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 id="2147483692" r:id="rId3"/>
  </p:sldMasterIdLst>
  <p:notesMasterIdLst>
    <p:notesMasterId r:id="rId39"/>
  </p:notesMasterIdLst>
  <p:handoutMasterIdLst>
    <p:handoutMasterId r:id="rId40"/>
  </p:handoutMasterIdLst>
  <p:sldIdLst>
    <p:sldId id="256" r:id="rId4"/>
    <p:sldId id="296" r:id="rId5"/>
    <p:sldId id="319" r:id="rId6"/>
    <p:sldId id="355" r:id="rId7"/>
    <p:sldId id="354" r:id="rId8"/>
    <p:sldId id="349" r:id="rId9"/>
    <p:sldId id="264" r:id="rId10"/>
    <p:sldId id="348" r:id="rId11"/>
    <p:sldId id="343" r:id="rId12"/>
    <p:sldId id="353" r:id="rId13"/>
    <p:sldId id="356" r:id="rId14"/>
    <p:sldId id="357" r:id="rId15"/>
    <p:sldId id="358" r:id="rId16"/>
    <p:sldId id="360" r:id="rId17"/>
    <p:sldId id="359" r:id="rId18"/>
    <p:sldId id="361" r:id="rId19"/>
    <p:sldId id="362" r:id="rId20"/>
    <p:sldId id="363" r:id="rId21"/>
    <p:sldId id="364" r:id="rId22"/>
    <p:sldId id="365" r:id="rId23"/>
    <p:sldId id="366" r:id="rId24"/>
    <p:sldId id="367" r:id="rId25"/>
    <p:sldId id="368" r:id="rId26"/>
    <p:sldId id="369" r:id="rId27"/>
    <p:sldId id="370" r:id="rId28"/>
    <p:sldId id="371" r:id="rId29"/>
    <p:sldId id="372" r:id="rId30"/>
    <p:sldId id="373" r:id="rId31"/>
    <p:sldId id="374" r:id="rId32"/>
    <p:sldId id="375" r:id="rId33"/>
    <p:sldId id="376" r:id="rId34"/>
    <p:sldId id="377" r:id="rId35"/>
    <p:sldId id="379" r:id="rId36"/>
    <p:sldId id="380" r:id="rId37"/>
    <p:sldId id="378"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2C46"/>
    <a:srgbClr val="3993E1"/>
    <a:srgbClr val="D18451"/>
    <a:srgbClr val="E8C0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3" autoAdjust="0"/>
    <p:restoredTop sz="94660"/>
  </p:normalViewPr>
  <p:slideViewPr>
    <p:cSldViewPr snapToGrid="0" showGuides="1">
      <p:cViewPr varScale="1">
        <p:scale>
          <a:sx n="53" d="100"/>
          <a:sy n="53" d="100"/>
        </p:scale>
        <p:origin x="267" y="42"/>
      </p:cViewPr>
      <p:guideLst>
        <p:guide orient="horz" pos="2999"/>
        <p:guide pos="3840"/>
      </p:guideLst>
    </p:cSldViewPr>
  </p:slideViewPr>
  <p:notesTextViewPr>
    <p:cViewPr>
      <p:scale>
        <a:sx n="1" d="1"/>
        <a:sy n="1" d="1"/>
      </p:scale>
      <p:origin x="0" y="0"/>
    </p:cViewPr>
  </p:notesTextViewPr>
  <p:sorterViewPr>
    <p:cViewPr>
      <p:scale>
        <a:sx n="66" d="100"/>
        <a:sy n="66" d="100"/>
      </p:scale>
      <p:origin x="0" y="-29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inpin heiti" charset="-122"/>
                <a:ea typeface="inpin heiti" charset="-122"/>
              </a:rPr>
              <a:t>2025/4/2</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inpin heiti" charset="-122"/>
                <a:ea typeface="inpin heiti" charset="-122"/>
              </a:rPr>
              <a:t>‹#›</a:t>
            </a:fld>
            <a:endParaRPr lang="zh-CN" altLang="en-US" dirty="0">
              <a:latin typeface="inpin heiti" charset="-122"/>
              <a:ea typeface="inpin heiti"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BD62458C-6CBB-49AC-A22D-FD1EFA9ED967}" type="datetimeFigureOut">
              <a:rPr lang="zh-CN" altLang="en-US" smtClean="0"/>
              <a:pPr/>
              <a:t>2025/4/2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55F11574-EF26-4E2A-AE6D-376A5D71A626}"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617" rtl="0" eaLnBrk="1" fontAlgn="auto" latinLnBrk="0" hangingPunct="1">
              <a:lnSpc>
                <a:spcPct val="100000"/>
              </a:lnSpc>
              <a:spcBef>
                <a:spcPts val="0"/>
              </a:spcBef>
              <a:spcAft>
                <a:spcPts val="0"/>
              </a:spcAft>
              <a:buClrTx/>
              <a:buSzTx/>
              <a:buFontTx/>
              <a:buNone/>
              <a:tabLst/>
              <a:defRPr/>
            </a:pPr>
            <a:fld id="{3721919F-01AF-46C7-8CD3-5043392422F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61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57506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E424A9C0-EA04-460D-A7A1-6E6124EB6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a:extLst>
              <a:ext uri="{FF2B5EF4-FFF2-40B4-BE49-F238E27FC236}">
                <a16:creationId xmlns:a16="http://schemas.microsoft.com/office/drawing/2014/main" id="{7C6AA870-AFA7-486B-843E-112BD49080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a:extLst>
              <a:ext uri="{FF2B5EF4-FFF2-40B4-BE49-F238E27FC236}">
                <a16:creationId xmlns:a16="http://schemas.microsoft.com/office/drawing/2014/main" id="{1434DF3D-F3EE-40D1-ACD0-A908C405041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31AD4-C769-4AA9-AB65-F6D93183640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E424A9C0-EA04-460D-A7A1-6E6124EB6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a:extLst>
              <a:ext uri="{FF2B5EF4-FFF2-40B4-BE49-F238E27FC236}">
                <a16:creationId xmlns:a16="http://schemas.microsoft.com/office/drawing/2014/main" id="{7C6AA870-AFA7-486B-843E-112BD49080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a:extLst>
              <a:ext uri="{FF2B5EF4-FFF2-40B4-BE49-F238E27FC236}">
                <a16:creationId xmlns:a16="http://schemas.microsoft.com/office/drawing/2014/main" id="{1434DF3D-F3EE-40D1-ACD0-A908C405041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31AD4-C769-4AA9-AB65-F6D93183640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22187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E424A9C0-EA04-460D-A7A1-6E6124EB6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a:extLst>
              <a:ext uri="{FF2B5EF4-FFF2-40B4-BE49-F238E27FC236}">
                <a16:creationId xmlns:a16="http://schemas.microsoft.com/office/drawing/2014/main" id="{7C6AA870-AFA7-486B-843E-112BD49080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a:extLst>
              <a:ext uri="{FF2B5EF4-FFF2-40B4-BE49-F238E27FC236}">
                <a16:creationId xmlns:a16="http://schemas.microsoft.com/office/drawing/2014/main" id="{1434DF3D-F3EE-40D1-ACD0-A908C405041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31AD4-C769-4AA9-AB65-F6D93183640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10611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E424A9C0-EA04-460D-A7A1-6E6124EB6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a:extLst>
              <a:ext uri="{FF2B5EF4-FFF2-40B4-BE49-F238E27FC236}">
                <a16:creationId xmlns:a16="http://schemas.microsoft.com/office/drawing/2014/main" id="{7C6AA870-AFA7-486B-843E-112BD49080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a:extLst>
              <a:ext uri="{FF2B5EF4-FFF2-40B4-BE49-F238E27FC236}">
                <a16:creationId xmlns:a16="http://schemas.microsoft.com/office/drawing/2014/main" id="{1434DF3D-F3EE-40D1-ACD0-A908C405041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31AD4-C769-4AA9-AB65-F6D93183640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7308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E424A9C0-EA04-460D-A7A1-6E6124EB6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a:extLst>
              <a:ext uri="{FF2B5EF4-FFF2-40B4-BE49-F238E27FC236}">
                <a16:creationId xmlns:a16="http://schemas.microsoft.com/office/drawing/2014/main" id="{7C6AA870-AFA7-486B-843E-112BD49080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a:extLst>
              <a:ext uri="{FF2B5EF4-FFF2-40B4-BE49-F238E27FC236}">
                <a16:creationId xmlns:a16="http://schemas.microsoft.com/office/drawing/2014/main" id="{1434DF3D-F3EE-40D1-ACD0-A908C405041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31AD4-C769-4AA9-AB65-F6D93183640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84548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E424A9C0-EA04-460D-A7A1-6E6124EB6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a:extLst>
              <a:ext uri="{FF2B5EF4-FFF2-40B4-BE49-F238E27FC236}">
                <a16:creationId xmlns:a16="http://schemas.microsoft.com/office/drawing/2014/main" id="{7C6AA870-AFA7-486B-843E-112BD49080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a:extLst>
              <a:ext uri="{FF2B5EF4-FFF2-40B4-BE49-F238E27FC236}">
                <a16:creationId xmlns:a16="http://schemas.microsoft.com/office/drawing/2014/main" id="{1434DF3D-F3EE-40D1-ACD0-A908C405041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31AD4-C769-4AA9-AB65-F6D93183640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611601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E424A9C0-EA04-460D-A7A1-6E6124EB6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a:extLst>
              <a:ext uri="{FF2B5EF4-FFF2-40B4-BE49-F238E27FC236}">
                <a16:creationId xmlns:a16="http://schemas.microsoft.com/office/drawing/2014/main" id="{7C6AA870-AFA7-486B-843E-112BD49080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a:extLst>
              <a:ext uri="{FF2B5EF4-FFF2-40B4-BE49-F238E27FC236}">
                <a16:creationId xmlns:a16="http://schemas.microsoft.com/office/drawing/2014/main" id="{1434DF3D-F3EE-40D1-ACD0-A908C405041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31AD4-C769-4AA9-AB65-F6D93183640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93248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3" indent="0" algn="ctr">
              <a:buNone/>
              <a:defRPr>
                <a:solidFill>
                  <a:schemeClr val="tx1">
                    <a:tint val="75000"/>
                  </a:schemeClr>
                </a:solidFill>
              </a:defRPr>
            </a:lvl3pPr>
            <a:lvl4pPr marL="1371200" indent="0" algn="ctr">
              <a:buNone/>
              <a:defRPr>
                <a:solidFill>
                  <a:schemeClr val="tx1">
                    <a:tint val="75000"/>
                  </a:schemeClr>
                </a:solidFill>
              </a:defRPr>
            </a:lvl4pPr>
            <a:lvl5pPr marL="1828266" indent="0" algn="ctr">
              <a:buNone/>
              <a:defRPr>
                <a:solidFill>
                  <a:schemeClr val="tx1">
                    <a:tint val="75000"/>
                  </a:schemeClr>
                </a:solidFill>
              </a:defRPr>
            </a:lvl5pPr>
            <a:lvl6pPr marL="2285334" indent="0" algn="ctr">
              <a:buNone/>
              <a:defRPr>
                <a:solidFill>
                  <a:schemeClr val="tx1">
                    <a:tint val="75000"/>
                  </a:schemeClr>
                </a:solidFill>
              </a:defRPr>
            </a:lvl6pPr>
            <a:lvl7pPr marL="2742399" indent="0" algn="ctr">
              <a:buNone/>
              <a:defRPr>
                <a:solidFill>
                  <a:schemeClr val="tx1">
                    <a:tint val="75000"/>
                  </a:schemeClr>
                </a:solidFill>
              </a:defRPr>
            </a:lvl7pPr>
            <a:lvl8pPr marL="3199467" indent="0" algn="ctr">
              <a:buNone/>
              <a:defRPr>
                <a:solidFill>
                  <a:schemeClr val="tx1">
                    <a:tint val="75000"/>
                  </a:schemeClr>
                </a:solidFill>
              </a:defRPr>
            </a:lvl8pPr>
            <a:lvl9pPr marL="365653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72B2DED-A951-47FE-B6BB-60A6F72D23B9}"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BF1066-5FB3-4C05-A396-445A60946879}" type="slidenum">
              <a:rPr lang="zh-CN" altLang="en-US" smtClean="0"/>
              <a:t>‹#›</a:t>
            </a:fld>
            <a:endParaRPr lang="zh-CN" altLang="en-US"/>
          </a:p>
        </p:txBody>
      </p:sp>
    </p:spTree>
    <p:extLst>
      <p:ext uri="{BB962C8B-B14F-4D97-AF65-F5344CB8AC3E}">
        <p14:creationId xmlns:p14="http://schemas.microsoft.com/office/powerpoint/2010/main" val="1776877205"/>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72B2DED-A951-47FE-B6BB-60A6F72D23B9}"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BF1066-5FB3-4C05-A396-445A60946879}" type="slidenum">
              <a:rPr lang="zh-CN" altLang="en-US" smtClean="0"/>
              <a:t>‹#›</a:t>
            </a:fld>
            <a:endParaRPr lang="zh-CN" altLang="en-US"/>
          </a:p>
        </p:txBody>
      </p:sp>
    </p:spTree>
    <p:extLst>
      <p:ext uri="{BB962C8B-B14F-4D97-AF65-F5344CB8AC3E}">
        <p14:creationId xmlns:p14="http://schemas.microsoft.com/office/powerpoint/2010/main" val="4041865343"/>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1"/>
            <a:ext cx="10363200" cy="1362075"/>
          </a:xfrm>
        </p:spPr>
        <p:txBody>
          <a:bodyPr anchor="t"/>
          <a:lstStyle>
            <a:lvl1pPr algn="l">
              <a:defRPr sz="3999"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067" indent="0">
              <a:buNone/>
              <a:defRPr sz="1800">
                <a:solidFill>
                  <a:schemeClr val="tx1">
                    <a:tint val="75000"/>
                  </a:schemeClr>
                </a:solidFill>
              </a:defRPr>
            </a:lvl2pPr>
            <a:lvl3pPr marL="914133" indent="0">
              <a:buNone/>
              <a:defRPr sz="1600">
                <a:solidFill>
                  <a:schemeClr val="tx1">
                    <a:tint val="75000"/>
                  </a:schemeClr>
                </a:solidFill>
              </a:defRPr>
            </a:lvl3pPr>
            <a:lvl4pPr marL="1371200" indent="0">
              <a:buNone/>
              <a:defRPr sz="1400">
                <a:solidFill>
                  <a:schemeClr val="tx1">
                    <a:tint val="75000"/>
                  </a:schemeClr>
                </a:solidFill>
              </a:defRPr>
            </a:lvl4pPr>
            <a:lvl5pPr marL="1828266" indent="0">
              <a:buNone/>
              <a:defRPr sz="1400">
                <a:solidFill>
                  <a:schemeClr val="tx1">
                    <a:tint val="75000"/>
                  </a:schemeClr>
                </a:solidFill>
              </a:defRPr>
            </a:lvl5pPr>
            <a:lvl6pPr marL="2285334" indent="0">
              <a:buNone/>
              <a:defRPr sz="1400">
                <a:solidFill>
                  <a:schemeClr val="tx1">
                    <a:tint val="75000"/>
                  </a:schemeClr>
                </a:solidFill>
              </a:defRPr>
            </a:lvl6pPr>
            <a:lvl7pPr marL="2742399" indent="0">
              <a:buNone/>
              <a:defRPr sz="1400">
                <a:solidFill>
                  <a:schemeClr val="tx1">
                    <a:tint val="75000"/>
                  </a:schemeClr>
                </a:solidFill>
              </a:defRPr>
            </a:lvl7pPr>
            <a:lvl8pPr marL="3199467" indent="0">
              <a:buNone/>
              <a:defRPr sz="1400">
                <a:solidFill>
                  <a:schemeClr val="tx1">
                    <a:tint val="75000"/>
                  </a:schemeClr>
                </a:solidFill>
              </a:defRPr>
            </a:lvl8pPr>
            <a:lvl9pPr marL="3656533"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72B2DED-A951-47FE-B6BB-60A6F72D23B9}"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BF1066-5FB3-4C05-A396-445A60946879}" type="slidenum">
              <a:rPr lang="zh-CN" altLang="en-US" smtClean="0"/>
              <a:t>‹#›</a:t>
            </a:fld>
            <a:endParaRPr lang="zh-CN" altLang="en-US"/>
          </a:p>
        </p:txBody>
      </p:sp>
    </p:spTree>
    <p:extLst>
      <p:ext uri="{BB962C8B-B14F-4D97-AF65-F5344CB8AC3E}">
        <p14:creationId xmlns:p14="http://schemas.microsoft.com/office/powerpoint/2010/main" val="4164168092"/>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1"/>
            <a:ext cx="7215717"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1"/>
            <a:ext cx="7215716"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72B2DED-A951-47FE-B6BB-60A6F72D23B9}"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BF1066-5FB3-4C05-A396-445A60946879}" type="slidenum">
              <a:rPr lang="zh-CN" altLang="en-US" smtClean="0"/>
              <a:t>‹#›</a:t>
            </a:fld>
            <a:endParaRPr lang="zh-CN" altLang="en-US"/>
          </a:p>
        </p:txBody>
      </p:sp>
    </p:spTree>
    <p:extLst>
      <p:ext uri="{BB962C8B-B14F-4D97-AF65-F5344CB8AC3E}">
        <p14:creationId xmlns:p14="http://schemas.microsoft.com/office/powerpoint/2010/main" val="3176476896"/>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067" indent="0">
              <a:buNone/>
              <a:defRPr sz="2000" b="1"/>
            </a:lvl2pPr>
            <a:lvl3pPr marL="914133" indent="0">
              <a:buNone/>
              <a:defRPr sz="1800" b="1"/>
            </a:lvl3pPr>
            <a:lvl4pPr marL="1371200" indent="0">
              <a:buNone/>
              <a:defRPr sz="1600" b="1"/>
            </a:lvl4pPr>
            <a:lvl5pPr marL="1828266" indent="0">
              <a:buNone/>
              <a:defRPr sz="1600" b="1"/>
            </a:lvl5pPr>
            <a:lvl6pPr marL="2285334" indent="0">
              <a:buNone/>
              <a:defRPr sz="1600" b="1"/>
            </a:lvl6pPr>
            <a:lvl7pPr marL="2742399" indent="0">
              <a:buNone/>
              <a:defRPr sz="1600" b="1"/>
            </a:lvl7pPr>
            <a:lvl8pPr marL="3199467" indent="0">
              <a:buNone/>
              <a:defRPr sz="1600" b="1"/>
            </a:lvl8pPr>
            <a:lvl9pPr marL="365653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2400" b="1"/>
            </a:lvl1pPr>
            <a:lvl2pPr marL="457067" indent="0">
              <a:buNone/>
              <a:defRPr sz="2000" b="1"/>
            </a:lvl2pPr>
            <a:lvl3pPr marL="914133" indent="0">
              <a:buNone/>
              <a:defRPr sz="1800" b="1"/>
            </a:lvl3pPr>
            <a:lvl4pPr marL="1371200" indent="0">
              <a:buNone/>
              <a:defRPr sz="1600" b="1"/>
            </a:lvl4pPr>
            <a:lvl5pPr marL="1828266" indent="0">
              <a:buNone/>
              <a:defRPr sz="1600" b="1"/>
            </a:lvl5pPr>
            <a:lvl6pPr marL="2285334" indent="0">
              <a:buNone/>
              <a:defRPr sz="1600" b="1"/>
            </a:lvl6pPr>
            <a:lvl7pPr marL="2742399" indent="0">
              <a:buNone/>
              <a:defRPr sz="1600" b="1"/>
            </a:lvl7pPr>
            <a:lvl8pPr marL="3199467" indent="0">
              <a:buNone/>
              <a:defRPr sz="1600" b="1"/>
            </a:lvl8pPr>
            <a:lvl9pPr marL="365653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72B2DED-A951-47FE-B6BB-60A6F72D23B9}" type="datetimeFigureOut">
              <a:rPr lang="zh-CN" altLang="en-US" smtClean="0"/>
              <a:t>2025/4/2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8BF1066-5FB3-4C05-A396-445A60946879}" type="slidenum">
              <a:rPr lang="zh-CN" altLang="en-US" smtClean="0"/>
              <a:t>‹#›</a:t>
            </a:fld>
            <a:endParaRPr lang="zh-CN" altLang="en-US"/>
          </a:p>
        </p:txBody>
      </p:sp>
    </p:spTree>
    <p:extLst>
      <p:ext uri="{BB962C8B-B14F-4D97-AF65-F5344CB8AC3E}">
        <p14:creationId xmlns:p14="http://schemas.microsoft.com/office/powerpoint/2010/main" val="94650197"/>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72B2DED-A951-47FE-B6BB-60A6F72D23B9}" type="datetimeFigureOut">
              <a:rPr lang="zh-CN" altLang="en-US" smtClean="0"/>
              <a:t>2025/4/2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8BF1066-5FB3-4C05-A396-445A60946879}" type="slidenum">
              <a:rPr lang="zh-CN" altLang="en-US" smtClean="0"/>
              <a:t>‹#›</a:t>
            </a:fld>
            <a:endParaRPr lang="zh-CN" altLang="en-US"/>
          </a:p>
        </p:txBody>
      </p:sp>
    </p:spTree>
    <p:extLst>
      <p:ext uri="{BB962C8B-B14F-4D97-AF65-F5344CB8AC3E}">
        <p14:creationId xmlns:p14="http://schemas.microsoft.com/office/powerpoint/2010/main" val="1493685430"/>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72B2DED-A951-47FE-B6BB-60A6F72D23B9}" type="datetimeFigureOut">
              <a:rPr lang="zh-CN" altLang="en-US" smtClean="0"/>
              <a:t>2025/4/2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8BF1066-5FB3-4C05-A396-445A60946879}" type="slidenum">
              <a:rPr lang="zh-CN" altLang="en-US" smtClean="0"/>
              <a:t>‹#›</a:t>
            </a:fld>
            <a:endParaRPr lang="zh-CN" altLang="en-US"/>
          </a:p>
        </p:txBody>
      </p:sp>
    </p:spTree>
    <p:extLst>
      <p:ext uri="{BB962C8B-B14F-4D97-AF65-F5344CB8AC3E}">
        <p14:creationId xmlns:p14="http://schemas.microsoft.com/office/powerpoint/2010/main" val="1656349480"/>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400"/>
            </a:lvl1pPr>
            <a:lvl2pPr marL="457067" indent="0">
              <a:buNone/>
              <a:defRPr sz="1200"/>
            </a:lvl2pPr>
            <a:lvl3pPr marL="914133" indent="0">
              <a:buNone/>
              <a:defRPr sz="1000"/>
            </a:lvl3pPr>
            <a:lvl4pPr marL="1371200" indent="0">
              <a:buNone/>
              <a:defRPr sz="900"/>
            </a:lvl4pPr>
            <a:lvl5pPr marL="1828266" indent="0">
              <a:buNone/>
              <a:defRPr sz="900"/>
            </a:lvl5pPr>
            <a:lvl6pPr marL="2285334" indent="0">
              <a:buNone/>
              <a:defRPr sz="900"/>
            </a:lvl6pPr>
            <a:lvl7pPr marL="2742399" indent="0">
              <a:buNone/>
              <a:defRPr sz="900"/>
            </a:lvl7pPr>
            <a:lvl8pPr marL="3199467" indent="0">
              <a:buNone/>
              <a:defRPr sz="900"/>
            </a:lvl8pPr>
            <a:lvl9pPr marL="36565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72B2DED-A951-47FE-B6BB-60A6F72D23B9}"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BF1066-5FB3-4C05-A396-445A60946879}" type="slidenum">
              <a:rPr lang="zh-CN" altLang="en-US" smtClean="0"/>
              <a:t>‹#›</a:t>
            </a:fld>
            <a:endParaRPr lang="zh-CN" altLang="en-US"/>
          </a:p>
        </p:txBody>
      </p:sp>
    </p:spTree>
    <p:extLst>
      <p:ext uri="{BB962C8B-B14F-4D97-AF65-F5344CB8AC3E}">
        <p14:creationId xmlns:p14="http://schemas.microsoft.com/office/powerpoint/2010/main" val="3086184521"/>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9"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9" y="612775"/>
            <a:ext cx="7315200" cy="4114800"/>
          </a:xfrm>
        </p:spPr>
        <p:txBody>
          <a:bodyPr/>
          <a:lstStyle>
            <a:lvl1pPr marL="0" indent="0">
              <a:buNone/>
              <a:defRPr sz="3199"/>
            </a:lvl1pPr>
            <a:lvl2pPr marL="457067" indent="0">
              <a:buNone/>
              <a:defRPr sz="2799"/>
            </a:lvl2pPr>
            <a:lvl3pPr marL="914133" indent="0">
              <a:buNone/>
              <a:defRPr sz="2400"/>
            </a:lvl3pPr>
            <a:lvl4pPr marL="1371200" indent="0">
              <a:buNone/>
              <a:defRPr sz="2000"/>
            </a:lvl4pPr>
            <a:lvl5pPr marL="1828266" indent="0">
              <a:buNone/>
              <a:defRPr sz="2000"/>
            </a:lvl5pPr>
            <a:lvl6pPr marL="2285334" indent="0">
              <a:buNone/>
              <a:defRPr sz="2000"/>
            </a:lvl6pPr>
            <a:lvl7pPr marL="2742399" indent="0">
              <a:buNone/>
              <a:defRPr sz="2000"/>
            </a:lvl7pPr>
            <a:lvl8pPr marL="3199467" indent="0">
              <a:buNone/>
              <a:defRPr sz="2000"/>
            </a:lvl8pPr>
            <a:lvl9pPr marL="3656533" indent="0">
              <a:buNone/>
              <a:defRPr sz="2000"/>
            </a:lvl9pPr>
          </a:lstStyle>
          <a:p>
            <a:endParaRPr lang="zh-CN" altLang="en-US"/>
          </a:p>
        </p:txBody>
      </p:sp>
      <p:sp>
        <p:nvSpPr>
          <p:cNvPr id="4" name="文本占位符 3"/>
          <p:cNvSpPr>
            <a:spLocks noGrp="1"/>
          </p:cNvSpPr>
          <p:nvPr>
            <p:ph type="body" sz="half" idx="2"/>
          </p:nvPr>
        </p:nvSpPr>
        <p:spPr>
          <a:xfrm>
            <a:off x="2389719" y="5367338"/>
            <a:ext cx="7315200" cy="804863"/>
          </a:xfrm>
        </p:spPr>
        <p:txBody>
          <a:bodyPr/>
          <a:lstStyle>
            <a:lvl1pPr marL="0" indent="0">
              <a:buNone/>
              <a:defRPr sz="1400"/>
            </a:lvl1pPr>
            <a:lvl2pPr marL="457067" indent="0">
              <a:buNone/>
              <a:defRPr sz="1200"/>
            </a:lvl2pPr>
            <a:lvl3pPr marL="914133" indent="0">
              <a:buNone/>
              <a:defRPr sz="1000"/>
            </a:lvl3pPr>
            <a:lvl4pPr marL="1371200" indent="0">
              <a:buNone/>
              <a:defRPr sz="900"/>
            </a:lvl4pPr>
            <a:lvl5pPr marL="1828266" indent="0">
              <a:buNone/>
              <a:defRPr sz="900"/>
            </a:lvl5pPr>
            <a:lvl6pPr marL="2285334" indent="0">
              <a:buNone/>
              <a:defRPr sz="900"/>
            </a:lvl6pPr>
            <a:lvl7pPr marL="2742399" indent="0">
              <a:buNone/>
              <a:defRPr sz="900"/>
            </a:lvl7pPr>
            <a:lvl8pPr marL="3199467" indent="0">
              <a:buNone/>
              <a:defRPr sz="900"/>
            </a:lvl8pPr>
            <a:lvl9pPr marL="36565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72B2DED-A951-47FE-B6BB-60A6F72D23B9}"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BF1066-5FB3-4C05-A396-445A60946879}" type="slidenum">
              <a:rPr lang="zh-CN" altLang="en-US" smtClean="0"/>
              <a:t>‹#›</a:t>
            </a:fld>
            <a:endParaRPr lang="zh-CN" altLang="en-US"/>
          </a:p>
        </p:txBody>
      </p:sp>
    </p:spTree>
    <p:extLst>
      <p:ext uri="{BB962C8B-B14F-4D97-AF65-F5344CB8AC3E}">
        <p14:creationId xmlns:p14="http://schemas.microsoft.com/office/powerpoint/2010/main" val="133151046"/>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72B2DED-A951-47FE-B6BB-60A6F72D23B9}"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BF1066-5FB3-4C05-A396-445A60946879}" type="slidenum">
              <a:rPr lang="zh-CN" altLang="en-US" smtClean="0"/>
              <a:t>‹#›</a:t>
            </a:fld>
            <a:endParaRPr lang="zh-CN" altLang="en-US"/>
          </a:p>
        </p:txBody>
      </p:sp>
    </p:spTree>
    <p:extLst>
      <p:ext uri="{BB962C8B-B14F-4D97-AF65-F5344CB8AC3E}">
        <p14:creationId xmlns:p14="http://schemas.microsoft.com/office/powerpoint/2010/main" val="2203576396"/>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2"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72B2DED-A951-47FE-B6BB-60A6F72D23B9}"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BF1066-5FB3-4C05-A396-445A60946879}" type="slidenum">
              <a:rPr lang="zh-CN" altLang="en-US" smtClean="0"/>
              <a:t>‹#›</a:t>
            </a:fld>
            <a:endParaRPr lang="zh-CN" altLang="en-US"/>
          </a:p>
        </p:txBody>
      </p:sp>
    </p:spTree>
    <p:extLst>
      <p:ext uri="{BB962C8B-B14F-4D97-AF65-F5344CB8AC3E}">
        <p14:creationId xmlns:p14="http://schemas.microsoft.com/office/powerpoint/2010/main" val="2506627854"/>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56128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689569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77547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3957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2025/4/2</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534767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09E3E6F-DAE1-4F34-A6AF-636EA22045BF}"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00D485-99CD-4423-90E1-03335F6FFA6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2025/4/2</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968213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2025/4/2</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77589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75923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683712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4121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11643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5DA250-FDFB-4409-97F9-042955C1A0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82" b="79960"/>
          <a:stretch/>
        </p:blipFill>
        <p:spPr>
          <a:xfrm>
            <a:off x="9646" y="0"/>
            <a:ext cx="12192000" cy="4803494"/>
          </a:xfrm>
          <a:prstGeom prst="rect">
            <a:avLst/>
          </a:prstGeom>
        </p:spPr>
      </p:pic>
      <p:pic>
        <p:nvPicPr>
          <p:cNvPr id="7" name="图片 6">
            <a:extLst>
              <a:ext uri="{FF2B5EF4-FFF2-40B4-BE49-F238E27FC236}">
                <a16:creationId xmlns:a16="http://schemas.microsoft.com/office/drawing/2014/main" id="{EA92EFED-4DE4-4465-81AC-FB44D462A8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76711"/>
          <a:stretch/>
        </p:blipFill>
        <p:spPr>
          <a:xfrm>
            <a:off x="0" y="323"/>
            <a:ext cx="12192000" cy="1596984"/>
          </a:xfrm>
          <a:prstGeom prst="rect">
            <a:avLst/>
          </a:prstGeom>
        </p:spPr>
      </p:pic>
      <p:pic>
        <p:nvPicPr>
          <p:cNvPr id="6" name="图片 5">
            <a:extLst>
              <a:ext uri="{FF2B5EF4-FFF2-40B4-BE49-F238E27FC236}">
                <a16:creationId xmlns:a16="http://schemas.microsoft.com/office/drawing/2014/main" id="{33300E27-DFEF-485A-A169-52B09084CE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5182" b="50000"/>
          <a:stretch/>
        </p:blipFill>
        <p:spPr>
          <a:xfrm>
            <a:off x="0" y="4470400"/>
            <a:ext cx="12192000" cy="2387600"/>
          </a:xfrm>
          <a:prstGeom prst="rect">
            <a:avLst/>
          </a:prstGeom>
        </p:spPr>
      </p:pic>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3499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9018"/>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5611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3151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09E3E6F-DAE1-4F34-A6AF-636EA22045BF}"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00D485-99CD-4423-90E1-03335F6FFA6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771102"/>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2025/4/2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334361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09E3E6F-DAE1-4F34-A6AF-636EA22045BF}" type="datetimeFigureOut">
              <a:rPr lang="zh-CN" altLang="en-US" smtClean="0"/>
              <a:t>2025/4/2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00D485-99CD-4423-90E1-03335F6FFA6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09E3E6F-DAE1-4F34-A6AF-636EA22045BF}" type="datetimeFigureOut">
              <a:rPr lang="zh-CN" altLang="en-US" smtClean="0"/>
              <a:t>2025/4/2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00D485-99CD-4423-90E1-03335F6FFA6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9E3E6F-DAE1-4F34-A6AF-636EA22045BF}" type="datetimeFigureOut">
              <a:rPr lang="zh-CN" altLang="en-US" smtClean="0"/>
              <a:t>2025/4/2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00D485-99CD-4423-90E1-03335F6FFA6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09E3E6F-DAE1-4F34-A6AF-636EA22045BF}"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00D485-99CD-4423-90E1-03335F6FFA6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09E3E6F-DAE1-4F34-A6AF-636EA22045BF}"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00D485-99CD-4423-90E1-03335F6FFA6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09E3E6F-DAE1-4F34-A6AF-636EA22045BF}" type="datetimeFigureOut">
              <a:rPr lang="zh-CN" altLang="en-US" smtClean="0"/>
              <a:pPr/>
              <a:t>2025/4/2</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6E00D485-99CD-4423-90E1-03335F6FFA62}"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B2DED-A951-47FE-B6BB-60A6F72D23B9}" type="datetimeFigureOut">
              <a:rPr lang="zh-CN" altLang="en-US" smtClean="0"/>
              <a:t>2025/4/2</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F1066-5FB3-4C05-A396-445A60946879}" type="slidenum">
              <a:rPr lang="zh-CN" altLang="en-US" smtClean="0"/>
              <a:t>‹#›</a:t>
            </a:fld>
            <a:endParaRPr lang="zh-CN" altLang="en-US"/>
          </a:p>
        </p:txBody>
      </p:sp>
    </p:spTree>
    <p:extLst>
      <p:ext uri="{BB962C8B-B14F-4D97-AF65-F5344CB8AC3E}">
        <p14:creationId xmlns:p14="http://schemas.microsoft.com/office/powerpoint/2010/main" val="21206116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txStyles>
    <p:titleStyle>
      <a:lvl1pPr algn="ctr" defTabSz="914133" rtl="0" eaLnBrk="1" latinLnBrk="0" hangingPunct="1">
        <a:spcBef>
          <a:spcPct val="0"/>
        </a:spcBef>
        <a:buNone/>
        <a:defRPr sz="4399" kern="1200">
          <a:solidFill>
            <a:schemeClr val="tx1"/>
          </a:solidFill>
          <a:latin typeface="+mj-lt"/>
          <a:ea typeface="+mj-ea"/>
          <a:cs typeface="+mj-cs"/>
        </a:defRPr>
      </a:lvl1pPr>
    </p:titleStyle>
    <p:bodyStyle>
      <a:lvl1pPr marL="342799" indent="-342799" algn="l" defTabSz="914133"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33" indent="-285666" algn="l" defTabSz="914133"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66" indent="-228533" algn="l" defTabSz="91413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33" indent="-228533" algn="l" defTabSz="9141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01" indent="-228533" algn="l" defTabSz="9141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866" indent="-228533" algn="l" defTabSz="9141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34" indent="-228533" algn="l" defTabSz="9141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00" indent="-228533" algn="l" defTabSz="9141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67" indent="-228533" algn="l" defTabSz="9141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133" rtl="0" eaLnBrk="1" latinLnBrk="0" hangingPunct="1">
        <a:defRPr sz="1800" kern="1200">
          <a:solidFill>
            <a:schemeClr val="tx1"/>
          </a:solidFill>
          <a:latin typeface="+mn-lt"/>
          <a:ea typeface="+mn-ea"/>
          <a:cs typeface="+mn-cs"/>
        </a:defRPr>
      </a:lvl1pPr>
      <a:lvl2pPr marL="457067" algn="l" defTabSz="914133" rtl="0" eaLnBrk="1" latinLnBrk="0" hangingPunct="1">
        <a:defRPr sz="1800" kern="1200">
          <a:solidFill>
            <a:schemeClr val="tx1"/>
          </a:solidFill>
          <a:latin typeface="+mn-lt"/>
          <a:ea typeface="+mn-ea"/>
          <a:cs typeface="+mn-cs"/>
        </a:defRPr>
      </a:lvl2pPr>
      <a:lvl3pPr marL="914133" algn="l" defTabSz="914133" rtl="0" eaLnBrk="1" latinLnBrk="0" hangingPunct="1">
        <a:defRPr sz="1800" kern="1200">
          <a:solidFill>
            <a:schemeClr val="tx1"/>
          </a:solidFill>
          <a:latin typeface="+mn-lt"/>
          <a:ea typeface="+mn-ea"/>
          <a:cs typeface="+mn-cs"/>
        </a:defRPr>
      </a:lvl3pPr>
      <a:lvl4pPr marL="1371200" algn="l" defTabSz="914133" rtl="0" eaLnBrk="1" latinLnBrk="0" hangingPunct="1">
        <a:defRPr sz="1800" kern="1200">
          <a:solidFill>
            <a:schemeClr val="tx1"/>
          </a:solidFill>
          <a:latin typeface="+mn-lt"/>
          <a:ea typeface="+mn-ea"/>
          <a:cs typeface="+mn-cs"/>
        </a:defRPr>
      </a:lvl4pPr>
      <a:lvl5pPr marL="1828266" algn="l" defTabSz="914133" rtl="0" eaLnBrk="1" latinLnBrk="0" hangingPunct="1">
        <a:defRPr sz="1800" kern="1200">
          <a:solidFill>
            <a:schemeClr val="tx1"/>
          </a:solidFill>
          <a:latin typeface="+mn-lt"/>
          <a:ea typeface="+mn-ea"/>
          <a:cs typeface="+mn-cs"/>
        </a:defRPr>
      </a:lvl5pPr>
      <a:lvl6pPr marL="2285334" algn="l" defTabSz="914133" rtl="0" eaLnBrk="1" latinLnBrk="0" hangingPunct="1">
        <a:defRPr sz="1800" kern="1200">
          <a:solidFill>
            <a:schemeClr val="tx1"/>
          </a:solidFill>
          <a:latin typeface="+mn-lt"/>
          <a:ea typeface="+mn-ea"/>
          <a:cs typeface="+mn-cs"/>
        </a:defRPr>
      </a:lvl6pPr>
      <a:lvl7pPr marL="2742399" algn="l" defTabSz="914133" rtl="0" eaLnBrk="1" latinLnBrk="0" hangingPunct="1">
        <a:defRPr sz="1800" kern="1200">
          <a:solidFill>
            <a:schemeClr val="tx1"/>
          </a:solidFill>
          <a:latin typeface="+mn-lt"/>
          <a:ea typeface="+mn-ea"/>
          <a:cs typeface="+mn-cs"/>
        </a:defRPr>
      </a:lvl7pPr>
      <a:lvl8pPr marL="3199467" algn="l" defTabSz="914133" rtl="0" eaLnBrk="1" latinLnBrk="0" hangingPunct="1">
        <a:defRPr sz="1800" kern="1200">
          <a:solidFill>
            <a:schemeClr val="tx1"/>
          </a:solidFill>
          <a:latin typeface="+mn-lt"/>
          <a:ea typeface="+mn-ea"/>
          <a:cs typeface="+mn-cs"/>
        </a:defRPr>
      </a:lvl8pPr>
      <a:lvl9pPr marL="3656533" algn="l" defTabSz="9141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7285586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33.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image" Target="../media/image31.png"/><Relationship Id="rId1" Type="http://schemas.openxmlformats.org/officeDocument/2006/relationships/slideLayout" Target="../slideLayouts/slideLayout36.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36.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9.png"/><Relationship Id="rId7"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36.xml"/><Relationship Id="rId5" Type="http://schemas.openxmlformats.org/officeDocument/2006/relationships/image" Target="../media/image17.png"/><Relationship Id="rId4"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36.xml"/><Relationship Id="rId5" Type="http://schemas.openxmlformats.org/officeDocument/2006/relationships/image" Target="../media/image46.gif"/><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47.png"/><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emf"/><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47.png"/><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50.png"/><Relationship Id="rId4" Type="http://schemas.openxmlformats.org/officeDocument/2006/relationships/image" Target="../media/image48.emf"/></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sv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6.xml"/><Relationship Id="rId6" Type="http://schemas.microsoft.com/office/2007/relationships/hdphoto" Target="../media/hdphoto5.wdp"/><Relationship Id="rId5" Type="http://schemas.openxmlformats.org/officeDocument/2006/relationships/image" Target="../media/image51.png"/><Relationship Id="rId4" Type="http://schemas.openxmlformats.org/officeDocument/2006/relationships/image" Target="../media/image48.emf"/></Relationships>
</file>

<file path=ppt/slides/_rels/slide2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47.png"/><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53.png"/><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9.png"/><Relationship Id="rId7"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36.xml"/><Relationship Id="rId5" Type="http://schemas.openxmlformats.org/officeDocument/2006/relationships/image" Target="../media/image63.pn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6.xml"/><Relationship Id="rId4" Type="http://schemas.openxmlformats.org/officeDocument/2006/relationships/image" Target="../media/image66.jp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6.png"/><Relationship Id="rId10" Type="http://schemas.openxmlformats.org/officeDocument/2006/relationships/image" Target="../media/image30.png"/><Relationship Id="rId4" Type="http://schemas.microsoft.com/office/2007/relationships/hdphoto" Target="../media/hdphoto3.wdp"/><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85BEA60-3443-4069-998A-3017519460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0" name="Picture 19">
            <a:extLst>
              <a:ext uri="{FF2B5EF4-FFF2-40B4-BE49-F238E27FC236}">
                <a16:creationId xmlns:a16="http://schemas.microsoft.com/office/drawing/2014/main" id="{377820D0-4BD8-4E64-8198-A25298583E20}"/>
              </a:ext>
            </a:extLst>
          </p:cNvPr>
          <p:cNvPicPr>
            <a:picLocks noChangeAspect="1"/>
          </p:cNvPicPr>
          <p:nvPr/>
        </p:nvPicPr>
        <p:blipFill>
          <a:blip r:embed="rId3"/>
          <a:srcRect b="57064"/>
          <a:stretch>
            <a:fillRect/>
          </a:stretch>
        </p:blipFill>
        <p:spPr>
          <a:xfrm>
            <a:off x="3084175" y="800494"/>
            <a:ext cx="5050002" cy="873146"/>
          </a:xfrm>
          <a:prstGeom prst="rect">
            <a:avLst/>
          </a:prstGeom>
        </p:spPr>
      </p:pic>
      <p:sp>
        <p:nvSpPr>
          <p:cNvPr id="21" name="Text Box 21">
            <a:extLst>
              <a:ext uri="{FF2B5EF4-FFF2-40B4-BE49-F238E27FC236}">
                <a16:creationId xmlns:a16="http://schemas.microsoft.com/office/drawing/2014/main" id="{442427D9-7027-4769-B949-BFF7B7ED3FB4}"/>
              </a:ext>
            </a:extLst>
          </p:cNvPr>
          <p:cNvSpPr txBox="1"/>
          <p:nvPr/>
        </p:nvSpPr>
        <p:spPr>
          <a:xfrm>
            <a:off x="4076064" y="2846951"/>
            <a:ext cx="306622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err="1">
                <a:ln>
                  <a:noFill/>
                </a:ln>
                <a:solidFill>
                  <a:prstClr val="black"/>
                </a:solidFill>
                <a:effectLst/>
                <a:uLnTx/>
                <a:uFillTx/>
                <a:latin typeface="Calibri"/>
                <a:cs typeface="Calibri" panose="020F0502020204030204" charset="0"/>
              </a:rPr>
              <a:t>Bài</a:t>
            </a:r>
            <a:r>
              <a:rPr kumimoji="0" lang="en-US" sz="4400" b="1" i="0" u="sng" strike="noStrike" kern="1200" cap="none" spc="0" normalizeH="0" baseline="0" noProof="0" dirty="0">
                <a:ln>
                  <a:noFill/>
                </a:ln>
                <a:solidFill>
                  <a:prstClr val="black"/>
                </a:solidFill>
                <a:effectLst/>
                <a:uLnTx/>
                <a:uFillTx/>
                <a:latin typeface="Calibri"/>
                <a:cs typeface="Calibri" panose="020F0502020204030204" charset="0"/>
              </a:rPr>
              <a:t> </a:t>
            </a:r>
            <a:r>
              <a:rPr kumimoji="0" lang="en-US" sz="4400" b="1" i="0" u="sng"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1</a:t>
            </a:r>
            <a:r>
              <a:rPr kumimoji="0" lang="en-US" sz="4400" b="1" i="0" u="sng" strike="noStrike" kern="1200" cap="none" spc="0" normalizeH="0" baseline="0" noProof="0" dirty="0">
                <a:ln>
                  <a:noFill/>
                </a:ln>
                <a:solidFill>
                  <a:prstClr val="black"/>
                </a:solidFill>
                <a:effectLst/>
                <a:uLnTx/>
                <a:uFillTx/>
                <a:latin typeface="Calibri"/>
                <a:cs typeface="Calibri" panose="020F0502020204030204" charset="0"/>
              </a:rPr>
              <a:t> - </a:t>
            </a:r>
            <a:r>
              <a:rPr kumimoji="0" lang="en-US" sz="4400" b="1" i="0" u="sng" strike="noStrike" kern="1200" cap="none" spc="0" normalizeH="0" baseline="0" noProof="0" dirty="0" err="1">
                <a:ln>
                  <a:noFill/>
                </a:ln>
                <a:solidFill>
                  <a:prstClr val="black"/>
                </a:solidFill>
                <a:effectLst/>
                <a:uLnTx/>
                <a:uFillTx/>
                <a:latin typeface="Calibri"/>
                <a:cs typeface="Calibri" panose="020F0502020204030204" charset="0"/>
              </a:rPr>
              <a:t>Tiết</a:t>
            </a:r>
            <a:r>
              <a:rPr kumimoji="0" lang="en-US" sz="4400" b="1" i="0" u="sng" strike="noStrike" kern="1200" cap="none" spc="0" normalizeH="0" baseline="0" noProof="0" dirty="0">
                <a:ln>
                  <a:noFill/>
                </a:ln>
                <a:solidFill>
                  <a:prstClr val="black"/>
                </a:solidFill>
                <a:effectLst/>
                <a:uLnTx/>
                <a:uFillTx/>
                <a:latin typeface="Calibri"/>
                <a:cs typeface="Calibri" panose="020F0502020204030204" charset="0"/>
              </a:rPr>
              <a:t> 1</a:t>
            </a:r>
          </a:p>
        </p:txBody>
      </p:sp>
      <p:sp>
        <p:nvSpPr>
          <p:cNvPr id="23" name="TextBox 22">
            <a:extLst>
              <a:ext uri="{FF2B5EF4-FFF2-40B4-BE49-F238E27FC236}">
                <a16:creationId xmlns:a16="http://schemas.microsoft.com/office/drawing/2014/main" id="{93C369F9-7AB4-4116-8704-FCAE701173BB}"/>
              </a:ext>
            </a:extLst>
          </p:cNvPr>
          <p:cNvSpPr txBox="1"/>
          <p:nvPr/>
        </p:nvSpPr>
        <p:spPr>
          <a:xfrm>
            <a:off x="2052822" y="3585817"/>
            <a:ext cx="813556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9050">
                  <a:solidFill>
                    <a:srgbClr val="0070C0"/>
                  </a:solidFill>
                </a:ln>
                <a:solidFill>
                  <a:srgbClr val="FF0000"/>
                </a:solidFill>
                <a:effectLst/>
                <a:uLnTx/>
                <a:uFillTx/>
                <a:latin typeface="#9Slide05 Fourth Medium" panose="00000600000000000000" pitchFamily="2" charset="0"/>
                <a:cs typeface="+mn-cs"/>
              </a:rPr>
              <a:t>Ai </a:t>
            </a:r>
            <a:r>
              <a:rPr kumimoji="0" lang="en-US" sz="5400" b="0" i="0" u="none" strike="noStrike" kern="1200" cap="none" spc="0" normalizeH="0" baseline="0" noProof="0" dirty="0" err="1">
                <a:ln w="19050">
                  <a:solidFill>
                    <a:srgbClr val="0070C0"/>
                  </a:solidFill>
                </a:ln>
                <a:solidFill>
                  <a:srgbClr val="FF0000"/>
                </a:solidFill>
                <a:effectLst/>
                <a:uLnTx/>
                <a:uFillTx/>
                <a:latin typeface="#9Slide05 Fourth Medium" panose="00000600000000000000" pitchFamily="2" charset="0"/>
                <a:cs typeface="+mn-cs"/>
              </a:rPr>
              <a:t>ngoan</a:t>
            </a:r>
            <a:r>
              <a:rPr kumimoji="0" lang="en-US" sz="5400" b="0" i="0" u="none" strike="noStrike" kern="1200" cap="none" spc="0" normalizeH="0" baseline="0" noProof="0" dirty="0">
                <a:ln w="19050">
                  <a:solidFill>
                    <a:srgbClr val="0070C0"/>
                  </a:solidFill>
                </a:ln>
                <a:solidFill>
                  <a:srgbClr val="FF0000"/>
                </a:solidFill>
                <a:effectLst/>
                <a:uLnTx/>
                <a:uFillTx/>
                <a:latin typeface="#9Slide05 Fourth Medium" panose="00000600000000000000" pitchFamily="2" charset="0"/>
                <a:cs typeface="+mn-cs"/>
              </a:rPr>
              <a:t> </a:t>
            </a:r>
            <a:r>
              <a:rPr kumimoji="0" lang="en-US" sz="5400" b="0" i="0" u="none" strike="noStrike" kern="1200" cap="none" spc="0" normalizeH="0" baseline="0" noProof="0" dirty="0" err="1">
                <a:ln w="19050">
                  <a:solidFill>
                    <a:srgbClr val="0070C0"/>
                  </a:solidFill>
                </a:ln>
                <a:solidFill>
                  <a:srgbClr val="FF0000"/>
                </a:solidFill>
                <a:effectLst/>
                <a:uLnTx/>
                <a:uFillTx/>
                <a:latin typeface="#9Slide05 Fourth Medium" panose="00000600000000000000" pitchFamily="2" charset="0"/>
                <a:cs typeface="+mn-cs"/>
              </a:rPr>
              <a:t>sẽ</a:t>
            </a:r>
            <a:r>
              <a:rPr kumimoji="0" lang="en-US" sz="5400" b="0" i="0" u="none" strike="noStrike" kern="1200" cap="none" spc="0" normalizeH="0" baseline="0" noProof="0" dirty="0">
                <a:ln w="19050">
                  <a:solidFill>
                    <a:srgbClr val="0070C0"/>
                  </a:solidFill>
                </a:ln>
                <a:solidFill>
                  <a:srgbClr val="FF0000"/>
                </a:solidFill>
                <a:effectLst/>
                <a:uLnTx/>
                <a:uFillTx/>
                <a:latin typeface="#9Slide05 Fourth Medium" panose="00000600000000000000" pitchFamily="2" charset="0"/>
                <a:cs typeface="+mn-cs"/>
              </a:rPr>
              <a:t> </a:t>
            </a:r>
            <a:r>
              <a:rPr kumimoji="0" lang="en-US" sz="5400" b="0" i="0" u="none" strike="noStrike" kern="1200" cap="none" spc="0" normalizeH="0" baseline="0" noProof="0" dirty="0" err="1">
                <a:ln w="19050">
                  <a:solidFill>
                    <a:srgbClr val="0070C0"/>
                  </a:solidFill>
                </a:ln>
                <a:solidFill>
                  <a:srgbClr val="FF0000"/>
                </a:solidFill>
                <a:effectLst/>
                <a:uLnTx/>
                <a:uFillTx/>
                <a:latin typeface="#9Slide05 Fourth Medium" panose="00000600000000000000" pitchFamily="2" charset="0"/>
                <a:cs typeface="+mn-cs"/>
              </a:rPr>
              <a:t>được</a:t>
            </a:r>
            <a:r>
              <a:rPr kumimoji="0" lang="en-US" sz="5400" b="0" i="0" u="none" strike="noStrike" kern="1200" cap="none" spc="0" normalizeH="0" baseline="0" noProof="0" dirty="0">
                <a:ln w="19050">
                  <a:solidFill>
                    <a:srgbClr val="0070C0"/>
                  </a:solidFill>
                </a:ln>
                <a:solidFill>
                  <a:srgbClr val="FF0000"/>
                </a:solidFill>
                <a:effectLst/>
                <a:uLnTx/>
                <a:uFillTx/>
                <a:latin typeface="#9Slide05 Fourth Medium" panose="00000600000000000000" pitchFamily="2" charset="0"/>
                <a:cs typeface="+mn-cs"/>
              </a:rPr>
              <a:t> </a:t>
            </a:r>
            <a:r>
              <a:rPr kumimoji="0" lang="en-US" sz="5400" b="0" i="0" u="none" strike="noStrike" kern="1200" cap="none" spc="0" normalizeH="0" baseline="0" noProof="0" dirty="0" err="1">
                <a:ln w="19050">
                  <a:solidFill>
                    <a:srgbClr val="0070C0"/>
                  </a:solidFill>
                </a:ln>
                <a:solidFill>
                  <a:srgbClr val="FF0000"/>
                </a:solidFill>
                <a:effectLst/>
                <a:uLnTx/>
                <a:uFillTx/>
                <a:latin typeface="#9Slide05 Fourth Medium" panose="00000600000000000000" pitchFamily="2" charset="0"/>
                <a:cs typeface="+mn-cs"/>
              </a:rPr>
              <a:t>thưởng</a:t>
            </a:r>
            <a:endParaRPr kumimoji="0" lang="en-US" sz="5400" b="0" i="0" u="none" strike="noStrike" kern="1200" cap="none" spc="0" normalizeH="0" baseline="0" noProof="0" dirty="0">
              <a:ln w="19050">
                <a:solidFill>
                  <a:srgbClr val="0070C0"/>
                </a:solidFill>
              </a:ln>
              <a:solidFill>
                <a:srgbClr val="FF0000"/>
              </a:solidFill>
              <a:effectLst/>
              <a:uLnTx/>
              <a:uFillTx/>
              <a:latin typeface="#9Slide05 Fourth Medium" panose="00000600000000000000" pitchFamily="2" charset="0"/>
              <a:cs typeface="+mn-cs"/>
            </a:endParaRPr>
          </a:p>
        </p:txBody>
      </p:sp>
      <p:sp>
        <p:nvSpPr>
          <p:cNvPr id="24" name="TextBox 23">
            <a:extLst>
              <a:ext uri="{FF2B5EF4-FFF2-40B4-BE49-F238E27FC236}">
                <a16:creationId xmlns:a16="http://schemas.microsoft.com/office/drawing/2014/main" id="{7F88242F-8E75-4788-B6AD-5EEFE34A1343}"/>
              </a:ext>
            </a:extLst>
          </p:cNvPr>
          <p:cNvSpPr txBox="1"/>
          <p:nvPr/>
        </p:nvSpPr>
        <p:spPr>
          <a:xfrm>
            <a:off x="2735529" y="2065407"/>
            <a:ext cx="64857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19050">
                  <a:solidFill>
                    <a:srgbClr val="0070C0"/>
                  </a:solidFill>
                </a:ln>
                <a:solidFill>
                  <a:srgbClr val="0070C0"/>
                </a:solidFill>
                <a:effectLst/>
                <a:uLnTx/>
                <a:uFillTx/>
                <a:latin typeface="#9Slide05 Fourth Medium" panose="00000600000000000000" pitchFamily="2" charset="0"/>
                <a:cs typeface="+mn-cs"/>
              </a:rPr>
              <a:t>Chủ</a:t>
            </a:r>
            <a:r>
              <a:rPr kumimoji="0" lang="en-US" sz="3600" b="0" i="0" u="none" strike="noStrike" kern="1200" cap="none" spc="0" normalizeH="0" baseline="0" noProof="0" dirty="0">
                <a:ln w="19050">
                  <a:solidFill>
                    <a:srgbClr val="0070C0"/>
                  </a:solidFill>
                </a:ln>
                <a:solidFill>
                  <a:srgbClr val="0070C0"/>
                </a:solidFill>
                <a:effectLst/>
                <a:uLnTx/>
                <a:uFillTx/>
                <a:latin typeface="#9Slide05 Fourth Medium" panose="00000600000000000000" pitchFamily="2" charset="0"/>
                <a:cs typeface="+mn-cs"/>
              </a:rPr>
              <a:t> </a:t>
            </a:r>
            <a:r>
              <a:rPr kumimoji="0" lang="en-US" sz="3600" b="0" i="0" u="none" strike="noStrike" kern="1200" cap="none" spc="0" normalizeH="0" baseline="0" noProof="0" dirty="0" err="1">
                <a:ln w="19050">
                  <a:solidFill>
                    <a:srgbClr val="0070C0"/>
                  </a:solidFill>
                </a:ln>
                <a:solidFill>
                  <a:srgbClr val="0070C0"/>
                </a:solidFill>
                <a:effectLst/>
                <a:uLnTx/>
                <a:uFillTx/>
                <a:latin typeface="#9Slide05 Fourth Medium" panose="00000600000000000000" pitchFamily="2" charset="0"/>
                <a:cs typeface="+mn-cs"/>
              </a:rPr>
              <a:t>điểm</a:t>
            </a:r>
            <a:r>
              <a:rPr kumimoji="0" lang="en-US" sz="3600" b="0" i="0" u="none" strike="noStrike" kern="1200" cap="none" spc="0" normalizeH="0" baseline="0" noProof="0" dirty="0">
                <a:ln w="19050">
                  <a:solidFill>
                    <a:srgbClr val="0070C0"/>
                  </a:solidFill>
                </a:ln>
                <a:solidFill>
                  <a:srgbClr val="0070C0"/>
                </a:solidFill>
                <a:effectLst/>
                <a:uLnTx/>
                <a:uFillTx/>
                <a:latin typeface="#9Slide05 Fourth Medium" panose="00000600000000000000" pitchFamily="2" charset="0"/>
                <a:cs typeface="+mn-cs"/>
              </a:rPr>
              <a:t>: BÁC HỒ KÍNH YÊU</a:t>
            </a:r>
          </a:p>
        </p:txBody>
      </p:sp>
      <p:pic>
        <p:nvPicPr>
          <p:cNvPr id="25" name="Picture 24">
            <a:extLst>
              <a:ext uri="{FF2B5EF4-FFF2-40B4-BE49-F238E27FC236}">
                <a16:creationId xmlns:a16="http://schemas.microsoft.com/office/drawing/2014/main" id="{B6BF4BB1-B91D-4102-A6F1-C91CBBA96F7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6" b="98485" l="2167" r="90000">
                        <a14:foregroundMark x1="8833" y1="56313" x2="12167" y2="83586"/>
                        <a14:foregroundMark x1="13667" y1="31566" x2="16667" y2="82576"/>
                        <a14:foregroundMark x1="6833" y1="52778" x2="8500" y2="84848"/>
                        <a14:foregroundMark x1="8500" y1="84848" x2="10000" y2="90152"/>
                        <a14:foregroundMark x1="16833" y1="26010" x2="20500" y2="40909"/>
                        <a14:foregroundMark x1="3500" y1="55556" x2="7000" y2="93687"/>
                        <a14:foregroundMark x1="7000" y1="93687" x2="9667" y2="98737"/>
                        <a14:foregroundMark x1="2167" y1="52525" x2="5333" y2="59848"/>
                        <a14:foregroundMark x1="30000" y1="59848" x2="32500" y2="97222"/>
                        <a14:foregroundMark x1="34667" y1="68434" x2="36667" y2="78788"/>
                        <a14:foregroundMark x1="36667" y1="78788" x2="36667" y2="84848"/>
                        <a14:foregroundMark x1="33167" y1="62374" x2="38333" y2="75253"/>
                        <a14:foregroundMark x1="32167" y1="67929" x2="34667" y2="95202"/>
                        <a14:foregroundMark x1="35167" y1="83586" x2="35500" y2="93182"/>
                        <a14:foregroundMark x1="35833" y1="84596" x2="35500" y2="96717"/>
                        <a14:foregroundMark x1="34333" y1="79545" x2="34500" y2="91414"/>
                        <a14:foregroundMark x1="20167" y1="70455" x2="24667" y2="72475"/>
                        <a14:foregroundMark x1="17500" y1="80303" x2="17500" y2="96465"/>
                        <a14:foregroundMark x1="18000" y1="80303" x2="19667" y2="91162"/>
                        <a14:foregroundMark x1="23333" y1="92929" x2="23833" y2="97727"/>
                        <a14:foregroundMark x1="31000" y1="79293" x2="31833" y2="92677"/>
                        <a14:foregroundMark x1="33500" y1="57576" x2="34500" y2="67929"/>
                        <a14:foregroundMark x1="33167" y1="53788" x2="35500" y2="57576"/>
                        <a14:foregroundMark x1="35167" y1="50253" x2="36500" y2="52525"/>
                        <a14:backgroundMark x1="56500" y1="31566" x2="80500" y2="69949"/>
                        <a14:backgroundMark x1="80500" y1="69949" x2="81333" y2="70455"/>
                        <a14:backgroundMark x1="48833" y1="16667" x2="77667" y2="56566"/>
                        <a14:backgroundMark x1="77667" y1="56566" x2="81333" y2="59596"/>
                      </a14:backgroundRemoval>
                    </a14:imgEffect>
                  </a14:imgLayer>
                </a14:imgProps>
              </a:ext>
              <a:ext uri="{28A0092B-C50C-407E-A947-70E740481C1C}">
                <a14:useLocalDpi xmlns:a14="http://schemas.microsoft.com/office/drawing/2010/main" val="0"/>
              </a:ext>
            </a:extLst>
          </a:blip>
          <a:stretch>
            <a:fillRect/>
          </a:stretch>
        </p:blipFill>
        <p:spPr>
          <a:xfrm flipH="1">
            <a:off x="2118733" y="3542131"/>
            <a:ext cx="5023555" cy="3315546"/>
          </a:xfrm>
          <a:prstGeom prst="rect">
            <a:avLst/>
          </a:prstGeom>
        </p:spPr>
      </p:pic>
    </p:spTree>
    <p:extLst>
      <p:ext uri="{BB962C8B-B14F-4D97-AF65-F5344CB8AC3E}">
        <p14:creationId xmlns:p14="http://schemas.microsoft.com/office/powerpoint/2010/main" val="1641271905"/>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0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70000">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14:presetBounceEnd="7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70000">
                                          <p:cBhvr additive="base">
                                            <p:cTn id="11" dur="500" fill="hold"/>
                                            <p:tgtEl>
                                              <p:spTgt spid="21"/>
                                            </p:tgtEl>
                                            <p:attrNameLst>
                                              <p:attrName>ppt_x</p:attrName>
                                            </p:attrNameLst>
                                          </p:cBhvr>
                                          <p:tavLst>
                                            <p:tav tm="0">
                                              <p:val>
                                                <p:strVal val="#ppt_x"/>
                                              </p:val>
                                            </p:tav>
                                            <p:tav tm="100000">
                                              <p:val>
                                                <p:strVal val="#ppt_x"/>
                                              </p:val>
                                            </p:tav>
                                          </p:tavLst>
                                        </p:anim>
                                        <p:anim calcmode="lin" valueType="num" p14:bounceEnd="70000">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70000">
                                          <p:cBhvr additive="base">
                                            <p:cTn id="15" dur="500" fill="hold"/>
                                            <p:tgtEl>
                                              <p:spTgt spid="23"/>
                                            </p:tgtEl>
                                            <p:attrNameLst>
                                              <p:attrName>ppt_x</p:attrName>
                                            </p:attrNameLst>
                                          </p:cBhvr>
                                          <p:tavLst>
                                            <p:tav tm="0">
                                              <p:val>
                                                <p:strVal val="#ppt_x"/>
                                              </p:val>
                                            </p:tav>
                                            <p:tav tm="100000">
                                              <p:val>
                                                <p:strVal val="#ppt_x"/>
                                              </p:val>
                                            </p:tav>
                                          </p:tavLst>
                                        </p:anim>
                                        <p:anim calcmode="lin" valueType="num" p14:bounceEnd="70000">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0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70000">
                                          <p:cBhvr additive="base">
                                            <p:cTn id="19" dur="500" fill="hold"/>
                                            <p:tgtEl>
                                              <p:spTgt spid="24"/>
                                            </p:tgtEl>
                                            <p:attrNameLst>
                                              <p:attrName>ppt_x</p:attrName>
                                            </p:attrNameLst>
                                          </p:cBhvr>
                                          <p:tavLst>
                                            <p:tav tm="0">
                                              <p:val>
                                                <p:strVal val="#ppt_x"/>
                                              </p:val>
                                            </p:tav>
                                            <p:tav tm="100000">
                                              <p:val>
                                                <p:strVal val="#ppt_x"/>
                                              </p:val>
                                            </p:tav>
                                          </p:tavLst>
                                        </p:anim>
                                        <p:anim calcmode="lin" valueType="num" p14:bounceEnd="70000">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4">
            <a:extLst>
              <a:ext uri="{FF2B5EF4-FFF2-40B4-BE49-F238E27FC236}">
                <a16:creationId xmlns:a16="http://schemas.microsoft.com/office/drawing/2014/main" id="{47F1136B-2CCA-4C3A-A48E-9ABADFA83374}"/>
              </a:ext>
            </a:extLst>
          </p:cNvPr>
          <p:cNvSpPr txBox="1"/>
          <p:nvPr/>
        </p:nvSpPr>
        <p:spPr>
          <a:xfrm>
            <a:off x="791448" y="551808"/>
            <a:ext cx="10609104" cy="5369932"/>
          </a:xfrm>
          <a:prstGeom prst="rect">
            <a:avLst/>
          </a:prstGeom>
          <a:noFill/>
        </p:spPr>
        <p:txBody>
          <a:bodyPr wrap="square" rtlCol="0">
            <a:spAutoFit/>
          </a:bodyPr>
          <a:lstStyle/>
          <a:p>
            <a:pPr lvl="0" algn="just">
              <a:lnSpc>
                <a:spcPct val="120000"/>
              </a:lnSpc>
            </a:pPr>
            <a:r>
              <a:rPr lang="en-US" sz="2400" dirty="0" err="1">
                <a:solidFill>
                  <a:prstClr val="black"/>
                </a:solidFill>
                <a:latin typeface="Arial" panose="020B0604020202020204" pitchFamily="34" charset="0"/>
                <a:cs typeface="Arial" panose="020B0604020202020204" pitchFamily="34" charset="0"/>
              </a:rPr>
              <a:t>Tất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cả</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cùng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reo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lên</a:t>
            </a:r>
            <a:r>
              <a:rPr lang="en-US" sz="2400" dirty="0">
                <a:solidFill>
                  <a:prstClr val="black"/>
                </a:solidFill>
                <a:latin typeface="Arial" panose="020B0604020202020204" pitchFamily="34" charset="0"/>
                <a:cs typeface="Arial" panose="020B0604020202020204" pitchFamily="34" charset="0"/>
              </a:rPr>
              <a:t>:</a:t>
            </a:r>
          </a:p>
          <a:p>
            <a:pPr lvl="0" algn="just">
              <a:lnSpc>
                <a:spcPct val="120000"/>
              </a:lnSpc>
            </a:pPr>
            <a:r>
              <a:rPr lang="vi-VN" sz="2400" dirty="0">
                <a:solidFill>
                  <a:prstClr val="black"/>
                </a:solidFill>
                <a:latin typeface="Arial" panose="020B0604020202020204" pitchFamily="34" charset="0"/>
                <a:cs typeface="Arial" panose="020B0604020202020204" pitchFamily="34" charset="0"/>
              </a:rPr>
              <a:t>–</a:t>
            </a:r>
            <a:r>
              <a:rPr lang="en-US" sz="2400" dirty="0">
                <a:solidFill>
                  <a:prstClr val="black"/>
                </a:solidFill>
                <a:latin typeface="Arial" panose="020B0604020202020204" pitchFamily="34" charset="0"/>
                <a:cs typeface="Arial" panose="020B0604020202020204" pitchFamily="34" charset="0"/>
              </a:rPr>
              <a:t> </a:t>
            </a:r>
            <a:r>
              <a:rPr lang="vi-VN" sz="2400" dirty="0">
                <a:solidFill>
                  <a:prstClr val="black"/>
                </a:solidFill>
                <a:latin typeface="Arial" panose="020B0604020202020204" pitchFamily="34" charset="0"/>
                <a:cs typeface="Arial" panose="020B0604020202020204" pitchFamily="34" charset="0"/>
              </a:rPr>
              <a:t>Có ạ!</a:t>
            </a:r>
            <a:r>
              <a:rPr lang="en-US" sz="2400" dirty="0">
                <a:solidFill>
                  <a:prstClr val="black"/>
                </a:solidFill>
                <a:latin typeface="Arial" panose="020B0604020202020204" pitchFamily="34" charset="0"/>
                <a:cs typeface="Arial" panose="020B0604020202020204" pitchFamily="34" charset="0"/>
              </a:rPr>
              <a:t> </a:t>
            </a:r>
            <a:r>
              <a:rPr lang="vi-VN" sz="2400" dirty="0">
                <a:solidFill>
                  <a:prstClr val="black"/>
                </a:solidFill>
                <a:latin typeface="Arial" panose="020B0604020202020204" pitchFamily="34" charset="0"/>
                <a:cs typeface="Arial" panose="020B0604020202020204" pitchFamily="34" charset="0"/>
              </a:rPr>
              <a:t>Một em bé giơ tay:</a:t>
            </a:r>
          </a:p>
          <a:p>
            <a:pPr lvl="0" algn="just">
              <a:lnSpc>
                <a:spcPct val="120000"/>
              </a:lnSpc>
            </a:pPr>
            <a:r>
              <a:rPr lang="vi-VN" sz="2400" dirty="0">
                <a:solidFill>
                  <a:prstClr val="black"/>
                </a:solidFill>
                <a:latin typeface="Arial" panose="020B0604020202020204" pitchFamily="34" charset="0"/>
                <a:cs typeface="Arial" panose="020B0604020202020204" pitchFamily="34" charset="0"/>
              </a:rPr>
              <a:t>–</a:t>
            </a:r>
            <a:r>
              <a:rPr lang="en-US" sz="2400" dirty="0">
                <a:solidFill>
                  <a:prstClr val="black"/>
                </a:solidFill>
                <a:latin typeface="Arial" panose="020B0604020202020204" pitchFamily="34" charset="0"/>
                <a:cs typeface="Arial" panose="020B0604020202020204" pitchFamily="34" charset="0"/>
              </a:rPr>
              <a:t> </a:t>
            </a:r>
            <a:r>
              <a:rPr lang="vi-VN" sz="2400" dirty="0">
                <a:solidFill>
                  <a:prstClr val="black"/>
                </a:solidFill>
                <a:latin typeface="Arial" panose="020B0604020202020204" pitchFamily="34" charset="0"/>
                <a:cs typeface="Arial" panose="020B0604020202020204" pitchFamily="34" charset="0"/>
              </a:rPr>
              <a:t>Thưa Bác, ai không ngoan thì không được ăn kẹo ạ!</a:t>
            </a:r>
          </a:p>
          <a:p>
            <a:pPr lvl="0" algn="just">
              <a:lnSpc>
                <a:spcPct val="120000"/>
              </a:lnSpc>
            </a:pPr>
            <a:r>
              <a:rPr lang="vi-VN" sz="2400" dirty="0">
                <a:solidFill>
                  <a:prstClr val="black"/>
                </a:solidFill>
                <a:latin typeface="Arial" panose="020B0604020202020204" pitchFamily="34" charset="0"/>
                <a:cs typeface="Arial" panose="020B0604020202020204" pitchFamily="34" charset="0"/>
              </a:rPr>
              <a:t>–</a:t>
            </a:r>
            <a:r>
              <a:rPr lang="en-US" sz="2400" dirty="0">
                <a:solidFill>
                  <a:prstClr val="black"/>
                </a:solidFill>
                <a:latin typeface="Arial" panose="020B0604020202020204" pitchFamily="34" charset="0"/>
                <a:cs typeface="Arial" panose="020B0604020202020204" pitchFamily="34" charset="0"/>
              </a:rPr>
              <a:t> </a:t>
            </a:r>
            <a:r>
              <a:rPr lang="vi-VN" sz="2400" dirty="0">
                <a:solidFill>
                  <a:prstClr val="black"/>
                </a:solidFill>
                <a:latin typeface="Arial" panose="020B0604020202020204" pitchFamily="34" charset="0"/>
                <a:cs typeface="Arial" panose="020B0604020202020204" pitchFamily="34" charset="0"/>
              </a:rPr>
              <a:t>Các cháu đồng ý không?</a:t>
            </a:r>
          </a:p>
          <a:p>
            <a:pPr lvl="0" algn="just">
              <a:lnSpc>
                <a:spcPct val="120000"/>
              </a:lnSpc>
            </a:pPr>
            <a:r>
              <a:rPr lang="vi-VN" sz="2400" dirty="0">
                <a:solidFill>
                  <a:prstClr val="black"/>
                </a:solidFill>
                <a:latin typeface="Arial" panose="020B0604020202020204" pitchFamily="34" charset="0"/>
                <a:cs typeface="Arial" panose="020B0604020202020204" pitchFamily="34" charset="0"/>
              </a:rPr>
              <a:t>–</a:t>
            </a:r>
            <a:r>
              <a:rPr lang="en-US" sz="2400" dirty="0">
                <a:solidFill>
                  <a:prstClr val="black"/>
                </a:solidFill>
                <a:latin typeface="Arial" panose="020B0604020202020204" pitchFamily="34" charset="0"/>
                <a:cs typeface="Arial" panose="020B0604020202020204" pitchFamily="34" charset="0"/>
              </a:rPr>
              <a:t> </a:t>
            </a:r>
            <a:r>
              <a:rPr lang="vi-VN" sz="2400" dirty="0">
                <a:solidFill>
                  <a:prstClr val="black"/>
                </a:solidFill>
                <a:latin typeface="Arial" panose="020B0604020202020204" pitchFamily="34" charset="0"/>
                <a:cs typeface="Arial" panose="020B0604020202020204" pitchFamily="34" charset="0"/>
              </a:rPr>
              <a:t>Đồng ý ạ!</a:t>
            </a:r>
            <a:r>
              <a:rPr lang="en-US" sz="2400" dirty="0">
                <a:solidFill>
                  <a:prstClr val="black"/>
                </a:solidFill>
                <a:latin typeface="Arial" panose="020B0604020202020204" pitchFamily="34" charset="0"/>
                <a:cs typeface="Arial" panose="020B0604020202020204" pitchFamily="34" charset="0"/>
              </a:rPr>
              <a:t> </a:t>
            </a:r>
            <a:r>
              <a:rPr lang="vi-VN" sz="2400" dirty="0">
                <a:solidFill>
                  <a:prstClr val="black"/>
                </a:solidFill>
                <a:latin typeface="Arial" panose="020B0604020202020204" pitchFamily="34" charset="0"/>
                <a:cs typeface="Arial" panose="020B0604020202020204" pitchFamily="34" charset="0"/>
              </a:rPr>
              <a:t>Các em nhỏ đứng thành vòng rộng. Bác chia kẹo cho từng em</a:t>
            </a:r>
            <a:r>
              <a:rPr lang="en-US" sz="2400" dirty="0">
                <a:solidFill>
                  <a:prstClr val="black"/>
                </a:solidFill>
                <a:latin typeface="Arial" panose="020B0604020202020204" pitchFamily="34" charset="0"/>
                <a:cs typeface="Arial" panose="020B0604020202020204" pitchFamily="34" charset="0"/>
              </a:rPr>
              <a:t> </a:t>
            </a:r>
            <a:r>
              <a:rPr lang="vi-VN" sz="2400" dirty="0">
                <a:solidFill>
                  <a:prstClr val="black"/>
                </a:solidFill>
                <a:latin typeface="Arial" panose="020B0604020202020204" pitchFamily="34" charset="0"/>
                <a:cs typeface="Arial" panose="020B0604020202020204" pitchFamily="34" charset="0"/>
              </a:rPr>
              <a:t>Đến lượt Tộ, em khẽ thưa: </a:t>
            </a:r>
            <a:endParaRPr lang="en-US" sz="2400" dirty="0">
              <a:solidFill>
                <a:prstClr val="black"/>
              </a:solidFill>
              <a:latin typeface="Arial" panose="020B0604020202020204" pitchFamily="34" charset="0"/>
              <a:cs typeface="Arial" panose="020B0604020202020204" pitchFamily="34" charset="0"/>
            </a:endParaRPr>
          </a:p>
          <a:p>
            <a:pPr lvl="0" algn="just">
              <a:lnSpc>
                <a:spcPct val="120000"/>
              </a:lnSpc>
            </a:pPr>
            <a:r>
              <a:rPr lang="vi-VN" sz="2400" dirty="0">
                <a:solidFill>
                  <a:prstClr val="black"/>
                </a:solidFill>
                <a:latin typeface="Arial" panose="020B0604020202020204" pitchFamily="34" charset="0"/>
                <a:cs typeface="Arial" panose="020B0604020202020204" pitchFamily="34" charset="0"/>
              </a:rPr>
              <a:t>– Thưa Bác, hôm nay cháu không vâng lời cô. Cháu chưa ngoan nên không được ăn kẹo ạ. </a:t>
            </a:r>
            <a:endParaRPr lang="en-US" sz="2400" dirty="0">
              <a:solidFill>
                <a:prstClr val="black"/>
              </a:solidFill>
              <a:latin typeface="Arial" panose="020B0604020202020204" pitchFamily="34" charset="0"/>
              <a:cs typeface="Arial" panose="020B0604020202020204" pitchFamily="34" charset="0"/>
            </a:endParaRPr>
          </a:p>
          <a:p>
            <a:pPr lvl="0" algn="just">
              <a:lnSpc>
                <a:spcPct val="120000"/>
              </a:lnSpc>
            </a:pPr>
            <a:r>
              <a:rPr lang="vi-VN" sz="2400" dirty="0">
                <a:solidFill>
                  <a:prstClr val="black"/>
                </a:solidFill>
                <a:latin typeface="Arial" panose="020B0604020202020204" pitchFamily="34" charset="0"/>
                <a:cs typeface="Arial" panose="020B0604020202020204" pitchFamily="34" charset="0"/>
              </a:rPr>
              <a:t>Bác cười trìu mến: </a:t>
            </a:r>
            <a:endParaRPr lang="en-US" sz="2400" dirty="0">
              <a:solidFill>
                <a:prstClr val="black"/>
              </a:solidFill>
              <a:latin typeface="Arial" panose="020B0604020202020204" pitchFamily="34" charset="0"/>
              <a:cs typeface="Arial" panose="020B0604020202020204" pitchFamily="34" charset="0"/>
            </a:endParaRPr>
          </a:p>
          <a:p>
            <a:pPr lvl="0" algn="just">
              <a:lnSpc>
                <a:spcPct val="120000"/>
              </a:lnSpc>
            </a:pPr>
            <a:r>
              <a:rPr lang="vi-VN" sz="2400" dirty="0">
                <a:solidFill>
                  <a:prstClr val="black"/>
                </a:solidFill>
                <a:latin typeface="Arial" panose="020B0604020202020204" pitchFamily="34" charset="0"/>
                <a:cs typeface="Arial" panose="020B0604020202020204" pitchFamily="34" charset="0"/>
              </a:rPr>
              <a:t>– Cháu biết nhận lỗi, thế là ngoan lắm! Cháu vẫn được nhận kẹo. Tộ mừng rỡ nhận lấy kẹo Bác cho.</a:t>
            </a:r>
            <a:endParaRPr lang="en-US" sz="2400" dirty="0">
              <a:solidFill>
                <a:prstClr val="black"/>
              </a:solidFill>
              <a:latin typeface="Arial" panose="020B0604020202020204" pitchFamily="34" charset="0"/>
              <a:cs typeface="Arial" panose="020B0604020202020204" pitchFamily="34" charset="0"/>
            </a:endParaRPr>
          </a:p>
          <a:p>
            <a:pPr lvl="0" algn="just">
              <a:lnSpc>
                <a:spcPct val="120000"/>
              </a:lnSpc>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AEBA9263-CD72-4FD6-94EA-705782A2B9B6}"/>
              </a:ext>
            </a:extLst>
          </p:cNvPr>
          <p:cNvSpPr txBox="1"/>
          <p:nvPr/>
        </p:nvSpPr>
        <p:spPr>
          <a:xfrm>
            <a:off x="6495561" y="5674364"/>
            <a:ext cx="10609104" cy="494751"/>
          </a:xfrm>
          <a:prstGeom prst="rect">
            <a:avLst/>
          </a:prstGeom>
          <a:noFill/>
        </p:spPr>
        <p:txBody>
          <a:bodyPr wrap="square" rtlCol="0">
            <a:spAutoFit/>
          </a:bodyPr>
          <a:lstStyle/>
          <a:p>
            <a:pPr lvl="0" algn="just">
              <a:lnSpc>
                <a:spcPct val="120000"/>
              </a:lnSpc>
            </a:pPr>
            <a:r>
              <a:rPr lang="vi-VN" sz="2400" i="1" dirty="0">
                <a:solidFill>
                  <a:prstClr val="black"/>
                </a:solidFill>
                <a:latin typeface="Arial" panose="020B0604020202020204" pitchFamily="34" charset="0"/>
                <a:cs typeface="Arial" panose="020B0604020202020204" pitchFamily="34" charset="0"/>
              </a:rPr>
              <a:t>Theo</a:t>
            </a:r>
            <a:r>
              <a:rPr lang="vi-VN" sz="2400" dirty="0">
                <a:solidFill>
                  <a:prstClr val="black"/>
                </a:solidFill>
                <a:latin typeface="Arial" panose="020B0604020202020204" pitchFamily="34" charset="0"/>
                <a:cs typeface="Arial" panose="020B0604020202020204" pitchFamily="34" charset="0"/>
              </a:rPr>
              <a:t> Tuý Phương và Thanh Tú</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446980"/>
      </p:ext>
    </p:extLst>
  </p:cSld>
  <p:clrMapOvr>
    <a:masterClrMapping/>
  </p:clrMapOvr>
  <p:transition spd="med" advTm="0">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AF1AF22D-DFDE-4444-B103-D23326515769}"/>
              </a:ext>
            </a:extLst>
          </p:cNvPr>
          <p:cNvGrpSpPr/>
          <p:nvPr/>
        </p:nvGrpSpPr>
        <p:grpSpPr>
          <a:xfrm>
            <a:off x="0" y="0"/>
            <a:ext cx="2640513" cy="757555"/>
            <a:chOff x="3521613" y="0"/>
            <a:chExt cx="2558062" cy="684000"/>
          </a:xfrm>
        </p:grpSpPr>
        <p:grpSp>
          <p:nvGrpSpPr>
            <p:cNvPr id="46" name="Group 45">
              <a:extLst>
                <a:ext uri="{FF2B5EF4-FFF2-40B4-BE49-F238E27FC236}">
                  <a16:creationId xmlns:a16="http://schemas.microsoft.com/office/drawing/2014/main" id="{03D5130D-2A2F-4703-9D8E-8EB8D7A90AF9}"/>
                </a:ext>
              </a:extLst>
            </p:cNvPr>
            <p:cNvGrpSpPr/>
            <p:nvPr/>
          </p:nvGrpSpPr>
          <p:grpSpPr>
            <a:xfrm>
              <a:off x="3521613" y="0"/>
              <a:ext cx="2558062" cy="684000"/>
              <a:chOff x="3770142" y="1493446"/>
              <a:chExt cx="2558062" cy="684000"/>
            </a:xfrm>
          </p:grpSpPr>
          <p:sp>
            <p:nvSpPr>
              <p:cNvPr id="48" name="Flowchart: Alternate Process 47">
                <a:extLst>
                  <a:ext uri="{FF2B5EF4-FFF2-40B4-BE49-F238E27FC236}">
                    <a16:creationId xmlns:a16="http://schemas.microsoft.com/office/drawing/2014/main" id="{0CF42625-02C2-4EEC-BF06-F0ABECFC67C4}"/>
                  </a:ext>
                </a:extLst>
              </p:cNvPr>
              <p:cNvSpPr/>
              <p:nvPr/>
            </p:nvSpPr>
            <p:spPr>
              <a:xfrm>
                <a:off x="3840482" y="1547446"/>
                <a:ext cx="2487722"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49" name="Picture 48">
                <a:extLst>
                  <a:ext uri="{FF2B5EF4-FFF2-40B4-BE49-F238E27FC236}">
                    <a16:creationId xmlns:a16="http://schemas.microsoft.com/office/drawing/2014/main" id="{496AA09E-8FE0-4AF7-B6CB-C74BC40322A2}"/>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47" name="TextBox 46">
              <a:extLst>
                <a:ext uri="{FF2B5EF4-FFF2-40B4-BE49-F238E27FC236}">
                  <a16:creationId xmlns:a16="http://schemas.microsoft.com/office/drawing/2014/main" id="{67526107-CA16-4E62-8FD0-26D921F8FB7C}"/>
                </a:ext>
              </a:extLst>
            </p:cNvPr>
            <p:cNvSpPr txBox="1"/>
            <p:nvPr/>
          </p:nvSpPr>
          <p:spPr>
            <a:xfrm>
              <a:off x="4060480" y="107686"/>
              <a:ext cx="2019194" cy="4724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Chia </a:t>
              </a:r>
              <a:r>
                <a:rPr kumimoji="0" lang="en-US" sz="28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đoạn</a:t>
              </a:r>
              <a:endParaRPr kumimoji="0" lang="en-US" sz="28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sp>
        <p:nvSpPr>
          <p:cNvPr id="50" name="Text Box 4">
            <a:extLst>
              <a:ext uri="{FF2B5EF4-FFF2-40B4-BE49-F238E27FC236}">
                <a16:creationId xmlns:a16="http://schemas.microsoft.com/office/drawing/2014/main" id="{7BD71E3C-CE95-4634-8931-E745B8202AF8}"/>
              </a:ext>
            </a:extLst>
          </p:cNvPr>
          <p:cNvSpPr txBox="1"/>
          <p:nvPr/>
        </p:nvSpPr>
        <p:spPr>
          <a:xfrm>
            <a:off x="2951459" y="642486"/>
            <a:ext cx="9240541" cy="56188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3993E1"/>
                </a:solidFill>
                <a:effectLst/>
                <a:uLnTx/>
                <a:uFillTx/>
                <a:latin typeface="Arial" panose="020B0604020202020204" pitchFamily="34" charset="0"/>
                <a:cs typeface="Arial" panose="020B0604020202020204" pitchFamily="34" charset="0"/>
              </a:rPr>
              <a:t>     Ai ngoan sẽ được thưởng</a:t>
            </a:r>
            <a:endParaRPr kumimoji="0" lang="en-US" sz="2800" b="1" i="0" u="none" strike="noStrike" kern="1200" cap="none" spc="0" normalizeH="0" baseline="0" noProof="0" dirty="0">
              <a:ln>
                <a:noFill/>
              </a:ln>
              <a:solidFill>
                <a:srgbClr val="3993E1"/>
              </a:solidFill>
              <a:effectLst/>
              <a:uLnTx/>
              <a:uFillTx/>
              <a:latin typeface="Arial" panose="020B0604020202020204" pitchFamily="34" charset="0"/>
              <a:cs typeface="Arial" panose="020B0604020202020204" pitchFamily="34" charset="0"/>
            </a:endParaRPr>
          </a:p>
        </p:txBody>
      </p:sp>
      <p:sp>
        <p:nvSpPr>
          <p:cNvPr id="51" name="Text Box 4">
            <a:extLst>
              <a:ext uri="{FF2B5EF4-FFF2-40B4-BE49-F238E27FC236}">
                <a16:creationId xmlns:a16="http://schemas.microsoft.com/office/drawing/2014/main" id="{47F1136B-2CCA-4C3A-A48E-9ABADFA83374}"/>
              </a:ext>
            </a:extLst>
          </p:cNvPr>
          <p:cNvSpPr txBox="1"/>
          <p:nvPr/>
        </p:nvSpPr>
        <p:spPr>
          <a:xfrm>
            <a:off x="530252" y="1280427"/>
            <a:ext cx="11160523" cy="536993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Một buổi sáng, Bác Hồ đến thăm trại nhi đồng. Vừa thấy Bác, các em nhỏ đã chạy ùa tới, quây quanh Bác. Bác cùng các em đi thăm phòng ngủ, phòng ăn, nhà bếp, nơi tắm rửa,…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Khi trở lại phòng họp, Bác ngồi giữa các em và hỏi: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Các cháu chơi có vui không?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Những lời non nớt vang lên: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Thưa Bác, vui lắm 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Bác lại hỏi: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Các cháu ăn có no không?</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 ạ!</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Các cô có mắng phạt các cháu không?</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Không ạ!</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Bác khen: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Tốt lắm! Bây giờ Bác chia kẹo cho các cháu. Các cháu có</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thích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8A8CF21-D803-4E54-B4B8-CCCD103117F0}"/>
              </a:ext>
            </a:extLst>
          </p:cNvPr>
          <p:cNvPicPr/>
          <p:nvPr/>
        </p:nvPicPr>
        <p:blipFill>
          <a:blip r:embed="rId4">
            <a:clrChange>
              <a:clrFrom>
                <a:srgbClr val="FFFFFF">
                  <a:alpha val="100000"/>
                </a:srgbClr>
              </a:clrFrom>
              <a:clrTo>
                <a:srgbClr val="FFFFFF">
                  <a:alpha val="100000"/>
                  <a:alpha val="0"/>
                </a:srgbClr>
              </a:clrTo>
            </a:clrChange>
          </a:blip>
          <a:srcRect l="7785" t="19392" r="81198" b="50479"/>
          <a:stretch>
            <a:fillRect/>
          </a:stretch>
        </p:blipFill>
        <p:spPr>
          <a:xfrm>
            <a:off x="913893" y="1218571"/>
            <a:ext cx="442667" cy="561885"/>
          </a:xfrm>
          <a:prstGeom prst="rect">
            <a:avLst/>
          </a:prstGeom>
          <a:noFill/>
          <a:ln w="9525">
            <a:noFill/>
          </a:ln>
        </p:spPr>
      </p:pic>
      <p:cxnSp>
        <p:nvCxnSpPr>
          <p:cNvPr id="3" name="Straight Connector 2">
            <a:extLst>
              <a:ext uri="{FF2B5EF4-FFF2-40B4-BE49-F238E27FC236}">
                <a16:creationId xmlns:a16="http://schemas.microsoft.com/office/drawing/2014/main" id="{67A5D3C3-93FA-47AC-AC6C-AEAF4044F508}"/>
              </a:ext>
            </a:extLst>
          </p:cNvPr>
          <p:cNvCxnSpPr/>
          <p:nvPr/>
        </p:nvCxnSpPr>
        <p:spPr>
          <a:xfrm flipH="1">
            <a:off x="3454401" y="2249714"/>
            <a:ext cx="261257" cy="449943"/>
          </a:xfrm>
          <a:prstGeom prst="line">
            <a:avLst/>
          </a:prstGeom>
          <a:ln w="38100">
            <a:solidFill>
              <a:srgbClr val="EC2C46"/>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6CF7D78-EFC6-45E0-B7EF-F03474E82A71}"/>
              </a:ext>
            </a:extLst>
          </p:cNvPr>
          <p:cNvPicPr/>
          <p:nvPr/>
        </p:nvPicPr>
        <p:blipFill>
          <a:blip r:embed="rId4">
            <a:clrChange>
              <a:clrFrom>
                <a:srgbClr val="FFFFFF">
                  <a:alpha val="100000"/>
                </a:srgbClr>
              </a:clrFrom>
              <a:clrTo>
                <a:srgbClr val="FFFFFF">
                  <a:alpha val="100000"/>
                  <a:alpha val="0"/>
                </a:srgbClr>
              </a:clrTo>
            </a:clrChange>
          </a:blip>
          <a:srcRect l="23000" t="19392" r="61801" b="50479"/>
          <a:stretch>
            <a:fillRect/>
          </a:stretch>
        </p:blipFill>
        <p:spPr>
          <a:xfrm>
            <a:off x="3743456" y="2129659"/>
            <a:ext cx="401675" cy="551957"/>
          </a:xfrm>
          <a:prstGeom prst="rect">
            <a:avLst/>
          </a:prstGeom>
          <a:noFill/>
          <a:ln w="9525">
            <a:noFill/>
          </a:ln>
        </p:spPr>
      </p:pic>
    </p:spTree>
    <p:extLst>
      <p:ext uri="{BB962C8B-B14F-4D97-AF65-F5344CB8AC3E}">
        <p14:creationId xmlns:p14="http://schemas.microsoft.com/office/powerpoint/2010/main" val="2076812804"/>
      </p:ext>
    </p:extLst>
  </p:cSld>
  <p:clrMapOvr>
    <a:masterClrMapping/>
  </p:clrMapOvr>
  <p:transition spd="med" advTm="0">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70000">
                                          <p:cBhvr additive="base">
                                            <p:cTn id="7" dur="500" fill="hold"/>
                                            <p:tgtEl>
                                              <p:spTgt spid="45"/>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4">
            <a:extLst>
              <a:ext uri="{FF2B5EF4-FFF2-40B4-BE49-F238E27FC236}">
                <a16:creationId xmlns:a16="http://schemas.microsoft.com/office/drawing/2014/main" id="{47F1136B-2CCA-4C3A-A48E-9ABADFA83374}"/>
              </a:ext>
            </a:extLst>
          </p:cNvPr>
          <p:cNvSpPr txBox="1"/>
          <p:nvPr/>
        </p:nvSpPr>
        <p:spPr>
          <a:xfrm>
            <a:off x="791448" y="551808"/>
            <a:ext cx="10609104" cy="536993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Tất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cùng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reo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Có 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Một em bé giơ tay: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Thưa Bác, ai không ngoan thì không được ăn kẹo ạ!</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Các cháu đồng ý không?</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Đồng ý 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Các em nhỏ đứng thành vòng rộng. Bác chia kẹo cho từng em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Đến lượt Tộ, em khẽ thưa: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Thưa Bác, hôm nay cháu không vâng lời cô. Cháu chưa ngoan nên không được ăn kẹo ạ.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Bác cười trìu mến: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Cháu biết nhận lỗi, thế là ngoan lắm! Cháu vẫn được nhận kẹo. Tộ mừng rỡ nhận lấy kẹo Bác cho.</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AEBA9263-CD72-4FD6-94EA-705782A2B9B6}"/>
              </a:ext>
            </a:extLst>
          </p:cNvPr>
          <p:cNvSpPr txBox="1"/>
          <p:nvPr/>
        </p:nvSpPr>
        <p:spPr>
          <a:xfrm>
            <a:off x="6495561" y="5674364"/>
            <a:ext cx="10609104" cy="49475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Tuý Phương và Thanh Tú</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F406009-5A6E-4CF5-8D9D-A945C56CC923}"/>
              </a:ext>
            </a:extLst>
          </p:cNvPr>
          <p:cNvPicPr/>
          <p:nvPr/>
        </p:nvPicPr>
        <p:blipFill>
          <a:blip r:embed="rId3">
            <a:clrChange>
              <a:clrFrom>
                <a:srgbClr val="FFFFFF">
                  <a:alpha val="100000"/>
                </a:srgbClr>
              </a:clrFrom>
              <a:clrTo>
                <a:srgbClr val="FFFFFF">
                  <a:alpha val="100000"/>
                  <a:alpha val="0"/>
                </a:srgbClr>
              </a:clrTo>
            </a:clrChange>
          </a:blip>
          <a:srcRect l="41661" t="19392" r="43390" b="50479"/>
          <a:stretch>
            <a:fillRect/>
          </a:stretch>
        </p:blipFill>
        <p:spPr>
          <a:xfrm>
            <a:off x="2491679" y="2280866"/>
            <a:ext cx="380555" cy="605528"/>
          </a:xfrm>
          <a:prstGeom prst="rect">
            <a:avLst/>
          </a:prstGeom>
          <a:noFill/>
          <a:ln w="9525">
            <a:noFill/>
          </a:ln>
        </p:spPr>
      </p:pic>
      <p:cxnSp>
        <p:nvCxnSpPr>
          <p:cNvPr id="10" name="Straight Connector 9">
            <a:extLst>
              <a:ext uri="{FF2B5EF4-FFF2-40B4-BE49-F238E27FC236}">
                <a16:creationId xmlns:a16="http://schemas.microsoft.com/office/drawing/2014/main" id="{4C71FBC8-A2C8-4D7B-92FC-E00435F39819}"/>
              </a:ext>
            </a:extLst>
          </p:cNvPr>
          <p:cNvCxnSpPr/>
          <p:nvPr/>
        </p:nvCxnSpPr>
        <p:spPr>
          <a:xfrm flipH="1">
            <a:off x="2319101" y="2358659"/>
            <a:ext cx="261257" cy="449943"/>
          </a:xfrm>
          <a:prstGeom prst="line">
            <a:avLst/>
          </a:prstGeom>
          <a:ln w="38100">
            <a:solidFill>
              <a:srgbClr val="EC2C4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18AE22-6F20-4ABD-BF2B-5372FDC5CAF6}"/>
              </a:ext>
            </a:extLst>
          </p:cNvPr>
          <p:cNvCxnSpPr/>
          <p:nvPr/>
        </p:nvCxnSpPr>
        <p:spPr>
          <a:xfrm flipH="1">
            <a:off x="4191443" y="5058317"/>
            <a:ext cx="261257" cy="449943"/>
          </a:xfrm>
          <a:prstGeom prst="line">
            <a:avLst/>
          </a:prstGeom>
          <a:ln w="38100">
            <a:solidFill>
              <a:srgbClr val="EC2C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819027"/>
      </p:ext>
    </p:extLst>
  </p:cSld>
  <p:clrMapOvr>
    <a:masterClrMapping/>
  </p:clrMapOvr>
  <p:transition spd="med"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AF1AF22D-DFDE-4444-B103-D23326515769}"/>
              </a:ext>
            </a:extLst>
          </p:cNvPr>
          <p:cNvGrpSpPr/>
          <p:nvPr/>
        </p:nvGrpSpPr>
        <p:grpSpPr>
          <a:xfrm>
            <a:off x="478153" y="511064"/>
            <a:ext cx="4892133" cy="757555"/>
            <a:chOff x="3521613" y="0"/>
            <a:chExt cx="2558062" cy="684000"/>
          </a:xfrm>
        </p:grpSpPr>
        <p:grpSp>
          <p:nvGrpSpPr>
            <p:cNvPr id="46" name="Group 45">
              <a:extLst>
                <a:ext uri="{FF2B5EF4-FFF2-40B4-BE49-F238E27FC236}">
                  <a16:creationId xmlns:a16="http://schemas.microsoft.com/office/drawing/2014/main" id="{03D5130D-2A2F-4703-9D8E-8EB8D7A90AF9}"/>
                </a:ext>
              </a:extLst>
            </p:cNvPr>
            <p:cNvGrpSpPr/>
            <p:nvPr/>
          </p:nvGrpSpPr>
          <p:grpSpPr>
            <a:xfrm>
              <a:off x="3521613" y="0"/>
              <a:ext cx="2558062" cy="684000"/>
              <a:chOff x="3770142" y="1493446"/>
              <a:chExt cx="2558062" cy="684000"/>
            </a:xfrm>
          </p:grpSpPr>
          <p:sp>
            <p:nvSpPr>
              <p:cNvPr id="48" name="Flowchart: Alternate Process 47">
                <a:extLst>
                  <a:ext uri="{FF2B5EF4-FFF2-40B4-BE49-F238E27FC236}">
                    <a16:creationId xmlns:a16="http://schemas.microsoft.com/office/drawing/2014/main" id="{0CF42625-02C2-4EEC-BF06-F0ABECFC67C4}"/>
                  </a:ext>
                </a:extLst>
              </p:cNvPr>
              <p:cNvSpPr/>
              <p:nvPr/>
            </p:nvSpPr>
            <p:spPr>
              <a:xfrm>
                <a:off x="3840482" y="1547446"/>
                <a:ext cx="2487722"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49" name="Picture 48">
                <a:extLst>
                  <a:ext uri="{FF2B5EF4-FFF2-40B4-BE49-F238E27FC236}">
                    <a16:creationId xmlns:a16="http://schemas.microsoft.com/office/drawing/2014/main" id="{496AA09E-8FE0-4AF7-B6CB-C74BC40322A2}"/>
                  </a:ext>
                </a:extLst>
              </p:cNvPr>
              <p:cNvPicPr>
                <a:picLocks noChangeAspect="1"/>
              </p:cNvPicPr>
              <p:nvPr/>
            </p:nvPicPr>
            <p:blipFill>
              <a:blip r:embed="rId3"/>
              <a:stretch>
                <a:fillRect/>
              </a:stretch>
            </p:blipFill>
            <p:spPr>
              <a:xfrm rot="16200000">
                <a:off x="3637065" y="1626523"/>
                <a:ext cx="684000" cy="417846"/>
              </a:xfrm>
              <a:prstGeom prst="rect">
                <a:avLst/>
              </a:prstGeom>
            </p:spPr>
          </p:pic>
        </p:grpSp>
        <p:sp>
          <p:nvSpPr>
            <p:cNvPr id="47" name="TextBox 46">
              <a:extLst>
                <a:ext uri="{FF2B5EF4-FFF2-40B4-BE49-F238E27FC236}">
                  <a16:creationId xmlns:a16="http://schemas.microsoft.com/office/drawing/2014/main" id="{67526107-CA16-4E62-8FD0-26D921F8FB7C}"/>
                </a:ext>
              </a:extLst>
            </p:cNvPr>
            <p:cNvSpPr txBox="1"/>
            <p:nvPr/>
          </p:nvSpPr>
          <p:spPr>
            <a:xfrm>
              <a:off x="3870596" y="107686"/>
              <a:ext cx="2209077" cy="472418"/>
            </a:xfrm>
            <a:prstGeom prst="rect">
              <a:avLst/>
            </a:prstGeom>
            <a:noFill/>
          </p:spPr>
          <p:txBody>
            <a:bodyPr wrap="square" rtlCol="0">
              <a:spAutoFit/>
            </a:bodyPr>
            <a:lstStyle/>
            <a:p>
              <a:pPr lvl="0" algn="ctr" defTabSz="457200">
                <a:defRPr/>
              </a:pPr>
              <a:r>
                <a:rPr lang="en-US" sz="2800" dirty="0" err="1">
                  <a:solidFill>
                    <a:srgbClr val="000000"/>
                  </a:solidFill>
                  <a:latin typeface="Arial" panose="020B0604020202020204"/>
                  <a:ea typeface="Microsoft YaHei" panose="020B0503020204020204" charset="-122"/>
                </a:rPr>
                <a:t>Luyện</a:t>
              </a:r>
              <a:r>
                <a:rPr lang="en-US" sz="2800" dirty="0">
                  <a:solidFill>
                    <a:srgbClr val="000000"/>
                  </a:solidFill>
                  <a:latin typeface="Arial" panose="020B0604020202020204"/>
                  <a:ea typeface="Microsoft YaHei" panose="020B0503020204020204" charset="-122"/>
                </a:rPr>
                <a:t> </a:t>
              </a:r>
              <a:r>
                <a:rPr lang="en-US" sz="2800" dirty="0" err="1">
                  <a:solidFill>
                    <a:srgbClr val="000000"/>
                  </a:solidFill>
                  <a:latin typeface="Arial" panose="020B0604020202020204"/>
                  <a:ea typeface="Microsoft YaHei" panose="020B0503020204020204" charset="-122"/>
                </a:rPr>
                <a:t>đọc</a:t>
              </a:r>
              <a:r>
                <a:rPr lang="en-US" sz="2800" dirty="0">
                  <a:solidFill>
                    <a:srgbClr val="000000"/>
                  </a:solidFill>
                  <a:latin typeface="Arial" panose="020B0604020202020204"/>
                  <a:ea typeface="Microsoft YaHei" panose="020B0503020204020204" charset="-122"/>
                </a:rPr>
                <a:t> </a:t>
              </a:r>
              <a:r>
                <a:rPr lang="en-US" sz="2800" dirty="0" err="1">
                  <a:solidFill>
                    <a:srgbClr val="000000"/>
                  </a:solidFill>
                  <a:latin typeface="Arial" panose="020B0604020202020204"/>
                  <a:ea typeface="Microsoft YaHei" panose="020B0503020204020204" charset="-122"/>
                </a:rPr>
                <a:t>nối</a:t>
              </a:r>
              <a:r>
                <a:rPr lang="en-US" sz="2800" dirty="0">
                  <a:solidFill>
                    <a:srgbClr val="000000"/>
                  </a:solidFill>
                  <a:latin typeface="Arial" panose="020B0604020202020204"/>
                  <a:ea typeface="Microsoft YaHei" panose="020B0503020204020204" charset="-122"/>
                </a:rPr>
                <a:t> </a:t>
              </a:r>
              <a:r>
                <a:rPr lang="en-US" sz="2800" dirty="0" err="1">
                  <a:solidFill>
                    <a:srgbClr val="000000"/>
                  </a:solidFill>
                  <a:latin typeface="Arial" panose="020B0604020202020204"/>
                  <a:ea typeface="Microsoft YaHei" panose="020B0503020204020204" charset="-122"/>
                </a:rPr>
                <a:t>tiếp</a:t>
              </a:r>
              <a:r>
                <a:rPr lang="en-US" sz="2800" dirty="0">
                  <a:solidFill>
                    <a:srgbClr val="000000"/>
                  </a:solidFill>
                  <a:latin typeface="Arial" panose="020B0604020202020204"/>
                  <a:ea typeface="Microsoft YaHei" panose="020B0503020204020204" charset="-122"/>
                </a:rPr>
                <a:t> </a:t>
              </a:r>
              <a:r>
                <a:rPr lang="en-US" sz="2800" dirty="0" err="1">
                  <a:solidFill>
                    <a:srgbClr val="000000"/>
                  </a:solidFill>
                  <a:latin typeface="Arial" panose="020B0604020202020204"/>
                  <a:ea typeface="Microsoft YaHei" panose="020B0503020204020204" charset="-122"/>
                </a:rPr>
                <a:t>đoạn</a:t>
              </a:r>
              <a:endParaRPr kumimoji="0" lang="en-US" sz="28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sp>
        <p:nvSpPr>
          <p:cNvPr id="50" name="Text Box 4">
            <a:extLst>
              <a:ext uri="{FF2B5EF4-FFF2-40B4-BE49-F238E27FC236}">
                <a16:creationId xmlns:a16="http://schemas.microsoft.com/office/drawing/2014/main" id="{7BD71E3C-CE95-4634-8931-E745B8202AF8}"/>
              </a:ext>
            </a:extLst>
          </p:cNvPr>
          <p:cNvSpPr txBox="1"/>
          <p:nvPr/>
        </p:nvSpPr>
        <p:spPr>
          <a:xfrm>
            <a:off x="2240259" y="1268619"/>
            <a:ext cx="9240541" cy="69602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3993E1"/>
                </a:solidFill>
                <a:effectLst/>
                <a:uLnTx/>
                <a:uFillTx/>
                <a:latin typeface="Arial" panose="020B0604020202020204" pitchFamily="34" charset="0"/>
                <a:cs typeface="Arial" panose="020B0604020202020204" pitchFamily="34" charset="0"/>
              </a:rPr>
              <a:t>     Ai ngoan sẽ được thưởng</a:t>
            </a:r>
            <a:endParaRPr kumimoji="0" lang="en-US" sz="3600" b="1" i="0" u="none" strike="noStrike" kern="1200" cap="none" spc="0" normalizeH="0" baseline="0" noProof="0" dirty="0">
              <a:ln>
                <a:noFill/>
              </a:ln>
              <a:solidFill>
                <a:srgbClr val="3993E1"/>
              </a:solidFill>
              <a:effectLst/>
              <a:uLnTx/>
              <a:uFillTx/>
              <a:latin typeface="Arial" panose="020B0604020202020204" pitchFamily="34" charset="0"/>
              <a:cs typeface="Arial" panose="020B0604020202020204" pitchFamily="34" charset="0"/>
            </a:endParaRPr>
          </a:p>
        </p:txBody>
      </p:sp>
      <p:sp>
        <p:nvSpPr>
          <p:cNvPr id="51" name="Text Box 4">
            <a:extLst>
              <a:ext uri="{FF2B5EF4-FFF2-40B4-BE49-F238E27FC236}">
                <a16:creationId xmlns:a16="http://schemas.microsoft.com/office/drawing/2014/main" id="{47F1136B-2CCA-4C3A-A48E-9ABADFA83374}"/>
              </a:ext>
            </a:extLst>
          </p:cNvPr>
          <p:cNvSpPr txBox="1"/>
          <p:nvPr/>
        </p:nvSpPr>
        <p:spPr>
          <a:xfrm>
            <a:off x="667409" y="2228126"/>
            <a:ext cx="11160523" cy="2401748"/>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Một buổi sáng, Bác Hồ đến thăm trại nhi đồng. Vừa thấy Bác, các em nhỏ đã chạy ùa tới, quây quanh Bác. Bác cùng các em đi thăm phòng ngủ, phòng ăn, nhà bếp, nơi tắm rửa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08A8CF21-D803-4E54-B4B8-CCCD103117F0}"/>
              </a:ext>
            </a:extLst>
          </p:cNvPr>
          <p:cNvPicPr/>
          <p:nvPr/>
        </p:nvPicPr>
        <p:blipFill>
          <a:blip r:embed="rId4">
            <a:clrChange>
              <a:clrFrom>
                <a:srgbClr val="FFFFFF">
                  <a:alpha val="100000"/>
                </a:srgbClr>
              </a:clrFrom>
              <a:clrTo>
                <a:srgbClr val="FFFFFF">
                  <a:alpha val="100000"/>
                  <a:alpha val="0"/>
                </a:srgbClr>
              </a:clrTo>
            </a:clrChange>
          </a:blip>
          <a:srcRect l="7785" t="19392" r="81198" b="50479"/>
          <a:stretch>
            <a:fillRect/>
          </a:stretch>
        </p:blipFill>
        <p:spPr>
          <a:xfrm>
            <a:off x="1145562" y="2287933"/>
            <a:ext cx="305306" cy="561885"/>
          </a:xfrm>
          <a:prstGeom prst="rect">
            <a:avLst/>
          </a:prstGeom>
          <a:noFill/>
          <a:ln w="9525">
            <a:noFill/>
          </a:ln>
        </p:spPr>
      </p:pic>
      <p:cxnSp>
        <p:nvCxnSpPr>
          <p:cNvPr id="12" name="Straight Connector 11">
            <a:extLst>
              <a:ext uri="{FF2B5EF4-FFF2-40B4-BE49-F238E27FC236}">
                <a16:creationId xmlns:a16="http://schemas.microsoft.com/office/drawing/2014/main" id="{1C254ED9-6C29-4049-8724-C93DC4CEB986}"/>
              </a:ext>
            </a:extLst>
          </p:cNvPr>
          <p:cNvCxnSpPr>
            <a:cxnSpLocks/>
          </p:cNvCxnSpPr>
          <p:nvPr/>
        </p:nvCxnSpPr>
        <p:spPr>
          <a:xfrm flipV="1">
            <a:off x="6308314" y="3429000"/>
            <a:ext cx="818200" cy="506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23224A0D-F793-47B9-A727-AC9CC5407428}"/>
              </a:ext>
            </a:extLst>
          </p:cNvPr>
          <p:cNvCxnSpPr>
            <a:cxnSpLocks/>
          </p:cNvCxnSpPr>
          <p:nvPr/>
        </p:nvCxnSpPr>
        <p:spPr>
          <a:xfrm flipV="1">
            <a:off x="7875857" y="3423940"/>
            <a:ext cx="1976037" cy="506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16" name="Picture 15">
            <a:extLst>
              <a:ext uri="{FF2B5EF4-FFF2-40B4-BE49-F238E27FC236}">
                <a16:creationId xmlns:a16="http://schemas.microsoft.com/office/drawing/2014/main" id="{B33E5C4A-11C3-46E3-84E2-CDC7A845A047}"/>
              </a:ext>
            </a:extLst>
          </p:cNvPr>
          <p:cNvPicPr>
            <a:picLocks noChangeAspect="1"/>
          </p:cNvPicPr>
          <p:nvPr/>
        </p:nvPicPr>
        <p:blipFill>
          <a:blip r:embed="rId5"/>
          <a:stretch>
            <a:fillRect/>
          </a:stretch>
        </p:blipFill>
        <p:spPr>
          <a:xfrm>
            <a:off x="3847796" y="4437053"/>
            <a:ext cx="4104048" cy="1790617"/>
          </a:xfrm>
          <a:prstGeom prst="rect">
            <a:avLst/>
          </a:prstGeom>
        </p:spPr>
      </p:pic>
    </p:spTree>
    <p:extLst>
      <p:ext uri="{BB962C8B-B14F-4D97-AF65-F5344CB8AC3E}">
        <p14:creationId xmlns:p14="http://schemas.microsoft.com/office/powerpoint/2010/main" val="305593444"/>
      </p:ext>
    </p:extLst>
  </p:cSld>
  <p:clrMapOvr>
    <a:masterClrMapping/>
  </p:clrMapOvr>
  <p:transition spd="med" advTm="0">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70000">
                                          <p:cBhvr additive="base">
                                            <p:cTn id="7" dur="500" fill="hold"/>
                                            <p:tgtEl>
                                              <p:spTgt spid="45"/>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385" decel="100000"/>
                                            <p:tgtEl>
                                              <p:spTgt spid="12"/>
                                            </p:tgtEl>
                                          </p:cBhvr>
                                        </p:animEffect>
                                        <p:animScale>
                                          <p:cBhvr>
                                            <p:cTn id="17" dur="385" decel="100000"/>
                                            <p:tgtEl>
                                              <p:spTgt spid="12"/>
                                            </p:tgtEl>
                                          </p:cBhvr>
                                          <p:from x="10000" y="10000"/>
                                          <p:to x="200000" y="450000"/>
                                        </p:animScale>
                                        <p:animScale>
                                          <p:cBhvr>
                                            <p:cTn id="18" dur="615" accel="100000" fill="hold">
                                              <p:stCondLst>
                                                <p:cond delay="385"/>
                                              </p:stCondLst>
                                            </p:cTn>
                                            <p:tgtEl>
                                              <p:spTgt spid="12"/>
                                            </p:tgtEl>
                                          </p:cBhvr>
                                          <p:from x="200000" y="450000"/>
                                          <p:to x="100000" y="100000"/>
                                        </p:animScale>
                                        <p:set>
                                          <p:cBhvr>
                                            <p:cTn id="19" dur="385" fill="hold"/>
                                            <p:tgtEl>
                                              <p:spTgt spid="12"/>
                                            </p:tgtEl>
                                            <p:attrNameLst>
                                              <p:attrName>ppt_x</p:attrName>
                                            </p:attrNameLst>
                                          </p:cBhvr>
                                          <p:to>
                                            <p:strVal val="(0.5)"/>
                                          </p:to>
                                        </p:set>
                                        <p:anim from="(0.5)" to="(#ppt_x)" calcmode="lin" valueType="num">
                                          <p:cBhvr>
                                            <p:cTn id="20" dur="615" accel="100000" fill="hold">
                                              <p:stCondLst>
                                                <p:cond delay="385"/>
                                              </p:stCondLst>
                                            </p:cTn>
                                            <p:tgtEl>
                                              <p:spTgt spid="12"/>
                                            </p:tgtEl>
                                            <p:attrNameLst>
                                              <p:attrName>ppt_x</p:attrName>
                                            </p:attrNameLst>
                                          </p:cBhvr>
                                        </p:anim>
                                        <p:set>
                                          <p:cBhvr>
                                            <p:cTn id="21" dur="385" fill="hold"/>
                                            <p:tgtEl>
                                              <p:spTgt spid="12"/>
                                            </p:tgtEl>
                                            <p:attrNameLst>
                                              <p:attrName>ppt_y</p:attrName>
                                            </p:attrNameLst>
                                          </p:cBhvr>
                                          <p:to>
                                            <p:strVal val="(#ppt_y+0.4)"/>
                                          </p:to>
                                        </p:set>
                                        <p:anim from="(#ppt_y+0.4)" to="(#ppt_y)" calcmode="lin" valueType="num">
                                          <p:cBhvr>
                                            <p:cTn id="22" dur="615" accel="100000" fill="hold">
                                              <p:stCondLst>
                                                <p:cond delay="385"/>
                                              </p:stCondLst>
                                            </p:cTn>
                                            <p:tgtEl>
                                              <p:spTgt spid="12"/>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385" decel="100000"/>
                                            <p:tgtEl>
                                              <p:spTgt spid="14"/>
                                            </p:tgtEl>
                                          </p:cBhvr>
                                        </p:animEffect>
                                        <p:animScale>
                                          <p:cBhvr>
                                            <p:cTn id="28" dur="385" decel="100000"/>
                                            <p:tgtEl>
                                              <p:spTgt spid="14"/>
                                            </p:tgtEl>
                                          </p:cBhvr>
                                          <p:from x="10000" y="10000"/>
                                          <p:to x="200000" y="450000"/>
                                        </p:animScale>
                                        <p:animScale>
                                          <p:cBhvr>
                                            <p:cTn id="29" dur="615" accel="100000" fill="hold">
                                              <p:stCondLst>
                                                <p:cond delay="385"/>
                                              </p:stCondLst>
                                            </p:cTn>
                                            <p:tgtEl>
                                              <p:spTgt spid="14"/>
                                            </p:tgtEl>
                                          </p:cBhvr>
                                          <p:from x="200000" y="450000"/>
                                          <p:to x="100000" y="100000"/>
                                        </p:animScale>
                                        <p:set>
                                          <p:cBhvr>
                                            <p:cTn id="30" dur="385" fill="hold"/>
                                            <p:tgtEl>
                                              <p:spTgt spid="14"/>
                                            </p:tgtEl>
                                            <p:attrNameLst>
                                              <p:attrName>ppt_x</p:attrName>
                                            </p:attrNameLst>
                                          </p:cBhvr>
                                          <p:to>
                                            <p:strVal val="(0.5)"/>
                                          </p:to>
                                        </p:set>
                                        <p:anim from="(0.5)" to="(#ppt_x)" calcmode="lin" valueType="num">
                                          <p:cBhvr>
                                            <p:cTn id="31" dur="615" accel="100000" fill="hold">
                                              <p:stCondLst>
                                                <p:cond delay="385"/>
                                              </p:stCondLst>
                                            </p:cTn>
                                            <p:tgtEl>
                                              <p:spTgt spid="14"/>
                                            </p:tgtEl>
                                            <p:attrNameLst>
                                              <p:attrName>ppt_x</p:attrName>
                                            </p:attrNameLst>
                                          </p:cBhvr>
                                        </p:anim>
                                        <p:set>
                                          <p:cBhvr>
                                            <p:cTn id="32" dur="385" fill="hold"/>
                                            <p:tgtEl>
                                              <p:spTgt spid="14"/>
                                            </p:tgtEl>
                                            <p:attrNameLst>
                                              <p:attrName>ppt_y</p:attrName>
                                            </p:attrNameLst>
                                          </p:cBhvr>
                                          <p:to>
                                            <p:strVal val="(#ppt_y+0.4)"/>
                                          </p:to>
                                        </p:set>
                                        <p:anim from="(#ppt_y+0.4)" to="(#ppt_y)" calcmode="lin" valueType="num">
                                          <p:cBhvr>
                                            <p:cTn id="33" dur="615" accel="100000" fill="hold">
                                              <p:stCondLst>
                                                <p:cond delay="385"/>
                                              </p:stCondLst>
                                            </p:cTn>
                                            <p:tgtEl>
                                              <p:spTgt spid="14"/>
                                            </p:tgtEl>
                                            <p:attrNameLst>
                                              <p:attrName>ppt_y</p:attrName>
                                            </p:attrNameLst>
                                          </p:cBhvr>
                                        </p:anim>
                                      </p:childTnLst>
                                    </p:cTn>
                                  </p:par>
                                  <p:par>
                                    <p:cTn id="34" presetID="2" presetClass="entr" presetSubtype="4" fill="hold" nodeType="withEffect" p14:presetBounceEnd="70000">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14:bounceEnd="70000">
                                          <p:cBhvr additive="base">
                                            <p:cTn id="36" dur="500" fill="hold"/>
                                            <p:tgtEl>
                                              <p:spTgt spid="16"/>
                                            </p:tgtEl>
                                            <p:attrNameLst>
                                              <p:attrName>ppt_x</p:attrName>
                                            </p:attrNameLst>
                                          </p:cBhvr>
                                          <p:tavLst>
                                            <p:tav tm="0">
                                              <p:val>
                                                <p:strVal val="#ppt_x"/>
                                              </p:val>
                                            </p:tav>
                                            <p:tav tm="100000">
                                              <p:val>
                                                <p:strVal val="#ppt_x"/>
                                              </p:val>
                                            </p:tav>
                                          </p:tavLst>
                                        </p:anim>
                                        <p:anim calcmode="lin" valueType="num" p14:bounceEnd="70000">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385" decel="100000"/>
                                            <p:tgtEl>
                                              <p:spTgt spid="12"/>
                                            </p:tgtEl>
                                          </p:cBhvr>
                                        </p:animEffect>
                                        <p:animScale>
                                          <p:cBhvr>
                                            <p:cTn id="17" dur="385" decel="100000"/>
                                            <p:tgtEl>
                                              <p:spTgt spid="12"/>
                                            </p:tgtEl>
                                          </p:cBhvr>
                                          <p:from x="10000" y="10000"/>
                                          <p:to x="200000" y="450000"/>
                                        </p:animScale>
                                        <p:animScale>
                                          <p:cBhvr>
                                            <p:cTn id="18" dur="615" accel="100000" fill="hold">
                                              <p:stCondLst>
                                                <p:cond delay="385"/>
                                              </p:stCondLst>
                                            </p:cTn>
                                            <p:tgtEl>
                                              <p:spTgt spid="12"/>
                                            </p:tgtEl>
                                          </p:cBhvr>
                                          <p:from x="200000" y="450000"/>
                                          <p:to x="100000" y="100000"/>
                                        </p:animScale>
                                        <p:set>
                                          <p:cBhvr>
                                            <p:cTn id="19" dur="385" fill="hold"/>
                                            <p:tgtEl>
                                              <p:spTgt spid="12"/>
                                            </p:tgtEl>
                                            <p:attrNameLst>
                                              <p:attrName>ppt_x</p:attrName>
                                            </p:attrNameLst>
                                          </p:cBhvr>
                                          <p:to>
                                            <p:strVal val="(0.5)"/>
                                          </p:to>
                                        </p:set>
                                        <p:anim from="(0.5)" to="(#ppt_x)" calcmode="lin" valueType="num">
                                          <p:cBhvr>
                                            <p:cTn id="20" dur="615" accel="100000" fill="hold">
                                              <p:stCondLst>
                                                <p:cond delay="385"/>
                                              </p:stCondLst>
                                            </p:cTn>
                                            <p:tgtEl>
                                              <p:spTgt spid="12"/>
                                            </p:tgtEl>
                                            <p:attrNameLst>
                                              <p:attrName>ppt_x</p:attrName>
                                            </p:attrNameLst>
                                          </p:cBhvr>
                                        </p:anim>
                                        <p:set>
                                          <p:cBhvr>
                                            <p:cTn id="21" dur="385" fill="hold"/>
                                            <p:tgtEl>
                                              <p:spTgt spid="12"/>
                                            </p:tgtEl>
                                            <p:attrNameLst>
                                              <p:attrName>ppt_y</p:attrName>
                                            </p:attrNameLst>
                                          </p:cBhvr>
                                          <p:to>
                                            <p:strVal val="(#ppt_y+0.4)"/>
                                          </p:to>
                                        </p:set>
                                        <p:anim from="(#ppt_y+0.4)" to="(#ppt_y)" calcmode="lin" valueType="num">
                                          <p:cBhvr>
                                            <p:cTn id="22" dur="615" accel="100000" fill="hold">
                                              <p:stCondLst>
                                                <p:cond delay="385"/>
                                              </p:stCondLst>
                                            </p:cTn>
                                            <p:tgtEl>
                                              <p:spTgt spid="12"/>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385" decel="100000"/>
                                            <p:tgtEl>
                                              <p:spTgt spid="14"/>
                                            </p:tgtEl>
                                          </p:cBhvr>
                                        </p:animEffect>
                                        <p:animScale>
                                          <p:cBhvr>
                                            <p:cTn id="28" dur="385" decel="100000"/>
                                            <p:tgtEl>
                                              <p:spTgt spid="14"/>
                                            </p:tgtEl>
                                          </p:cBhvr>
                                          <p:from x="10000" y="10000"/>
                                          <p:to x="200000" y="450000"/>
                                        </p:animScale>
                                        <p:animScale>
                                          <p:cBhvr>
                                            <p:cTn id="29" dur="615" accel="100000" fill="hold">
                                              <p:stCondLst>
                                                <p:cond delay="385"/>
                                              </p:stCondLst>
                                            </p:cTn>
                                            <p:tgtEl>
                                              <p:spTgt spid="14"/>
                                            </p:tgtEl>
                                          </p:cBhvr>
                                          <p:from x="200000" y="450000"/>
                                          <p:to x="100000" y="100000"/>
                                        </p:animScale>
                                        <p:set>
                                          <p:cBhvr>
                                            <p:cTn id="30" dur="385" fill="hold"/>
                                            <p:tgtEl>
                                              <p:spTgt spid="14"/>
                                            </p:tgtEl>
                                            <p:attrNameLst>
                                              <p:attrName>ppt_x</p:attrName>
                                            </p:attrNameLst>
                                          </p:cBhvr>
                                          <p:to>
                                            <p:strVal val="(0.5)"/>
                                          </p:to>
                                        </p:set>
                                        <p:anim from="(0.5)" to="(#ppt_x)" calcmode="lin" valueType="num">
                                          <p:cBhvr>
                                            <p:cTn id="31" dur="615" accel="100000" fill="hold">
                                              <p:stCondLst>
                                                <p:cond delay="385"/>
                                              </p:stCondLst>
                                            </p:cTn>
                                            <p:tgtEl>
                                              <p:spTgt spid="14"/>
                                            </p:tgtEl>
                                            <p:attrNameLst>
                                              <p:attrName>ppt_x</p:attrName>
                                            </p:attrNameLst>
                                          </p:cBhvr>
                                        </p:anim>
                                        <p:set>
                                          <p:cBhvr>
                                            <p:cTn id="32" dur="385" fill="hold"/>
                                            <p:tgtEl>
                                              <p:spTgt spid="14"/>
                                            </p:tgtEl>
                                            <p:attrNameLst>
                                              <p:attrName>ppt_y</p:attrName>
                                            </p:attrNameLst>
                                          </p:cBhvr>
                                          <p:to>
                                            <p:strVal val="(#ppt_y+0.4)"/>
                                          </p:to>
                                        </p:set>
                                        <p:anim from="(#ppt_y+0.4)" to="(#ppt_y)" calcmode="lin" valueType="num">
                                          <p:cBhvr>
                                            <p:cTn id="33" dur="615" accel="100000" fill="hold">
                                              <p:stCondLst>
                                                <p:cond delay="385"/>
                                              </p:stCondLst>
                                            </p:cTn>
                                            <p:tgtEl>
                                              <p:spTgt spid="14"/>
                                            </p:tgtEl>
                                            <p:attrNameLst>
                                              <p:attrName>ppt_y</p:attrName>
                                            </p:attrNameLst>
                                          </p:cBhvr>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4">
            <a:extLst>
              <a:ext uri="{FF2B5EF4-FFF2-40B4-BE49-F238E27FC236}">
                <a16:creationId xmlns:a16="http://schemas.microsoft.com/office/drawing/2014/main" id="{47F1136B-2CCA-4C3A-A48E-9ABADFA83374}"/>
              </a:ext>
            </a:extLst>
          </p:cNvPr>
          <p:cNvSpPr txBox="1"/>
          <p:nvPr/>
        </p:nvSpPr>
        <p:spPr>
          <a:xfrm>
            <a:off x="1119937" y="433741"/>
            <a:ext cx="11463948" cy="6424259"/>
          </a:xfrm>
          <a:prstGeom prst="rect">
            <a:avLst/>
          </a:prstGeom>
          <a:noFill/>
        </p:spPr>
        <p:txBody>
          <a:bodyPr wrap="square" rtlCol="0">
            <a:spAutoFit/>
          </a:bodyPr>
          <a:lstStyle/>
          <a:p>
            <a:pPr lvl="0" algn="just">
              <a:lnSpc>
                <a:spcPct val="120000"/>
              </a:lnSpc>
            </a:pPr>
            <a:r>
              <a:rPr lang="vi-VN" sz="2300" dirty="0">
                <a:solidFill>
                  <a:prstClr val="black"/>
                </a:solidFill>
                <a:latin typeface="Arial" panose="020B0604020202020204" pitchFamily="34" charset="0"/>
                <a:cs typeface="Arial" panose="020B0604020202020204" pitchFamily="34" charset="0"/>
              </a:rPr>
              <a:t>Khi trở lại phòng họp, Bác ngồi giữa các em và hỏi: </a:t>
            </a:r>
          </a:p>
          <a:p>
            <a:pPr lvl="0" algn="just">
              <a:lnSpc>
                <a:spcPct val="120000"/>
              </a:lnSpc>
            </a:pPr>
            <a:r>
              <a:rPr lang="vi-VN" sz="2300" dirty="0">
                <a:solidFill>
                  <a:prstClr val="black"/>
                </a:solidFill>
                <a:latin typeface="Arial" panose="020B0604020202020204" pitchFamily="34" charset="0"/>
                <a:cs typeface="Arial" panose="020B0604020202020204" pitchFamily="34" charset="0"/>
              </a:rPr>
              <a:t>– Các cháu chơi có vui không? Những lời non nớt vang lên:</a:t>
            </a:r>
          </a:p>
          <a:p>
            <a:pPr lvl="0" algn="just">
              <a:lnSpc>
                <a:spcPct val="120000"/>
              </a:lnSpc>
            </a:pPr>
            <a:r>
              <a:rPr lang="vi-VN" sz="2300" dirty="0">
                <a:solidFill>
                  <a:prstClr val="black"/>
                </a:solidFill>
                <a:latin typeface="Arial" panose="020B0604020202020204" pitchFamily="34" charset="0"/>
                <a:cs typeface="Arial" panose="020B0604020202020204" pitchFamily="34" charset="0"/>
              </a:rPr>
              <a:t>– Thưa Bác, vui lắm ạ! Bác lại hỏi:</a:t>
            </a:r>
          </a:p>
          <a:p>
            <a:pPr lvl="0" algn="just">
              <a:lnSpc>
                <a:spcPct val="120000"/>
              </a:lnSpc>
            </a:pPr>
            <a:r>
              <a:rPr lang="vi-VN" sz="2300" dirty="0">
                <a:solidFill>
                  <a:prstClr val="black"/>
                </a:solidFill>
                <a:latin typeface="Arial" panose="020B0604020202020204" pitchFamily="34" charset="0"/>
                <a:cs typeface="Arial" panose="020B0604020202020204" pitchFamily="34" charset="0"/>
              </a:rPr>
              <a:t>– Các cháu ăn có no không?</a:t>
            </a:r>
          </a:p>
          <a:p>
            <a:pPr lvl="0" algn="just">
              <a:lnSpc>
                <a:spcPct val="120000"/>
              </a:lnSpc>
            </a:pPr>
            <a:r>
              <a:rPr lang="vi-VN" sz="2300" dirty="0">
                <a:solidFill>
                  <a:prstClr val="black"/>
                </a:solidFill>
                <a:latin typeface="Arial" panose="020B0604020202020204" pitchFamily="34" charset="0"/>
                <a:cs typeface="Arial" panose="020B0604020202020204" pitchFamily="34" charset="0"/>
              </a:rPr>
              <a:t>– No ạ!</a:t>
            </a:r>
          </a:p>
          <a:p>
            <a:pPr lvl="0" algn="just">
              <a:lnSpc>
                <a:spcPct val="120000"/>
              </a:lnSpc>
            </a:pPr>
            <a:r>
              <a:rPr lang="vi-VN" sz="2300" dirty="0">
                <a:solidFill>
                  <a:prstClr val="black"/>
                </a:solidFill>
                <a:latin typeface="Arial" panose="020B0604020202020204" pitchFamily="34" charset="0"/>
                <a:cs typeface="Arial" panose="020B0604020202020204" pitchFamily="34" charset="0"/>
              </a:rPr>
              <a:t>– Các cô có mắng phạt các cháu không?</a:t>
            </a:r>
          </a:p>
          <a:p>
            <a:pPr lvl="0" algn="just">
              <a:lnSpc>
                <a:spcPct val="120000"/>
              </a:lnSpc>
            </a:pPr>
            <a:r>
              <a:rPr lang="vi-VN" sz="2300" dirty="0">
                <a:solidFill>
                  <a:prstClr val="black"/>
                </a:solidFill>
                <a:latin typeface="Arial" panose="020B0604020202020204" pitchFamily="34" charset="0"/>
                <a:cs typeface="Arial" panose="020B0604020202020204" pitchFamily="34" charset="0"/>
              </a:rPr>
              <a:t>– Không ạ!</a:t>
            </a:r>
          </a:p>
          <a:p>
            <a:pPr lvl="0" algn="just">
              <a:lnSpc>
                <a:spcPct val="120000"/>
              </a:lnSpc>
            </a:pPr>
            <a:r>
              <a:rPr lang="vi-VN" sz="2300" dirty="0">
                <a:solidFill>
                  <a:prstClr val="black"/>
                </a:solidFill>
                <a:latin typeface="Arial" panose="020B0604020202020204" pitchFamily="34" charset="0"/>
                <a:cs typeface="Arial" panose="020B0604020202020204" pitchFamily="34" charset="0"/>
              </a:rPr>
              <a:t>	Bác khen: </a:t>
            </a:r>
          </a:p>
          <a:p>
            <a:pPr lvl="0" algn="just">
              <a:lnSpc>
                <a:spcPct val="120000"/>
              </a:lnSpc>
            </a:pPr>
            <a:r>
              <a:rPr lang="vi-VN" sz="2300" dirty="0">
                <a:solidFill>
                  <a:prstClr val="black"/>
                </a:solidFill>
                <a:latin typeface="Arial" panose="020B0604020202020204" pitchFamily="34" charset="0"/>
                <a:cs typeface="Arial" panose="020B0604020202020204" pitchFamily="34" charset="0"/>
              </a:rPr>
              <a:t>– Tốt lắm! Bây giờ Bác chia kẹo cho các cháu. Các cháu có thích kẹo không?</a:t>
            </a:r>
            <a:endParaRPr lang="en-US" sz="2300" dirty="0">
              <a:solidFill>
                <a:prstClr val="black"/>
              </a:solidFill>
              <a:latin typeface="Arial" panose="020B0604020202020204" pitchFamily="34" charset="0"/>
              <a:cs typeface="Arial" panose="020B0604020202020204" pitchFamily="34" charset="0"/>
            </a:endParaRPr>
          </a:p>
          <a:p>
            <a:pPr lvl="0" algn="just">
              <a:lnSpc>
                <a:spcPct val="120000"/>
              </a:lnSpc>
              <a:defRPr/>
            </a:pPr>
            <a:r>
              <a:rPr lang="en-US" sz="2300" dirty="0" err="1">
                <a:solidFill>
                  <a:prstClr val="black"/>
                </a:solidFill>
                <a:latin typeface="Arial" panose="020B0604020202020204" pitchFamily="34" charset="0"/>
                <a:cs typeface="Arial" panose="020B0604020202020204" pitchFamily="34" charset="0"/>
              </a:rPr>
              <a:t>Tất</a:t>
            </a:r>
            <a:r>
              <a:rPr lang="en-US" sz="2300" dirty="0">
                <a:solidFill>
                  <a:prstClr val="black"/>
                </a:solidFill>
                <a:latin typeface="Arial" panose="020B0604020202020204" pitchFamily="34" charset="0"/>
                <a:cs typeface="Arial" panose="020B0604020202020204" pitchFamily="34" charset="0"/>
              </a:rPr>
              <a:t> </a:t>
            </a:r>
            <a:r>
              <a:rPr lang="en-US" sz="2300" dirty="0" err="1">
                <a:solidFill>
                  <a:prstClr val="black"/>
                </a:solidFill>
                <a:latin typeface="Arial" panose="020B0604020202020204" pitchFamily="34" charset="0"/>
                <a:cs typeface="Arial" panose="020B0604020202020204" pitchFamily="34" charset="0"/>
              </a:rPr>
              <a:t>cả</a:t>
            </a:r>
            <a:r>
              <a:rPr lang="en-US" sz="2300" dirty="0">
                <a:solidFill>
                  <a:prstClr val="black"/>
                </a:solidFill>
                <a:latin typeface="Arial" panose="020B0604020202020204" pitchFamily="34" charset="0"/>
                <a:cs typeface="Arial" panose="020B0604020202020204" pitchFamily="34" charset="0"/>
              </a:rPr>
              <a:t> </a:t>
            </a:r>
            <a:r>
              <a:rPr lang="en-US" sz="2300" dirty="0" err="1">
                <a:solidFill>
                  <a:prstClr val="black"/>
                </a:solidFill>
                <a:latin typeface="Arial" panose="020B0604020202020204" pitchFamily="34" charset="0"/>
                <a:cs typeface="Arial" panose="020B0604020202020204" pitchFamily="34" charset="0"/>
              </a:rPr>
              <a:t>cùng</a:t>
            </a:r>
            <a:r>
              <a:rPr lang="en-US" sz="2300" dirty="0">
                <a:solidFill>
                  <a:prstClr val="black"/>
                </a:solidFill>
                <a:latin typeface="Arial" panose="020B0604020202020204" pitchFamily="34" charset="0"/>
                <a:cs typeface="Arial" panose="020B0604020202020204" pitchFamily="34" charset="0"/>
              </a:rPr>
              <a:t> </a:t>
            </a:r>
            <a:r>
              <a:rPr lang="en-US" sz="2300" dirty="0" err="1">
                <a:solidFill>
                  <a:prstClr val="black"/>
                </a:solidFill>
                <a:latin typeface="Arial" panose="020B0604020202020204" pitchFamily="34" charset="0"/>
                <a:cs typeface="Arial" panose="020B0604020202020204" pitchFamily="34" charset="0"/>
              </a:rPr>
              <a:t>reo</a:t>
            </a:r>
            <a:r>
              <a:rPr lang="en-US" sz="2300" dirty="0">
                <a:solidFill>
                  <a:prstClr val="black"/>
                </a:solidFill>
                <a:latin typeface="Arial" panose="020B0604020202020204" pitchFamily="34" charset="0"/>
                <a:cs typeface="Arial" panose="020B0604020202020204" pitchFamily="34" charset="0"/>
              </a:rPr>
              <a:t> </a:t>
            </a:r>
            <a:r>
              <a:rPr lang="en-US" sz="2300" dirty="0" err="1">
                <a:solidFill>
                  <a:prstClr val="black"/>
                </a:solidFill>
                <a:latin typeface="Arial" panose="020B0604020202020204" pitchFamily="34" charset="0"/>
                <a:cs typeface="Arial" panose="020B0604020202020204" pitchFamily="34" charset="0"/>
              </a:rPr>
              <a:t>lên</a:t>
            </a:r>
            <a:r>
              <a:rPr lang="en-US" sz="2300" dirty="0">
                <a:solidFill>
                  <a:prstClr val="black"/>
                </a:solidFill>
                <a:latin typeface="Arial" panose="020B0604020202020204" pitchFamily="34" charset="0"/>
                <a:cs typeface="Arial" panose="020B0604020202020204" pitchFamily="34" charset="0"/>
              </a:rPr>
              <a:t>:</a:t>
            </a:r>
          </a:p>
          <a:p>
            <a:pPr lvl="0" algn="just">
              <a:lnSpc>
                <a:spcPct val="120000"/>
              </a:lnSpc>
              <a:defRPr/>
            </a:pPr>
            <a:r>
              <a:rPr lang="vi-VN" sz="2300" dirty="0">
                <a:solidFill>
                  <a:prstClr val="black"/>
                </a:solidFill>
                <a:latin typeface="Arial" panose="020B0604020202020204" pitchFamily="34" charset="0"/>
                <a:cs typeface="Arial" panose="020B0604020202020204" pitchFamily="34" charset="0"/>
              </a:rPr>
              <a:t>–</a:t>
            </a:r>
            <a:r>
              <a:rPr lang="en-US" sz="2300" dirty="0">
                <a:solidFill>
                  <a:prstClr val="black"/>
                </a:solidFill>
                <a:latin typeface="Arial" panose="020B0604020202020204" pitchFamily="34" charset="0"/>
                <a:cs typeface="Arial" panose="020B0604020202020204" pitchFamily="34" charset="0"/>
              </a:rPr>
              <a:t> </a:t>
            </a:r>
            <a:r>
              <a:rPr lang="vi-VN" sz="2300" dirty="0">
                <a:solidFill>
                  <a:prstClr val="black"/>
                </a:solidFill>
                <a:latin typeface="Arial" panose="020B0604020202020204" pitchFamily="34" charset="0"/>
                <a:cs typeface="Arial" panose="020B0604020202020204" pitchFamily="34" charset="0"/>
              </a:rPr>
              <a:t>Có ạ!</a:t>
            </a:r>
            <a:r>
              <a:rPr lang="en-US" sz="2300" dirty="0">
                <a:solidFill>
                  <a:prstClr val="black"/>
                </a:solidFill>
                <a:latin typeface="Arial" panose="020B0604020202020204" pitchFamily="34" charset="0"/>
                <a:cs typeface="Arial" panose="020B0604020202020204" pitchFamily="34" charset="0"/>
              </a:rPr>
              <a:t> </a:t>
            </a:r>
            <a:r>
              <a:rPr lang="vi-VN" sz="2300" dirty="0">
                <a:solidFill>
                  <a:prstClr val="black"/>
                </a:solidFill>
                <a:latin typeface="Arial" panose="020B0604020202020204" pitchFamily="34" charset="0"/>
                <a:cs typeface="Arial" panose="020B0604020202020204" pitchFamily="34" charset="0"/>
              </a:rPr>
              <a:t>Một em bé giơ tay:</a:t>
            </a:r>
          </a:p>
          <a:p>
            <a:pPr lvl="0" algn="just">
              <a:lnSpc>
                <a:spcPct val="120000"/>
              </a:lnSpc>
              <a:defRPr/>
            </a:pPr>
            <a:r>
              <a:rPr lang="vi-VN" sz="2300" dirty="0">
                <a:solidFill>
                  <a:prstClr val="black"/>
                </a:solidFill>
                <a:latin typeface="Arial" panose="020B0604020202020204" pitchFamily="34" charset="0"/>
                <a:cs typeface="Arial" panose="020B0604020202020204" pitchFamily="34" charset="0"/>
              </a:rPr>
              <a:t>–</a:t>
            </a:r>
            <a:r>
              <a:rPr lang="en-US" sz="2300" dirty="0">
                <a:solidFill>
                  <a:prstClr val="black"/>
                </a:solidFill>
                <a:latin typeface="Arial" panose="020B0604020202020204" pitchFamily="34" charset="0"/>
                <a:cs typeface="Arial" panose="020B0604020202020204" pitchFamily="34" charset="0"/>
              </a:rPr>
              <a:t> </a:t>
            </a:r>
            <a:r>
              <a:rPr lang="vi-VN" sz="2300" dirty="0">
                <a:solidFill>
                  <a:prstClr val="black"/>
                </a:solidFill>
                <a:latin typeface="Arial" panose="020B0604020202020204" pitchFamily="34" charset="0"/>
                <a:cs typeface="Arial" panose="020B0604020202020204" pitchFamily="34" charset="0"/>
              </a:rPr>
              <a:t>Thưa Bác, ai không ngoan thì không được ăn kẹo ạ!</a:t>
            </a:r>
          </a:p>
          <a:p>
            <a:pPr lvl="0" algn="just">
              <a:lnSpc>
                <a:spcPct val="120000"/>
              </a:lnSpc>
              <a:defRPr/>
            </a:pPr>
            <a:r>
              <a:rPr lang="vi-VN" sz="2300" dirty="0">
                <a:solidFill>
                  <a:prstClr val="black"/>
                </a:solidFill>
                <a:latin typeface="Arial" panose="020B0604020202020204" pitchFamily="34" charset="0"/>
                <a:cs typeface="Arial" panose="020B0604020202020204" pitchFamily="34" charset="0"/>
              </a:rPr>
              <a:t>–</a:t>
            </a:r>
            <a:r>
              <a:rPr lang="en-US" sz="2300" dirty="0">
                <a:solidFill>
                  <a:prstClr val="black"/>
                </a:solidFill>
                <a:latin typeface="Arial" panose="020B0604020202020204" pitchFamily="34" charset="0"/>
                <a:cs typeface="Arial" panose="020B0604020202020204" pitchFamily="34" charset="0"/>
              </a:rPr>
              <a:t> </a:t>
            </a:r>
            <a:r>
              <a:rPr lang="vi-VN" sz="2300" dirty="0">
                <a:solidFill>
                  <a:prstClr val="black"/>
                </a:solidFill>
                <a:latin typeface="Arial" panose="020B0604020202020204" pitchFamily="34" charset="0"/>
                <a:cs typeface="Arial" panose="020B0604020202020204" pitchFamily="34" charset="0"/>
              </a:rPr>
              <a:t>Các cháu đồng ý không?</a:t>
            </a:r>
          </a:p>
          <a:p>
            <a:pPr lvl="0" algn="just">
              <a:lnSpc>
                <a:spcPct val="120000"/>
              </a:lnSpc>
              <a:defRPr/>
            </a:pPr>
            <a:r>
              <a:rPr lang="vi-VN" sz="2300" dirty="0">
                <a:solidFill>
                  <a:prstClr val="black"/>
                </a:solidFill>
                <a:latin typeface="Arial" panose="020B0604020202020204" pitchFamily="34" charset="0"/>
                <a:cs typeface="Arial" panose="020B0604020202020204" pitchFamily="34" charset="0"/>
              </a:rPr>
              <a:t>–</a:t>
            </a:r>
            <a:r>
              <a:rPr lang="en-US" sz="2300" dirty="0">
                <a:solidFill>
                  <a:prstClr val="black"/>
                </a:solidFill>
                <a:latin typeface="Arial" panose="020B0604020202020204" pitchFamily="34" charset="0"/>
                <a:cs typeface="Arial" panose="020B0604020202020204" pitchFamily="34" charset="0"/>
              </a:rPr>
              <a:t> </a:t>
            </a:r>
            <a:r>
              <a:rPr lang="vi-VN" sz="2300" dirty="0">
                <a:solidFill>
                  <a:prstClr val="black"/>
                </a:solidFill>
                <a:latin typeface="Arial" panose="020B0604020202020204" pitchFamily="34" charset="0"/>
                <a:cs typeface="Arial" panose="020B0604020202020204" pitchFamily="34" charset="0"/>
              </a:rPr>
              <a:t>Đồng ý ạ!</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26B8998-BB44-4798-A5AB-994B65F28429}"/>
              </a:ext>
            </a:extLst>
          </p:cNvPr>
          <p:cNvGrpSpPr/>
          <p:nvPr/>
        </p:nvGrpSpPr>
        <p:grpSpPr>
          <a:xfrm>
            <a:off x="7126514" y="6040421"/>
            <a:ext cx="4890720" cy="757555"/>
            <a:chOff x="3522352" y="0"/>
            <a:chExt cx="2557323" cy="684000"/>
          </a:xfrm>
        </p:grpSpPr>
        <p:grpSp>
          <p:nvGrpSpPr>
            <p:cNvPr id="15" name="Group 14">
              <a:extLst>
                <a:ext uri="{FF2B5EF4-FFF2-40B4-BE49-F238E27FC236}">
                  <a16:creationId xmlns:a16="http://schemas.microsoft.com/office/drawing/2014/main" id="{37F2165C-4B3F-4241-82F4-BC72DC885241}"/>
                </a:ext>
              </a:extLst>
            </p:cNvPr>
            <p:cNvGrpSpPr/>
            <p:nvPr/>
          </p:nvGrpSpPr>
          <p:grpSpPr>
            <a:xfrm>
              <a:off x="3591953" y="0"/>
              <a:ext cx="2487722" cy="684000"/>
              <a:chOff x="3840482" y="1493446"/>
              <a:chExt cx="2487722" cy="684000"/>
            </a:xfrm>
          </p:grpSpPr>
          <p:sp>
            <p:nvSpPr>
              <p:cNvPr id="17" name="Flowchart: Alternate Process 16">
                <a:extLst>
                  <a:ext uri="{FF2B5EF4-FFF2-40B4-BE49-F238E27FC236}">
                    <a16:creationId xmlns:a16="http://schemas.microsoft.com/office/drawing/2014/main" id="{BD454AAC-84CF-4779-9961-F8A172E81772}"/>
                  </a:ext>
                </a:extLst>
              </p:cNvPr>
              <p:cNvSpPr/>
              <p:nvPr/>
            </p:nvSpPr>
            <p:spPr>
              <a:xfrm>
                <a:off x="3840482" y="1547446"/>
                <a:ext cx="2487722"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18" name="Picture 17">
                <a:extLst>
                  <a:ext uri="{FF2B5EF4-FFF2-40B4-BE49-F238E27FC236}">
                    <a16:creationId xmlns:a16="http://schemas.microsoft.com/office/drawing/2014/main" id="{1B1BA421-EA86-49D5-8487-CF4491E4D3CA}"/>
                  </a:ext>
                </a:extLst>
              </p:cNvPr>
              <p:cNvPicPr>
                <a:picLocks noChangeAspect="1"/>
              </p:cNvPicPr>
              <p:nvPr/>
            </p:nvPicPr>
            <p:blipFill>
              <a:blip r:embed="rId3"/>
              <a:stretch>
                <a:fillRect/>
              </a:stretch>
            </p:blipFill>
            <p:spPr>
              <a:xfrm rot="16200000">
                <a:off x="5777281" y="1626523"/>
                <a:ext cx="684000" cy="417846"/>
              </a:xfrm>
              <a:prstGeom prst="rect">
                <a:avLst/>
              </a:prstGeom>
            </p:spPr>
          </p:pic>
        </p:grpSp>
        <p:sp>
          <p:nvSpPr>
            <p:cNvPr id="16" name="TextBox 15">
              <a:extLst>
                <a:ext uri="{FF2B5EF4-FFF2-40B4-BE49-F238E27FC236}">
                  <a16:creationId xmlns:a16="http://schemas.microsoft.com/office/drawing/2014/main" id="{621574EE-D872-460C-ABA6-61537073CC77}"/>
                </a:ext>
              </a:extLst>
            </p:cNvPr>
            <p:cNvSpPr txBox="1"/>
            <p:nvPr/>
          </p:nvSpPr>
          <p:spPr>
            <a:xfrm>
              <a:off x="3522352" y="105791"/>
              <a:ext cx="2209077" cy="472418"/>
            </a:xfrm>
            <a:prstGeom prst="rect">
              <a:avLst/>
            </a:prstGeom>
            <a:noFill/>
          </p:spPr>
          <p:txBody>
            <a:bodyPr wrap="square" rtlCol="0">
              <a:spAutoFit/>
            </a:bodyPr>
            <a:lstStyle/>
            <a:p>
              <a:pPr lvl="0" algn="ctr" defTabSz="457200">
                <a:defRPr/>
              </a:pPr>
              <a:r>
                <a:rPr lang="en-US" sz="2800" dirty="0" err="1">
                  <a:solidFill>
                    <a:srgbClr val="000000"/>
                  </a:solidFill>
                  <a:latin typeface="Arial" panose="020B0604020202020204"/>
                  <a:ea typeface="Microsoft YaHei" panose="020B0503020204020204" charset="-122"/>
                </a:rPr>
                <a:t>Luyện</a:t>
              </a:r>
              <a:r>
                <a:rPr lang="en-US" sz="2800" dirty="0">
                  <a:solidFill>
                    <a:srgbClr val="000000"/>
                  </a:solidFill>
                  <a:latin typeface="Arial" panose="020B0604020202020204"/>
                  <a:ea typeface="Microsoft YaHei" panose="020B0503020204020204" charset="-122"/>
                </a:rPr>
                <a:t> </a:t>
              </a:r>
              <a:r>
                <a:rPr lang="en-US" sz="2800" dirty="0" err="1">
                  <a:solidFill>
                    <a:srgbClr val="000000"/>
                  </a:solidFill>
                  <a:latin typeface="Arial" panose="020B0604020202020204"/>
                  <a:ea typeface="Microsoft YaHei" panose="020B0503020204020204" charset="-122"/>
                </a:rPr>
                <a:t>đọc</a:t>
              </a:r>
              <a:r>
                <a:rPr lang="en-US" sz="2800" dirty="0">
                  <a:solidFill>
                    <a:srgbClr val="000000"/>
                  </a:solidFill>
                  <a:latin typeface="Arial" panose="020B0604020202020204"/>
                  <a:ea typeface="Microsoft YaHei" panose="020B0503020204020204" charset="-122"/>
                </a:rPr>
                <a:t> </a:t>
              </a:r>
              <a:r>
                <a:rPr lang="en-US" sz="2800" dirty="0" err="1">
                  <a:solidFill>
                    <a:srgbClr val="000000"/>
                  </a:solidFill>
                  <a:latin typeface="Arial" panose="020B0604020202020204"/>
                  <a:ea typeface="Microsoft YaHei" panose="020B0503020204020204" charset="-122"/>
                </a:rPr>
                <a:t>nối</a:t>
              </a:r>
              <a:r>
                <a:rPr lang="en-US" sz="2800" dirty="0">
                  <a:solidFill>
                    <a:srgbClr val="000000"/>
                  </a:solidFill>
                  <a:latin typeface="Arial" panose="020B0604020202020204"/>
                  <a:ea typeface="Microsoft YaHei" panose="020B0503020204020204" charset="-122"/>
                </a:rPr>
                <a:t> </a:t>
              </a:r>
              <a:r>
                <a:rPr lang="en-US" sz="2800" dirty="0" err="1">
                  <a:solidFill>
                    <a:srgbClr val="000000"/>
                  </a:solidFill>
                  <a:latin typeface="Arial" panose="020B0604020202020204"/>
                  <a:ea typeface="Microsoft YaHei" panose="020B0503020204020204" charset="-122"/>
                </a:rPr>
                <a:t>tiếp</a:t>
              </a:r>
              <a:r>
                <a:rPr lang="en-US" sz="2800" dirty="0">
                  <a:solidFill>
                    <a:srgbClr val="000000"/>
                  </a:solidFill>
                  <a:latin typeface="Arial" panose="020B0604020202020204"/>
                  <a:ea typeface="Microsoft YaHei" panose="020B0503020204020204" charset="-122"/>
                </a:rPr>
                <a:t> </a:t>
              </a:r>
              <a:r>
                <a:rPr lang="en-US" sz="2800" dirty="0" err="1">
                  <a:solidFill>
                    <a:srgbClr val="000000"/>
                  </a:solidFill>
                  <a:latin typeface="Arial" panose="020B0604020202020204"/>
                  <a:ea typeface="Microsoft YaHei" panose="020B0503020204020204" charset="-122"/>
                </a:rPr>
                <a:t>đoạn</a:t>
              </a:r>
              <a:endParaRPr kumimoji="0" lang="en-US" sz="28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cxnSp>
        <p:nvCxnSpPr>
          <p:cNvPr id="19" name="Straight Connector 18">
            <a:extLst>
              <a:ext uri="{FF2B5EF4-FFF2-40B4-BE49-F238E27FC236}">
                <a16:creationId xmlns:a16="http://schemas.microsoft.com/office/drawing/2014/main" id="{9967FC58-22B0-4401-80E3-676A922B37AA}"/>
              </a:ext>
            </a:extLst>
          </p:cNvPr>
          <p:cNvCxnSpPr>
            <a:cxnSpLocks/>
          </p:cNvCxnSpPr>
          <p:nvPr/>
        </p:nvCxnSpPr>
        <p:spPr>
          <a:xfrm flipV="1">
            <a:off x="2389457" y="4719163"/>
            <a:ext cx="818200" cy="506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20" name="Picture 19">
            <a:extLst>
              <a:ext uri="{FF2B5EF4-FFF2-40B4-BE49-F238E27FC236}">
                <a16:creationId xmlns:a16="http://schemas.microsoft.com/office/drawing/2014/main" id="{0266C49A-C5B3-4146-8A0E-87B02FE257F5}"/>
              </a:ext>
            </a:extLst>
          </p:cNvPr>
          <p:cNvPicPr/>
          <p:nvPr/>
        </p:nvPicPr>
        <p:blipFill>
          <a:blip r:embed="rId4">
            <a:clrChange>
              <a:clrFrom>
                <a:srgbClr val="FFFFFF">
                  <a:alpha val="100000"/>
                </a:srgbClr>
              </a:clrFrom>
              <a:clrTo>
                <a:srgbClr val="FFFFFF">
                  <a:alpha val="100000"/>
                  <a:alpha val="0"/>
                </a:srgbClr>
              </a:clrTo>
            </a:clrChange>
          </a:blip>
          <a:srcRect l="23000" t="19392" r="61801" b="50479"/>
          <a:stretch>
            <a:fillRect/>
          </a:stretch>
        </p:blipFill>
        <p:spPr>
          <a:xfrm>
            <a:off x="718262" y="433741"/>
            <a:ext cx="401675" cy="551957"/>
          </a:xfrm>
          <a:prstGeom prst="rect">
            <a:avLst/>
          </a:prstGeom>
          <a:noFill/>
          <a:ln w="9525">
            <a:noFill/>
          </a:ln>
        </p:spPr>
      </p:pic>
      <p:sp>
        <p:nvSpPr>
          <p:cNvPr id="21" name="Text Box 4">
            <a:extLst>
              <a:ext uri="{FF2B5EF4-FFF2-40B4-BE49-F238E27FC236}">
                <a16:creationId xmlns:a16="http://schemas.microsoft.com/office/drawing/2014/main" id="{E3A3D244-9BCC-4EA6-88C6-6CAE7A166413}"/>
              </a:ext>
            </a:extLst>
          </p:cNvPr>
          <p:cNvSpPr txBox="1"/>
          <p:nvPr/>
        </p:nvSpPr>
        <p:spPr>
          <a:xfrm>
            <a:off x="2951459" y="-103751"/>
            <a:ext cx="9240541" cy="56188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3993E1"/>
                </a:solidFill>
                <a:effectLst/>
                <a:uLnTx/>
                <a:uFillTx/>
                <a:latin typeface="Arial" panose="020B0604020202020204" pitchFamily="34" charset="0"/>
                <a:cs typeface="Arial" panose="020B0604020202020204" pitchFamily="34" charset="0"/>
              </a:rPr>
              <a:t>     Ai ngoan sẽ được thưởng</a:t>
            </a:r>
            <a:endParaRPr kumimoji="0" lang="en-US" sz="2800" b="1" i="0" u="none" strike="noStrike" kern="1200" cap="none" spc="0" normalizeH="0" baseline="0" noProof="0" dirty="0">
              <a:ln>
                <a:noFill/>
              </a:ln>
              <a:solidFill>
                <a:srgbClr val="3993E1"/>
              </a:solidFill>
              <a:effectLst/>
              <a:uLnTx/>
              <a:uFillTx/>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36BEF0C2-1B2E-4568-BCDD-63DEC98B4C61}"/>
              </a:ext>
            </a:extLst>
          </p:cNvPr>
          <p:cNvPicPr>
            <a:picLocks noChangeAspect="1"/>
          </p:cNvPicPr>
          <p:nvPr/>
        </p:nvPicPr>
        <p:blipFill>
          <a:blip r:embed="rId5"/>
          <a:stretch>
            <a:fillRect/>
          </a:stretch>
        </p:blipFill>
        <p:spPr>
          <a:xfrm>
            <a:off x="7717358" y="1593193"/>
            <a:ext cx="3354705" cy="1463675"/>
          </a:xfrm>
          <a:prstGeom prst="rect">
            <a:avLst/>
          </a:prstGeom>
        </p:spPr>
      </p:pic>
    </p:spTree>
    <p:extLst>
      <p:ext uri="{BB962C8B-B14F-4D97-AF65-F5344CB8AC3E}">
        <p14:creationId xmlns:p14="http://schemas.microsoft.com/office/powerpoint/2010/main" val="1272742807"/>
      </p:ext>
    </p:extLst>
  </p:cSld>
  <p:clrMapOvr>
    <a:masterClrMapping/>
  </p:clrMapOvr>
  <p:transition spd="med" advTm="0">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7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385" decel="100000"/>
                                            <p:tgtEl>
                                              <p:spTgt spid="19"/>
                                            </p:tgtEl>
                                          </p:cBhvr>
                                        </p:animEffect>
                                        <p:animScale>
                                          <p:cBhvr>
                                            <p:cTn id="14" dur="385" decel="100000"/>
                                            <p:tgtEl>
                                              <p:spTgt spid="19"/>
                                            </p:tgtEl>
                                          </p:cBhvr>
                                          <p:from x="10000" y="10000"/>
                                          <p:to x="200000" y="450000"/>
                                        </p:animScale>
                                        <p:animScale>
                                          <p:cBhvr>
                                            <p:cTn id="15" dur="615" accel="100000" fill="hold">
                                              <p:stCondLst>
                                                <p:cond delay="385"/>
                                              </p:stCondLst>
                                            </p:cTn>
                                            <p:tgtEl>
                                              <p:spTgt spid="19"/>
                                            </p:tgtEl>
                                          </p:cBhvr>
                                          <p:from x="200000" y="450000"/>
                                          <p:to x="100000" y="100000"/>
                                        </p:animScale>
                                        <p:set>
                                          <p:cBhvr>
                                            <p:cTn id="16" dur="385" fill="hold"/>
                                            <p:tgtEl>
                                              <p:spTgt spid="19"/>
                                            </p:tgtEl>
                                            <p:attrNameLst>
                                              <p:attrName>ppt_x</p:attrName>
                                            </p:attrNameLst>
                                          </p:cBhvr>
                                          <p:to>
                                            <p:strVal val="(0.5)"/>
                                          </p:to>
                                        </p:set>
                                        <p:anim from="(0.5)" to="(#ppt_x)" calcmode="lin" valueType="num">
                                          <p:cBhvr>
                                            <p:cTn id="17" dur="615" accel="100000" fill="hold">
                                              <p:stCondLst>
                                                <p:cond delay="385"/>
                                              </p:stCondLst>
                                            </p:cTn>
                                            <p:tgtEl>
                                              <p:spTgt spid="19"/>
                                            </p:tgtEl>
                                            <p:attrNameLst>
                                              <p:attrName>ppt_x</p:attrName>
                                            </p:attrNameLst>
                                          </p:cBhvr>
                                        </p:anim>
                                        <p:set>
                                          <p:cBhvr>
                                            <p:cTn id="18" dur="385" fill="hold"/>
                                            <p:tgtEl>
                                              <p:spTgt spid="19"/>
                                            </p:tgtEl>
                                            <p:attrNameLst>
                                              <p:attrName>ppt_y</p:attrName>
                                            </p:attrNameLst>
                                          </p:cBhvr>
                                          <p:to>
                                            <p:strVal val="(#ppt_y+0.4)"/>
                                          </p:to>
                                        </p:set>
                                        <p:anim from="(#ppt_y+0.4)" to="(#ppt_y)" calcmode="lin" valueType="num">
                                          <p:cBhvr>
                                            <p:cTn id="19" dur="615" accel="100000" fill="hold">
                                              <p:stCondLst>
                                                <p:cond delay="385"/>
                                              </p:stCondLst>
                                            </p:cTn>
                                            <p:tgtEl>
                                              <p:spTgt spid="19"/>
                                            </p:tgtEl>
                                            <p:attrNameLst>
                                              <p:attrName>ppt_y</p:attrName>
                                            </p:attrNameLst>
                                          </p:cBhvr>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 presetClass="entr" presetSubtype="4" fill="hold" nodeType="withEffect" p14:presetBounceEnd="70000">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14:bounceEnd="70000">
                                          <p:cBhvr additive="base">
                                            <p:cTn id="27" dur="500" fill="hold"/>
                                            <p:tgtEl>
                                              <p:spTgt spid="22"/>
                                            </p:tgtEl>
                                            <p:attrNameLst>
                                              <p:attrName>ppt_x</p:attrName>
                                            </p:attrNameLst>
                                          </p:cBhvr>
                                          <p:tavLst>
                                            <p:tav tm="0">
                                              <p:val>
                                                <p:strVal val="#ppt_x"/>
                                              </p:val>
                                            </p:tav>
                                            <p:tav tm="100000">
                                              <p:val>
                                                <p:strVal val="#ppt_x"/>
                                              </p:val>
                                            </p:tav>
                                          </p:tavLst>
                                        </p:anim>
                                        <p:anim calcmode="lin" valueType="num" p14:bounceEnd="70000">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385" decel="100000"/>
                                            <p:tgtEl>
                                              <p:spTgt spid="19"/>
                                            </p:tgtEl>
                                          </p:cBhvr>
                                        </p:animEffect>
                                        <p:animScale>
                                          <p:cBhvr>
                                            <p:cTn id="14" dur="385" decel="100000"/>
                                            <p:tgtEl>
                                              <p:spTgt spid="19"/>
                                            </p:tgtEl>
                                          </p:cBhvr>
                                          <p:from x="10000" y="10000"/>
                                          <p:to x="200000" y="450000"/>
                                        </p:animScale>
                                        <p:animScale>
                                          <p:cBhvr>
                                            <p:cTn id="15" dur="615" accel="100000" fill="hold">
                                              <p:stCondLst>
                                                <p:cond delay="385"/>
                                              </p:stCondLst>
                                            </p:cTn>
                                            <p:tgtEl>
                                              <p:spTgt spid="19"/>
                                            </p:tgtEl>
                                          </p:cBhvr>
                                          <p:from x="200000" y="450000"/>
                                          <p:to x="100000" y="100000"/>
                                        </p:animScale>
                                        <p:set>
                                          <p:cBhvr>
                                            <p:cTn id="16" dur="385" fill="hold"/>
                                            <p:tgtEl>
                                              <p:spTgt spid="19"/>
                                            </p:tgtEl>
                                            <p:attrNameLst>
                                              <p:attrName>ppt_x</p:attrName>
                                            </p:attrNameLst>
                                          </p:cBhvr>
                                          <p:to>
                                            <p:strVal val="(0.5)"/>
                                          </p:to>
                                        </p:set>
                                        <p:anim from="(0.5)" to="(#ppt_x)" calcmode="lin" valueType="num">
                                          <p:cBhvr>
                                            <p:cTn id="17" dur="615" accel="100000" fill="hold">
                                              <p:stCondLst>
                                                <p:cond delay="385"/>
                                              </p:stCondLst>
                                            </p:cTn>
                                            <p:tgtEl>
                                              <p:spTgt spid="19"/>
                                            </p:tgtEl>
                                            <p:attrNameLst>
                                              <p:attrName>ppt_x</p:attrName>
                                            </p:attrNameLst>
                                          </p:cBhvr>
                                        </p:anim>
                                        <p:set>
                                          <p:cBhvr>
                                            <p:cTn id="18" dur="385" fill="hold"/>
                                            <p:tgtEl>
                                              <p:spTgt spid="19"/>
                                            </p:tgtEl>
                                            <p:attrNameLst>
                                              <p:attrName>ppt_y</p:attrName>
                                            </p:attrNameLst>
                                          </p:cBhvr>
                                          <p:to>
                                            <p:strVal val="(#ppt_y+0.4)"/>
                                          </p:to>
                                        </p:set>
                                        <p:anim from="(#ppt_y+0.4)" to="(#ppt_y)" calcmode="lin" valueType="num">
                                          <p:cBhvr>
                                            <p:cTn id="19" dur="615" accel="100000" fill="hold">
                                              <p:stCondLst>
                                                <p:cond delay="385"/>
                                              </p:stCondLst>
                                            </p:cTn>
                                            <p:tgtEl>
                                              <p:spTgt spid="19"/>
                                            </p:tgtEl>
                                            <p:attrNameLst>
                                              <p:attrName>ppt_y</p:attrName>
                                            </p:attrNameLst>
                                          </p:cBhvr>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4">
            <a:extLst>
              <a:ext uri="{FF2B5EF4-FFF2-40B4-BE49-F238E27FC236}">
                <a16:creationId xmlns:a16="http://schemas.microsoft.com/office/drawing/2014/main" id="{47F1136B-2CCA-4C3A-A48E-9ABADFA83374}"/>
              </a:ext>
            </a:extLst>
          </p:cNvPr>
          <p:cNvSpPr txBox="1"/>
          <p:nvPr/>
        </p:nvSpPr>
        <p:spPr>
          <a:xfrm>
            <a:off x="894628" y="1766850"/>
            <a:ext cx="10609104" cy="41813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Các em nhỏ đứng thành vòng rộng. Bác chia kẹo cho từng em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Đến lượt Tộ, em khẽ thưa: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Thưa Bác, hôm nay cháu không vâng lời cô. Cháu chưa ngoan nên không được ăn kẹo ạ.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Bác cười trìu mến: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Cháu biết nhận lỗi, thế là ngoan lắm! Cháu vẫn được nhận kẹo. Tộ mừng rỡ nhận lấy kẹo Bác cho.</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AEBA9263-CD72-4FD6-94EA-705782A2B9B6}"/>
              </a:ext>
            </a:extLst>
          </p:cNvPr>
          <p:cNvSpPr txBox="1"/>
          <p:nvPr/>
        </p:nvSpPr>
        <p:spPr>
          <a:xfrm>
            <a:off x="6579735" y="5571144"/>
            <a:ext cx="10609104" cy="49475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Tuý Phương và Thanh Tú</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F406009-5A6E-4CF5-8D9D-A945C56CC923}"/>
              </a:ext>
            </a:extLst>
          </p:cNvPr>
          <p:cNvPicPr/>
          <p:nvPr/>
        </p:nvPicPr>
        <p:blipFill>
          <a:blip r:embed="rId3">
            <a:clrChange>
              <a:clrFrom>
                <a:srgbClr val="FFFFFF">
                  <a:alpha val="100000"/>
                </a:srgbClr>
              </a:clrFrom>
              <a:clrTo>
                <a:srgbClr val="FFFFFF">
                  <a:alpha val="100000"/>
                  <a:alpha val="0"/>
                </a:srgbClr>
              </a:clrTo>
            </a:clrChange>
          </a:blip>
          <a:srcRect l="41661" t="19392" r="43390" b="50479"/>
          <a:stretch>
            <a:fillRect/>
          </a:stretch>
        </p:blipFill>
        <p:spPr>
          <a:xfrm>
            <a:off x="514073" y="1814175"/>
            <a:ext cx="380555" cy="605528"/>
          </a:xfrm>
          <a:prstGeom prst="rect">
            <a:avLst/>
          </a:prstGeom>
          <a:noFill/>
          <a:ln w="9525">
            <a:noFill/>
          </a:ln>
        </p:spPr>
      </p:pic>
      <p:sp>
        <p:nvSpPr>
          <p:cNvPr id="7" name="Text Box 4">
            <a:extLst>
              <a:ext uri="{FF2B5EF4-FFF2-40B4-BE49-F238E27FC236}">
                <a16:creationId xmlns:a16="http://schemas.microsoft.com/office/drawing/2014/main" id="{4CEDCFE0-F4C8-4ED8-A446-6893F4831847}"/>
              </a:ext>
            </a:extLst>
          </p:cNvPr>
          <p:cNvSpPr txBox="1"/>
          <p:nvPr/>
        </p:nvSpPr>
        <p:spPr>
          <a:xfrm>
            <a:off x="3265986" y="1081655"/>
            <a:ext cx="9240541" cy="62895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3993E1"/>
                </a:solidFill>
                <a:effectLst/>
                <a:uLnTx/>
                <a:uFillTx/>
                <a:latin typeface="Arial" panose="020B0604020202020204" pitchFamily="34" charset="0"/>
                <a:cs typeface="Arial" panose="020B0604020202020204" pitchFamily="34" charset="0"/>
              </a:rPr>
              <a:t>     Ai ngoan sẽ được thưởng</a:t>
            </a:r>
            <a:endParaRPr kumimoji="0" lang="en-US" sz="3200" b="1" i="0" u="none" strike="noStrike" kern="1200" cap="none" spc="0" normalizeH="0" baseline="0" noProof="0" dirty="0">
              <a:ln>
                <a:noFill/>
              </a:ln>
              <a:solidFill>
                <a:srgbClr val="3993E1"/>
              </a:solidFill>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FDE857E0-2F18-4CD9-80DF-185CED943E73}"/>
              </a:ext>
            </a:extLst>
          </p:cNvPr>
          <p:cNvGrpSpPr/>
          <p:nvPr/>
        </p:nvGrpSpPr>
        <p:grpSpPr>
          <a:xfrm>
            <a:off x="495076" y="428026"/>
            <a:ext cx="4883271" cy="757555"/>
            <a:chOff x="3569714" y="1756"/>
            <a:chExt cx="2553428" cy="684000"/>
          </a:xfrm>
        </p:grpSpPr>
        <p:grpSp>
          <p:nvGrpSpPr>
            <p:cNvPr id="13" name="Group 12">
              <a:extLst>
                <a:ext uri="{FF2B5EF4-FFF2-40B4-BE49-F238E27FC236}">
                  <a16:creationId xmlns:a16="http://schemas.microsoft.com/office/drawing/2014/main" id="{E9C75F03-427B-4962-8C6A-7C53A2171C24}"/>
                </a:ext>
              </a:extLst>
            </p:cNvPr>
            <p:cNvGrpSpPr/>
            <p:nvPr/>
          </p:nvGrpSpPr>
          <p:grpSpPr>
            <a:xfrm>
              <a:off x="3569714" y="1756"/>
              <a:ext cx="2509961" cy="684000"/>
              <a:chOff x="3818243" y="1495202"/>
              <a:chExt cx="2509961" cy="684000"/>
            </a:xfrm>
          </p:grpSpPr>
          <p:sp>
            <p:nvSpPr>
              <p:cNvPr id="15" name="Flowchart: Alternate Process 14">
                <a:extLst>
                  <a:ext uri="{FF2B5EF4-FFF2-40B4-BE49-F238E27FC236}">
                    <a16:creationId xmlns:a16="http://schemas.microsoft.com/office/drawing/2014/main" id="{90C37C62-1135-496B-8F45-D4DD7BDEDA79}"/>
                  </a:ext>
                </a:extLst>
              </p:cNvPr>
              <p:cNvSpPr/>
              <p:nvPr/>
            </p:nvSpPr>
            <p:spPr>
              <a:xfrm>
                <a:off x="3840482" y="1547446"/>
                <a:ext cx="2487722"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16" name="Picture 15">
                <a:extLst>
                  <a:ext uri="{FF2B5EF4-FFF2-40B4-BE49-F238E27FC236}">
                    <a16:creationId xmlns:a16="http://schemas.microsoft.com/office/drawing/2014/main" id="{6D8804E5-E2AE-4532-9F57-8CA792ADB7B5}"/>
                  </a:ext>
                </a:extLst>
              </p:cNvPr>
              <p:cNvPicPr>
                <a:picLocks noChangeAspect="1"/>
              </p:cNvPicPr>
              <p:nvPr/>
            </p:nvPicPr>
            <p:blipFill>
              <a:blip r:embed="rId4"/>
              <a:stretch>
                <a:fillRect/>
              </a:stretch>
            </p:blipFill>
            <p:spPr>
              <a:xfrm rot="16200000">
                <a:off x="3685166" y="1628279"/>
                <a:ext cx="684000" cy="417846"/>
              </a:xfrm>
              <a:prstGeom prst="rect">
                <a:avLst/>
              </a:prstGeom>
            </p:spPr>
          </p:pic>
        </p:grpSp>
        <p:sp>
          <p:nvSpPr>
            <p:cNvPr id="14" name="TextBox 13">
              <a:extLst>
                <a:ext uri="{FF2B5EF4-FFF2-40B4-BE49-F238E27FC236}">
                  <a16:creationId xmlns:a16="http://schemas.microsoft.com/office/drawing/2014/main" id="{9648CDE3-85C7-4941-814D-7268ADB948CD}"/>
                </a:ext>
              </a:extLst>
            </p:cNvPr>
            <p:cNvSpPr txBox="1"/>
            <p:nvPr/>
          </p:nvSpPr>
          <p:spPr>
            <a:xfrm>
              <a:off x="3914065" y="75364"/>
              <a:ext cx="2209077" cy="472418"/>
            </a:xfrm>
            <a:prstGeom prst="rect">
              <a:avLst/>
            </a:prstGeom>
            <a:noFill/>
          </p:spPr>
          <p:txBody>
            <a:bodyPr wrap="square" rtlCol="0">
              <a:spAutoFit/>
            </a:bodyPr>
            <a:lstStyle/>
            <a:p>
              <a:pPr lvl="0" algn="ctr" defTabSz="457200">
                <a:defRPr/>
              </a:pPr>
              <a:r>
                <a:rPr lang="en-US" sz="2800" dirty="0" err="1">
                  <a:solidFill>
                    <a:srgbClr val="000000"/>
                  </a:solidFill>
                  <a:latin typeface="Arial" panose="020B0604020202020204"/>
                  <a:ea typeface="Microsoft YaHei" panose="020B0503020204020204" charset="-122"/>
                </a:rPr>
                <a:t>Luyện</a:t>
              </a:r>
              <a:r>
                <a:rPr lang="en-US" sz="2800" dirty="0">
                  <a:solidFill>
                    <a:srgbClr val="000000"/>
                  </a:solidFill>
                  <a:latin typeface="Arial" panose="020B0604020202020204"/>
                  <a:ea typeface="Microsoft YaHei" panose="020B0503020204020204" charset="-122"/>
                </a:rPr>
                <a:t> </a:t>
              </a:r>
              <a:r>
                <a:rPr lang="en-US" sz="2800" dirty="0" err="1">
                  <a:solidFill>
                    <a:srgbClr val="000000"/>
                  </a:solidFill>
                  <a:latin typeface="Arial" panose="020B0604020202020204"/>
                  <a:ea typeface="Microsoft YaHei" panose="020B0503020204020204" charset="-122"/>
                </a:rPr>
                <a:t>đọc</a:t>
              </a:r>
              <a:r>
                <a:rPr lang="en-US" sz="2800" dirty="0">
                  <a:solidFill>
                    <a:srgbClr val="000000"/>
                  </a:solidFill>
                  <a:latin typeface="Arial" panose="020B0604020202020204"/>
                  <a:ea typeface="Microsoft YaHei" panose="020B0503020204020204" charset="-122"/>
                </a:rPr>
                <a:t> </a:t>
              </a:r>
              <a:r>
                <a:rPr lang="en-US" sz="2800" dirty="0" err="1">
                  <a:solidFill>
                    <a:srgbClr val="000000"/>
                  </a:solidFill>
                  <a:latin typeface="Arial" panose="020B0604020202020204"/>
                  <a:ea typeface="Microsoft YaHei" panose="020B0503020204020204" charset="-122"/>
                </a:rPr>
                <a:t>nối</a:t>
              </a:r>
              <a:r>
                <a:rPr lang="en-US" sz="2800" dirty="0">
                  <a:solidFill>
                    <a:srgbClr val="000000"/>
                  </a:solidFill>
                  <a:latin typeface="Arial" panose="020B0604020202020204"/>
                  <a:ea typeface="Microsoft YaHei" panose="020B0503020204020204" charset="-122"/>
                </a:rPr>
                <a:t> </a:t>
              </a:r>
              <a:r>
                <a:rPr lang="en-US" sz="2800" dirty="0" err="1">
                  <a:solidFill>
                    <a:srgbClr val="000000"/>
                  </a:solidFill>
                  <a:latin typeface="Arial" panose="020B0604020202020204"/>
                  <a:ea typeface="Microsoft YaHei" panose="020B0503020204020204" charset="-122"/>
                </a:rPr>
                <a:t>tiếp</a:t>
              </a:r>
              <a:r>
                <a:rPr lang="en-US" sz="2800" dirty="0">
                  <a:solidFill>
                    <a:srgbClr val="000000"/>
                  </a:solidFill>
                  <a:latin typeface="Arial" panose="020B0604020202020204"/>
                  <a:ea typeface="Microsoft YaHei" panose="020B0503020204020204" charset="-122"/>
                </a:rPr>
                <a:t> </a:t>
              </a:r>
              <a:r>
                <a:rPr lang="en-US" sz="2800" dirty="0" err="1">
                  <a:solidFill>
                    <a:srgbClr val="000000"/>
                  </a:solidFill>
                  <a:latin typeface="Arial" panose="020B0604020202020204"/>
                  <a:ea typeface="Microsoft YaHei" panose="020B0503020204020204" charset="-122"/>
                </a:rPr>
                <a:t>đoạn</a:t>
              </a:r>
              <a:endParaRPr kumimoji="0" lang="en-US" sz="28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cxnSp>
        <p:nvCxnSpPr>
          <p:cNvPr id="17" name="Straight Connector 16">
            <a:extLst>
              <a:ext uri="{FF2B5EF4-FFF2-40B4-BE49-F238E27FC236}">
                <a16:creationId xmlns:a16="http://schemas.microsoft.com/office/drawing/2014/main" id="{BB28B33A-DE4C-4967-ABD0-57F2DE47D56F}"/>
              </a:ext>
            </a:extLst>
          </p:cNvPr>
          <p:cNvCxnSpPr>
            <a:cxnSpLocks/>
          </p:cNvCxnSpPr>
          <p:nvPr/>
        </p:nvCxnSpPr>
        <p:spPr>
          <a:xfrm flipV="1">
            <a:off x="3478028" y="2803277"/>
            <a:ext cx="818200" cy="506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9CBCD6B7-FFDF-48CB-A324-04764278E6A2}"/>
              </a:ext>
            </a:extLst>
          </p:cNvPr>
          <p:cNvCxnSpPr>
            <a:cxnSpLocks/>
          </p:cNvCxnSpPr>
          <p:nvPr/>
        </p:nvCxnSpPr>
        <p:spPr>
          <a:xfrm flipV="1">
            <a:off x="2447786" y="4341791"/>
            <a:ext cx="1439342" cy="506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D45A34CA-874E-49D3-9FD4-8F2110F95CA9}"/>
              </a:ext>
            </a:extLst>
          </p:cNvPr>
          <p:cNvCxnSpPr>
            <a:cxnSpLocks/>
          </p:cNvCxnSpPr>
          <p:nvPr/>
        </p:nvCxnSpPr>
        <p:spPr>
          <a:xfrm flipV="1">
            <a:off x="2829327" y="2908506"/>
            <a:ext cx="250086" cy="52049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6" name="Group 5">
            <a:extLst>
              <a:ext uri="{FF2B5EF4-FFF2-40B4-BE49-F238E27FC236}">
                <a16:creationId xmlns:a16="http://schemas.microsoft.com/office/drawing/2014/main" id="{8C7B9B63-DC7A-49DD-800A-1705C70E38A9}"/>
              </a:ext>
            </a:extLst>
          </p:cNvPr>
          <p:cNvGrpSpPr/>
          <p:nvPr/>
        </p:nvGrpSpPr>
        <p:grpSpPr>
          <a:xfrm>
            <a:off x="8228641" y="2860136"/>
            <a:ext cx="310527" cy="548614"/>
            <a:chOff x="8228641" y="2860136"/>
            <a:chExt cx="310527" cy="548614"/>
          </a:xfrm>
        </p:grpSpPr>
        <p:cxnSp>
          <p:nvCxnSpPr>
            <p:cNvPr id="20" name="Straight Connector 19">
              <a:extLst>
                <a:ext uri="{FF2B5EF4-FFF2-40B4-BE49-F238E27FC236}">
                  <a16:creationId xmlns:a16="http://schemas.microsoft.com/office/drawing/2014/main" id="{4B33A891-5AD8-4B12-A3A3-AF07E6F34122}"/>
                </a:ext>
              </a:extLst>
            </p:cNvPr>
            <p:cNvCxnSpPr>
              <a:cxnSpLocks/>
            </p:cNvCxnSpPr>
            <p:nvPr/>
          </p:nvCxnSpPr>
          <p:spPr>
            <a:xfrm flipV="1">
              <a:off x="8228641" y="2860136"/>
              <a:ext cx="250086" cy="52049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76DEE4B5-D7BE-46D0-B1BB-33FC2D63A46A}"/>
                </a:ext>
              </a:extLst>
            </p:cNvPr>
            <p:cNvCxnSpPr>
              <a:cxnSpLocks/>
            </p:cNvCxnSpPr>
            <p:nvPr/>
          </p:nvCxnSpPr>
          <p:spPr>
            <a:xfrm flipV="1">
              <a:off x="8289082" y="2888256"/>
              <a:ext cx="250086" cy="52049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23" name="Straight Connector 22">
            <a:extLst>
              <a:ext uri="{FF2B5EF4-FFF2-40B4-BE49-F238E27FC236}">
                <a16:creationId xmlns:a16="http://schemas.microsoft.com/office/drawing/2014/main" id="{ADD4C1A5-3DA4-4D08-BC81-9ECA5D469CD3}"/>
              </a:ext>
            </a:extLst>
          </p:cNvPr>
          <p:cNvCxnSpPr>
            <a:cxnSpLocks/>
          </p:cNvCxnSpPr>
          <p:nvPr/>
        </p:nvCxnSpPr>
        <p:spPr>
          <a:xfrm flipV="1">
            <a:off x="11364409" y="2908506"/>
            <a:ext cx="250086" cy="52049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0C576A7D-D4E0-4659-A657-5D2D75CC5803}"/>
              </a:ext>
            </a:extLst>
          </p:cNvPr>
          <p:cNvGrpSpPr/>
          <p:nvPr/>
        </p:nvGrpSpPr>
        <p:grpSpPr>
          <a:xfrm>
            <a:off x="5054731" y="3366570"/>
            <a:ext cx="310527" cy="548614"/>
            <a:chOff x="8228641" y="2860136"/>
            <a:chExt cx="310527" cy="548614"/>
          </a:xfrm>
        </p:grpSpPr>
        <p:cxnSp>
          <p:nvCxnSpPr>
            <p:cNvPr id="25" name="Straight Connector 24">
              <a:extLst>
                <a:ext uri="{FF2B5EF4-FFF2-40B4-BE49-F238E27FC236}">
                  <a16:creationId xmlns:a16="http://schemas.microsoft.com/office/drawing/2014/main" id="{F520795F-1832-41F8-BB05-44933682B463}"/>
                </a:ext>
              </a:extLst>
            </p:cNvPr>
            <p:cNvCxnSpPr>
              <a:cxnSpLocks/>
            </p:cNvCxnSpPr>
            <p:nvPr/>
          </p:nvCxnSpPr>
          <p:spPr>
            <a:xfrm flipV="1">
              <a:off x="8228641" y="2860136"/>
              <a:ext cx="250086" cy="52049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9E8A9D8-60E9-4B60-9679-F164EEE339F0}"/>
                </a:ext>
              </a:extLst>
            </p:cNvPr>
            <p:cNvCxnSpPr>
              <a:cxnSpLocks/>
            </p:cNvCxnSpPr>
            <p:nvPr/>
          </p:nvCxnSpPr>
          <p:spPr>
            <a:xfrm flipV="1">
              <a:off x="8289082" y="2888256"/>
              <a:ext cx="250086" cy="52049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27" name="Picture 26">
            <a:extLst>
              <a:ext uri="{FF2B5EF4-FFF2-40B4-BE49-F238E27FC236}">
                <a16:creationId xmlns:a16="http://schemas.microsoft.com/office/drawing/2014/main" id="{49174B8D-F7A6-4A44-A851-305CF1CD2EC1}"/>
              </a:ext>
            </a:extLst>
          </p:cNvPr>
          <p:cNvPicPr>
            <a:picLocks noChangeAspect="1"/>
          </p:cNvPicPr>
          <p:nvPr/>
        </p:nvPicPr>
        <p:blipFill>
          <a:blip r:embed="rId5"/>
          <a:stretch>
            <a:fillRect/>
          </a:stretch>
        </p:blipFill>
        <p:spPr>
          <a:xfrm>
            <a:off x="1778906" y="5323365"/>
            <a:ext cx="3354705" cy="1463675"/>
          </a:xfrm>
          <a:prstGeom prst="rect">
            <a:avLst/>
          </a:prstGeom>
        </p:spPr>
      </p:pic>
    </p:spTree>
    <p:extLst>
      <p:ext uri="{BB962C8B-B14F-4D97-AF65-F5344CB8AC3E}">
        <p14:creationId xmlns:p14="http://schemas.microsoft.com/office/powerpoint/2010/main" val="3063881343"/>
      </p:ext>
    </p:extLst>
  </p:cSld>
  <p:clrMapOvr>
    <a:masterClrMapping/>
  </p:clrMapOvr>
  <p:transition spd="med" advTm="0">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8" fill="hold" nodeType="withEffect" p14:presetBounceEnd="70000">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14:bounceEnd="70000">
                                          <p:cBhvr additive="base">
                                            <p:cTn id="10" dur="500" fill="hold"/>
                                            <p:tgtEl>
                                              <p:spTgt spid="12"/>
                                            </p:tgtEl>
                                            <p:attrNameLst>
                                              <p:attrName>ppt_x</p:attrName>
                                            </p:attrNameLst>
                                          </p:cBhvr>
                                          <p:tavLst>
                                            <p:tav tm="0">
                                              <p:val>
                                                <p:strVal val="0-#ppt_w/2"/>
                                              </p:val>
                                            </p:tav>
                                            <p:tav tm="100000">
                                              <p:val>
                                                <p:strVal val="#ppt_x"/>
                                              </p:val>
                                            </p:tav>
                                          </p:tavLst>
                                        </p:anim>
                                        <p:anim calcmode="lin" valueType="num" p14:bounceEnd="70000">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5" decel="100000"/>
                                            <p:tgtEl>
                                              <p:spTgt spid="17"/>
                                            </p:tgtEl>
                                          </p:cBhvr>
                                        </p:animEffect>
                                        <p:animScale>
                                          <p:cBhvr>
                                            <p:cTn id="17" dur="385" decel="100000"/>
                                            <p:tgtEl>
                                              <p:spTgt spid="17"/>
                                            </p:tgtEl>
                                          </p:cBhvr>
                                          <p:from x="10000" y="10000"/>
                                          <p:to x="200000" y="450000"/>
                                        </p:animScale>
                                        <p:animScale>
                                          <p:cBhvr>
                                            <p:cTn id="18" dur="615" accel="100000" fill="hold">
                                              <p:stCondLst>
                                                <p:cond delay="385"/>
                                              </p:stCondLst>
                                            </p:cTn>
                                            <p:tgtEl>
                                              <p:spTgt spid="17"/>
                                            </p:tgtEl>
                                          </p:cBhvr>
                                          <p:from x="200000" y="450000"/>
                                          <p:to x="100000" y="100000"/>
                                        </p:animScale>
                                        <p:set>
                                          <p:cBhvr>
                                            <p:cTn id="19" dur="385" fill="hold"/>
                                            <p:tgtEl>
                                              <p:spTgt spid="17"/>
                                            </p:tgtEl>
                                            <p:attrNameLst>
                                              <p:attrName>ppt_x</p:attrName>
                                            </p:attrNameLst>
                                          </p:cBhvr>
                                          <p:to>
                                            <p:strVal val="(0.5)"/>
                                          </p:to>
                                        </p:set>
                                        <p:anim from="(0.5)" to="(#ppt_x)" calcmode="lin" valueType="num">
                                          <p:cBhvr>
                                            <p:cTn id="20" dur="615" accel="100000" fill="hold">
                                              <p:stCondLst>
                                                <p:cond delay="385"/>
                                              </p:stCondLst>
                                            </p:cTn>
                                            <p:tgtEl>
                                              <p:spTgt spid="17"/>
                                            </p:tgtEl>
                                            <p:attrNameLst>
                                              <p:attrName>ppt_x</p:attrName>
                                            </p:attrNameLst>
                                          </p:cBhvr>
                                        </p:anim>
                                        <p:set>
                                          <p:cBhvr>
                                            <p:cTn id="21" dur="385" fill="hold"/>
                                            <p:tgtEl>
                                              <p:spTgt spid="17"/>
                                            </p:tgtEl>
                                            <p:attrNameLst>
                                              <p:attrName>ppt_y</p:attrName>
                                            </p:attrNameLst>
                                          </p:cBhvr>
                                          <p:to>
                                            <p:strVal val="(#ppt_y+0.4)"/>
                                          </p:to>
                                        </p:set>
                                        <p:anim from="(#ppt_y+0.4)" to="(#ppt_y)" calcmode="lin" valueType="num">
                                          <p:cBhvr>
                                            <p:cTn id="22" dur="615" accel="100000" fill="hold">
                                              <p:stCondLst>
                                                <p:cond delay="385"/>
                                              </p:stCondLst>
                                            </p:cTn>
                                            <p:tgtEl>
                                              <p:spTgt spid="17"/>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385" decel="100000"/>
                                            <p:tgtEl>
                                              <p:spTgt spid="18"/>
                                            </p:tgtEl>
                                          </p:cBhvr>
                                        </p:animEffect>
                                        <p:animScale>
                                          <p:cBhvr>
                                            <p:cTn id="28" dur="385" decel="100000"/>
                                            <p:tgtEl>
                                              <p:spTgt spid="18"/>
                                            </p:tgtEl>
                                          </p:cBhvr>
                                          <p:from x="10000" y="10000"/>
                                          <p:to x="200000" y="450000"/>
                                        </p:animScale>
                                        <p:animScale>
                                          <p:cBhvr>
                                            <p:cTn id="29" dur="615" accel="100000" fill="hold">
                                              <p:stCondLst>
                                                <p:cond delay="385"/>
                                              </p:stCondLst>
                                            </p:cTn>
                                            <p:tgtEl>
                                              <p:spTgt spid="18"/>
                                            </p:tgtEl>
                                          </p:cBhvr>
                                          <p:from x="200000" y="450000"/>
                                          <p:to x="100000" y="100000"/>
                                        </p:animScale>
                                        <p:set>
                                          <p:cBhvr>
                                            <p:cTn id="30" dur="385" fill="hold"/>
                                            <p:tgtEl>
                                              <p:spTgt spid="18"/>
                                            </p:tgtEl>
                                            <p:attrNameLst>
                                              <p:attrName>ppt_x</p:attrName>
                                            </p:attrNameLst>
                                          </p:cBhvr>
                                          <p:to>
                                            <p:strVal val="(0.5)"/>
                                          </p:to>
                                        </p:set>
                                        <p:anim from="(0.5)" to="(#ppt_x)" calcmode="lin" valueType="num">
                                          <p:cBhvr>
                                            <p:cTn id="31" dur="615" accel="100000" fill="hold">
                                              <p:stCondLst>
                                                <p:cond delay="385"/>
                                              </p:stCondLst>
                                            </p:cTn>
                                            <p:tgtEl>
                                              <p:spTgt spid="18"/>
                                            </p:tgtEl>
                                            <p:attrNameLst>
                                              <p:attrName>ppt_x</p:attrName>
                                            </p:attrNameLst>
                                          </p:cBhvr>
                                        </p:anim>
                                        <p:set>
                                          <p:cBhvr>
                                            <p:cTn id="32" dur="385" fill="hold"/>
                                            <p:tgtEl>
                                              <p:spTgt spid="18"/>
                                            </p:tgtEl>
                                            <p:attrNameLst>
                                              <p:attrName>ppt_y</p:attrName>
                                            </p:attrNameLst>
                                          </p:cBhvr>
                                          <p:to>
                                            <p:strVal val="(#ppt_y+0.4)"/>
                                          </p:to>
                                        </p:set>
                                        <p:anim from="(#ppt_y+0.4)" to="(#ppt_y)" calcmode="lin" valueType="num">
                                          <p:cBhvr>
                                            <p:cTn id="33" dur="615" accel="100000" fill="hold">
                                              <p:stCondLst>
                                                <p:cond delay="385"/>
                                              </p:stCondLst>
                                            </p:cTn>
                                            <p:tgtEl>
                                              <p:spTgt spid="18"/>
                                            </p:tgtEl>
                                            <p:attrNameLst>
                                              <p:attrName>ppt_y</p:attrName>
                                            </p:attrNameLst>
                                          </p:cBhvr>
                                        </p:anim>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nodeType="clickEffect">
                                      <p:stCondLst>
                                        <p:cond delay="0"/>
                                      </p:stCondLst>
                                      <p:childTnLst>
                                        <p:animEffect transition="out" filter="randombar(horizontal)">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1"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385" decel="100000"/>
                                            <p:tgtEl>
                                              <p:spTgt spid="19"/>
                                            </p:tgtEl>
                                          </p:cBhvr>
                                        </p:animEffect>
                                        <p:animScale>
                                          <p:cBhvr>
                                            <p:cTn id="47" dur="385" decel="100000"/>
                                            <p:tgtEl>
                                              <p:spTgt spid="19"/>
                                            </p:tgtEl>
                                          </p:cBhvr>
                                          <p:from x="10000" y="10000"/>
                                          <p:to x="200000" y="450000"/>
                                        </p:animScale>
                                        <p:animScale>
                                          <p:cBhvr>
                                            <p:cTn id="48" dur="615" accel="100000" fill="hold">
                                              <p:stCondLst>
                                                <p:cond delay="385"/>
                                              </p:stCondLst>
                                            </p:cTn>
                                            <p:tgtEl>
                                              <p:spTgt spid="19"/>
                                            </p:tgtEl>
                                          </p:cBhvr>
                                          <p:from x="200000" y="450000"/>
                                          <p:to x="100000" y="100000"/>
                                        </p:animScale>
                                        <p:set>
                                          <p:cBhvr>
                                            <p:cTn id="49" dur="385" fill="hold"/>
                                            <p:tgtEl>
                                              <p:spTgt spid="19"/>
                                            </p:tgtEl>
                                            <p:attrNameLst>
                                              <p:attrName>ppt_x</p:attrName>
                                            </p:attrNameLst>
                                          </p:cBhvr>
                                          <p:to>
                                            <p:strVal val="(0.5)"/>
                                          </p:to>
                                        </p:set>
                                        <p:anim from="(0.5)" to="(#ppt_x)" calcmode="lin" valueType="num">
                                          <p:cBhvr>
                                            <p:cTn id="50" dur="615" accel="100000" fill="hold">
                                              <p:stCondLst>
                                                <p:cond delay="385"/>
                                              </p:stCondLst>
                                            </p:cTn>
                                            <p:tgtEl>
                                              <p:spTgt spid="19"/>
                                            </p:tgtEl>
                                            <p:attrNameLst>
                                              <p:attrName>ppt_x</p:attrName>
                                            </p:attrNameLst>
                                          </p:cBhvr>
                                        </p:anim>
                                        <p:set>
                                          <p:cBhvr>
                                            <p:cTn id="51" dur="385" fill="hold"/>
                                            <p:tgtEl>
                                              <p:spTgt spid="19"/>
                                            </p:tgtEl>
                                            <p:attrNameLst>
                                              <p:attrName>ppt_y</p:attrName>
                                            </p:attrNameLst>
                                          </p:cBhvr>
                                          <p:to>
                                            <p:strVal val="(#ppt_y+0.4)"/>
                                          </p:to>
                                        </p:set>
                                        <p:anim from="(#ppt_y+0.4)" to="(#ppt_y)" calcmode="lin" valueType="num">
                                          <p:cBhvr>
                                            <p:cTn id="52" dur="615" accel="100000" fill="hold">
                                              <p:stCondLst>
                                                <p:cond delay="385"/>
                                              </p:stCondLst>
                                            </p:cTn>
                                            <p:tgtEl>
                                              <p:spTgt spid="19"/>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51"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385" decel="100000"/>
                                            <p:tgtEl>
                                              <p:spTgt spid="23"/>
                                            </p:tgtEl>
                                          </p:cBhvr>
                                        </p:animEffect>
                                        <p:animScale>
                                          <p:cBhvr>
                                            <p:cTn id="63" dur="385" decel="100000"/>
                                            <p:tgtEl>
                                              <p:spTgt spid="23"/>
                                            </p:tgtEl>
                                          </p:cBhvr>
                                          <p:from x="10000" y="10000"/>
                                          <p:to x="200000" y="450000"/>
                                        </p:animScale>
                                        <p:animScale>
                                          <p:cBhvr>
                                            <p:cTn id="64" dur="615" accel="100000" fill="hold">
                                              <p:stCondLst>
                                                <p:cond delay="385"/>
                                              </p:stCondLst>
                                            </p:cTn>
                                            <p:tgtEl>
                                              <p:spTgt spid="23"/>
                                            </p:tgtEl>
                                          </p:cBhvr>
                                          <p:from x="200000" y="450000"/>
                                          <p:to x="100000" y="100000"/>
                                        </p:animScale>
                                        <p:set>
                                          <p:cBhvr>
                                            <p:cTn id="65" dur="385" fill="hold"/>
                                            <p:tgtEl>
                                              <p:spTgt spid="23"/>
                                            </p:tgtEl>
                                            <p:attrNameLst>
                                              <p:attrName>ppt_x</p:attrName>
                                            </p:attrNameLst>
                                          </p:cBhvr>
                                          <p:to>
                                            <p:strVal val="(0.5)"/>
                                          </p:to>
                                        </p:set>
                                        <p:anim from="(0.5)" to="(#ppt_x)" calcmode="lin" valueType="num">
                                          <p:cBhvr>
                                            <p:cTn id="66" dur="615" accel="100000" fill="hold">
                                              <p:stCondLst>
                                                <p:cond delay="385"/>
                                              </p:stCondLst>
                                            </p:cTn>
                                            <p:tgtEl>
                                              <p:spTgt spid="23"/>
                                            </p:tgtEl>
                                            <p:attrNameLst>
                                              <p:attrName>ppt_x</p:attrName>
                                            </p:attrNameLst>
                                          </p:cBhvr>
                                        </p:anim>
                                        <p:set>
                                          <p:cBhvr>
                                            <p:cTn id="67" dur="385" fill="hold"/>
                                            <p:tgtEl>
                                              <p:spTgt spid="23"/>
                                            </p:tgtEl>
                                            <p:attrNameLst>
                                              <p:attrName>ppt_y</p:attrName>
                                            </p:attrNameLst>
                                          </p:cBhvr>
                                          <p:to>
                                            <p:strVal val="(#ppt_y+0.4)"/>
                                          </p:to>
                                        </p:set>
                                        <p:anim from="(#ppt_y+0.4)" to="(#ppt_y)" calcmode="lin" valueType="num">
                                          <p:cBhvr>
                                            <p:cTn id="68" dur="615" accel="100000" fill="hold">
                                              <p:stCondLst>
                                                <p:cond delay="385"/>
                                              </p:stCondLst>
                                            </p:cTn>
                                            <p:tgtEl>
                                              <p:spTgt spid="23"/>
                                            </p:tgtEl>
                                            <p:attrNameLst>
                                              <p:attrName>ppt_y</p:attrName>
                                            </p:attrNameLst>
                                          </p:cBhvr>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par>
                                    <p:cTn id="74" presetID="2" presetClass="entr" presetSubtype="4" fill="hold" nodeType="withEffect" p14:presetBounceEnd="70000">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14:bounceEnd="70000">
                                          <p:cBhvr additive="base">
                                            <p:cTn id="76" dur="500" fill="hold"/>
                                            <p:tgtEl>
                                              <p:spTgt spid="27"/>
                                            </p:tgtEl>
                                            <p:attrNameLst>
                                              <p:attrName>ppt_x</p:attrName>
                                            </p:attrNameLst>
                                          </p:cBhvr>
                                          <p:tavLst>
                                            <p:tav tm="0">
                                              <p:val>
                                                <p:strVal val="#ppt_x"/>
                                              </p:val>
                                            </p:tav>
                                            <p:tav tm="100000">
                                              <p:val>
                                                <p:strVal val="#ppt_x"/>
                                              </p:val>
                                            </p:tav>
                                          </p:tavLst>
                                        </p:anim>
                                        <p:anim calcmode="lin" valueType="num" p14:bounceEnd="70000">
                                          <p:cBhvr additive="base">
                                            <p:cTn id="7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9"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5" decel="100000"/>
                                            <p:tgtEl>
                                              <p:spTgt spid="17"/>
                                            </p:tgtEl>
                                          </p:cBhvr>
                                        </p:animEffect>
                                        <p:animScale>
                                          <p:cBhvr>
                                            <p:cTn id="17" dur="385" decel="100000"/>
                                            <p:tgtEl>
                                              <p:spTgt spid="17"/>
                                            </p:tgtEl>
                                          </p:cBhvr>
                                          <p:from x="10000" y="10000"/>
                                          <p:to x="200000" y="450000"/>
                                        </p:animScale>
                                        <p:animScale>
                                          <p:cBhvr>
                                            <p:cTn id="18" dur="615" accel="100000" fill="hold">
                                              <p:stCondLst>
                                                <p:cond delay="385"/>
                                              </p:stCondLst>
                                            </p:cTn>
                                            <p:tgtEl>
                                              <p:spTgt spid="17"/>
                                            </p:tgtEl>
                                          </p:cBhvr>
                                          <p:from x="200000" y="450000"/>
                                          <p:to x="100000" y="100000"/>
                                        </p:animScale>
                                        <p:set>
                                          <p:cBhvr>
                                            <p:cTn id="19" dur="385" fill="hold"/>
                                            <p:tgtEl>
                                              <p:spTgt spid="17"/>
                                            </p:tgtEl>
                                            <p:attrNameLst>
                                              <p:attrName>ppt_x</p:attrName>
                                            </p:attrNameLst>
                                          </p:cBhvr>
                                          <p:to>
                                            <p:strVal val="(0.5)"/>
                                          </p:to>
                                        </p:set>
                                        <p:anim from="(0.5)" to="(#ppt_x)" calcmode="lin" valueType="num">
                                          <p:cBhvr>
                                            <p:cTn id="20" dur="615" accel="100000" fill="hold">
                                              <p:stCondLst>
                                                <p:cond delay="385"/>
                                              </p:stCondLst>
                                            </p:cTn>
                                            <p:tgtEl>
                                              <p:spTgt spid="17"/>
                                            </p:tgtEl>
                                            <p:attrNameLst>
                                              <p:attrName>ppt_x</p:attrName>
                                            </p:attrNameLst>
                                          </p:cBhvr>
                                        </p:anim>
                                        <p:set>
                                          <p:cBhvr>
                                            <p:cTn id="21" dur="385" fill="hold"/>
                                            <p:tgtEl>
                                              <p:spTgt spid="17"/>
                                            </p:tgtEl>
                                            <p:attrNameLst>
                                              <p:attrName>ppt_y</p:attrName>
                                            </p:attrNameLst>
                                          </p:cBhvr>
                                          <p:to>
                                            <p:strVal val="(#ppt_y+0.4)"/>
                                          </p:to>
                                        </p:set>
                                        <p:anim from="(#ppt_y+0.4)" to="(#ppt_y)" calcmode="lin" valueType="num">
                                          <p:cBhvr>
                                            <p:cTn id="22" dur="615" accel="100000" fill="hold">
                                              <p:stCondLst>
                                                <p:cond delay="385"/>
                                              </p:stCondLst>
                                            </p:cTn>
                                            <p:tgtEl>
                                              <p:spTgt spid="17"/>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385" decel="100000"/>
                                            <p:tgtEl>
                                              <p:spTgt spid="18"/>
                                            </p:tgtEl>
                                          </p:cBhvr>
                                        </p:animEffect>
                                        <p:animScale>
                                          <p:cBhvr>
                                            <p:cTn id="28" dur="385" decel="100000"/>
                                            <p:tgtEl>
                                              <p:spTgt spid="18"/>
                                            </p:tgtEl>
                                          </p:cBhvr>
                                          <p:from x="10000" y="10000"/>
                                          <p:to x="200000" y="450000"/>
                                        </p:animScale>
                                        <p:animScale>
                                          <p:cBhvr>
                                            <p:cTn id="29" dur="615" accel="100000" fill="hold">
                                              <p:stCondLst>
                                                <p:cond delay="385"/>
                                              </p:stCondLst>
                                            </p:cTn>
                                            <p:tgtEl>
                                              <p:spTgt spid="18"/>
                                            </p:tgtEl>
                                          </p:cBhvr>
                                          <p:from x="200000" y="450000"/>
                                          <p:to x="100000" y="100000"/>
                                        </p:animScale>
                                        <p:set>
                                          <p:cBhvr>
                                            <p:cTn id="30" dur="385" fill="hold"/>
                                            <p:tgtEl>
                                              <p:spTgt spid="18"/>
                                            </p:tgtEl>
                                            <p:attrNameLst>
                                              <p:attrName>ppt_x</p:attrName>
                                            </p:attrNameLst>
                                          </p:cBhvr>
                                          <p:to>
                                            <p:strVal val="(0.5)"/>
                                          </p:to>
                                        </p:set>
                                        <p:anim from="(0.5)" to="(#ppt_x)" calcmode="lin" valueType="num">
                                          <p:cBhvr>
                                            <p:cTn id="31" dur="615" accel="100000" fill="hold">
                                              <p:stCondLst>
                                                <p:cond delay="385"/>
                                              </p:stCondLst>
                                            </p:cTn>
                                            <p:tgtEl>
                                              <p:spTgt spid="18"/>
                                            </p:tgtEl>
                                            <p:attrNameLst>
                                              <p:attrName>ppt_x</p:attrName>
                                            </p:attrNameLst>
                                          </p:cBhvr>
                                        </p:anim>
                                        <p:set>
                                          <p:cBhvr>
                                            <p:cTn id="32" dur="385" fill="hold"/>
                                            <p:tgtEl>
                                              <p:spTgt spid="18"/>
                                            </p:tgtEl>
                                            <p:attrNameLst>
                                              <p:attrName>ppt_y</p:attrName>
                                            </p:attrNameLst>
                                          </p:cBhvr>
                                          <p:to>
                                            <p:strVal val="(#ppt_y+0.4)"/>
                                          </p:to>
                                        </p:set>
                                        <p:anim from="(#ppt_y+0.4)" to="(#ppt_y)" calcmode="lin" valueType="num">
                                          <p:cBhvr>
                                            <p:cTn id="33" dur="615" accel="100000" fill="hold">
                                              <p:stCondLst>
                                                <p:cond delay="385"/>
                                              </p:stCondLst>
                                            </p:cTn>
                                            <p:tgtEl>
                                              <p:spTgt spid="18"/>
                                            </p:tgtEl>
                                            <p:attrNameLst>
                                              <p:attrName>ppt_y</p:attrName>
                                            </p:attrNameLst>
                                          </p:cBhvr>
                                        </p:anim>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nodeType="clickEffect">
                                      <p:stCondLst>
                                        <p:cond delay="0"/>
                                      </p:stCondLst>
                                      <p:childTnLst>
                                        <p:animEffect transition="out" filter="randombar(horizontal)">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1"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385" decel="100000"/>
                                            <p:tgtEl>
                                              <p:spTgt spid="19"/>
                                            </p:tgtEl>
                                          </p:cBhvr>
                                        </p:animEffect>
                                        <p:animScale>
                                          <p:cBhvr>
                                            <p:cTn id="47" dur="385" decel="100000"/>
                                            <p:tgtEl>
                                              <p:spTgt spid="19"/>
                                            </p:tgtEl>
                                          </p:cBhvr>
                                          <p:from x="10000" y="10000"/>
                                          <p:to x="200000" y="450000"/>
                                        </p:animScale>
                                        <p:animScale>
                                          <p:cBhvr>
                                            <p:cTn id="48" dur="615" accel="100000" fill="hold">
                                              <p:stCondLst>
                                                <p:cond delay="385"/>
                                              </p:stCondLst>
                                            </p:cTn>
                                            <p:tgtEl>
                                              <p:spTgt spid="19"/>
                                            </p:tgtEl>
                                          </p:cBhvr>
                                          <p:from x="200000" y="450000"/>
                                          <p:to x="100000" y="100000"/>
                                        </p:animScale>
                                        <p:set>
                                          <p:cBhvr>
                                            <p:cTn id="49" dur="385" fill="hold"/>
                                            <p:tgtEl>
                                              <p:spTgt spid="19"/>
                                            </p:tgtEl>
                                            <p:attrNameLst>
                                              <p:attrName>ppt_x</p:attrName>
                                            </p:attrNameLst>
                                          </p:cBhvr>
                                          <p:to>
                                            <p:strVal val="(0.5)"/>
                                          </p:to>
                                        </p:set>
                                        <p:anim from="(0.5)" to="(#ppt_x)" calcmode="lin" valueType="num">
                                          <p:cBhvr>
                                            <p:cTn id="50" dur="615" accel="100000" fill="hold">
                                              <p:stCondLst>
                                                <p:cond delay="385"/>
                                              </p:stCondLst>
                                            </p:cTn>
                                            <p:tgtEl>
                                              <p:spTgt spid="19"/>
                                            </p:tgtEl>
                                            <p:attrNameLst>
                                              <p:attrName>ppt_x</p:attrName>
                                            </p:attrNameLst>
                                          </p:cBhvr>
                                        </p:anim>
                                        <p:set>
                                          <p:cBhvr>
                                            <p:cTn id="51" dur="385" fill="hold"/>
                                            <p:tgtEl>
                                              <p:spTgt spid="19"/>
                                            </p:tgtEl>
                                            <p:attrNameLst>
                                              <p:attrName>ppt_y</p:attrName>
                                            </p:attrNameLst>
                                          </p:cBhvr>
                                          <p:to>
                                            <p:strVal val="(#ppt_y+0.4)"/>
                                          </p:to>
                                        </p:set>
                                        <p:anim from="(#ppt_y+0.4)" to="(#ppt_y)" calcmode="lin" valueType="num">
                                          <p:cBhvr>
                                            <p:cTn id="52" dur="615" accel="100000" fill="hold">
                                              <p:stCondLst>
                                                <p:cond delay="385"/>
                                              </p:stCondLst>
                                            </p:cTn>
                                            <p:tgtEl>
                                              <p:spTgt spid="19"/>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51"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385" decel="100000"/>
                                            <p:tgtEl>
                                              <p:spTgt spid="23"/>
                                            </p:tgtEl>
                                          </p:cBhvr>
                                        </p:animEffect>
                                        <p:animScale>
                                          <p:cBhvr>
                                            <p:cTn id="63" dur="385" decel="100000"/>
                                            <p:tgtEl>
                                              <p:spTgt spid="23"/>
                                            </p:tgtEl>
                                          </p:cBhvr>
                                          <p:from x="10000" y="10000"/>
                                          <p:to x="200000" y="450000"/>
                                        </p:animScale>
                                        <p:animScale>
                                          <p:cBhvr>
                                            <p:cTn id="64" dur="615" accel="100000" fill="hold">
                                              <p:stCondLst>
                                                <p:cond delay="385"/>
                                              </p:stCondLst>
                                            </p:cTn>
                                            <p:tgtEl>
                                              <p:spTgt spid="23"/>
                                            </p:tgtEl>
                                          </p:cBhvr>
                                          <p:from x="200000" y="450000"/>
                                          <p:to x="100000" y="100000"/>
                                        </p:animScale>
                                        <p:set>
                                          <p:cBhvr>
                                            <p:cTn id="65" dur="385" fill="hold"/>
                                            <p:tgtEl>
                                              <p:spTgt spid="23"/>
                                            </p:tgtEl>
                                            <p:attrNameLst>
                                              <p:attrName>ppt_x</p:attrName>
                                            </p:attrNameLst>
                                          </p:cBhvr>
                                          <p:to>
                                            <p:strVal val="(0.5)"/>
                                          </p:to>
                                        </p:set>
                                        <p:anim from="(0.5)" to="(#ppt_x)" calcmode="lin" valueType="num">
                                          <p:cBhvr>
                                            <p:cTn id="66" dur="615" accel="100000" fill="hold">
                                              <p:stCondLst>
                                                <p:cond delay="385"/>
                                              </p:stCondLst>
                                            </p:cTn>
                                            <p:tgtEl>
                                              <p:spTgt spid="23"/>
                                            </p:tgtEl>
                                            <p:attrNameLst>
                                              <p:attrName>ppt_x</p:attrName>
                                            </p:attrNameLst>
                                          </p:cBhvr>
                                        </p:anim>
                                        <p:set>
                                          <p:cBhvr>
                                            <p:cTn id="67" dur="385" fill="hold"/>
                                            <p:tgtEl>
                                              <p:spTgt spid="23"/>
                                            </p:tgtEl>
                                            <p:attrNameLst>
                                              <p:attrName>ppt_y</p:attrName>
                                            </p:attrNameLst>
                                          </p:cBhvr>
                                          <p:to>
                                            <p:strVal val="(#ppt_y+0.4)"/>
                                          </p:to>
                                        </p:set>
                                        <p:anim from="(#ppt_y+0.4)" to="(#ppt_y)" calcmode="lin" valueType="num">
                                          <p:cBhvr>
                                            <p:cTn id="68" dur="615" accel="100000" fill="hold">
                                              <p:stCondLst>
                                                <p:cond delay="385"/>
                                              </p:stCondLst>
                                            </p:cTn>
                                            <p:tgtEl>
                                              <p:spTgt spid="23"/>
                                            </p:tgtEl>
                                            <p:attrNameLst>
                                              <p:attrName>ppt_y</p:attrName>
                                            </p:attrNameLst>
                                          </p:cBhvr>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par>
                                    <p:cTn id="74" presetID="2" presetClass="entr" presetSubtype="4"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ppt_x"/>
                                              </p:val>
                                            </p:tav>
                                            <p:tav tm="100000">
                                              <p:val>
                                                <p:strVal val="#ppt_x"/>
                                              </p:val>
                                            </p:tav>
                                          </p:tavLst>
                                        </p:anim>
                                        <p:anim calcmode="lin" valueType="num">
                                          <p:cBhvr additive="base">
                                            <p:cTn id="7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9" grpId="0"/>
          <p:bldP spid="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C676F8-A414-4A8A-854D-7882C4C36872}"/>
              </a:ext>
            </a:extLst>
          </p:cNvPr>
          <p:cNvGrpSpPr/>
          <p:nvPr/>
        </p:nvGrpSpPr>
        <p:grpSpPr>
          <a:xfrm>
            <a:off x="531495" y="363220"/>
            <a:ext cx="3962399" cy="684000"/>
            <a:chOff x="3521613" y="0"/>
            <a:chExt cx="3962399" cy="684000"/>
          </a:xfrm>
        </p:grpSpPr>
        <p:grpSp>
          <p:nvGrpSpPr>
            <p:cNvPr id="3" name="Group 2">
              <a:extLst>
                <a:ext uri="{FF2B5EF4-FFF2-40B4-BE49-F238E27FC236}">
                  <a16:creationId xmlns:a16="http://schemas.microsoft.com/office/drawing/2014/main" id="{5942890F-6904-48A2-8E47-AAB3C953861E}"/>
                </a:ext>
              </a:extLst>
            </p:cNvPr>
            <p:cNvGrpSpPr/>
            <p:nvPr/>
          </p:nvGrpSpPr>
          <p:grpSpPr>
            <a:xfrm>
              <a:off x="3521613" y="0"/>
              <a:ext cx="3962399" cy="684000"/>
              <a:chOff x="3770142" y="1493446"/>
              <a:chExt cx="3962399" cy="684000"/>
            </a:xfrm>
          </p:grpSpPr>
          <p:sp>
            <p:nvSpPr>
              <p:cNvPr id="5" name="Flowchart: Alternate Process 4">
                <a:extLst>
                  <a:ext uri="{FF2B5EF4-FFF2-40B4-BE49-F238E27FC236}">
                    <a16:creationId xmlns:a16="http://schemas.microsoft.com/office/drawing/2014/main" id="{F5DC6197-D442-4C0B-92CA-41FE29FCE7E6}"/>
                  </a:ext>
                </a:extLst>
              </p:cNvPr>
              <p:cNvSpPr/>
              <p:nvPr/>
            </p:nvSpPr>
            <p:spPr>
              <a:xfrm>
                <a:off x="3840480" y="1547446"/>
                <a:ext cx="3892061" cy="576000"/>
              </a:xfrm>
              <a:prstGeom prst="flowChartAlternateProcess">
                <a:avLst/>
              </a:prstGeom>
              <a:solidFill>
                <a:srgbClr val="FFC000"/>
              </a:solidFill>
              <a:ln w="28575" cap="flat" cmpd="sng" algn="ctr">
                <a:solidFill>
                  <a:srgbClr val="FC709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cs typeface="+mn-cs"/>
                </a:endParaRPr>
              </a:p>
            </p:txBody>
          </p:sp>
          <p:pic>
            <p:nvPicPr>
              <p:cNvPr id="6" name="Picture 5">
                <a:extLst>
                  <a:ext uri="{FF2B5EF4-FFF2-40B4-BE49-F238E27FC236}">
                    <a16:creationId xmlns:a16="http://schemas.microsoft.com/office/drawing/2014/main" id="{91D2F96C-E739-473D-B074-465587B197E9}"/>
                  </a:ext>
                </a:extLst>
              </p:cNvPr>
              <p:cNvPicPr>
                <a:picLocks noChangeAspect="1"/>
              </p:cNvPicPr>
              <p:nvPr/>
            </p:nvPicPr>
            <p:blipFill>
              <a:blip r:embed="rId2"/>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A5D35EC4-61A0-4D74-9461-3B7E3A6D35F2}"/>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rPr>
                <a:t>Luyện đọc nhóm</a:t>
              </a:r>
            </a:p>
          </p:txBody>
        </p:sp>
      </p:grpSp>
      <p:pic>
        <p:nvPicPr>
          <p:cNvPr id="7" name="Picture 6">
            <a:extLst>
              <a:ext uri="{FF2B5EF4-FFF2-40B4-BE49-F238E27FC236}">
                <a16:creationId xmlns:a16="http://schemas.microsoft.com/office/drawing/2014/main" id="{4BB656C5-020B-455E-A9D7-DAA21F278E99}"/>
              </a:ext>
            </a:extLst>
          </p:cNvPr>
          <p:cNvPicPr>
            <a:picLocks noChangeAspect="1"/>
          </p:cNvPicPr>
          <p:nvPr/>
        </p:nvPicPr>
        <p:blipFill rotWithShape="1">
          <a:blip r:embed="rId3">
            <a:extLst>
              <a:ext uri="{28A0092B-C50C-407E-A947-70E740481C1C}">
                <a14:useLocalDpi xmlns:a14="http://schemas.microsoft.com/office/drawing/2010/main" val="0"/>
              </a:ext>
            </a:extLst>
          </a:blip>
          <a:srcRect t="3540"/>
          <a:stretch/>
        </p:blipFill>
        <p:spPr>
          <a:xfrm>
            <a:off x="1069340" y="1351073"/>
            <a:ext cx="5026660" cy="2613634"/>
          </a:xfrm>
          <a:prstGeom prst="rect">
            <a:avLst/>
          </a:prstGeom>
        </p:spPr>
      </p:pic>
      <p:grpSp>
        <p:nvGrpSpPr>
          <p:cNvPr id="8" name="Group 7">
            <a:extLst>
              <a:ext uri="{FF2B5EF4-FFF2-40B4-BE49-F238E27FC236}">
                <a16:creationId xmlns:a16="http://schemas.microsoft.com/office/drawing/2014/main" id="{DC55626B-CBD5-49C4-8045-3D661F6401F9}"/>
              </a:ext>
            </a:extLst>
          </p:cNvPr>
          <p:cNvGrpSpPr/>
          <p:nvPr/>
        </p:nvGrpSpPr>
        <p:grpSpPr>
          <a:xfrm>
            <a:off x="6764337" y="1329152"/>
            <a:ext cx="4817745" cy="2657475"/>
            <a:chOff x="6138355" y="864494"/>
            <a:chExt cx="5158854" cy="2613541"/>
          </a:xfrm>
        </p:grpSpPr>
        <p:sp>
          <p:nvSpPr>
            <p:cNvPr id="9" name="Rounded Rectangle 14">
              <a:extLst>
                <a:ext uri="{FF2B5EF4-FFF2-40B4-BE49-F238E27FC236}">
                  <a16:creationId xmlns:a16="http://schemas.microsoft.com/office/drawing/2014/main" id="{49CA0B8B-ECC7-477C-8840-3C107A1AAEA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pPr>
              <a:endParaRPr lang="en-US" sz="2800" b="1">
                <a:ln w="28575">
                  <a:solidFill>
                    <a:prstClr val="white"/>
                  </a:solidFill>
                </a:ln>
                <a:solidFill>
                  <a:srgbClr val="006600"/>
                </a:solidFill>
                <a:latin typeface="SVN-Cookies" panose="02040603050506020204" pitchFamily="18" charset="0"/>
              </a:endParaRPr>
            </a:p>
          </p:txBody>
        </p:sp>
        <p:pic>
          <p:nvPicPr>
            <p:cNvPr id="10" name="Picture 9">
              <a:extLst>
                <a:ext uri="{FF2B5EF4-FFF2-40B4-BE49-F238E27FC236}">
                  <a16:creationId xmlns:a16="http://schemas.microsoft.com/office/drawing/2014/main" id="{7B7AEA5D-6AB4-4E15-9AFF-FB62107AE38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31081" y="920215"/>
              <a:ext cx="4973402" cy="2502098"/>
            </a:xfrm>
            <a:prstGeom prst="rect">
              <a:avLst/>
            </a:prstGeom>
          </p:spPr>
        </p:pic>
      </p:grpSp>
      <p:pic>
        <p:nvPicPr>
          <p:cNvPr id="11" name="Picture 10">
            <a:extLst>
              <a:ext uri="{FF2B5EF4-FFF2-40B4-BE49-F238E27FC236}">
                <a16:creationId xmlns:a16="http://schemas.microsoft.com/office/drawing/2014/main" id="{BF9A5E2B-62E3-4D03-9064-9DB5A1F3D9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2223271" y="3910707"/>
            <a:ext cx="918210" cy="929005"/>
          </a:xfrm>
          <a:prstGeom prst="rect">
            <a:avLst/>
          </a:prstGeom>
        </p:spPr>
      </p:pic>
      <p:pic>
        <p:nvPicPr>
          <p:cNvPr id="12" name="Picture 11">
            <a:extLst>
              <a:ext uri="{FF2B5EF4-FFF2-40B4-BE49-F238E27FC236}">
                <a16:creationId xmlns:a16="http://schemas.microsoft.com/office/drawing/2014/main" id="{CE780009-15E9-400D-B2CD-831CD6739F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8714105" y="4248150"/>
            <a:ext cx="918210" cy="929005"/>
          </a:xfrm>
          <a:prstGeom prst="rect">
            <a:avLst/>
          </a:prstGeom>
        </p:spPr>
      </p:pic>
      <p:pic>
        <p:nvPicPr>
          <p:cNvPr id="13" name="Picture 12">
            <a:extLst>
              <a:ext uri="{FF2B5EF4-FFF2-40B4-BE49-F238E27FC236}">
                <a16:creationId xmlns:a16="http://schemas.microsoft.com/office/drawing/2014/main" id="{5E2F0B40-2B31-4CBE-9496-3A5C49630B01}"/>
              </a:ext>
            </a:extLst>
          </p:cNvPr>
          <p:cNvPicPr/>
          <p:nvPr/>
        </p:nvPicPr>
        <p:blipFill>
          <a:blip r:embed="rId7">
            <a:clrChange>
              <a:clrFrom>
                <a:srgbClr val="FFFFFF">
                  <a:alpha val="100000"/>
                </a:srgbClr>
              </a:clrFrom>
              <a:clrTo>
                <a:srgbClr val="FFFFFF">
                  <a:alpha val="100000"/>
                  <a:alpha val="0"/>
                </a:srgbClr>
              </a:clrTo>
            </a:clrChange>
          </a:blip>
          <a:srcRect b="26942"/>
          <a:stretch>
            <a:fillRect/>
          </a:stretch>
        </p:blipFill>
        <p:spPr>
          <a:xfrm>
            <a:off x="3144520" y="3844776"/>
            <a:ext cx="5026660" cy="2708910"/>
          </a:xfrm>
          <a:prstGeom prst="rect">
            <a:avLst/>
          </a:prstGeom>
          <a:noFill/>
          <a:ln w="9525">
            <a:noFill/>
          </a:ln>
        </p:spPr>
      </p:pic>
    </p:spTree>
    <p:extLst>
      <p:ext uri="{BB962C8B-B14F-4D97-AF65-F5344CB8AC3E}">
        <p14:creationId xmlns:p14="http://schemas.microsoft.com/office/powerpoint/2010/main" val="74493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58BD3A-09A7-4B44-91BA-96EA68270F76}"/>
              </a:ext>
            </a:extLst>
          </p:cNvPr>
          <p:cNvGrpSpPr/>
          <p:nvPr/>
        </p:nvGrpSpPr>
        <p:grpSpPr>
          <a:xfrm>
            <a:off x="465455" y="376288"/>
            <a:ext cx="4291965" cy="684162"/>
            <a:chOff x="3521613" y="-267"/>
            <a:chExt cx="4136573" cy="684267"/>
          </a:xfrm>
        </p:grpSpPr>
        <p:grpSp>
          <p:nvGrpSpPr>
            <p:cNvPr id="3" name="Group 2">
              <a:extLst>
                <a:ext uri="{FF2B5EF4-FFF2-40B4-BE49-F238E27FC236}">
                  <a16:creationId xmlns:a16="http://schemas.microsoft.com/office/drawing/2014/main" id="{34621617-8760-4646-B0BB-F5B71BCB57F2}"/>
                </a:ext>
              </a:extLst>
            </p:cNvPr>
            <p:cNvGrpSpPr/>
            <p:nvPr/>
          </p:nvGrpSpPr>
          <p:grpSpPr>
            <a:xfrm>
              <a:off x="3521613" y="0"/>
              <a:ext cx="4136573" cy="684000"/>
              <a:chOff x="3770142" y="1493446"/>
              <a:chExt cx="4136573" cy="684000"/>
            </a:xfrm>
          </p:grpSpPr>
          <p:sp>
            <p:nvSpPr>
              <p:cNvPr id="5" name="Flowchart: Alternate Process 4">
                <a:extLst>
                  <a:ext uri="{FF2B5EF4-FFF2-40B4-BE49-F238E27FC236}">
                    <a16:creationId xmlns:a16="http://schemas.microsoft.com/office/drawing/2014/main" id="{43962923-6376-4182-BDD5-E02CA0A9BC4B}"/>
                  </a:ext>
                </a:extLst>
              </p:cNvPr>
              <p:cNvSpPr/>
              <p:nvPr/>
            </p:nvSpPr>
            <p:spPr>
              <a:xfrm>
                <a:off x="3840481" y="1547446"/>
                <a:ext cx="4066234" cy="576000"/>
              </a:xfrm>
              <a:prstGeom prst="flowChartAlternateProcess">
                <a:avLst/>
              </a:prstGeom>
              <a:solidFill>
                <a:srgbClr val="DDFDAE"/>
              </a:solidFill>
              <a:ln w="28575" cap="flat" cmpd="sng" algn="ctr">
                <a:solidFill>
                  <a:srgbClr val="FC709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cs typeface="+mn-cs"/>
                </a:endParaRPr>
              </a:p>
            </p:txBody>
          </p:sp>
          <p:pic>
            <p:nvPicPr>
              <p:cNvPr id="6" name="Picture 5">
                <a:extLst>
                  <a:ext uri="{FF2B5EF4-FFF2-40B4-BE49-F238E27FC236}">
                    <a16:creationId xmlns:a16="http://schemas.microsoft.com/office/drawing/2014/main" id="{A1B4EA71-2B4F-4362-8214-2AC1EBF34DB6}"/>
                  </a:ext>
                </a:extLst>
              </p:cNvPr>
              <p:cNvPicPr>
                <a:picLocks noChangeAspect="1"/>
              </p:cNvPicPr>
              <p:nvPr/>
            </p:nvPicPr>
            <p:blipFill>
              <a:blip r:embed="rId2"/>
              <a:stretch>
                <a:fillRect/>
              </a:stretch>
            </p:blipFill>
            <p:spPr>
              <a:xfrm rot="16200000">
                <a:off x="3751426" y="1512162"/>
                <a:ext cx="684000" cy="646568"/>
              </a:xfrm>
              <a:prstGeom prst="rect">
                <a:avLst/>
              </a:prstGeom>
            </p:spPr>
          </p:pic>
        </p:grpSp>
        <p:sp>
          <p:nvSpPr>
            <p:cNvPr id="4" name="TextBox 15">
              <a:extLst>
                <a:ext uri="{FF2B5EF4-FFF2-40B4-BE49-F238E27FC236}">
                  <a16:creationId xmlns:a16="http://schemas.microsoft.com/office/drawing/2014/main" id="{4AF11E29-E20E-44F2-82D4-35F5027AD703}"/>
                </a:ext>
              </a:extLst>
            </p:cNvPr>
            <p:cNvSpPr txBox="1"/>
            <p:nvPr/>
          </p:nvSpPr>
          <p:spPr>
            <a:xfrm>
              <a:off x="4112457" y="-267"/>
              <a:ext cx="3545728" cy="5836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rPr>
                <a:t>Luyện đọc trước lớp</a:t>
              </a:r>
            </a:p>
          </p:txBody>
        </p:sp>
      </p:grpSp>
      <p:pic>
        <p:nvPicPr>
          <p:cNvPr id="7" name="Picture 6">
            <a:extLst>
              <a:ext uri="{FF2B5EF4-FFF2-40B4-BE49-F238E27FC236}">
                <a16:creationId xmlns:a16="http://schemas.microsoft.com/office/drawing/2014/main" id="{F6974BFA-C57F-49E6-BE4D-36DAE6815DB5}"/>
              </a:ext>
            </a:extLst>
          </p:cNvPr>
          <p:cNvPicPr>
            <a:picLocks noChangeAspect="1"/>
          </p:cNvPicPr>
          <p:nvPr/>
        </p:nvPicPr>
        <p:blipFill>
          <a:blip r:embed="rId3"/>
          <a:srcRect l="4591" t="17056" r="8973" b="5172"/>
          <a:stretch>
            <a:fillRect/>
          </a:stretch>
        </p:blipFill>
        <p:spPr>
          <a:xfrm>
            <a:off x="538480" y="1240155"/>
            <a:ext cx="6869430" cy="3639185"/>
          </a:xfrm>
          <a:prstGeom prst="rect">
            <a:avLst/>
          </a:prstGeom>
        </p:spPr>
      </p:pic>
      <p:pic>
        <p:nvPicPr>
          <p:cNvPr id="8" name="Picture 7">
            <a:extLst>
              <a:ext uri="{FF2B5EF4-FFF2-40B4-BE49-F238E27FC236}">
                <a16:creationId xmlns:a16="http://schemas.microsoft.com/office/drawing/2014/main" id="{797B1A24-FE3B-412C-AB4F-17D36B060EDD}"/>
              </a:ext>
            </a:extLst>
          </p:cNvPr>
          <p:cNvPicPr/>
          <p:nvPr/>
        </p:nvPicPr>
        <p:blipFill>
          <a:blip r:embed="rId4">
            <a:clrChange>
              <a:clrFrom>
                <a:srgbClr val="F5F5F5">
                  <a:alpha val="100000"/>
                </a:srgbClr>
              </a:clrFrom>
              <a:clrTo>
                <a:srgbClr val="F5F5F5">
                  <a:alpha val="100000"/>
                  <a:alpha val="0"/>
                </a:srgbClr>
              </a:clrTo>
            </a:clrChange>
          </a:blip>
          <a:srcRect t="12661" b="19443"/>
          <a:stretch>
            <a:fillRect/>
          </a:stretch>
        </p:blipFill>
        <p:spPr>
          <a:xfrm>
            <a:off x="6878320" y="2447290"/>
            <a:ext cx="5069840" cy="3916045"/>
          </a:xfrm>
          <a:prstGeom prst="rect">
            <a:avLst/>
          </a:prstGeom>
          <a:noFill/>
          <a:ln w="9525">
            <a:noFill/>
          </a:ln>
        </p:spPr>
      </p:pic>
    </p:spTree>
    <p:extLst>
      <p:ext uri="{BB962C8B-B14F-4D97-AF65-F5344CB8AC3E}">
        <p14:creationId xmlns:p14="http://schemas.microsoft.com/office/powerpoint/2010/main" val="246936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8AD975F5-FA3D-4ACC-9747-59EBB92BC1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图片 16">
            <a:extLst>
              <a:ext uri="{FF2B5EF4-FFF2-40B4-BE49-F238E27FC236}">
                <a16:creationId xmlns:a16="http://schemas.microsoft.com/office/drawing/2014/main" id="{6CCDE283-C494-491E-8F51-59866BA17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3" name="图片 18">
            <a:extLst>
              <a:ext uri="{FF2B5EF4-FFF2-40B4-BE49-F238E27FC236}">
                <a16:creationId xmlns:a16="http://schemas.microsoft.com/office/drawing/2014/main" id="{B2FE0864-A2F4-4714-AEDE-C406D363AB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4" name="图片 14">
            <a:extLst>
              <a:ext uri="{FF2B5EF4-FFF2-40B4-BE49-F238E27FC236}">
                <a16:creationId xmlns:a16="http://schemas.microsoft.com/office/drawing/2014/main" id="{2328C49E-8C03-4219-8290-5CEC206A01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608" t="10266" r="20000" b="60817"/>
          <a:stretch>
            <a:fillRect/>
          </a:stretch>
        </p:blipFill>
        <p:spPr>
          <a:xfrm>
            <a:off x="10418970" y="4691659"/>
            <a:ext cx="901149" cy="1762539"/>
          </a:xfrm>
          <a:prstGeom prst="rect">
            <a:avLst/>
          </a:prstGeom>
        </p:spPr>
      </p:pic>
      <p:pic>
        <p:nvPicPr>
          <p:cNvPr id="5" name="图片 2">
            <a:extLst>
              <a:ext uri="{FF2B5EF4-FFF2-40B4-BE49-F238E27FC236}">
                <a16:creationId xmlns:a16="http://schemas.microsoft.com/office/drawing/2014/main" id="{D59122B2-5E1C-4EB4-BECB-962BB476F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5910" y="2876550"/>
            <a:ext cx="3981450" cy="3981450"/>
          </a:xfrm>
          <a:prstGeom prst="rect">
            <a:avLst/>
          </a:prstGeom>
        </p:spPr>
      </p:pic>
      <p:grpSp>
        <p:nvGrpSpPr>
          <p:cNvPr id="6" name="Group 5">
            <a:extLst>
              <a:ext uri="{FF2B5EF4-FFF2-40B4-BE49-F238E27FC236}">
                <a16:creationId xmlns:a16="http://schemas.microsoft.com/office/drawing/2014/main" id="{2BFA05D3-2B7B-4EFB-BC10-3DA4618E67E1}"/>
              </a:ext>
            </a:extLst>
          </p:cNvPr>
          <p:cNvGrpSpPr/>
          <p:nvPr/>
        </p:nvGrpSpPr>
        <p:grpSpPr>
          <a:xfrm>
            <a:off x="1858645" y="3806190"/>
            <a:ext cx="2294890" cy="2384425"/>
            <a:chOff x="3043" y="5843"/>
            <a:chExt cx="3614" cy="3755"/>
          </a:xfrm>
        </p:grpSpPr>
        <p:pic>
          <p:nvPicPr>
            <p:cNvPr id="7" name="Picture 3" descr="F:\1-原创素材\1_mm1102\PPT\PPT_014\materaials\pageimg_g20e.png">
              <a:extLst>
                <a:ext uri="{FF2B5EF4-FFF2-40B4-BE49-F238E27FC236}">
                  <a16:creationId xmlns:a16="http://schemas.microsoft.com/office/drawing/2014/main" id="{EB6DFD90-E56D-4A08-B6B9-CE75A232245E}"/>
                </a:ext>
              </a:extLst>
            </p:cNvPr>
            <p:cNvPicPr>
              <a:picLocks noChangeAspect="1" noChangeArrowheads="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3043" y="6376"/>
              <a:ext cx="3615" cy="3222"/>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C9F54F4D-3710-47E8-B5C4-DAF39AD8C263}"/>
                </a:ext>
              </a:extLst>
            </p:cNvPr>
            <p:cNvSpPr txBox="1"/>
            <p:nvPr/>
          </p:nvSpPr>
          <p:spPr>
            <a:xfrm flipH="1">
              <a:off x="3620" y="5843"/>
              <a:ext cx="2045" cy="3343"/>
            </a:xfrm>
            <a:prstGeom prst="rect">
              <a:avLst/>
            </a:prstGeom>
            <a:noFill/>
          </p:spPr>
          <p:txBody>
            <a:bodyPr wrap="square" rtlCol="0">
              <a:spAutoFit/>
            </a:bodyPr>
            <a:lstStyle/>
            <a:p>
              <a:pPr algn="ctr">
                <a:lnSpc>
                  <a:spcPct val="150000"/>
                </a:lnSpc>
              </a:pPr>
              <a:r>
                <a:rPr lang="en-US" altLang="zh-CN" sz="8800" dirty="0">
                  <a:solidFill>
                    <a:schemeClr val="bg1"/>
                  </a:solidFill>
                  <a:latin typeface="Calibri" panose="020F0502020204030204" charset="0"/>
                  <a:ea typeface="华康海报体W12(P)" pitchFamily="82" charset="-122"/>
                  <a:cs typeface="Calibri" panose="020F0502020204030204" charset="0"/>
                </a:rPr>
                <a:t>2</a:t>
              </a:r>
            </a:p>
          </p:txBody>
        </p:sp>
      </p:grpSp>
      <p:pic>
        <p:nvPicPr>
          <p:cNvPr id="9" name="Picture 8" descr="Picture7">
            <a:extLst>
              <a:ext uri="{FF2B5EF4-FFF2-40B4-BE49-F238E27FC236}">
                <a16:creationId xmlns:a16="http://schemas.microsoft.com/office/drawing/2014/main" id="{E48746DA-9DD3-4D96-9230-524B95B45793}"/>
              </a:ext>
            </a:extLst>
          </p:cNvPr>
          <p:cNvPicPr>
            <a:picLocks noChangeAspect="1"/>
          </p:cNvPicPr>
          <p:nvPr/>
        </p:nvPicPr>
        <p:blipFill>
          <a:blip r:embed="rId8"/>
          <a:stretch>
            <a:fillRect/>
          </a:stretch>
        </p:blipFill>
        <p:spPr>
          <a:xfrm>
            <a:off x="350520" y="1042035"/>
            <a:ext cx="11490960" cy="3102610"/>
          </a:xfrm>
          <a:prstGeom prst="rect">
            <a:avLst/>
          </a:prstGeom>
        </p:spPr>
      </p:pic>
    </p:spTree>
    <p:extLst>
      <p:ext uri="{BB962C8B-B14F-4D97-AF65-F5344CB8AC3E}">
        <p14:creationId xmlns:p14="http://schemas.microsoft.com/office/powerpoint/2010/main" val="1348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500"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500"/>
                            </p:stCondLst>
                            <p:childTnLst>
                              <p:par>
                                <p:cTn id="17" presetID="32" presetClass="emph" presetSubtype="0" repeatCount="indefinite" fill="hold" nodeType="after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D9EE3CC0-1F6C-4E4F-B6A7-945547DE0B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5" name="Group 4">
            <a:extLst>
              <a:ext uri="{FF2B5EF4-FFF2-40B4-BE49-F238E27FC236}">
                <a16:creationId xmlns:a16="http://schemas.microsoft.com/office/drawing/2014/main" id="{4C40DC1C-C222-4DEB-8755-31FA374E7085}"/>
              </a:ext>
            </a:extLst>
          </p:cNvPr>
          <p:cNvGrpSpPr/>
          <p:nvPr/>
        </p:nvGrpSpPr>
        <p:grpSpPr>
          <a:xfrm>
            <a:off x="1840736" y="214472"/>
            <a:ext cx="7362236" cy="2549511"/>
            <a:chOff x="1154206" y="1844040"/>
            <a:chExt cx="7636978" cy="3373726"/>
          </a:xfrm>
        </p:grpSpPr>
        <p:pic>
          <p:nvPicPr>
            <p:cNvPr id="6" name="Graphic 5">
              <a:extLst>
                <a:ext uri="{FF2B5EF4-FFF2-40B4-BE49-F238E27FC236}">
                  <a16:creationId xmlns:a16="http://schemas.microsoft.com/office/drawing/2014/main" id="{49D3007B-E8F5-4338-80F1-5B6CFCA01CA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54206" y="1844040"/>
              <a:ext cx="7636978" cy="3373726"/>
            </a:xfrm>
            <a:prstGeom prst="rect">
              <a:avLst/>
            </a:prstGeom>
          </p:spPr>
        </p:pic>
        <p:sp>
          <p:nvSpPr>
            <p:cNvPr id="7" name="TextBox 6">
              <a:extLst>
                <a:ext uri="{FF2B5EF4-FFF2-40B4-BE49-F238E27FC236}">
                  <a16:creationId xmlns:a16="http://schemas.microsoft.com/office/drawing/2014/main" id="{25CE31D6-BE45-4709-877E-15614CD17F48}"/>
                </a:ext>
              </a:extLst>
            </p:cNvPr>
            <p:cNvSpPr txBox="1"/>
            <p:nvPr/>
          </p:nvSpPr>
          <p:spPr>
            <a:xfrm>
              <a:off x="1550800" y="2747893"/>
              <a:ext cx="7240384" cy="1511841"/>
            </a:xfrm>
            <a:prstGeom prst="rect">
              <a:avLst/>
            </a:prstGeom>
            <a:noFill/>
          </p:spPr>
          <p:txBody>
            <a:bodyPr wrap="square" lIns="0" tIns="0" rIns="0" bIns="0" rtlCol="0">
              <a:spAutoFit/>
            </a:bodyPr>
            <a:lstStyle/>
            <a:p>
              <a:pPr algn="ctr">
                <a:lnSpc>
                  <a:spcPct val="120000"/>
                </a:lnSpc>
              </a:pPr>
              <a:r>
                <a:rPr lang="en-US" sz="3200" dirty="0">
                  <a:solidFill>
                    <a:srgbClr val="7030A0"/>
                  </a:solidFill>
                  <a:latin typeface="Calibri" panose="020F0502020204030204" charset="0"/>
                  <a:cs typeface="Calibri" panose="020F0502020204030204" charset="0"/>
                  <a:sym typeface="+mn-ea"/>
                </a:rPr>
                <a:t>Trong </a:t>
              </a:r>
              <a:r>
                <a:rPr lang="en-US" sz="3200" dirty="0" err="1">
                  <a:solidFill>
                    <a:srgbClr val="7030A0"/>
                  </a:solidFill>
                  <a:latin typeface="Calibri" panose="020F0502020204030204" charset="0"/>
                  <a:cs typeface="Calibri" panose="020F0502020204030204" charset="0"/>
                  <a:sym typeface="+mn-ea"/>
                </a:rPr>
                <a:t>bài</a:t>
              </a:r>
              <a:r>
                <a:rPr lang="en-US" sz="3200" dirty="0">
                  <a:solidFill>
                    <a:srgbClr val="7030A0"/>
                  </a:solidFill>
                  <a:latin typeface="Calibri" panose="020F0502020204030204" charset="0"/>
                  <a:cs typeface="Calibri" panose="020F0502020204030204" charset="0"/>
                  <a:sym typeface="+mn-ea"/>
                </a:rPr>
                <a:t> “</a:t>
              </a:r>
              <a:r>
                <a:rPr lang="en-US" sz="3200" b="1" dirty="0">
                  <a:solidFill>
                    <a:srgbClr val="FF0000"/>
                  </a:solidFill>
                  <a:latin typeface="Calibri" panose="020F0502020204030204" charset="0"/>
                  <a:cs typeface="Calibri" panose="020F0502020204030204" charset="0"/>
                  <a:sym typeface="+mn-ea"/>
                </a:rPr>
                <a:t>Ai </a:t>
              </a:r>
              <a:r>
                <a:rPr lang="en-US" sz="3200" b="1" dirty="0" err="1">
                  <a:solidFill>
                    <a:srgbClr val="FF0000"/>
                  </a:solidFill>
                  <a:latin typeface="Calibri" panose="020F0502020204030204" charset="0"/>
                  <a:cs typeface="Calibri" panose="020F0502020204030204" charset="0"/>
                  <a:sym typeface="+mn-ea"/>
                </a:rPr>
                <a:t>ngoan</a:t>
              </a:r>
              <a:r>
                <a:rPr lang="en-US" sz="3200" b="1" dirty="0">
                  <a:solidFill>
                    <a:srgbClr val="FF0000"/>
                  </a:solidFill>
                  <a:latin typeface="Calibri" panose="020F0502020204030204" charset="0"/>
                  <a:cs typeface="Calibri" panose="020F0502020204030204" charset="0"/>
                  <a:sym typeface="+mn-ea"/>
                </a:rPr>
                <a:t> </a:t>
              </a:r>
              <a:r>
                <a:rPr lang="en-US" sz="3200" b="1" dirty="0" err="1">
                  <a:solidFill>
                    <a:srgbClr val="FF0000"/>
                  </a:solidFill>
                  <a:latin typeface="Calibri" panose="020F0502020204030204" charset="0"/>
                  <a:cs typeface="Calibri" panose="020F0502020204030204" charset="0"/>
                  <a:sym typeface="+mn-ea"/>
                </a:rPr>
                <a:t>sẽ</a:t>
              </a:r>
              <a:r>
                <a:rPr lang="en-US" sz="3200" b="1" dirty="0">
                  <a:solidFill>
                    <a:srgbClr val="FF0000"/>
                  </a:solidFill>
                  <a:latin typeface="Calibri" panose="020F0502020204030204" charset="0"/>
                  <a:cs typeface="Calibri" panose="020F0502020204030204" charset="0"/>
                  <a:sym typeface="+mn-ea"/>
                </a:rPr>
                <a:t> đ</a:t>
              </a:r>
              <a:r>
                <a:rPr lang="vi-VN" sz="3200" b="1" dirty="0">
                  <a:solidFill>
                    <a:srgbClr val="FF0000"/>
                  </a:solidFill>
                  <a:latin typeface="Calibri" panose="020F0502020204030204" charset="0"/>
                  <a:cs typeface="Calibri" panose="020F0502020204030204" charset="0"/>
                  <a:sym typeface="+mn-ea"/>
                </a:rPr>
                <a:t>ư</a:t>
              </a:r>
              <a:r>
                <a:rPr lang="en-US" sz="3200" b="1" dirty="0" err="1">
                  <a:solidFill>
                    <a:srgbClr val="FF0000"/>
                  </a:solidFill>
                  <a:latin typeface="Calibri" panose="020F0502020204030204" charset="0"/>
                  <a:cs typeface="Calibri" panose="020F0502020204030204" charset="0"/>
                  <a:sym typeface="+mn-ea"/>
                </a:rPr>
                <a:t>ợc</a:t>
              </a:r>
              <a:r>
                <a:rPr lang="en-US" sz="3200" b="1" dirty="0">
                  <a:solidFill>
                    <a:srgbClr val="FF0000"/>
                  </a:solidFill>
                  <a:latin typeface="Calibri" panose="020F0502020204030204" charset="0"/>
                  <a:cs typeface="Calibri" panose="020F0502020204030204" charset="0"/>
                  <a:sym typeface="+mn-ea"/>
                </a:rPr>
                <a:t> </a:t>
              </a:r>
              <a:r>
                <a:rPr lang="en-US" sz="3200" b="1" dirty="0" err="1">
                  <a:solidFill>
                    <a:srgbClr val="FF0000"/>
                  </a:solidFill>
                  <a:latin typeface="Calibri" panose="020F0502020204030204" charset="0"/>
                  <a:cs typeface="Calibri" panose="020F0502020204030204" charset="0"/>
                  <a:sym typeface="+mn-ea"/>
                </a:rPr>
                <a:t>th</a:t>
              </a:r>
              <a:r>
                <a:rPr lang="vi-VN" sz="3200" b="1" dirty="0">
                  <a:solidFill>
                    <a:srgbClr val="FF0000"/>
                  </a:solidFill>
                  <a:latin typeface="Calibri" panose="020F0502020204030204" charset="0"/>
                  <a:cs typeface="Calibri" panose="020F0502020204030204" charset="0"/>
                  <a:sym typeface="+mn-ea"/>
                </a:rPr>
                <a:t>ư</a:t>
              </a:r>
              <a:r>
                <a:rPr lang="en-US" sz="3200" b="1" dirty="0" err="1">
                  <a:solidFill>
                    <a:srgbClr val="FF0000"/>
                  </a:solidFill>
                  <a:latin typeface="Calibri" panose="020F0502020204030204" charset="0"/>
                  <a:cs typeface="Calibri" panose="020F0502020204030204" charset="0"/>
                  <a:sym typeface="+mn-ea"/>
                </a:rPr>
                <a:t>ởng</a:t>
              </a:r>
              <a:r>
                <a:rPr lang="en-US" sz="3200" dirty="0">
                  <a:solidFill>
                    <a:srgbClr val="7030A0"/>
                  </a:solidFill>
                  <a:latin typeface="Calibri" panose="020F0502020204030204" charset="0"/>
                  <a:cs typeface="Calibri" panose="020F0502020204030204" charset="0"/>
                  <a:sym typeface="+mn-ea"/>
                </a:rPr>
                <a:t>” </a:t>
              </a:r>
            </a:p>
            <a:p>
              <a:pPr algn="ctr">
                <a:lnSpc>
                  <a:spcPct val="120000"/>
                </a:lnSpc>
              </a:pPr>
              <a:r>
                <a:rPr lang="en-US" sz="3200" dirty="0" err="1">
                  <a:solidFill>
                    <a:srgbClr val="7030A0"/>
                  </a:solidFill>
                  <a:latin typeface="Calibri" panose="020F0502020204030204" charset="0"/>
                  <a:cs typeface="Calibri" panose="020F0502020204030204" charset="0"/>
                  <a:sym typeface="+mn-ea"/>
                </a:rPr>
                <a:t>có</a:t>
              </a:r>
              <a:r>
                <a:rPr lang="en-US" sz="3200" dirty="0">
                  <a:solidFill>
                    <a:srgbClr val="7030A0"/>
                  </a:solidFill>
                  <a:latin typeface="Calibri" panose="020F0502020204030204" charset="0"/>
                  <a:cs typeface="Calibri" panose="020F0502020204030204" charset="0"/>
                  <a:sym typeface="+mn-ea"/>
                </a:rPr>
                <a:t> </a:t>
              </a:r>
              <a:r>
                <a:rPr lang="vi-VN" sz="3200" dirty="0">
                  <a:solidFill>
                    <a:srgbClr val="7030A0"/>
                  </a:solidFill>
                  <a:latin typeface="Calibri" panose="020F0502020204030204" charset="0"/>
                  <a:cs typeface="Calibri" panose="020F0502020204030204" charset="0"/>
                  <a:sym typeface="+mn-ea"/>
                </a:rPr>
                <a:t> </a:t>
              </a:r>
              <a:r>
                <a:rPr lang="en-US" sz="3200" b="1" dirty="0" err="1">
                  <a:solidFill>
                    <a:srgbClr val="7030A0"/>
                  </a:solidFill>
                  <a:latin typeface="Calibri" panose="020F0502020204030204" charset="0"/>
                  <a:cs typeface="Calibri" panose="020F0502020204030204" charset="0"/>
                  <a:sym typeface="+mn-ea"/>
                </a:rPr>
                <a:t>từ</a:t>
              </a:r>
              <a:r>
                <a:rPr lang="en-US" sz="3200" b="1" dirty="0">
                  <a:solidFill>
                    <a:srgbClr val="7030A0"/>
                  </a:solidFill>
                  <a:latin typeface="Calibri" panose="020F0502020204030204" charset="0"/>
                  <a:cs typeface="Calibri" panose="020F0502020204030204" charset="0"/>
                  <a:sym typeface="+mn-ea"/>
                </a:rPr>
                <a:t> nào em chưa hiểu nghĩa</a:t>
              </a:r>
              <a:r>
                <a:rPr lang="en-US" sz="3200" dirty="0">
                  <a:solidFill>
                    <a:srgbClr val="7030A0"/>
                  </a:solidFill>
                  <a:latin typeface="Calibri" panose="020F0502020204030204" charset="0"/>
                  <a:cs typeface="Calibri" panose="020F0502020204030204" charset="0"/>
                  <a:sym typeface="+mn-ea"/>
                </a:rPr>
                <a:t>?</a:t>
              </a:r>
            </a:p>
          </p:txBody>
        </p:sp>
      </p:grpSp>
      <p:pic>
        <p:nvPicPr>
          <p:cNvPr id="8" name="Picture 7">
            <a:extLst>
              <a:ext uri="{FF2B5EF4-FFF2-40B4-BE49-F238E27FC236}">
                <a16:creationId xmlns:a16="http://schemas.microsoft.com/office/drawing/2014/main" id="{1840132E-3BDB-457F-BE59-C904276F9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3609" y="2978133"/>
            <a:ext cx="3962164" cy="2793536"/>
          </a:xfrm>
          <a:prstGeom prst="snip2DiagRect">
            <a:avLst>
              <a:gd name="adj1" fmla="val 4355"/>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417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pic>
        <p:nvPicPr>
          <p:cNvPr id="19" name="Picture 18" descr="Picture4">
            <a:extLst>
              <a:ext uri="{FF2B5EF4-FFF2-40B4-BE49-F238E27FC236}">
                <a16:creationId xmlns:a16="http://schemas.microsoft.com/office/drawing/2014/main" id="{874F62CB-86C2-4AF8-9C9E-DD878F9656C9}"/>
              </a:ext>
            </a:extLst>
          </p:cNvPr>
          <p:cNvPicPr>
            <a:picLocks noChangeAspect="1"/>
          </p:cNvPicPr>
          <p:nvPr/>
        </p:nvPicPr>
        <p:blipFill>
          <a:blip r:embed="rId4">
            <a:duotone>
              <a:prstClr val="black"/>
              <a:srgbClr val="FFC000">
                <a:tint val="45000"/>
                <a:satMod val="400000"/>
              </a:srgbClr>
            </a:duotone>
          </a:blip>
          <a:stretch>
            <a:fillRect/>
          </a:stretch>
        </p:blipFill>
        <p:spPr>
          <a:xfrm>
            <a:off x="2060559" y="3124653"/>
            <a:ext cx="7533384" cy="2225714"/>
          </a:xfrm>
          <a:prstGeom prst="rect">
            <a:avLst/>
          </a:prstGeom>
        </p:spPr>
      </p:pic>
    </p:spTree>
    <p:extLst>
      <p:ext uri="{BB962C8B-B14F-4D97-AF65-F5344CB8AC3E}">
        <p14:creationId xmlns:p14="http://schemas.microsoft.com/office/powerpoint/2010/main" val="2002364858"/>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F539AC8-B9B4-429B-AF73-E8BDA992D96D}"/>
              </a:ext>
            </a:extLst>
          </p:cNvPr>
          <p:cNvSpPr/>
          <p:nvPr/>
        </p:nvSpPr>
        <p:spPr>
          <a:xfrm>
            <a:off x="3815979" y="4766697"/>
            <a:ext cx="7011075" cy="663700"/>
          </a:xfrm>
          <a:prstGeom prst="round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CBCA107D-8C0D-4DB0-B728-51371BA7E2D3}"/>
              </a:ext>
            </a:extLst>
          </p:cNvPr>
          <p:cNvSpPr txBox="1">
            <a:spLocks/>
          </p:cNvSpPr>
          <p:nvPr/>
        </p:nvSpPr>
        <p:spPr>
          <a:xfrm>
            <a:off x="1079890" y="4873805"/>
            <a:ext cx="2236304"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srgbClr val="FE3154"/>
                </a:solidFill>
                <a:effectLst/>
                <a:uLnTx/>
                <a:uFillTx/>
                <a:latin typeface="Calibri" panose="020F0502020204030204"/>
                <a:ea typeface="+mn-ea"/>
                <a:cs typeface="+mn-cs"/>
              </a:rPr>
              <a:t>Trìu</a:t>
            </a:r>
            <a:r>
              <a:rPr kumimoji="0" lang="en-US" sz="3600" b="1" i="0" u="none" strike="noStrike" kern="1200" cap="none" spc="0" normalizeH="0" noProof="0" dirty="0">
                <a:ln>
                  <a:noFill/>
                </a:ln>
                <a:solidFill>
                  <a:srgbClr val="FE3154"/>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E3154"/>
                </a:solidFill>
                <a:effectLst/>
                <a:uLnTx/>
                <a:uFillTx/>
                <a:latin typeface="Calibri" panose="020F0502020204030204"/>
                <a:ea typeface="+mn-ea"/>
                <a:cs typeface="+mn-cs"/>
              </a:rPr>
              <a:t>mến</a:t>
            </a:r>
            <a:endParaRPr kumimoji="0" lang="en-US" sz="3600" b="1" i="0" u="none" strike="noStrike" kern="1200" cap="none" spc="0" normalizeH="0" baseline="0" noProof="0" dirty="0">
              <a:ln>
                <a:noFill/>
              </a:ln>
              <a:solidFill>
                <a:srgbClr val="FE3154"/>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031735F-96A1-4446-96E9-8BCA19E1CC55}"/>
              </a:ext>
            </a:extLst>
          </p:cNvPr>
          <p:cNvSpPr/>
          <p:nvPr/>
        </p:nvSpPr>
        <p:spPr>
          <a:xfrm>
            <a:off x="3780633" y="2339371"/>
            <a:ext cx="7550300" cy="568979"/>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E2D79733-9D58-4E4B-895E-345953643C07}"/>
              </a:ext>
            </a:extLst>
          </p:cNvPr>
          <p:cNvSpPr txBox="1">
            <a:spLocks/>
          </p:cNvSpPr>
          <p:nvPr/>
        </p:nvSpPr>
        <p:spPr>
          <a:xfrm>
            <a:off x="3890694" y="4915962"/>
            <a:ext cx="9014792"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dirty="0">
                <a:solidFill>
                  <a:prstClr val="black"/>
                </a:solidFill>
                <a:latin typeface="Calibri" panose="020F0502020204030204"/>
              </a:rPr>
              <a:t>biểu lộ tình yêu thương tha thiết.</a:t>
            </a:r>
            <a:endParaRPr lang="en-US" sz="3200" dirty="0">
              <a:solidFill>
                <a:prstClr val="black"/>
              </a:solidFill>
              <a:latin typeface="Calibri" panose="020F0502020204030204"/>
            </a:endParaRPr>
          </a:p>
        </p:txBody>
      </p:sp>
      <p:sp>
        <p:nvSpPr>
          <p:cNvPr id="7" name="Rectangle: Rounded Corners 6">
            <a:extLst>
              <a:ext uri="{FF2B5EF4-FFF2-40B4-BE49-F238E27FC236}">
                <a16:creationId xmlns:a16="http://schemas.microsoft.com/office/drawing/2014/main" id="{F977366C-4FBB-4165-8D31-6DB4FF5A6607}"/>
              </a:ext>
            </a:extLst>
          </p:cNvPr>
          <p:cNvSpPr/>
          <p:nvPr/>
        </p:nvSpPr>
        <p:spPr>
          <a:xfrm>
            <a:off x="3780633" y="3305310"/>
            <a:ext cx="7550300" cy="1051241"/>
          </a:xfrm>
          <a:prstGeom prst="round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60865698-EF0C-40CC-BFFA-172A7B7620DA}"/>
              </a:ext>
            </a:extLst>
          </p:cNvPr>
          <p:cNvSpPr txBox="1">
            <a:spLocks/>
          </p:cNvSpPr>
          <p:nvPr/>
        </p:nvSpPr>
        <p:spPr>
          <a:xfrm>
            <a:off x="1132113" y="2411053"/>
            <a:ext cx="2236304"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FFA921"/>
                </a:solidFill>
                <a:latin typeface="Calibri" panose="020F0502020204030204"/>
              </a:rPr>
              <a:t>Non </a:t>
            </a:r>
            <a:r>
              <a:rPr lang="en-US" sz="3600" b="1" dirty="0" err="1">
                <a:solidFill>
                  <a:srgbClr val="FFA921"/>
                </a:solidFill>
                <a:latin typeface="Calibri" panose="020F0502020204030204"/>
              </a:rPr>
              <a:t>nớt</a:t>
            </a:r>
            <a:endParaRPr lang="en-US" sz="3600" b="1" dirty="0">
              <a:solidFill>
                <a:srgbClr val="FFA921"/>
              </a:solidFill>
              <a:latin typeface="Calibri" panose="020F0502020204030204"/>
            </a:endParaRPr>
          </a:p>
        </p:txBody>
      </p:sp>
      <p:sp>
        <p:nvSpPr>
          <p:cNvPr id="9" name="Content Placeholder 2">
            <a:extLst>
              <a:ext uri="{FF2B5EF4-FFF2-40B4-BE49-F238E27FC236}">
                <a16:creationId xmlns:a16="http://schemas.microsoft.com/office/drawing/2014/main" id="{39D7DBFB-DDA2-4277-B809-3817A2328CAA}"/>
              </a:ext>
            </a:extLst>
          </p:cNvPr>
          <p:cNvSpPr txBox="1">
            <a:spLocks/>
          </p:cNvSpPr>
          <p:nvPr/>
        </p:nvSpPr>
        <p:spPr>
          <a:xfrm>
            <a:off x="3852769" y="2395863"/>
            <a:ext cx="9014792"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err="1">
                <a:solidFill>
                  <a:prstClr val="black"/>
                </a:solidFill>
                <a:latin typeface="Calibri" panose="020F0502020204030204"/>
              </a:rPr>
              <a:t>quá</a:t>
            </a:r>
            <a:r>
              <a:rPr lang="en-US" sz="3200" dirty="0">
                <a:solidFill>
                  <a:prstClr val="black"/>
                </a:solidFill>
                <a:latin typeface="Calibri" panose="020F0502020204030204"/>
              </a:rPr>
              <a:t> non, </a:t>
            </a:r>
            <a:r>
              <a:rPr lang="en-US" sz="3200" dirty="0" err="1">
                <a:solidFill>
                  <a:prstClr val="black"/>
                </a:solidFill>
                <a:latin typeface="Calibri" panose="020F0502020204030204"/>
              </a:rPr>
              <a:t>quá</a:t>
            </a:r>
            <a:r>
              <a:rPr lang="en-US" sz="3200" dirty="0">
                <a:solidFill>
                  <a:prstClr val="black"/>
                </a:solidFill>
                <a:latin typeface="Calibri" panose="020F0502020204030204"/>
              </a:rPr>
              <a:t> </a:t>
            </a:r>
            <a:r>
              <a:rPr lang="en-US" sz="3200" dirty="0" err="1">
                <a:solidFill>
                  <a:prstClr val="black"/>
                </a:solidFill>
                <a:latin typeface="Calibri" panose="020F0502020204030204"/>
              </a:rPr>
              <a:t>yếu</a:t>
            </a:r>
            <a:endParaRPr lang="en-US" sz="3200" dirty="0">
              <a:solidFill>
                <a:prstClr val="black"/>
              </a:solidFill>
              <a:latin typeface="Calibri" panose="020F0502020204030204"/>
            </a:endParaRPr>
          </a:p>
        </p:txBody>
      </p:sp>
      <p:sp>
        <p:nvSpPr>
          <p:cNvPr id="10" name="Content Placeholder 2">
            <a:extLst>
              <a:ext uri="{FF2B5EF4-FFF2-40B4-BE49-F238E27FC236}">
                <a16:creationId xmlns:a16="http://schemas.microsoft.com/office/drawing/2014/main" id="{03BC650C-E24E-4D47-9C09-0FD5E7268FED}"/>
              </a:ext>
            </a:extLst>
          </p:cNvPr>
          <p:cNvSpPr txBox="1">
            <a:spLocks/>
          </p:cNvSpPr>
          <p:nvPr/>
        </p:nvSpPr>
        <p:spPr>
          <a:xfrm>
            <a:off x="1186876" y="3586415"/>
            <a:ext cx="2236304"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3833FF"/>
                </a:solidFill>
                <a:latin typeface="Calibri" panose="020F0502020204030204"/>
              </a:rPr>
              <a:t>Khẽ</a:t>
            </a:r>
            <a:endParaRPr lang="en-US" sz="3600" b="1" dirty="0">
              <a:solidFill>
                <a:srgbClr val="3833FF"/>
              </a:solidFill>
              <a:latin typeface="Calibri" panose="020F0502020204030204"/>
            </a:endParaRPr>
          </a:p>
        </p:txBody>
      </p:sp>
      <p:sp>
        <p:nvSpPr>
          <p:cNvPr id="11" name="Content Placeholder 2">
            <a:extLst>
              <a:ext uri="{FF2B5EF4-FFF2-40B4-BE49-F238E27FC236}">
                <a16:creationId xmlns:a16="http://schemas.microsoft.com/office/drawing/2014/main" id="{7FA33C21-A877-4556-9E71-C29388BAB5FC}"/>
              </a:ext>
            </a:extLst>
          </p:cNvPr>
          <p:cNvSpPr txBox="1">
            <a:spLocks/>
          </p:cNvSpPr>
          <p:nvPr/>
        </p:nvSpPr>
        <p:spPr>
          <a:xfrm>
            <a:off x="3841397" y="3421129"/>
            <a:ext cx="7550300" cy="1316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solidFill>
                  <a:prstClr val="black"/>
                </a:solidFill>
                <a:latin typeface="Calibri" panose="020F0502020204030204"/>
              </a:rPr>
              <a:t>không gây ra tiếng ồn hoặc một chuyển động có thể làm ảnh hưởng đến không khí yên tĩnh chung.</a:t>
            </a:r>
            <a:endParaRPr lang="en-US" dirty="0">
              <a:solidFill>
                <a:prstClr val="black"/>
              </a:solidFill>
              <a:latin typeface="Calibri" panose="020F0502020204030204"/>
            </a:endParaRPr>
          </a:p>
        </p:txBody>
      </p:sp>
      <p:pic>
        <p:nvPicPr>
          <p:cNvPr id="12" name="Picture 11">
            <a:extLst>
              <a:ext uri="{FF2B5EF4-FFF2-40B4-BE49-F238E27FC236}">
                <a16:creationId xmlns:a16="http://schemas.microsoft.com/office/drawing/2014/main" id="{A86CBDBF-5D6B-42FA-A8F0-158B5337CE20}"/>
              </a:ext>
            </a:extLst>
          </p:cNvPr>
          <p:cNvPicPr>
            <a:picLocks noChangeAspect="1"/>
          </p:cNvPicPr>
          <p:nvPr/>
        </p:nvPicPr>
        <p:blipFill>
          <a:blip r:embed="rId2"/>
          <a:stretch>
            <a:fillRect/>
          </a:stretch>
        </p:blipFill>
        <p:spPr>
          <a:xfrm rot="2431666" flipH="1">
            <a:off x="2643699" y="4891468"/>
            <a:ext cx="1339346" cy="1001695"/>
          </a:xfrm>
          <a:prstGeom prst="rect">
            <a:avLst/>
          </a:prstGeom>
        </p:spPr>
      </p:pic>
      <p:pic>
        <p:nvPicPr>
          <p:cNvPr id="13" name="Picture 12">
            <a:extLst>
              <a:ext uri="{FF2B5EF4-FFF2-40B4-BE49-F238E27FC236}">
                <a16:creationId xmlns:a16="http://schemas.microsoft.com/office/drawing/2014/main" id="{832CA46D-3FEF-4957-ACEA-B96F727E6FE5}"/>
              </a:ext>
            </a:extLst>
          </p:cNvPr>
          <p:cNvPicPr>
            <a:picLocks noChangeAspect="1"/>
          </p:cNvPicPr>
          <p:nvPr/>
        </p:nvPicPr>
        <p:blipFill>
          <a:blip r:embed="rId3"/>
          <a:stretch>
            <a:fillRect/>
          </a:stretch>
        </p:blipFill>
        <p:spPr>
          <a:xfrm rot="2836516" flipH="1">
            <a:off x="2661822" y="2387315"/>
            <a:ext cx="1083733" cy="1128889"/>
          </a:xfrm>
          <a:prstGeom prst="rect">
            <a:avLst/>
          </a:prstGeom>
        </p:spPr>
      </p:pic>
      <p:pic>
        <p:nvPicPr>
          <p:cNvPr id="14" name="Picture 13">
            <a:extLst>
              <a:ext uri="{FF2B5EF4-FFF2-40B4-BE49-F238E27FC236}">
                <a16:creationId xmlns:a16="http://schemas.microsoft.com/office/drawing/2014/main" id="{5608F973-B0C4-4C19-A403-0C91134BA670}"/>
              </a:ext>
            </a:extLst>
          </p:cNvPr>
          <p:cNvPicPr>
            <a:picLocks noChangeAspect="1"/>
          </p:cNvPicPr>
          <p:nvPr/>
        </p:nvPicPr>
        <p:blipFill>
          <a:blip r:embed="rId4"/>
          <a:stretch>
            <a:fillRect/>
          </a:stretch>
        </p:blipFill>
        <p:spPr>
          <a:xfrm rot="1971786" flipH="1">
            <a:off x="2354674" y="3535736"/>
            <a:ext cx="1332089" cy="1004711"/>
          </a:xfrm>
          <a:prstGeom prst="rect">
            <a:avLst/>
          </a:prstGeom>
        </p:spPr>
      </p:pic>
      <p:grpSp>
        <p:nvGrpSpPr>
          <p:cNvPr id="15" name="Group 14">
            <a:extLst>
              <a:ext uri="{FF2B5EF4-FFF2-40B4-BE49-F238E27FC236}">
                <a16:creationId xmlns:a16="http://schemas.microsoft.com/office/drawing/2014/main" id="{9E37C3D8-EE83-49D1-A040-3D5EAD497741}"/>
              </a:ext>
            </a:extLst>
          </p:cNvPr>
          <p:cNvGrpSpPr/>
          <p:nvPr/>
        </p:nvGrpSpPr>
        <p:grpSpPr>
          <a:xfrm>
            <a:off x="3985986" y="-368060"/>
            <a:ext cx="4412497" cy="2216479"/>
            <a:chOff x="3766694" y="-1229328"/>
            <a:chExt cx="4412497" cy="2216479"/>
          </a:xfrm>
        </p:grpSpPr>
        <p:sp>
          <p:nvSpPr>
            <p:cNvPr id="16" name="Rectangle: Rounded Corners 22">
              <a:extLst>
                <a:ext uri="{FF2B5EF4-FFF2-40B4-BE49-F238E27FC236}">
                  <a16:creationId xmlns:a16="http://schemas.microsoft.com/office/drawing/2014/main" id="{F7170F86-AE12-4D62-A41E-95D56D4D013F}"/>
                </a:ext>
              </a:extLst>
            </p:cNvPr>
            <p:cNvSpPr/>
            <p:nvPr/>
          </p:nvSpPr>
          <p:spPr>
            <a:xfrm>
              <a:off x="4048125" y="113719"/>
              <a:ext cx="4015154" cy="873432"/>
            </a:xfrm>
            <a:custGeom>
              <a:avLst/>
              <a:gdLst>
                <a:gd name="connsiteX0" fmla="*/ 0 w 4015154"/>
                <a:gd name="connsiteY0" fmla="*/ 145575 h 873432"/>
                <a:gd name="connsiteX1" fmla="*/ 145575 w 4015154"/>
                <a:gd name="connsiteY1" fmla="*/ 0 h 873432"/>
                <a:gd name="connsiteX2" fmla="*/ 3869579 w 4015154"/>
                <a:gd name="connsiteY2" fmla="*/ 0 h 873432"/>
                <a:gd name="connsiteX3" fmla="*/ 4015154 w 4015154"/>
                <a:gd name="connsiteY3" fmla="*/ 145575 h 873432"/>
                <a:gd name="connsiteX4" fmla="*/ 4015154 w 4015154"/>
                <a:gd name="connsiteY4" fmla="*/ 727857 h 873432"/>
                <a:gd name="connsiteX5" fmla="*/ 3869579 w 4015154"/>
                <a:gd name="connsiteY5" fmla="*/ 873432 h 873432"/>
                <a:gd name="connsiteX6" fmla="*/ 145575 w 4015154"/>
                <a:gd name="connsiteY6" fmla="*/ 873432 h 873432"/>
                <a:gd name="connsiteX7" fmla="*/ 0 w 4015154"/>
                <a:gd name="connsiteY7" fmla="*/ 727857 h 873432"/>
                <a:gd name="connsiteX8" fmla="*/ 0 w 4015154"/>
                <a:gd name="connsiteY8" fmla="*/ 145575 h 87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5154" h="873432" fill="none" extrusionOk="0">
                  <a:moveTo>
                    <a:pt x="0" y="145575"/>
                  </a:moveTo>
                  <a:cubicBezTo>
                    <a:pt x="-7584" y="74341"/>
                    <a:pt x="66601" y="12781"/>
                    <a:pt x="145575" y="0"/>
                  </a:cubicBezTo>
                  <a:cubicBezTo>
                    <a:pt x="1522928" y="-161259"/>
                    <a:pt x="2284007" y="67579"/>
                    <a:pt x="3869579" y="0"/>
                  </a:cubicBezTo>
                  <a:cubicBezTo>
                    <a:pt x="3943345" y="9221"/>
                    <a:pt x="4019759" y="50180"/>
                    <a:pt x="4015154" y="145575"/>
                  </a:cubicBezTo>
                  <a:cubicBezTo>
                    <a:pt x="4037808" y="287988"/>
                    <a:pt x="4062124" y="561591"/>
                    <a:pt x="4015154" y="727857"/>
                  </a:cubicBezTo>
                  <a:cubicBezTo>
                    <a:pt x="4009575" y="808332"/>
                    <a:pt x="3950952" y="869511"/>
                    <a:pt x="3869579" y="873432"/>
                  </a:cubicBezTo>
                  <a:cubicBezTo>
                    <a:pt x="2026250" y="924465"/>
                    <a:pt x="1787725" y="976460"/>
                    <a:pt x="145575" y="873432"/>
                  </a:cubicBezTo>
                  <a:cubicBezTo>
                    <a:pt x="58216" y="876704"/>
                    <a:pt x="6621" y="814241"/>
                    <a:pt x="0" y="727857"/>
                  </a:cubicBezTo>
                  <a:cubicBezTo>
                    <a:pt x="-37716" y="616949"/>
                    <a:pt x="34422" y="383776"/>
                    <a:pt x="0" y="145575"/>
                  </a:cubicBezTo>
                  <a:close/>
                </a:path>
                <a:path w="4015154" h="873432" stroke="0" extrusionOk="0">
                  <a:moveTo>
                    <a:pt x="0" y="145575"/>
                  </a:moveTo>
                  <a:cubicBezTo>
                    <a:pt x="13140" y="56445"/>
                    <a:pt x="76560" y="5124"/>
                    <a:pt x="145575" y="0"/>
                  </a:cubicBezTo>
                  <a:cubicBezTo>
                    <a:pt x="1437909" y="131137"/>
                    <a:pt x="2157889" y="-17560"/>
                    <a:pt x="3869579" y="0"/>
                  </a:cubicBezTo>
                  <a:cubicBezTo>
                    <a:pt x="3945491" y="9899"/>
                    <a:pt x="4018193" y="73667"/>
                    <a:pt x="4015154" y="145575"/>
                  </a:cubicBezTo>
                  <a:cubicBezTo>
                    <a:pt x="4022733" y="204711"/>
                    <a:pt x="4004418" y="496871"/>
                    <a:pt x="4015154" y="727857"/>
                  </a:cubicBezTo>
                  <a:cubicBezTo>
                    <a:pt x="4009448" y="809002"/>
                    <a:pt x="3946794" y="876097"/>
                    <a:pt x="3869579" y="873432"/>
                  </a:cubicBezTo>
                  <a:cubicBezTo>
                    <a:pt x="2475901" y="962410"/>
                    <a:pt x="616241" y="997074"/>
                    <a:pt x="145575" y="873432"/>
                  </a:cubicBezTo>
                  <a:cubicBezTo>
                    <a:pt x="72197" y="873396"/>
                    <a:pt x="11319" y="811390"/>
                    <a:pt x="0" y="727857"/>
                  </a:cubicBezTo>
                  <a:cubicBezTo>
                    <a:pt x="11130" y="637095"/>
                    <a:pt x="-47249" y="354078"/>
                    <a:pt x="0" y="145575"/>
                  </a:cubicBezTo>
                  <a:close/>
                </a:path>
              </a:pathLst>
            </a:custGeom>
            <a:solidFill>
              <a:srgbClr val="B4F0A4"/>
            </a:solidFill>
            <a:ln w="38100" cap="flat" cmpd="sng" algn="ctr">
              <a:solidFill>
                <a:srgbClr val="70AD47"/>
              </a:solidFill>
              <a:prstDash val="solid"/>
              <a:miter lim="800000"/>
              <a:extLst>
                <a:ext uri="{C807C97D-BFC1-408E-A445-0C87EB9F89A2}">
                  <ask:lineSketchStyleProps xmlns:ask="http://schemas.microsoft.com/office/drawing/2018/sketchyshapes" xmlns="" sd="2154528945">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57F27923-6519-4519-9075-6E228A32CB37}"/>
                </a:ext>
              </a:extLst>
            </p:cNvPr>
            <p:cNvGrpSpPr/>
            <p:nvPr/>
          </p:nvGrpSpPr>
          <p:grpSpPr>
            <a:xfrm>
              <a:off x="3766694" y="-1157646"/>
              <a:ext cx="972763" cy="1551319"/>
              <a:chOff x="3471272" y="377732"/>
              <a:chExt cx="972763" cy="1551319"/>
            </a:xfrm>
          </p:grpSpPr>
          <p:grpSp>
            <p:nvGrpSpPr>
              <p:cNvPr id="23" name="Group 22">
                <a:extLst>
                  <a:ext uri="{FF2B5EF4-FFF2-40B4-BE49-F238E27FC236}">
                    <a16:creationId xmlns:a16="http://schemas.microsoft.com/office/drawing/2014/main" id="{D05497E1-CCC0-4B0C-8F3C-5202D1D740C3}"/>
                  </a:ext>
                </a:extLst>
              </p:cNvPr>
              <p:cNvGrpSpPr/>
              <p:nvPr/>
            </p:nvGrpSpPr>
            <p:grpSpPr>
              <a:xfrm>
                <a:off x="3808388" y="1162771"/>
                <a:ext cx="323557" cy="766280"/>
                <a:chOff x="3808388" y="1162771"/>
                <a:chExt cx="323557" cy="766280"/>
              </a:xfrm>
            </p:grpSpPr>
            <p:sp>
              <p:nvSpPr>
                <p:cNvPr id="25" name="Freeform: Shape 24">
                  <a:extLst>
                    <a:ext uri="{FF2B5EF4-FFF2-40B4-BE49-F238E27FC236}">
                      <a16:creationId xmlns:a16="http://schemas.microsoft.com/office/drawing/2014/main" id="{2716A924-F564-4580-86D2-0050A60B7BBC}"/>
                    </a:ext>
                  </a:extLst>
                </p:cNvPr>
                <p:cNvSpPr/>
                <p:nvPr/>
              </p:nvSpPr>
              <p:spPr>
                <a:xfrm rot="1222151">
                  <a:off x="3808388" y="1162771"/>
                  <a:ext cx="323557" cy="689317"/>
                </a:xfrm>
                <a:custGeom>
                  <a:avLst/>
                  <a:gdLst>
                    <a:gd name="connsiteX0" fmla="*/ 0 w 323557"/>
                    <a:gd name="connsiteY0" fmla="*/ 0 h 689317"/>
                    <a:gd name="connsiteX1" fmla="*/ 114196 w 323557"/>
                    <a:gd name="connsiteY1" fmla="*/ 169077 h 689317"/>
                    <a:gd name="connsiteX2" fmla="*/ 171294 w 323557"/>
                    <a:gd name="connsiteY2" fmla="*/ 455209 h 689317"/>
                    <a:gd name="connsiteX3" fmla="*/ 323557 w 323557"/>
                    <a:gd name="connsiteY3" fmla="*/ 689317 h 689317"/>
                  </a:gdLst>
                  <a:ahLst/>
                  <a:cxnLst>
                    <a:cxn ang="0">
                      <a:pos x="connsiteX0" y="connsiteY0"/>
                    </a:cxn>
                    <a:cxn ang="0">
                      <a:pos x="connsiteX1" y="connsiteY1"/>
                    </a:cxn>
                    <a:cxn ang="0">
                      <a:pos x="connsiteX2" y="connsiteY2"/>
                    </a:cxn>
                    <a:cxn ang="0">
                      <a:pos x="connsiteX3" y="connsiteY3"/>
                    </a:cxn>
                  </a:cxnLst>
                  <a:rect l="l" t="t" r="r" b="b"/>
                  <a:pathLst>
                    <a:path w="323557" h="689317" fill="none" extrusionOk="0">
                      <a:moveTo>
                        <a:pt x="0" y="0"/>
                      </a:moveTo>
                      <a:cubicBezTo>
                        <a:pt x="34297" y="41618"/>
                        <a:pt x="76322" y="96732"/>
                        <a:pt x="114196" y="169077"/>
                      </a:cubicBezTo>
                      <a:cubicBezTo>
                        <a:pt x="142758" y="236759"/>
                        <a:pt x="123666" y="381198"/>
                        <a:pt x="171294" y="455209"/>
                      </a:cubicBezTo>
                      <a:cubicBezTo>
                        <a:pt x="197221" y="536628"/>
                        <a:pt x="255646" y="612795"/>
                        <a:pt x="323557" y="689317"/>
                      </a:cubicBezTo>
                    </a:path>
                    <a:path w="323557" h="689317" stroke="0" extrusionOk="0">
                      <a:moveTo>
                        <a:pt x="0" y="0"/>
                      </a:moveTo>
                      <a:cubicBezTo>
                        <a:pt x="45231" y="46003"/>
                        <a:pt x="93075" y="90720"/>
                        <a:pt x="114196" y="169077"/>
                      </a:cubicBezTo>
                      <a:cubicBezTo>
                        <a:pt x="143020" y="255456"/>
                        <a:pt x="131516" y="362693"/>
                        <a:pt x="171294" y="455209"/>
                      </a:cubicBezTo>
                      <a:cubicBezTo>
                        <a:pt x="216197" y="529624"/>
                        <a:pt x="264117" y="621984"/>
                        <a:pt x="323557" y="689317"/>
                      </a:cubicBezTo>
                    </a:path>
                  </a:pathLst>
                </a:custGeom>
                <a:noFill/>
                <a:ln w="28575" cap="flat" cmpd="sng" algn="ctr">
                  <a:solidFill>
                    <a:srgbClr val="70AD47"/>
                  </a:solidFill>
                  <a:prstDash val="solid"/>
                  <a:miter lim="800000"/>
                  <a:extLst>
                    <a:ext uri="{C807C97D-BFC1-408E-A445-0C87EB9F89A2}">
                      <ask:lineSketchStyleProps xmlns:ask="http://schemas.microsoft.com/office/drawing/2018/sketchyshapes" xmlns="" sd="3436334315">
                        <a:custGeom>
                          <a:avLst/>
                          <a:gdLst>
                            <a:gd name="connsiteX0" fmla="*/ 0 w 717452"/>
                            <a:gd name="connsiteY0" fmla="*/ 0 h 745587"/>
                            <a:gd name="connsiteX1" fmla="*/ 253218 w 717452"/>
                            <a:gd name="connsiteY1" fmla="*/ 182880 h 745587"/>
                            <a:gd name="connsiteX2" fmla="*/ 379827 w 717452"/>
                            <a:gd name="connsiteY2" fmla="*/ 492369 h 745587"/>
                            <a:gd name="connsiteX3" fmla="*/ 717452 w 717452"/>
                            <a:gd name="connsiteY3" fmla="*/ 745587 h 745587"/>
                          </a:gdLst>
                          <a:ahLst/>
                          <a:cxnLst>
                            <a:cxn ang="0">
                              <a:pos x="connsiteX0" y="connsiteY0"/>
                            </a:cxn>
                            <a:cxn ang="0">
                              <a:pos x="connsiteX1" y="connsiteY1"/>
                            </a:cxn>
                            <a:cxn ang="0">
                              <a:pos x="connsiteX2" y="connsiteY2"/>
                            </a:cxn>
                            <a:cxn ang="0">
                              <a:pos x="connsiteX3" y="connsiteY3"/>
                            </a:cxn>
                          </a:cxnLst>
                          <a:rect l="l" t="t" r="r" b="b"/>
                          <a:pathLst>
                            <a:path w="717452" h="745587">
                              <a:moveTo>
                                <a:pt x="0" y="0"/>
                              </a:moveTo>
                              <a:cubicBezTo>
                                <a:pt x="94957" y="50409"/>
                                <a:pt x="189914" y="100819"/>
                                <a:pt x="253218" y="182880"/>
                              </a:cubicBezTo>
                              <a:cubicBezTo>
                                <a:pt x="316523" y="264942"/>
                                <a:pt x="302455" y="398585"/>
                                <a:pt x="379827" y="492369"/>
                              </a:cubicBezTo>
                              <a:cubicBezTo>
                                <a:pt x="457199" y="586154"/>
                                <a:pt x="587325" y="665870"/>
                                <a:pt x="717452" y="745587"/>
                              </a:cubicBezTo>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6D3CD84-2722-474E-805A-5DEC9690A332}"/>
                    </a:ext>
                  </a:extLst>
                </p:cNvPr>
                <p:cNvSpPr/>
                <p:nvPr/>
              </p:nvSpPr>
              <p:spPr>
                <a:xfrm>
                  <a:off x="3924886" y="1780493"/>
                  <a:ext cx="126609" cy="148558"/>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a:extLst>
                  <a:ext uri="{FF2B5EF4-FFF2-40B4-BE49-F238E27FC236}">
                    <a16:creationId xmlns:a16="http://schemas.microsoft.com/office/drawing/2014/main" id="{27D30E7A-F2A9-4697-96BB-BA8F27ABBE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1272" y="377732"/>
                <a:ext cx="972763" cy="1173333"/>
              </a:xfrm>
              <a:prstGeom prst="rect">
                <a:avLst/>
              </a:prstGeom>
            </p:spPr>
          </p:pic>
        </p:grpSp>
        <p:grpSp>
          <p:nvGrpSpPr>
            <p:cNvPr id="18" name="Group 17">
              <a:extLst>
                <a:ext uri="{FF2B5EF4-FFF2-40B4-BE49-F238E27FC236}">
                  <a16:creationId xmlns:a16="http://schemas.microsoft.com/office/drawing/2014/main" id="{7F9705D1-9F82-425F-86FC-B8ED215B8CE0}"/>
                </a:ext>
              </a:extLst>
            </p:cNvPr>
            <p:cNvGrpSpPr/>
            <p:nvPr/>
          </p:nvGrpSpPr>
          <p:grpSpPr>
            <a:xfrm>
              <a:off x="7206428" y="-1229328"/>
              <a:ext cx="972763" cy="1551319"/>
              <a:chOff x="3471272" y="377732"/>
              <a:chExt cx="972763" cy="1551319"/>
            </a:xfrm>
          </p:grpSpPr>
          <p:grpSp>
            <p:nvGrpSpPr>
              <p:cNvPr id="19" name="Group 18">
                <a:extLst>
                  <a:ext uri="{FF2B5EF4-FFF2-40B4-BE49-F238E27FC236}">
                    <a16:creationId xmlns:a16="http://schemas.microsoft.com/office/drawing/2014/main" id="{C1EBC0C7-7AF6-4195-BD25-ED60FB8EA321}"/>
                  </a:ext>
                </a:extLst>
              </p:cNvPr>
              <p:cNvGrpSpPr/>
              <p:nvPr/>
            </p:nvGrpSpPr>
            <p:grpSpPr>
              <a:xfrm>
                <a:off x="3808388" y="1162771"/>
                <a:ext cx="323557" cy="766280"/>
                <a:chOff x="3808388" y="1162771"/>
                <a:chExt cx="323557" cy="766280"/>
              </a:xfrm>
            </p:grpSpPr>
            <p:sp>
              <p:nvSpPr>
                <p:cNvPr id="21" name="Freeform: Shape 20">
                  <a:extLst>
                    <a:ext uri="{FF2B5EF4-FFF2-40B4-BE49-F238E27FC236}">
                      <a16:creationId xmlns:a16="http://schemas.microsoft.com/office/drawing/2014/main" id="{BD1FB2FA-DEF9-4549-BECB-B1B22CCF3BA2}"/>
                    </a:ext>
                  </a:extLst>
                </p:cNvPr>
                <p:cNvSpPr/>
                <p:nvPr/>
              </p:nvSpPr>
              <p:spPr>
                <a:xfrm rot="1222151">
                  <a:off x="3808388" y="1162771"/>
                  <a:ext cx="323557" cy="689317"/>
                </a:xfrm>
                <a:custGeom>
                  <a:avLst/>
                  <a:gdLst>
                    <a:gd name="connsiteX0" fmla="*/ 0 w 323557"/>
                    <a:gd name="connsiteY0" fmla="*/ 0 h 689317"/>
                    <a:gd name="connsiteX1" fmla="*/ 114196 w 323557"/>
                    <a:gd name="connsiteY1" fmla="*/ 169077 h 689317"/>
                    <a:gd name="connsiteX2" fmla="*/ 171294 w 323557"/>
                    <a:gd name="connsiteY2" fmla="*/ 455209 h 689317"/>
                    <a:gd name="connsiteX3" fmla="*/ 323557 w 323557"/>
                    <a:gd name="connsiteY3" fmla="*/ 689317 h 689317"/>
                  </a:gdLst>
                  <a:ahLst/>
                  <a:cxnLst>
                    <a:cxn ang="0">
                      <a:pos x="connsiteX0" y="connsiteY0"/>
                    </a:cxn>
                    <a:cxn ang="0">
                      <a:pos x="connsiteX1" y="connsiteY1"/>
                    </a:cxn>
                    <a:cxn ang="0">
                      <a:pos x="connsiteX2" y="connsiteY2"/>
                    </a:cxn>
                    <a:cxn ang="0">
                      <a:pos x="connsiteX3" y="connsiteY3"/>
                    </a:cxn>
                  </a:cxnLst>
                  <a:rect l="l" t="t" r="r" b="b"/>
                  <a:pathLst>
                    <a:path w="323557" h="689317" fill="none" extrusionOk="0">
                      <a:moveTo>
                        <a:pt x="0" y="0"/>
                      </a:moveTo>
                      <a:cubicBezTo>
                        <a:pt x="34297" y="41618"/>
                        <a:pt x="76322" y="96732"/>
                        <a:pt x="114196" y="169077"/>
                      </a:cubicBezTo>
                      <a:cubicBezTo>
                        <a:pt x="142758" y="236759"/>
                        <a:pt x="123666" y="381198"/>
                        <a:pt x="171294" y="455209"/>
                      </a:cubicBezTo>
                      <a:cubicBezTo>
                        <a:pt x="197221" y="536628"/>
                        <a:pt x="255646" y="612795"/>
                        <a:pt x="323557" y="689317"/>
                      </a:cubicBezTo>
                    </a:path>
                    <a:path w="323557" h="689317" stroke="0" extrusionOk="0">
                      <a:moveTo>
                        <a:pt x="0" y="0"/>
                      </a:moveTo>
                      <a:cubicBezTo>
                        <a:pt x="45231" y="46003"/>
                        <a:pt x="93075" y="90720"/>
                        <a:pt x="114196" y="169077"/>
                      </a:cubicBezTo>
                      <a:cubicBezTo>
                        <a:pt x="143020" y="255456"/>
                        <a:pt x="131516" y="362693"/>
                        <a:pt x="171294" y="455209"/>
                      </a:cubicBezTo>
                      <a:cubicBezTo>
                        <a:pt x="216197" y="529624"/>
                        <a:pt x="264117" y="621984"/>
                        <a:pt x="323557" y="689317"/>
                      </a:cubicBezTo>
                    </a:path>
                  </a:pathLst>
                </a:custGeom>
                <a:noFill/>
                <a:ln w="28575" cap="flat" cmpd="sng" algn="ctr">
                  <a:solidFill>
                    <a:srgbClr val="70AD47"/>
                  </a:solidFill>
                  <a:prstDash val="solid"/>
                  <a:miter lim="800000"/>
                  <a:extLst>
                    <a:ext uri="{C807C97D-BFC1-408E-A445-0C87EB9F89A2}">
                      <ask:lineSketchStyleProps xmlns:ask="http://schemas.microsoft.com/office/drawing/2018/sketchyshapes" xmlns="" sd="3436334315">
                        <a:custGeom>
                          <a:avLst/>
                          <a:gdLst>
                            <a:gd name="connsiteX0" fmla="*/ 0 w 717452"/>
                            <a:gd name="connsiteY0" fmla="*/ 0 h 745587"/>
                            <a:gd name="connsiteX1" fmla="*/ 253218 w 717452"/>
                            <a:gd name="connsiteY1" fmla="*/ 182880 h 745587"/>
                            <a:gd name="connsiteX2" fmla="*/ 379827 w 717452"/>
                            <a:gd name="connsiteY2" fmla="*/ 492369 h 745587"/>
                            <a:gd name="connsiteX3" fmla="*/ 717452 w 717452"/>
                            <a:gd name="connsiteY3" fmla="*/ 745587 h 745587"/>
                          </a:gdLst>
                          <a:ahLst/>
                          <a:cxnLst>
                            <a:cxn ang="0">
                              <a:pos x="connsiteX0" y="connsiteY0"/>
                            </a:cxn>
                            <a:cxn ang="0">
                              <a:pos x="connsiteX1" y="connsiteY1"/>
                            </a:cxn>
                            <a:cxn ang="0">
                              <a:pos x="connsiteX2" y="connsiteY2"/>
                            </a:cxn>
                            <a:cxn ang="0">
                              <a:pos x="connsiteX3" y="connsiteY3"/>
                            </a:cxn>
                          </a:cxnLst>
                          <a:rect l="l" t="t" r="r" b="b"/>
                          <a:pathLst>
                            <a:path w="717452" h="745587">
                              <a:moveTo>
                                <a:pt x="0" y="0"/>
                              </a:moveTo>
                              <a:cubicBezTo>
                                <a:pt x="94957" y="50409"/>
                                <a:pt x="189914" y="100819"/>
                                <a:pt x="253218" y="182880"/>
                              </a:cubicBezTo>
                              <a:cubicBezTo>
                                <a:pt x="316523" y="264942"/>
                                <a:pt x="302455" y="398585"/>
                                <a:pt x="379827" y="492369"/>
                              </a:cubicBezTo>
                              <a:cubicBezTo>
                                <a:pt x="457199" y="586154"/>
                                <a:pt x="587325" y="665870"/>
                                <a:pt x="717452" y="745587"/>
                              </a:cubicBezTo>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1B3F7960-D386-48BF-AC0D-1454238EA056}"/>
                    </a:ext>
                  </a:extLst>
                </p:cNvPr>
                <p:cNvSpPr/>
                <p:nvPr/>
              </p:nvSpPr>
              <p:spPr>
                <a:xfrm>
                  <a:off x="3924886" y="1780493"/>
                  <a:ext cx="126609" cy="148558"/>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DE24FF3F-0798-47A4-A1AA-A8992622C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1272" y="377732"/>
                <a:ext cx="972763" cy="1173333"/>
              </a:xfrm>
              <a:prstGeom prst="rect">
                <a:avLst/>
              </a:prstGeom>
            </p:spPr>
          </p:pic>
        </p:grpSp>
      </p:grpSp>
      <p:sp>
        <p:nvSpPr>
          <p:cNvPr id="27" name="Title 1">
            <a:extLst>
              <a:ext uri="{FF2B5EF4-FFF2-40B4-BE49-F238E27FC236}">
                <a16:creationId xmlns:a16="http://schemas.microsoft.com/office/drawing/2014/main" id="{8EB6C525-2CB5-4EDB-851B-1FFD7ACCFCD9}"/>
              </a:ext>
            </a:extLst>
          </p:cNvPr>
          <p:cNvSpPr txBox="1">
            <a:spLocks/>
          </p:cNvSpPr>
          <p:nvPr/>
        </p:nvSpPr>
        <p:spPr>
          <a:xfrm>
            <a:off x="4147844" y="1010964"/>
            <a:ext cx="4015154" cy="695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err="1">
                <a:solidFill>
                  <a:srgbClr val="ED7D31"/>
                </a:solidFill>
                <a:latin typeface="Calibri Light" panose="020F0302020204030204"/>
              </a:rPr>
              <a:t>Giải</a:t>
            </a:r>
            <a:r>
              <a:rPr lang="en-US" sz="3000" b="1" dirty="0">
                <a:solidFill>
                  <a:srgbClr val="ED7D31"/>
                </a:solidFill>
                <a:latin typeface="Calibri Light" panose="020F0302020204030204"/>
              </a:rPr>
              <a:t> </a:t>
            </a:r>
            <a:r>
              <a:rPr lang="en-US" sz="3000" b="1" dirty="0" err="1">
                <a:solidFill>
                  <a:srgbClr val="ED7D31"/>
                </a:solidFill>
                <a:latin typeface="Calibri Light" panose="020F0302020204030204"/>
              </a:rPr>
              <a:t>nghĩa</a:t>
            </a:r>
            <a:r>
              <a:rPr lang="en-US" sz="3000" b="1" dirty="0">
                <a:solidFill>
                  <a:srgbClr val="ED7D31"/>
                </a:solidFill>
                <a:latin typeface="Calibri Light" panose="020F0302020204030204"/>
              </a:rPr>
              <a:t> từ</a:t>
            </a:r>
          </a:p>
        </p:txBody>
      </p:sp>
    </p:spTree>
    <p:extLst>
      <p:ext uri="{BB962C8B-B14F-4D97-AF65-F5344CB8AC3E}">
        <p14:creationId xmlns:p14="http://schemas.microsoft.com/office/powerpoint/2010/main" val="327649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fade">
                                      <p:cBhvr>
                                        <p:cTn id="45" dur="500"/>
                                        <p:tgtEl>
                                          <p:spTgt spid="4">
                                            <p:txEl>
                                              <p:pRg st="0" end="0"/>
                                            </p:txEl>
                                          </p:spTgt>
                                        </p:tgtEl>
                                      </p:cBhvr>
                                    </p:animEffect>
                                    <p:anim calcmode="lin" valueType="num">
                                      <p:cBhvr>
                                        <p:cTn id="4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5" grpId="0" animBg="1"/>
      <p:bldP spid="6" grpId="0"/>
      <p:bldP spid="7" grpId="0" animBg="1"/>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6206E5-E297-4B72-B80C-8E4E323AF18C}"/>
              </a:ext>
            </a:extLst>
          </p:cNvPr>
          <p:cNvGrpSpPr/>
          <p:nvPr/>
        </p:nvGrpSpPr>
        <p:grpSpPr>
          <a:xfrm>
            <a:off x="526506" y="499062"/>
            <a:ext cx="4363085" cy="982345"/>
            <a:chOff x="-283966" y="457200"/>
            <a:chExt cx="3382762" cy="929640"/>
          </a:xfrm>
        </p:grpSpPr>
        <p:pic>
          <p:nvPicPr>
            <p:cNvPr id="3" name="Graphic 2">
              <a:extLst>
                <a:ext uri="{FF2B5EF4-FFF2-40B4-BE49-F238E27FC236}">
                  <a16:creationId xmlns:a16="http://schemas.microsoft.com/office/drawing/2014/main" id="{F2B836DF-37D1-40F5-B8BE-6E309332C5CE}"/>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23077"/>
            <a:stretch>
              <a:fillRect/>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F099F88-D724-41B2-B4AA-BAEE30E5E29C}"/>
                </a:ext>
              </a:extLst>
            </p:cNvPr>
            <p:cNvSpPr txBox="1"/>
            <p:nvPr/>
          </p:nvSpPr>
          <p:spPr>
            <a:xfrm>
              <a:off x="-283966" y="631029"/>
              <a:ext cx="2823210" cy="582302"/>
            </a:xfrm>
            <a:prstGeom prst="rect">
              <a:avLst/>
            </a:prstGeom>
            <a:noFill/>
          </p:spPr>
          <p:txBody>
            <a:bodyPr wrap="square" lIns="0" tIns="0" rIns="0" bIns="0" rtlCol="0">
              <a:spAutoFit/>
            </a:bodyPr>
            <a:lstStyle/>
            <a:p>
              <a:pPr algn="ctr"/>
              <a:r>
                <a:rPr lang="en-US" sz="4000">
                  <a:solidFill>
                    <a:prstClr val="white"/>
                  </a:solidFill>
                  <a:latin typeface="iCiel Cadena" panose="02000503000000020004" charset="0"/>
                </a:rPr>
                <a:t>Cùng tìm hiểu</a:t>
              </a:r>
            </a:p>
          </p:txBody>
        </p:sp>
      </p:grpSp>
      <p:grpSp>
        <p:nvGrpSpPr>
          <p:cNvPr id="5" name="组合 24">
            <a:extLst>
              <a:ext uri="{FF2B5EF4-FFF2-40B4-BE49-F238E27FC236}">
                <a16:creationId xmlns:a16="http://schemas.microsoft.com/office/drawing/2014/main" id="{19163491-1AE6-42C4-BB69-127E03CDBA5C}"/>
              </a:ext>
            </a:extLst>
          </p:cNvPr>
          <p:cNvGrpSpPr/>
          <p:nvPr/>
        </p:nvGrpSpPr>
        <p:grpSpPr>
          <a:xfrm>
            <a:off x="541020" y="1584960"/>
            <a:ext cx="792480" cy="706755"/>
            <a:chOff x="5854651" y="1602765"/>
            <a:chExt cx="581207" cy="549366"/>
          </a:xfrm>
        </p:grpSpPr>
        <p:sp>
          <p:nvSpPr>
            <p:cNvPr id="6" name="椭圆 26">
              <a:extLst>
                <a:ext uri="{FF2B5EF4-FFF2-40B4-BE49-F238E27FC236}">
                  <a16:creationId xmlns:a16="http://schemas.microsoft.com/office/drawing/2014/main" id="{DBBE3ADE-278C-4B40-A873-AF739AC599E0}"/>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cs typeface="Calibri" panose="020F0502020204030204" charset="0"/>
              </a:endParaRPr>
            </a:p>
          </p:txBody>
        </p:sp>
        <p:sp>
          <p:nvSpPr>
            <p:cNvPr id="7" name="文本框 27">
              <a:extLst>
                <a:ext uri="{FF2B5EF4-FFF2-40B4-BE49-F238E27FC236}">
                  <a16:creationId xmlns:a16="http://schemas.microsoft.com/office/drawing/2014/main" id="{D0EAC8E7-A87A-49E8-BC1D-267B8687DC16}"/>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sp>
        <p:nvSpPr>
          <p:cNvPr id="8" name="文本框 25">
            <a:extLst>
              <a:ext uri="{FF2B5EF4-FFF2-40B4-BE49-F238E27FC236}">
                <a16:creationId xmlns:a16="http://schemas.microsoft.com/office/drawing/2014/main" id="{F235E550-3657-4642-8DAE-60FBD90F600B}"/>
              </a:ext>
            </a:extLst>
          </p:cNvPr>
          <p:cNvSpPr txBox="1"/>
          <p:nvPr/>
        </p:nvSpPr>
        <p:spPr>
          <a:xfrm>
            <a:off x="1424305" y="1637030"/>
            <a:ext cx="10440670" cy="1200329"/>
          </a:xfrm>
          <a:prstGeom prst="rect">
            <a:avLst/>
          </a:prstGeom>
          <a:noFill/>
        </p:spPr>
        <p:txBody>
          <a:bodyPr wrap="square" rtlCol="0">
            <a:spAutoFit/>
          </a:bodyPr>
          <a:lstStyle/>
          <a:p>
            <a:r>
              <a:rPr lang="vi-VN" altLang="zh-CN" sz="3600" dirty="0">
                <a:solidFill>
                  <a:prstClr val="black">
                    <a:lumMod val="85000"/>
                    <a:lumOff val="15000"/>
                  </a:prstClr>
                </a:solidFill>
                <a:latin typeface="Calibri" panose="020F0502020204030204" charset="0"/>
                <a:ea typeface="Source Han Sans CN Medium" panose="020B0600000000000000" pitchFamily="34" charset="-122"/>
                <a:cs typeface="Calibri" panose="020F0502020204030204" charset="0"/>
              </a:rPr>
              <a:t>Khi đến trại nhi đồng, Bác Hồ cùng các em đi thăm những nơi nào?</a:t>
            </a:r>
            <a:endParaRPr lang="en-US" altLang="zh-CN" sz="3600" dirty="0">
              <a:solidFill>
                <a:prstClr val="black">
                  <a:lumMod val="85000"/>
                  <a:lumOff val="15000"/>
                </a:prstClr>
              </a:solidFill>
              <a:latin typeface="Calibri" panose="020F0502020204030204" charset="0"/>
              <a:ea typeface="Source Han Sans CN Medium" panose="020B0600000000000000" pitchFamily="34" charset="-122"/>
              <a:cs typeface="Calibri" panose="020F0502020204030204" charset="0"/>
            </a:endParaRPr>
          </a:p>
        </p:txBody>
      </p:sp>
      <p:sp>
        <p:nvSpPr>
          <p:cNvPr id="9" name="文本框 25">
            <a:extLst>
              <a:ext uri="{FF2B5EF4-FFF2-40B4-BE49-F238E27FC236}">
                <a16:creationId xmlns:a16="http://schemas.microsoft.com/office/drawing/2014/main" id="{C733B13D-E1CD-40B9-B78F-A79EC1D059D6}"/>
              </a:ext>
            </a:extLst>
          </p:cNvPr>
          <p:cNvSpPr txBox="1"/>
          <p:nvPr/>
        </p:nvSpPr>
        <p:spPr>
          <a:xfrm>
            <a:off x="1475105" y="3189974"/>
            <a:ext cx="10321290" cy="671274"/>
          </a:xfrm>
          <a:prstGeom prst="rect">
            <a:avLst/>
          </a:prstGeom>
          <a:noFill/>
        </p:spPr>
        <p:txBody>
          <a:bodyPr wrap="square" rtlCol="0">
            <a:spAutoFit/>
          </a:bodyPr>
          <a:lstStyle/>
          <a:p>
            <a:pPr>
              <a:lnSpc>
                <a:spcPct val="110000"/>
              </a:lnSpc>
            </a:pPr>
            <a:r>
              <a:rPr lang="vi-VN" altLang="zh-CN" sz="3600" dirty="0">
                <a:solidFill>
                  <a:prstClr val="black">
                    <a:lumMod val="85000"/>
                    <a:lumOff val="15000"/>
                  </a:prstClr>
                </a:solidFill>
                <a:latin typeface="Calibri" panose="020F0502020204030204" charset="0"/>
                <a:ea typeface="Source Han Sans CN Medium" panose="020B0600000000000000" pitchFamily="34" charset="-122"/>
                <a:cs typeface="Calibri" panose="020F0502020204030204" charset="0"/>
              </a:rPr>
              <a:t>Bác Hồ hỏi các em học sinh những gì?</a:t>
            </a:r>
          </a:p>
        </p:txBody>
      </p:sp>
      <p:sp>
        <p:nvSpPr>
          <p:cNvPr id="10" name="文本框 25">
            <a:extLst>
              <a:ext uri="{FF2B5EF4-FFF2-40B4-BE49-F238E27FC236}">
                <a16:creationId xmlns:a16="http://schemas.microsoft.com/office/drawing/2014/main" id="{D761EA6C-652A-4ED2-B114-5961B5FF9B7F}"/>
              </a:ext>
            </a:extLst>
          </p:cNvPr>
          <p:cNvSpPr txBox="1"/>
          <p:nvPr/>
        </p:nvSpPr>
        <p:spPr>
          <a:xfrm>
            <a:off x="1424305" y="4389710"/>
            <a:ext cx="9164720" cy="646331"/>
          </a:xfrm>
          <a:prstGeom prst="rect">
            <a:avLst/>
          </a:prstGeom>
          <a:noFill/>
        </p:spPr>
        <p:txBody>
          <a:bodyPr wrap="square" rtlCol="0">
            <a:spAutoFit/>
          </a:bodyPr>
          <a:lstStyle/>
          <a:p>
            <a:r>
              <a:rPr lang="vi-VN" altLang="zh-CN" sz="3600" dirty="0">
                <a:solidFill>
                  <a:prstClr val="black">
                    <a:lumMod val="85000"/>
                    <a:lumOff val="15000"/>
                  </a:prstClr>
                </a:solidFill>
                <a:latin typeface="Calibri" panose="020F0502020204030204" charset="0"/>
                <a:ea typeface="Source Han Sans CN Medium" panose="020B0600000000000000" pitchFamily="34" charset="-122"/>
                <a:cs typeface="Calibri" panose="020F0502020204030204" charset="0"/>
              </a:rPr>
              <a:t>Đến lượt mình nhận kẹo, Tộ nói gì với Bác Hồ?</a:t>
            </a:r>
          </a:p>
        </p:txBody>
      </p:sp>
      <p:sp>
        <p:nvSpPr>
          <p:cNvPr id="11" name="文本框 25">
            <a:extLst>
              <a:ext uri="{FF2B5EF4-FFF2-40B4-BE49-F238E27FC236}">
                <a16:creationId xmlns:a16="http://schemas.microsoft.com/office/drawing/2014/main" id="{A446BE2F-AD8D-4E7A-8F05-DCDBC9F11584}"/>
              </a:ext>
            </a:extLst>
          </p:cNvPr>
          <p:cNvSpPr txBox="1"/>
          <p:nvPr/>
        </p:nvSpPr>
        <p:spPr>
          <a:xfrm>
            <a:off x="1492885" y="5507355"/>
            <a:ext cx="10303510" cy="671274"/>
          </a:xfrm>
          <a:prstGeom prst="rect">
            <a:avLst/>
          </a:prstGeom>
          <a:noFill/>
        </p:spPr>
        <p:txBody>
          <a:bodyPr wrap="square" rtlCol="0">
            <a:spAutoFit/>
          </a:bodyPr>
          <a:lstStyle/>
          <a:p>
            <a:pPr>
              <a:lnSpc>
                <a:spcPct val="110000"/>
              </a:lnSpc>
            </a:pPr>
            <a:r>
              <a:rPr lang="vi-VN" altLang="zh-CN" sz="3600" dirty="0">
                <a:solidFill>
                  <a:prstClr val="black">
                    <a:lumMod val="85000"/>
                    <a:lumOff val="15000"/>
                  </a:prstClr>
                </a:solidFill>
                <a:latin typeface="Calibri" panose="020F0502020204030204" charset="0"/>
                <a:ea typeface="Source Han Sans CN Medium" panose="020B0600000000000000" pitchFamily="34" charset="-122"/>
                <a:cs typeface="Calibri" panose="020F0502020204030204" charset="0"/>
              </a:rPr>
              <a:t>Vì sao Bác Hồ vẫn chia kẹo cho Tộ?</a:t>
            </a:r>
            <a:endParaRPr lang="en-US" altLang="zh-CN" sz="3600" dirty="0">
              <a:solidFill>
                <a:prstClr val="black">
                  <a:lumMod val="85000"/>
                  <a:lumOff val="15000"/>
                </a:prstClr>
              </a:solidFill>
              <a:latin typeface="Calibri" panose="020F0502020204030204" charset="0"/>
              <a:ea typeface="Source Han Sans CN Medium" panose="020B0600000000000000" pitchFamily="34" charset="-122"/>
              <a:cs typeface="Calibri" panose="020F0502020204030204" charset="0"/>
            </a:endParaRPr>
          </a:p>
        </p:txBody>
      </p:sp>
      <p:grpSp>
        <p:nvGrpSpPr>
          <p:cNvPr id="12" name="组合 24">
            <a:extLst>
              <a:ext uri="{FF2B5EF4-FFF2-40B4-BE49-F238E27FC236}">
                <a16:creationId xmlns:a16="http://schemas.microsoft.com/office/drawing/2014/main" id="{22053755-06E0-4C02-92CD-C0B42E0E1BE5}"/>
              </a:ext>
            </a:extLst>
          </p:cNvPr>
          <p:cNvGrpSpPr/>
          <p:nvPr/>
        </p:nvGrpSpPr>
        <p:grpSpPr>
          <a:xfrm>
            <a:off x="608330" y="3083613"/>
            <a:ext cx="792480" cy="706755"/>
            <a:chOff x="5854651" y="1602765"/>
            <a:chExt cx="581207" cy="549366"/>
          </a:xfrm>
        </p:grpSpPr>
        <p:sp>
          <p:nvSpPr>
            <p:cNvPr id="13" name="椭圆 26">
              <a:extLst>
                <a:ext uri="{FF2B5EF4-FFF2-40B4-BE49-F238E27FC236}">
                  <a16:creationId xmlns:a16="http://schemas.microsoft.com/office/drawing/2014/main" id="{9E5A4D22-40D4-42CB-82B4-F11B54EE58CA}"/>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cs typeface="Calibri" panose="020F0502020204030204" charset="0"/>
              </a:endParaRPr>
            </a:p>
          </p:txBody>
        </p:sp>
        <p:sp>
          <p:nvSpPr>
            <p:cNvPr id="14" name="文本框 27">
              <a:extLst>
                <a:ext uri="{FF2B5EF4-FFF2-40B4-BE49-F238E27FC236}">
                  <a16:creationId xmlns:a16="http://schemas.microsoft.com/office/drawing/2014/main" id="{186C747E-FC44-4815-988E-22380AA96646}"/>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nvGrpSpPr>
          <p:cNvPr id="15" name="组合 24">
            <a:extLst>
              <a:ext uri="{FF2B5EF4-FFF2-40B4-BE49-F238E27FC236}">
                <a16:creationId xmlns:a16="http://schemas.microsoft.com/office/drawing/2014/main" id="{6A91B189-A0B3-42AF-9577-D5DEF3B63DFA}"/>
              </a:ext>
            </a:extLst>
          </p:cNvPr>
          <p:cNvGrpSpPr/>
          <p:nvPr/>
        </p:nvGrpSpPr>
        <p:grpSpPr>
          <a:xfrm>
            <a:off x="608330" y="4337640"/>
            <a:ext cx="792480" cy="706755"/>
            <a:chOff x="5854651" y="1602765"/>
            <a:chExt cx="581207" cy="549366"/>
          </a:xfrm>
        </p:grpSpPr>
        <p:sp>
          <p:nvSpPr>
            <p:cNvPr id="16" name="椭圆 26">
              <a:extLst>
                <a:ext uri="{FF2B5EF4-FFF2-40B4-BE49-F238E27FC236}">
                  <a16:creationId xmlns:a16="http://schemas.microsoft.com/office/drawing/2014/main" id="{71453EC0-2102-497B-ACB0-5F6E90E2F7F7}"/>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cs typeface="Calibri" panose="020F0502020204030204" charset="0"/>
              </a:endParaRPr>
            </a:p>
          </p:txBody>
        </p:sp>
        <p:sp>
          <p:nvSpPr>
            <p:cNvPr id="17" name="文本框 27">
              <a:extLst>
                <a:ext uri="{FF2B5EF4-FFF2-40B4-BE49-F238E27FC236}">
                  <a16:creationId xmlns:a16="http://schemas.microsoft.com/office/drawing/2014/main" id="{105CEAE8-2131-407B-846A-1E2770F432C4}"/>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nvGrpSpPr>
          <p:cNvPr id="18" name="组合 24">
            <a:extLst>
              <a:ext uri="{FF2B5EF4-FFF2-40B4-BE49-F238E27FC236}">
                <a16:creationId xmlns:a16="http://schemas.microsoft.com/office/drawing/2014/main" id="{92AE3D9C-4D1C-42F6-880E-76FC48038C7B}"/>
              </a:ext>
            </a:extLst>
          </p:cNvPr>
          <p:cNvGrpSpPr/>
          <p:nvPr/>
        </p:nvGrpSpPr>
        <p:grpSpPr>
          <a:xfrm>
            <a:off x="631825" y="5501005"/>
            <a:ext cx="792480" cy="706755"/>
            <a:chOff x="5854651" y="1602765"/>
            <a:chExt cx="581207" cy="549366"/>
          </a:xfrm>
        </p:grpSpPr>
        <p:sp>
          <p:nvSpPr>
            <p:cNvPr id="19" name="椭圆 26">
              <a:extLst>
                <a:ext uri="{FF2B5EF4-FFF2-40B4-BE49-F238E27FC236}">
                  <a16:creationId xmlns:a16="http://schemas.microsoft.com/office/drawing/2014/main" id="{EB59E3B2-16A7-4E2A-A9E5-8068D1E263B3}"/>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cs typeface="Calibri" panose="020F0502020204030204" charset="0"/>
              </a:endParaRPr>
            </a:p>
          </p:txBody>
        </p:sp>
        <p:sp>
          <p:nvSpPr>
            <p:cNvPr id="20" name="文本框 27">
              <a:extLst>
                <a:ext uri="{FF2B5EF4-FFF2-40B4-BE49-F238E27FC236}">
                  <a16:creationId xmlns:a16="http://schemas.microsoft.com/office/drawing/2014/main" id="{87D0855D-6F90-4CFF-AEB8-82503B61E634}"/>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pic>
        <p:nvPicPr>
          <p:cNvPr id="23" name="Picture 22">
            <a:extLst>
              <a:ext uri="{FF2B5EF4-FFF2-40B4-BE49-F238E27FC236}">
                <a16:creationId xmlns:a16="http://schemas.microsoft.com/office/drawing/2014/main" id="{0F14EC79-FF10-4D42-AF29-CF40E192DCD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6" b="98485" l="2167" r="90000">
                        <a14:foregroundMark x1="8833" y1="56313" x2="12167" y2="83586"/>
                        <a14:foregroundMark x1="13667" y1="31566" x2="16667" y2="82576"/>
                        <a14:foregroundMark x1="6833" y1="52778" x2="8500" y2="84848"/>
                        <a14:foregroundMark x1="8500" y1="84848" x2="10000" y2="90152"/>
                        <a14:foregroundMark x1="16833" y1="26010" x2="20500" y2="40909"/>
                        <a14:foregroundMark x1="3500" y1="55556" x2="7000" y2="93687"/>
                        <a14:foregroundMark x1="7000" y1="93687" x2="9667" y2="98737"/>
                        <a14:foregroundMark x1="2167" y1="52525" x2="5333" y2="59848"/>
                        <a14:foregroundMark x1="30000" y1="59848" x2="32500" y2="97222"/>
                        <a14:foregroundMark x1="34667" y1="68434" x2="36667" y2="78788"/>
                        <a14:foregroundMark x1="36667" y1="78788" x2="36667" y2="84848"/>
                        <a14:foregroundMark x1="33167" y1="62374" x2="38333" y2="75253"/>
                        <a14:foregroundMark x1="32167" y1="67929" x2="34667" y2="95202"/>
                        <a14:foregroundMark x1="35167" y1="83586" x2="35500" y2="93182"/>
                        <a14:foregroundMark x1="35833" y1="84596" x2="35500" y2="96717"/>
                        <a14:foregroundMark x1="34333" y1="79545" x2="34500" y2="91414"/>
                        <a14:foregroundMark x1="20167" y1="70455" x2="24667" y2="72475"/>
                        <a14:foregroundMark x1="17500" y1="80303" x2="17500" y2="96465"/>
                        <a14:foregroundMark x1="18000" y1="80303" x2="19667" y2="91162"/>
                        <a14:foregroundMark x1="23333" y1="92929" x2="23833" y2="97727"/>
                        <a14:foregroundMark x1="31000" y1="79293" x2="31833" y2="92677"/>
                        <a14:foregroundMark x1="33500" y1="57576" x2="34500" y2="67929"/>
                        <a14:foregroundMark x1="33167" y1="53788" x2="35500" y2="57576"/>
                        <a14:foregroundMark x1="35167" y1="50253" x2="36500" y2="52525"/>
                        <a14:backgroundMark x1="56500" y1="31566" x2="80500" y2="69949"/>
                        <a14:backgroundMark x1="80500" y1="69949" x2="81333" y2="70455"/>
                        <a14:backgroundMark x1="48833" y1="16667" x2="77667" y2="56566"/>
                        <a14:backgroundMark x1="77667" y1="56566" x2="81333" y2="59596"/>
                      </a14:backgroundRemoval>
                    </a14:imgEffect>
                  </a14:imgLayer>
                </a14:imgProps>
              </a:ext>
              <a:ext uri="{28A0092B-C50C-407E-A947-70E740481C1C}">
                <a14:useLocalDpi xmlns:a14="http://schemas.microsoft.com/office/drawing/2010/main" val="0"/>
              </a:ext>
            </a:extLst>
          </a:blip>
          <a:stretch>
            <a:fillRect/>
          </a:stretch>
        </p:blipFill>
        <p:spPr>
          <a:xfrm flipH="1">
            <a:off x="6841420" y="3083613"/>
            <a:ext cx="5023555" cy="3315546"/>
          </a:xfrm>
          <a:prstGeom prst="rect">
            <a:avLst/>
          </a:prstGeom>
        </p:spPr>
      </p:pic>
    </p:spTree>
    <p:extLst>
      <p:ext uri="{BB962C8B-B14F-4D97-AF65-F5344CB8AC3E}">
        <p14:creationId xmlns:p14="http://schemas.microsoft.com/office/powerpoint/2010/main" val="336132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500"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500"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500"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500"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500"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anim calcmode="lin" valueType="num">
                                      <p:cBhvr>
                                        <p:cTn id="38" dur="500" fill="hold"/>
                                        <p:tgtEl>
                                          <p:spTgt spid="15"/>
                                        </p:tgtEl>
                                        <p:attrNameLst>
                                          <p:attrName>ppt_x</p:attrName>
                                        </p:attrNameLst>
                                      </p:cBhvr>
                                      <p:tavLst>
                                        <p:tav tm="0">
                                          <p:val>
                                            <p:strVal val="#ppt_x"/>
                                          </p:val>
                                        </p:tav>
                                        <p:tav tm="100000">
                                          <p:val>
                                            <p:strVal val="#ppt_x"/>
                                          </p:val>
                                        </p:tav>
                                      </p:tavLst>
                                    </p:anim>
                                    <p:anim calcmode="lin" valueType="num">
                                      <p:cBhvr>
                                        <p:cTn id="39" dur="500" fill="hold"/>
                                        <p:tgtEl>
                                          <p:spTgt spid="15"/>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500"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500"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anim calcmode="lin" valueType="num">
                                      <p:cBhvr>
                                        <p:cTn id="50" dur="500" fill="hold"/>
                                        <p:tgtEl>
                                          <p:spTgt spid="18"/>
                                        </p:tgtEl>
                                        <p:attrNameLst>
                                          <p:attrName>ppt_x</p:attrName>
                                        </p:attrNameLst>
                                      </p:cBhvr>
                                      <p:tavLst>
                                        <p:tav tm="0">
                                          <p:val>
                                            <p:strVal val="#ppt_x"/>
                                          </p:val>
                                        </p:tav>
                                        <p:tav tm="100000">
                                          <p:val>
                                            <p:strVal val="#ppt_x"/>
                                          </p:val>
                                        </p:tav>
                                      </p:tavLst>
                                    </p:anim>
                                    <p:anim calcmode="lin" valueType="num">
                                      <p:cBhvr>
                                        <p:cTn id="51" dur="500" fill="hold"/>
                                        <p:tgtEl>
                                          <p:spTgt spid="18"/>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500"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D986A5-03FE-4F5B-828D-1044AAFDB3EB}"/>
              </a:ext>
            </a:extLst>
          </p:cNvPr>
          <p:cNvGrpSpPr/>
          <p:nvPr/>
        </p:nvGrpSpPr>
        <p:grpSpPr>
          <a:xfrm>
            <a:off x="780533" y="403860"/>
            <a:ext cx="11556666" cy="1036320"/>
            <a:chOff x="1780" y="636"/>
            <a:chExt cx="17823" cy="1632"/>
          </a:xfrm>
        </p:grpSpPr>
        <p:grpSp>
          <p:nvGrpSpPr>
            <p:cNvPr id="3" name="Group 2">
              <a:extLst>
                <a:ext uri="{FF2B5EF4-FFF2-40B4-BE49-F238E27FC236}">
                  <a16:creationId xmlns:a16="http://schemas.microsoft.com/office/drawing/2014/main" id="{E7AE50E3-445F-4C4A-AEAD-3560EA5A32DD}"/>
                </a:ext>
              </a:extLst>
            </p:cNvPr>
            <p:cNvGrpSpPr/>
            <p:nvPr/>
          </p:nvGrpSpPr>
          <p:grpSpPr>
            <a:xfrm>
              <a:off x="1780" y="636"/>
              <a:ext cx="17419" cy="1632"/>
              <a:chOff x="1780" y="636"/>
              <a:chExt cx="17419" cy="1632"/>
            </a:xfrm>
          </p:grpSpPr>
          <p:pic>
            <p:nvPicPr>
              <p:cNvPr id="5" name="Picture 4">
                <a:extLst>
                  <a:ext uri="{FF2B5EF4-FFF2-40B4-BE49-F238E27FC236}">
                    <a16:creationId xmlns:a16="http://schemas.microsoft.com/office/drawing/2014/main" id="{040A1E1F-68DC-4CDA-B94F-0EE3E2A3E3F2}"/>
                  </a:ext>
                </a:extLst>
              </p:cNvPr>
              <p:cNvPicPr>
                <a:picLocks noChangeAspect="1"/>
              </p:cNvPicPr>
              <p:nvPr/>
            </p:nvPicPr>
            <p:blipFill rotWithShape="1">
              <a:blip r:embed="rId2"/>
              <a:srcRect r="2420"/>
              <a:stretch>
                <a:fillRect/>
              </a:stretch>
            </p:blipFill>
            <p:spPr>
              <a:xfrm>
                <a:off x="1780" y="636"/>
                <a:ext cx="14520" cy="1633"/>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B295D99-8BD8-47E1-87CF-D876D66CA87A}"/>
                  </a:ext>
                </a:extLst>
              </p:cNvPr>
              <p:cNvPicPr>
                <a:picLocks noChangeAspect="1"/>
              </p:cNvPicPr>
              <p:nvPr/>
            </p:nvPicPr>
            <p:blipFill rotWithShape="1">
              <a:blip r:embed="rId2"/>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4" name="文本框 25">
              <a:extLst>
                <a:ext uri="{FF2B5EF4-FFF2-40B4-BE49-F238E27FC236}">
                  <a16:creationId xmlns:a16="http://schemas.microsoft.com/office/drawing/2014/main" id="{F34F5B94-5D6A-4B7F-9864-16A73E50F587}"/>
                </a:ext>
              </a:extLst>
            </p:cNvPr>
            <p:cNvSpPr txBox="1"/>
            <p:nvPr/>
          </p:nvSpPr>
          <p:spPr>
            <a:xfrm>
              <a:off x="2140" y="929"/>
              <a:ext cx="17463" cy="921"/>
            </a:xfrm>
            <a:prstGeom prst="rect">
              <a:avLst/>
            </a:prstGeom>
            <a:noFill/>
          </p:spPr>
          <p:txBody>
            <a:bodyPr wrap="square" rtlCol="0">
              <a:spAutoFit/>
            </a:bodyPr>
            <a:lstStyle/>
            <a:p>
              <a:r>
                <a:rPr lang="vi-VN" altLang="zh-CN" sz="3200" dirty="0">
                  <a:solidFill>
                    <a:prstClr val="white"/>
                  </a:solidFill>
                  <a:latin typeface="Calibri" panose="020F0502020204030204" charset="0"/>
                  <a:ea typeface="Source Han Sans CN Medium" panose="020B0600000000000000" pitchFamily="34" charset="-122"/>
                  <a:cs typeface="Calibri" panose="020F0502020204030204" charset="0"/>
                </a:rPr>
                <a:t>Khi đến trại nhi đồng, Bác Hồ cùng các em đi thăm những nơi nào?</a:t>
              </a:r>
            </a:p>
          </p:txBody>
        </p:sp>
      </p:grpSp>
      <p:grpSp>
        <p:nvGrpSpPr>
          <p:cNvPr id="7" name="Group 6">
            <a:extLst>
              <a:ext uri="{FF2B5EF4-FFF2-40B4-BE49-F238E27FC236}">
                <a16:creationId xmlns:a16="http://schemas.microsoft.com/office/drawing/2014/main" id="{E7FA187B-1452-4218-BDEA-C1E12F9F0ABD}"/>
              </a:ext>
            </a:extLst>
          </p:cNvPr>
          <p:cNvGrpSpPr/>
          <p:nvPr/>
        </p:nvGrpSpPr>
        <p:grpSpPr>
          <a:xfrm>
            <a:off x="0" y="403860"/>
            <a:ext cx="1130300" cy="982980"/>
            <a:chOff x="0" y="636"/>
            <a:chExt cx="2064" cy="1548"/>
          </a:xfrm>
        </p:grpSpPr>
        <p:pic>
          <p:nvPicPr>
            <p:cNvPr id="8" name="Graphic 7">
              <a:extLst>
                <a:ext uri="{FF2B5EF4-FFF2-40B4-BE49-F238E27FC236}">
                  <a16:creationId xmlns:a16="http://schemas.microsoft.com/office/drawing/2014/main" id="{6DF78420-72E3-4674-96FC-80339A07505A}"/>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67465"/>
            <a:stretch>
              <a:fillRect/>
            </a:stretch>
          </p:blipFill>
          <p:spPr>
            <a:xfrm>
              <a:off x="0" y="720"/>
              <a:ext cx="2064" cy="1464"/>
            </a:xfrm>
            <a:prstGeom prst="rect">
              <a:avLst/>
            </a:prstGeom>
            <a:effectLst>
              <a:outerShdw blurRad="50800" dist="38100" dir="2700000" algn="tl" rotWithShape="0">
                <a:prstClr val="black">
                  <a:alpha val="40000"/>
                </a:prstClr>
              </a:outerShdw>
            </a:effectLst>
          </p:spPr>
        </p:pic>
        <p:sp>
          <p:nvSpPr>
            <p:cNvPr id="9" name="文本框 25">
              <a:extLst>
                <a:ext uri="{FF2B5EF4-FFF2-40B4-BE49-F238E27FC236}">
                  <a16:creationId xmlns:a16="http://schemas.microsoft.com/office/drawing/2014/main" id="{67BBD159-E232-4BEF-ACFD-DD31D7C92192}"/>
                </a:ext>
              </a:extLst>
            </p:cNvPr>
            <p:cNvSpPr txBox="1"/>
            <p:nvPr/>
          </p:nvSpPr>
          <p:spPr>
            <a:xfrm>
              <a:off x="299" y="636"/>
              <a:ext cx="542" cy="1452"/>
            </a:xfrm>
            <a:prstGeom prst="rect">
              <a:avLst/>
            </a:prstGeom>
            <a:noFill/>
          </p:spPr>
          <p:txBody>
            <a:bodyPr wrap="square" rtlCol="0">
              <a:spAutoFit/>
            </a:bodyPr>
            <a:lstStyle/>
            <a:p>
              <a:r>
                <a:rPr lang="en-US" altLang="zh-CN" sz="5400" dirty="0">
                  <a:solidFill>
                    <a:prstClr val="white"/>
                  </a:solidFill>
                  <a:latin typeface="Calibri" panose="020F0502020204030204" charset="0"/>
                  <a:ea typeface="Source Han Sans CN Medium" panose="020B0600000000000000" pitchFamily="34" charset="-122"/>
                  <a:cs typeface="Calibri" panose="020F0502020204030204" charset="0"/>
                </a:rPr>
                <a:t>1</a:t>
              </a:r>
            </a:p>
          </p:txBody>
        </p:sp>
      </p:grpSp>
      <p:pic>
        <p:nvPicPr>
          <p:cNvPr id="17" name="Picture 16">
            <a:extLst>
              <a:ext uri="{FF2B5EF4-FFF2-40B4-BE49-F238E27FC236}">
                <a16:creationId xmlns:a16="http://schemas.microsoft.com/office/drawing/2014/main" id="{3E83B2DC-D3E1-42D4-9149-CE8EA41BCF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111" t="73863"/>
          <a:stretch/>
        </p:blipFill>
        <p:spPr>
          <a:xfrm rot="9597531" flipH="1">
            <a:off x="420414" y="4244311"/>
            <a:ext cx="1666652" cy="1792466"/>
          </a:xfrm>
          <a:prstGeom prst="rect">
            <a:avLst/>
          </a:prstGeom>
        </p:spPr>
      </p:pic>
      <p:sp>
        <p:nvSpPr>
          <p:cNvPr id="18" name="TextBox 17">
            <a:extLst>
              <a:ext uri="{FF2B5EF4-FFF2-40B4-BE49-F238E27FC236}">
                <a16:creationId xmlns:a16="http://schemas.microsoft.com/office/drawing/2014/main" id="{E2B296E6-1F62-4050-93B9-FC591924D3BE}"/>
              </a:ext>
            </a:extLst>
          </p:cNvPr>
          <p:cNvSpPr txBox="1"/>
          <p:nvPr/>
        </p:nvSpPr>
        <p:spPr>
          <a:xfrm>
            <a:off x="2006281" y="4905636"/>
            <a:ext cx="9619662" cy="1077218"/>
          </a:xfrm>
          <a:prstGeom prst="rect">
            <a:avLst/>
          </a:prstGeom>
          <a:noFill/>
        </p:spPr>
        <p:txBody>
          <a:bodyPr wrap="square" rtlCol="0">
            <a:spAutoFit/>
          </a:bodyPr>
          <a:lstStyle/>
          <a:p>
            <a:r>
              <a:rPr lang="vi-VN" sz="3200" dirty="0">
                <a:solidFill>
                  <a:srgbClr val="FF0000"/>
                </a:solidFill>
                <a:latin typeface="#9Slide05 Rukola" panose="02000506050000020003" pitchFamily="2" charset="0"/>
              </a:rPr>
              <a:t>Khi đến trại nhi đồng, Bác Hồ cùng các em đi thăm phòng ngủ, phòng ăn, nhà bếp, nơi tắm rửa,… </a:t>
            </a:r>
          </a:p>
        </p:txBody>
      </p:sp>
      <p:grpSp>
        <p:nvGrpSpPr>
          <p:cNvPr id="20" name="Group 19">
            <a:extLst>
              <a:ext uri="{FF2B5EF4-FFF2-40B4-BE49-F238E27FC236}">
                <a16:creationId xmlns:a16="http://schemas.microsoft.com/office/drawing/2014/main" id="{CAF9AA56-25E4-4C76-9339-68AE0203DCF9}"/>
              </a:ext>
            </a:extLst>
          </p:cNvPr>
          <p:cNvGrpSpPr/>
          <p:nvPr/>
        </p:nvGrpSpPr>
        <p:grpSpPr>
          <a:xfrm>
            <a:off x="338030" y="1466158"/>
            <a:ext cx="11515939" cy="2914994"/>
            <a:chOff x="338030" y="1466158"/>
            <a:chExt cx="11515939" cy="2914994"/>
          </a:xfrm>
        </p:grpSpPr>
        <p:sp>
          <p:nvSpPr>
            <p:cNvPr id="21" name="Text Box 4">
              <a:extLst>
                <a:ext uri="{FF2B5EF4-FFF2-40B4-BE49-F238E27FC236}">
                  <a16:creationId xmlns:a16="http://schemas.microsoft.com/office/drawing/2014/main" id="{73091F9B-E4B3-4303-8FBF-2E870B8EA787}"/>
                </a:ext>
              </a:extLst>
            </p:cNvPr>
            <p:cNvSpPr txBox="1"/>
            <p:nvPr/>
          </p:nvSpPr>
          <p:spPr>
            <a:xfrm>
              <a:off x="565150" y="2131702"/>
              <a:ext cx="11254157" cy="2042419"/>
            </a:xfrm>
            <a:prstGeom prst="rect">
              <a:avLst/>
            </a:prstGeom>
            <a:noFill/>
          </p:spPr>
          <p:txBody>
            <a:bodyPr wrap="square" rtlCol="0">
              <a:spAutoFit/>
            </a:bodyPr>
            <a:lstStyle/>
            <a:p>
              <a:pPr lvl="0" algn="just">
                <a:lnSpc>
                  <a:spcPct val="120000"/>
                </a:lnSpc>
              </a:pPr>
              <a:r>
                <a:rPr lang="vi-VN" sz="3500" kern="0" dirty="0">
                  <a:solidFill>
                    <a:prstClr val="black"/>
                  </a:solidFill>
                  <a:latin typeface="Calibri" panose="020F0502020204030204" charset="0"/>
                  <a:cs typeface="Calibri" panose="020F0502020204030204" charset="0"/>
                </a:rPr>
                <a:t>Một buổi sáng, Bác Hồ đến thăm trại nhi đồng. Vừa thấy Bác, các em nhỏ đã chạy ùa tới, quây quanh Bác. Bác cùng các em đi thăm phòng ngủ, phòng ăn, nhà bếp, nơi tắm rửa,… </a:t>
              </a:r>
              <a:endParaRPr kumimoji="0" lang="en-US" sz="35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endParaRPr>
            </a:p>
          </p:txBody>
        </p:sp>
        <p:grpSp>
          <p:nvGrpSpPr>
            <p:cNvPr id="22" name="Group 21">
              <a:extLst>
                <a:ext uri="{FF2B5EF4-FFF2-40B4-BE49-F238E27FC236}">
                  <a16:creationId xmlns:a16="http://schemas.microsoft.com/office/drawing/2014/main" id="{3549BAC3-4F7C-4DBC-9507-A57DA61CBDA3}"/>
                </a:ext>
              </a:extLst>
            </p:cNvPr>
            <p:cNvGrpSpPr/>
            <p:nvPr/>
          </p:nvGrpSpPr>
          <p:grpSpPr>
            <a:xfrm>
              <a:off x="338030" y="1466158"/>
              <a:ext cx="11515939" cy="2914994"/>
              <a:chOff x="363854" y="1435219"/>
              <a:chExt cx="11353452" cy="2786660"/>
            </a:xfrm>
          </p:grpSpPr>
          <p:sp>
            <p:nvSpPr>
              <p:cNvPr id="23" name="Rounded Rectangle 2">
                <a:extLst>
                  <a:ext uri="{FF2B5EF4-FFF2-40B4-BE49-F238E27FC236}">
                    <a16:creationId xmlns:a16="http://schemas.microsoft.com/office/drawing/2014/main" id="{12861732-CE1C-4B16-A1A2-DA7AC1BA8EE7}"/>
                  </a:ext>
                </a:extLst>
              </p:cNvPr>
              <p:cNvSpPr/>
              <p:nvPr/>
            </p:nvSpPr>
            <p:spPr>
              <a:xfrm>
                <a:off x="363854" y="1702084"/>
                <a:ext cx="11353452" cy="2519795"/>
              </a:xfrm>
              <a:prstGeom prst="roundRect">
                <a:avLst>
                  <a:gd name="adj" fmla="val 8163"/>
                </a:avLst>
              </a:prstGeom>
              <a:noFill/>
              <a:ln w="57150" cap="flat" cmpd="sng" algn="ctr">
                <a:solidFill>
                  <a:srgbClr val="FE0000"/>
                </a:soli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cs typeface="+mn-cs"/>
                </a:endParaRPr>
              </a:p>
            </p:txBody>
          </p:sp>
          <p:pic>
            <p:nvPicPr>
              <p:cNvPr id="24" name="Picture 23">
                <a:extLst>
                  <a:ext uri="{FF2B5EF4-FFF2-40B4-BE49-F238E27FC236}">
                    <a16:creationId xmlns:a16="http://schemas.microsoft.com/office/drawing/2014/main" id="{3952F620-B75A-41BF-9D9F-3393BA0EDBD0}"/>
                  </a:ext>
                </a:extLst>
              </p:cNvPr>
              <p:cNvPicPr/>
              <p:nvPr/>
            </p:nvPicPr>
            <p:blipFill>
              <a:blip r:embed="rId6">
                <a:clrChange>
                  <a:clrFrom>
                    <a:srgbClr val="FFFFFF">
                      <a:alpha val="100000"/>
                    </a:srgbClr>
                  </a:clrFrom>
                  <a:clrTo>
                    <a:srgbClr val="FFFFFF">
                      <a:alpha val="100000"/>
                      <a:alpha val="0"/>
                    </a:srgbClr>
                  </a:clrTo>
                </a:clrChange>
              </a:blip>
              <a:srcRect l="7785" t="19392" r="81198" b="50479"/>
              <a:stretch>
                <a:fillRect/>
              </a:stretch>
            </p:blipFill>
            <p:spPr>
              <a:xfrm>
                <a:off x="363854" y="1435219"/>
                <a:ext cx="521970" cy="882650"/>
              </a:xfrm>
              <a:prstGeom prst="rect">
                <a:avLst/>
              </a:prstGeom>
              <a:noFill/>
              <a:ln w="9525">
                <a:noFill/>
              </a:ln>
            </p:spPr>
          </p:pic>
        </p:grpSp>
      </p:grpSp>
      <p:cxnSp>
        <p:nvCxnSpPr>
          <p:cNvPr id="25" name="Straight Connector 24">
            <a:extLst>
              <a:ext uri="{FF2B5EF4-FFF2-40B4-BE49-F238E27FC236}">
                <a16:creationId xmlns:a16="http://schemas.microsoft.com/office/drawing/2014/main" id="{CD6F5EA4-C048-4654-80B7-9C5319556C4E}"/>
              </a:ext>
            </a:extLst>
          </p:cNvPr>
          <p:cNvCxnSpPr>
            <a:cxnSpLocks/>
          </p:cNvCxnSpPr>
          <p:nvPr/>
        </p:nvCxnSpPr>
        <p:spPr>
          <a:xfrm>
            <a:off x="2132056" y="4101551"/>
            <a:ext cx="1946458" cy="0"/>
          </a:xfrm>
          <a:prstGeom prst="line">
            <a:avLst/>
          </a:prstGeom>
          <a:noFill/>
          <a:ln w="38100" cap="flat" cmpd="sng" algn="ctr">
            <a:solidFill>
              <a:srgbClr val="FFC000"/>
            </a:solidFill>
            <a:prstDash val="solid"/>
            <a:miter lim="800000"/>
          </a:ln>
          <a:effectLst/>
        </p:spPr>
      </p:cxnSp>
      <p:cxnSp>
        <p:nvCxnSpPr>
          <p:cNvPr id="26" name="Straight Connector 25">
            <a:extLst>
              <a:ext uri="{FF2B5EF4-FFF2-40B4-BE49-F238E27FC236}">
                <a16:creationId xmlns:a16="http://schemas.microsoft.com/office/drawing/2014/main" id="{28AACB80-02D3-4888-93B1-ACDA95E4606F}"/>
              </a:ext>
            </a:extLst>
          </p:cNvPr>
          <p:cNvCxnSpPr>
            <a:cxnSpLocks/>
          </p:cNvCxnSpPr>
          <p:nvPr/>
        </p:nvCxnSpPr>
        <p:spPr>
          <a:xfrm>
            <a:off x="4281714" y="4124588"/>
            <a:ext cx="1683657" cy="0"/>
          </a:xfrm>
          <a:prstGeom prst="line">
            <a:avLst/>
          </a:prstGeom>
          <a:noFill/>
          <a:ln w="38100" cap="flat" cmpd="sng" algn="ctr">
            <a:solidFill>
              <a:srgbClr val="FFC000"/>
            </a:solidFill>
            <a:prstDash val="solid"/>
            <a:miter lim="800000"/>
          </a:ln>
          <a:effectLst/>
        </p:spPr>
      </p:cxnSp>
      <p:cxnSp>
        <p:nvCxnSpPr>
          <p:cNvPr id="29" name="Straight Connector 28">
            <a:extLst>
              <a:ext uri="{FF2B5EF4-FFF2-40B4-BE49-F238E27FC236}">
                <a16:creationId xmlns:a16="http://schemas.microsoft.com/office/drawing/2014/main" id="{B8140E43-03D7-4662-83A9-A2D5A274A6B7}"/>
              </a:ext>
            </a:extLst>
          </p:cNvPr>
          <p:cNvCxnSpPr>
            <a:cxnSpLocks/>
          </p:cNvCxnSpPr>
          <p:nvPr/>
        </p:nvCxnSpPr>
        <p:spPr>
          <a:xfrm>
            <a:off x="6095999" y="4101551"/>
            <a:ext cx="1713067" cy="0"/>
          </a:xfrm>
          <a:prstGeom prst="line">
            <a:avLst/>
          </a:prstGeom>
          <a:noFill/>
          <a:ln w="38100" cap="flat" cmpd="sng" algn="ctr">
            <a:solidFill>
              <a:srgbClr val="FFC000"/>
            </a:solidFill>
            <a:prstDash val="solid"/>
            <a:miter lim="800000"/>
          </a:ln>
          <a:effectLst/>
        </p:spPr>
      </p:cxnSp>
      <p:cxnSp>
        <p:nvCxnSpPr>
          <p:cNvPr id="30" name="Straight Connector 29">
            <a:extLst>
              <a:ext uri="{FF2B5EF4-FFF2-40B4-BE49-F238E27FC236}">
                <a16:creationId xmlns:a16="http://schemas.microsoft.com/office/drawing/2014/main" id="{5C312077-A16C-4656-839E-3EF7CAB21D4F}"/>
              </a:ext>
            </a:extLst>
          </p:cNvPr>
          <p:cNvCxnSpPr>
            <a:cxnSpLocks/>
          </p:cNvCxnSpPr>
          <p:nvPr/>
        </p:nvCxnSpPr>
        <p:spPr>
          <a:xfrm>
            <a:off x="8011884" y="4124588"/>
            <a:ext cx="1713067" cy="0"/>
          </a:xfrm>
          <a:prstGeom prst="line">
            <a:avLst/>
          </a:prstGeom>
          <a:noFill/>
          <a:ln w="38100" cap="flat" cmpd="sng" algn="ctr">
            <a:solidFill>
              <a:srgbClr val="FFC000"/>
            </a:solidFill>
            <a:prstDash val="solid"/>
            <a:miter lim="800000"/>
          </a:ln>
          <a:effectLst/>
        </p:spPr>
      </p:cxnSp>
    </p:spTree>
    <p:extLst>
      <p:ext uri="{BB962C8B-B14F-4D97-AF65-F5344CB8AC3E}">
        <p14:creationId xmlns:p14="http://schemas.microsoft.com/office/powerpoint/2010/main" val="35141587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70000">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385" decel="100000"/>
                                            <p:tgtEl>
                                              <p:spTgt spid="25"/>
                                            </p:tgtEl>
                                          </p:cBhvr>
                                        </p:animEffect>
                                        <p:animScale>
                                          <p:cBhvr>
                                            <p:cTn id="25" dur="385" decel="100000"/>
                                            <p:tgtEl>
                                              <p:spTgt spid="25"/>
                                            </p:tgtEl>
                                          </p:cBhvr>
                                          <p:from x="10000" y="10000"/>
                                          <p:to x="200000" y="450000"/>
                                        </p:animScale>
                                        <p:animScale>
                                          <p:cBhvr>
                                            <p:cTn id="26" dur="615" accel="100000" fill="hold">
                                              <p:stCondLst>
                                                <p:cond delay="385"/>
                                              </p:stCondLst>
                                            </p:cTn>
                                            <p:tgtEl>
                                              <p:spTgt spid="25"/>
                                            </p:tgtEl>
                                          </p:cBhvr>
                                          <p:from x="200000" y="450000"/>
                                          <p:to x="100000" y="100000"/>
                                        </p:animScale>
                                        <p:set>
                                          <p:cBhvr>
                                            <p:cTn id="27" dur="385" fill="hold"/>
                                            <p:tgtEl>
                                              <p:spTgt spid="25"/>
                                            </p:tgtEl>
                                            <p:attrNameLst>
                                              <p:attrName>ppt_x</p:attrName>
                                            </p:attrNameLst>
                                          </p:cBhvr>
                                          <p:to>
                                            <p:strVal val="(0.5)"/>
                                          </p:to>
                                        </p:set>
                                        <p:anim from="(0.5)" to="(#ppt_x)" calcmode="lin" valueType="num">
                                          <p:cBhvr>
                                            <p:cTn id="28" dur="615" accel="100000" fill="hold">
                                              <p:stCondLst>
                                                <p:cond delay="385"/>
                                              </p:stCondLst>
                                            </p:cTn>
                                            <p:tgtEl>
                                              <p:spTgt spid="25"/>
                                            </p:tgtEl>
                                            <p:attrNameLst>
                                              <p:attrName>ppt_x</p:attrName>
                                            </p:attrNameLst>
                                          </p:cBhvr>
                                        </p:anim>
                                        <p:set>
                                          <p:cBhvr>
                                            <p:cTn id="29" dur="385" fill="hold"/>
                                            <p:tgtEl>
                                              <p:spTgt spid="25"/>
                                            </p:tgtEl>
                                            <p:attrNameLst>
                                              <p:attrName>ppt_y</p:attrName>
                                            </p:attrNameLst>
                                          </p:cBhvr>
                                          <p:to>
                                            <p:strVal val="(#ppt_y+0.4)"/>
                                          </p:to>
                                        </p:set>
                                        <p:anim from="(#ppt_y+0.4)" to="(#ppt_y)" calcmode="lin" valueType="num">
                                          <p:cBhvr>
                                            <p:cTn id="30" dur="615" accel="100000" fill="hold">
                                              <p:stCondLst>
                                                <p:cond delay="385"/>
                                              </p:stCondLst>
                                            </p:cTn>
                                            <p:tgtEl>
                                              <p:spTgt spid="25"/>
                                            </p:tgtEl>
                                            <p:attrNameLst>
                                              <p:attrName>ppt_y</p:attrName>
                                            </p:attrNameLst>
                                          </p:cBhvr>
                                        </p:anim>
                                      </p:childTnLst>
                                    </p:cTn>
                                  </p:par>
                                </p:childTnLst>
                              </p:cTn>
                            </p:par>
                          </p:childTnLst>
                        </p:cTn>
                      </p:par>
                      <p:par>
                        <p:cTn id="31" fill="hold">
                          <p:stCondLst>
                            <p:cond delay="indefinite"/>
                          </p:stCondLst>
                          <p:childTnLst>
                            <p:par>
                              <p:cTn id="32" fill="hold">
                                <p:stCondLst>
                                  <p:cond delay="0"/>
                                </p:stCondLst>
                                <p:childTnLst>
                                  <p:par>
                                    <p:cTn id="33" presetID="5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385" decel="100000"/>
                                            <p:tgtEl>
                                              <p:spTgt spid="26"/>
                                            </p:tgtEl>
                                          </p:cBhvr>
                                        </p:animEffect>
                                        <p:animScale>
                                          <p:cBhvr>
                                            <p:cTn id="36" dur="385" decel="100000"/>
                                            <p:tgtEl>
                                              <p:spTgt spid="26"/>
                                            </p:tgtEl>
                                          </p:cBhvr>
                                          <p:from x="10000" y="10000"/>
                                          <p:to x="200000" y="450000"/>
                                        </p:animScale>
                                        <p:animScale>
                                          <p:cBhvr>
                                            <p:cTn id="37" dur="615" accel="100000" fill="hold">
                                              <p:stCondLst>
                                                <p:cond delay="385"/>
                                              </p:stCondLst>
                                            </p:cTn>
                                            <p:tgtEl>
                                              <p:spTgt spid="26"/>
                                            </p:tgtEl>
                                          </p:cBhvr>
                                          <p:from x="200000" y="450000"/>
                                          <p:to x="100000" y="100000"/>
                                        </p:animScale>
                                        <p:set>
                                          <p:cBhvr>
                                            <p:cTn id="38" dur="385" fill="hold"/>
                                            <p:tgtEl>
                                              <p:spTgt spid="26"/>
                                            </p:tgtEl>
                                            <p:attrNameLst>
                                              <p:attrName>ppt_x</p:attrName>
                                            </p:attrNameLst>
                                          </p:cBhvr>
                                          <p:to>
                                            <p:strVal val="(0.5)"/>
                                          </p:to>
                                        </p:set>
                                        <p:anim from="(0.5)" to="(#ppt_x)" calcmode="lin" valueType="num">
                                          <p:cBhvr>
                                            <p:cTn id="39" dur="615" accel="100000" fill="hold">
                                              <p:stCondLst>
                                                <p:cond delay="385"/>
                                              </p:stCondLst>
                                            </p:cTn>
                                            <p:tgtEl>
                                              <p:spTgt spid="26"/>
                                            </p:tgtEl>
                                            <p:attrNameLst>
                                              <p:attrName>ppt_x</p:attrName>
                                            </p:attrNameLst>
                                          </p:cBhvr>
                                        </p:anim>
                                        <p:set>
                                          <p:cBhvr>
                                            <p:cTn id="40" dur="385" fill="hold"/>
                                            <p:tgtEl>
                                              <p:spTgt spid="26"/>
                                            </p:tgtEl>
                                            <p:attrNameLst>
                                              <p:attrName>ppt_y</p:attrName>
                                            </p:attrNameLst>
                                          </p:cBhvr>
                                          <p:to>
                                            <p:strVal val="(#ppt_y+0.4)"/>
                                          </p:to>
                                        </p:set>
                                        <p:anim from="(#ppt_y+0.4)" to="(#ppt_y)" calcmode="lin" valueType="num">
                                          <p:cBhvr>
                                            <p:cTn id="41" dur="615" accel="100000" fill="hold">
                                              <p:stCondLst>
                                                <p:cond delay="385"/>
                                              </p:stCondLst>
                                            </p:cTn>
                                            <p:tgtEl>
                                              <p:spTgt spid="26"/>
                                            </p:tgtEl>
                                            <p:attrNameLst>
                                              <p:attrName>ppt_y</p:attrName>
                                            </p:attrNameLst>
                                          </p:cBhvr>
                                        </p:anim>
                                      </p:childTnLst>
                                    </p:cTn>
                                  </p:par>
                                </p:childTnLst>
                              </p:cTn>
                            </p:par>
                          </p:childTnLst>
                        </p:cTn>
                      </p:par>
                      <p:par>
                        <p:cTn id="42" fill="hold">
                          <p:stCondLst>
                            <p:cond delay="indefinite"/>
                          </p:stCondLst>
                          <p:childTnLst>
                            <p:par>
                              <p:cTn id="43" fill="hold">
                                <p:stCondLst>
                                  <p:cond delay="0"/>
                                </p:stCondLst>
                                <p:childTnLst>
                                  <p:par>
                                    <p:cTn id="44" presetID="51"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385" decel="100000"/>
                                            <p:tgtEl>
                                              <p:spTgt spid="29"/>
                                            </p:tgtEl>
                                          </p:cBhvr>
                                        </p:animEffect>
                                        <p:animScale>
                                          <p:cBhvr>
                                            <p:cTn id="47" dur="385" decel="100000"/>
                                            <p:tgtEl>
                                              <p:spTgt spid="29"/>
                                            </p:tgtEl>
                                          </p:cBhvr>
                                          <p:from x="10000" y="10000"/>
                                          <p:to x="200000" y="450000"/>
                                        </p:animScale>
                                        <p:animScale>
                                          <p:cBhvr>
                                            <p:cTn id="48" dur="615" accel="100000" fill="hold">
                                              <p:stCondLst>
                                                <p:cond delay="385"/>
                                              </p:stCondLst>
                                            </p:cTn>
                                            <p:tgtEl>
                                              <p:spTgt spid="29"/>
                                            </p:tgtEl>
                                          </p:cBhvr>
                                          <p:from x="200000" y="450000"/>
                                          <p:to x="100000" y="100000"/>
                                        </p:animScale>
                                        <p:set>
                                          <p:cBhvr>
                                            <p:cTn id="49" dur="385" fill="hold"/>
                                            <p:tgtEl>
                                              <p:spTgt spid="29"/>
                                            </p:tgtEl>
                                            <p:attrNameLst>
                                              <p:attrName>ppt_x</p:attrName>
                                            </p:attrNameLst>
                                          </p:cBhvr>
                                          <p:to>
                                            <p:strVal val="(0.5)"/>
                                          </p:to>
                                        </p:set>
                                        <p:anim from="(0.5)" to="(#ppt_x)" calcmode="lin" valueType="num">
                                          <p:cBhvr>
                                            <p:cTn id="50" dur="615" accel="100000" fill="hold">
                                              <p:stCondLst>
                                                <p:cond delay="385"/>
                                              </p:stCondLst>
                                            </p:cTn>
                                            <p:tgtEl>
                                              <p:spTgt spid="29"/>
                                            </p:tgtEl>
                                            <p:attrNameLst>
                                              <p:attrName>ppt_x</p:attrName>
                                            </p:attrNameLst>
                                          </p:cBhvr>
                                        </p:anim>
                                        <p:set>
                                          <p:cBhvr>
                                            <p:cTn id="51" dur="385" fill="hold"/>
                                            <p:tgtEl>
                                              <p:spTgt spid="29"/>
                                            </p:tgtEl>
                                            <p:attrNameLst>
                                              <p:attrName>ppt_y</p:attrName>
                                            </p:attrNameLst>
                                          </p:cBhvr>
                                          <p:to>
                                            <p:strVal val="(#ppt_y+0.4)"/>
                                          </p:to>
                                        </p:set>
                                        <p:anim from="(#ppt_y+0.4)" to="(#ppt_y)" calcmode="lin" valueType="num">
                                          <p:cBhvr>
                                            <p:cTn id="52" dur="615" accel="100000" fill="hold">
                                              <p:stCondLst>
                                                <p:cond delay="385"/>
                                              </p:stCondLst>
                                            </p:cTn>
                                            <p:tgtEl>
                                              <p:spTgt spid="29"/>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51"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385" decel="100000"/>
                                            <p:tgtEl>
                                              <p:spTgt spid="30"/>
                                            </p:tgtEl>
                                          </p:cBhvr>
                                        </p:animEffect>
                                        <p:animScale>
                                          <p:cBhvr>
                                            <p:cTn id="58" dur="385" decel="100000"/>
                                            <p:tgtEl>
                                              <p:spTgt spid="30"/>
                                            </p:tgtEl>
                                          </p:cBhvr>
                                          <p:from x="10000" y="10000"/>
                                          <p:to x="200000" y="450000"/>
                                        </p:animScale>
                                        <p:animScale>
                                          <p:cBhvr>
                                            <p:cTn id="59" dur="615" accel="100000" fill="hold">
                                              <p:stCondLst>
                                                <p:cond delay="385"/>
                                              </p:stCondLst>
                                            </p:cTn>
                                            <p:tgtEl>
                                              <p:spTgt spid="30"/>
                                            </p:tgtEl>
                                          </p:cBhvr>
                                          <p:from x="200000" y="450000"/>
                                          <p:to x="100000" y="100000"/>
                                        </p:animScale>
                                        <p:set>
                                          <p:cBhvr>
                                            <p:cTn id="60" dur="385" fill="hold"/>
                                            <p:tgtEl>
                                              <p:spTgt spid="30"/>
                                            </p:tgtEl>
                                            <p:attrNameLst>
                                              <p:attrName>ppt_x</p:attrName>
                                            </p:attrNameLst>
                                          </p:cBhvr>
                                          <p:to>
                                            <p:strVal val="(0.5)"/>
                                          </p:to>
                                        </p:set>
                                        <p:anim from="(0.5)" to="(#ppt_x)" calcmode="lin" valueType="num">
                                          <p:cBhvr>
                                            <p:cTn id="61" dur="615" accel="100000" fill="hold">
                                              <p:stCondLst>
                                                <p:cond delay="385"/>
                                              </p:stCondLst>
                                            </p:cTn>
                                            <p:tgtEl>
                                              <p:spTgt spid="30"/>
                                            </p:tgtEl>
                                            <p:attrNameLst>
                                              <p:attrName>ppt_x</p:attrName>
                                            </p:attrNameLst>
                                          </p:cBhvr>
                                        </p:anim>
                                        <p:set>
                                          <p:cBhvr>
                                            <p:cTn id="62" dur="385" fill="hold"/>
                                            <p:tgtEl>
                                              <p:spTgt spid="30"/>
                                            </p:tgtEl>
                                            <p:attrNameLst>
                                              <p:attrName>ppt_y</p:attrName>
                                            </p:attrNameLst>
                                          </p:cBhvr>
                                          <p:to>
                                            <p:strVal val="(#ppt_y+0.4)"/>
                                          </p:to>
                                        </p:set>
                                        <p:anim from="(#ppt_y+0.4)" to="(#ppt_y)" calcmode="lin" valueType="num">
                                          <p:cBhvr>
                                            <p:cTn id="63" dur="615" accel="100000" fill="hold">
                                              <p:stCondLst>
                                                <p:cond delay="385"/>
                                              </p:stCondLst>
                                            </p:cTn>
                                            <p:tgtEl>
                                              <p:spTgt spid="30"/>
                                            </p:tgtEl>
                                            <p:attrNameLst>
                                              <p:attrName>ppt_y</p:attrName>
                                            </p:attrNameLst>
                                          </p:cBhvr>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385" decel="100000"/>
                                            <p:tgtEl>
                                              <p:spTgt spid="25"/>
                                            </p:tgtEl>
                                          </p:cBhvr>
                                        </p:animEffect>
                                        <p:animScale>
                                          <p:cBhvr>
                                            <p:cTn id="25" dur="385" decel="100000"/>
                                            <p:tgtEl>
                                              <p:spTgt spid="25"/>
                                            </p:tgtEl>
                                          </p:cBhvr>
                                          <p:from x="10000" y="10000"/>
                                          <p:to x="200000" y="450000"/>
                                        </p:animScale>
                                        <p:animScale>
                                          <p:cBhvr>
                                            <p:cTn id="26" dur="615" accel="100000" fill="hold">
                                              <p:stCondLst>
                                                <p:cond delay="385"/>
                                              </p:stCondLst>
                                            </p:cTn>
                                            <p:tgtEl>
                                              <p:spTgt spid="25"/>
                                            </p:tgtEl>
                                          </p:cBhvr>
                                          <p:from x="200000" y="450000"/>
                                          <p:to x="100000" y="100000"/>
                                        </p:animScale>
                                        <p:set>
                                          <p:cBhvr>
                                            <p:cTn id="27" dur="385" fill="hold"/>
                                            <p:tgtEl>
                                              <p:spTgt spid="25"/>
                                            </p:tgtEl>
                                            <p:attrNameLst>
                                              <p:attrName>ppt_x</p:attrName>
                                            </p:attrNameLst>
                                          </p:cBhvr>
                                          <p:to>
                                            <p:strVal val="(0.5)"/>
                                          </p:to>
                                        </p:set>
                                        <p:anim from="(0.5)" to="(#ppt_x)" calcmode="lin" valueType="num">
                                          <p:cBhvr>
                                            <p:cTn id="28" dur="615" accel="100000" fill="hold">
                                              <p:stCondLst>
                                                <p:cond delay="385"/>
                                              </p:stCondLst>
                                            </p:cTn>
                                            <p:tgtEl>
                                              <p:spTgt spid="25"/>
                                            </p:tgtEl>
                                            <p:attrNameLst>
                                              <p:attrName>ppt_x</p:attrName>
                                            </p:attrNameLst>
                                          </p:cBhvr>
                                        </p:anim>
                                        <p:set>
                                          <p:cBhvr>
                                            <p:cTn id="29" dur="385" fill="hold"/>
                                            <p:tgtEl>
                                              <p:spTgt spid="25"/>
                                            </p:tgtEl>
                                            <p:attrNameLst>
                                              <p:attrName>ppt_y</p:attrName>
                                            </p:attrNameLst>
                                          </p:cBhvr>
                                          <p:to>
                                            <p:strVal val="(#ppt_y+0.4)"/>
                                          </p:to>
                                        </p:set>
                                        <p:anim from="(#ppt_y+0.4)" to="(#ppt_y)" calcmode="lin" valueType="num">
                                          <p:cBhvr>
                                            <p:cTn id="30" dur="615" accel="100000" fill="hold">
                                              <p:stCondLst>
                                                <p:cond delay="385"/>
                                              </p:stCondLst>
                                            </p:cTn>
                                            <p:tgtEl>
                                              <p:spTgt spid="25"/>
                                            </p:tgtEl>
                                            <p:attrNameLst>
                                              <p:attrName>ppt_y</p:attrName>
                                            </p:attrNameLst>
                                          </p:cBhvr>
                                        </p:anim>
                                      </p:childTnLst>
                                    </p:cTn>
                                  </p:par>
                                </p:childTnLst>
                              </p:cTn>
                            </p:par>
                          </p:childTnLst>
                        </p:cTn>
                      </p:par>
                      <p:par>
                        <p:cTn id="31" fill="hold">
                          <p:stCondLst>
                            <p:cond delay="indefinite"/>
                          </p:stCondLst>
                          <p:childTnLst>
                            <p:par>
                              <p:cTn id="32" fill="hold">
                                <p:stCondLst>
                                  <p:cond delay="0"/>
                                </p:stCondLst>
                                <p:childTnLst>
                                  <p:par>
                                    <p:cTn id="33" presetID="5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385" decel="100000"/>
                                            <p:tgtEl>
                                              <p:spTgt spid="26"/>
                                            </p:tgtEl>
                                          </p:cBhvr>
                                        </p:animEffect>
                                        <p:animScale>
                                          <p:cBhvr>
                                            <p:cTn id="36" dur="385" decel="100000"/>
                                            <p:tgtEl>
                                              <p:spTgt spid="26"/>
                                            </p:tgtEl>
                                          </p:cBhvr>
                                          <p:from x="10000" y="10000"/>
                                          <p:to x="200000" y="450000"/>
                                        </p:animScale>
                                        <p:animScale>
                                          <p:cBhvr>
                                            <p:cTn id="37" dur="615" accel="100000" fill="hold">
                                              <p:stCondLst>
                                                <p:cond delay="385"/>
                                              </p:stCondLst>
                                            </p:cTn>
                                            <p:tgtEl>
                                              <p:spTgt spid="26"/>
                                            </p:tgtEl>
                                          </p:cBhvr>
                                          <p:from x="200000" y="450000"/>
                                          <p:to x="100000" y="100000"/>
                                        </p:animScale>
                                        <p:set>
                                          <p:cBhvr>
                                            <p:cTn id="38" dur="385" fill="hold"/>
                                            <p:tgtEl>
                                              <p:spTgt spid="26"/>
                                            </p:tgtEl>
                                            <p:attrNameLst>
                                              <p:attrName>ppt_x</p:attrName>
                                            </p:attrNameLst>
                                          </p:cBhvr>
                                          <p:to>
                                            <p:strVal val="(0.5)"/>
                                          </p:to>
                                        </p:set>
                                        <p:anim from="(0.5)" to="(#ppt_x)" calcmode="lin" valueType="num">
                                          <p:cBhvr>
                                            <p:cTn id="39" dur="615" accel="100000" fill="hold">
                                              <p:stCondLst>
                                                <p:cond delay="385"/>
                                              </p:stCondLst>
                                            </p:cTn>
                                            <p:tgtEl>
                                              <p:spTgt spid="26"/>
                                            </p:tgtEl>
                                            <p:attrNameLst>
                                              <p:attrName>ppt_x</p:attrName>
                                            </p:attrNameLst>
                                          </p:cBhvr>
                                        </p:anim>
                                        <p:set>
                                          <p:cBhvr>
                                            <p:cTn id="40" dur="385" fill="hold"/>
                                            <p:tgtEl>
                                              <p:spTgt spid="26"/>
                                            </p:tgtEl>
                                            <p:attrNameLst>
                                              <p:attrName>ppt_y</p:attrName>
                                            </p:attrNameLst>
                                          </p:cBhvr>
                                          <p:to>
                                            <p:strVal val="(#ppt_y+0.4)"/>
                                          </p:to>
                                        </p:set>
                                        <p:anim from="(#ppt_y+0.4)" to="(#ppt_y)" calcmode="lin" valueType="num">
                                          <p:cBhvr>
                                            <p:cTn id="41" dur="615" accel="100000" fill="hold">
                                              <p:stCondLst>
                                                <p:cond delay="385"/>
                                              </p:stCondLst>
                                            </p:cTn>
                                            <p:tgtEl>
                                              <p:spTgt spid="26"/>
                                            </p:tgtEl>
                                            <p:attrNameLst>
                                              <p:attrName>ppt_y</p:attrName>
                                            </p:attrNameLst>
                                          </p:cBhvr>
                                        </p:anim>
                                      </p:childTnLst>
                                    </p:cTn>
                                  </p:par>
                                </p:childTnLst>
                              </p:cTn>
                            </p:par>
                          </p:childTnLst>
                        </p:cTn>
                      </p:par>
                      <p:par>
                        <p:cTn id="42" fill="hold">
                          <p:stCondLst>
                            <p:cond delay="indefinite"/>
                          </p:stCondLst>
                          <p:childTnLst>
                            <p:par>
                              <p:cTn id="43" fill="hold">
                                <p:stCondLst>
                                  <p:cond delay="0"/>
                                </p:stCondLst>
                                <p:childTnLst>
                                  <p:par>
                                    <p:cTn id="44" presetID="51"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385" decel="100000"/>
                                            <p:tgtEl>
                                              <p:spTgt spid="29"/>
                                            </p:tgtEl>
                                          </p:cBhvr>
                                        </p:animEffect>
                                        <p:animScale>
                                          <p:cBhvr>
                                            <p:cTn id="47" dur="385" decel="100000"/>
                                            <p:tgtEl>
                                              <p:spTgt spid="29"/>
                                            </p:tgtEl>
                                          </p:cBhvr>
                                          <p:from x="10000" y="10000"/>
                                          <p:to x="200000" y="450000"/>
                                        </p:animScale>
                                        <p:animScale>
                                          <p:cBhvr>
                                            <p:cTn id="48" dur="615" accel="100000" fill="hold">
                                              <p:stCondLst>
                                                <p:cond delay="385"/>
                                              </p:stCondLst>
                                            </p:cTn>
                                            <p:tgtEl>
                                              <p:spTgt spid="29"/>
                                            </p:tgtEl>
                                          </p:cBhvr>
                                          <p:from x="200000" y="450000"/>
                                          <p:to x="100000" y="100000"/>
                                        </p:animScale>
                                        <p:set>
                                          <p:cBhvr>
                                            <p:cTn id="49" dur="385" fill="hold"/>
                                            <p:tgtEl>
                                              <p:spTgt spid="29"/>
                                            </p:tgtEl>
                                            <p:attrNameLst>
                                              <p:attrName>ppt_x</p:attrName>
                                            </p:attrNameLst>
                                          </p:cBhvr>
                                          <p:to>
                                            <p:strVal val="(0.5)"/>
                                          </p:to>
                                        </p:set>
                                        <p:anim from="(0.5)" to="(#ppt_x)" calcmode="lin" valueType="num">
                                          <p:cBhvr>
                                            <p:cTn id="50" dur="615" accel="100000" fill="hold">
                                              <p:stCondLst>
                                                <p:cond delay="385"/>
                                              </p:stCondLst>
                                            </p:cTn>
                                            <p:tgtEl>
                                              <p:spTgt spid="29"/>
                                            </p:tgtEl>
                                            <p:attrNameLst>
                                              <p:attrName>ppt_x</p:attrName>
                                            </p:attrNameLst>
                                          </p:cBhvr>
                                        </p:anim>
                                        <p:set>
                                          <p:cBhvr>
                                            <p:cTn id="51" dur="385" fill="hold"/>
                                            <p:tgtEl>
                                              <p:spTgt spid="29"/>
                                            </p:tgtEl>
                                            <p:attrNameLst>
                                              <p:attrName>ppt_y</p:attrName>
                                            </p:attrNameLst>
                                          </p:cBhvr>
                                          <p:to>
                                            <p:strVal val="(#ppt_y+0.4)"/>
                                          </p:to>
                                        </p:set>
                                        <p:anim from="(#ppt_y+0.4)" to="(#ppt_y)" calcmode="lin" valueType="num">
                                          <p:cBhvr>
                                            <p:cTn id="52" dur="615" accel="100000" fill="hold">
                                              <p:stCondLst>
                                                <p:cond delay="385"/>
                                              </p:stCondLst>
                                            </p:cTn>
                                            <p:tgtEl>
                                              <p:spTgt spid="29"/>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51"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385" decel="100000"/>
                                            <p:tgtEl>
                                              <p:spTgt spid="30"/>
                                            </p:tgtEl>
                                          </p:cBhvr>
                                        </p:animEffect>
                                        <p:animScale>
                                          <p:cBhvr>
                                            <p:cTn id="58" dur="385" decel="100000"/>
                                            <p:tgtEl>
                                              <p:spTgt spid="30"/>
                                            </p:tgtEl>
                                          </p:cBhvr>
                                          <p:from x="10000" y="10000"/>
                                          <p:to x="200000" y="450000"/>
                                        </p:animScale>
                                        <p:animScale>
                                          <p:cBhvr>
                                            <p:cTn id="59" dur="615" accel="100000" fill="hold">
                                              <p:stCondLst>
                                                <p:cond delay="385"/>
                                              </p:stCondLst>
                                            </p:cTn>
                                            <p:tgtEl>
                                              <p:spTgt spid="30"/>
                                            </p:tgtEl>
                                          </p:cBhvr>
                                          <p:from x="200000" y="450000"/>
                                          <p:to x="100000" y="100000"/>
                                        </p:animScale>
                                        <p:set>
                                          <p:cBhvr>
                                            <p:cTn id="60" dur="385" fill="hold"/>
                                            <p:tgtEl>
                                              <p:spTgt spid="30"/>
                                            </p:tgtEl>
                                            <p:attrNameLst>
                                              <p:attrName>ppt_x</p:attrName>
                                            </p:attrNameLst>
                                          </p:cBhvr>
                                          <p:to>
                                            <p:strVal val="(0.5)"/>
                                          </p:to>
                                        </p:set>
                                        <p:anim from="(0.5)" to="(#ppt_x)" calcmode="lin" valueType="num">
                                          <p:cBhvr>
                                            <p:cTn id="61" dur="615" accel="100000" fill="hold">
                                              <p:stCondLst>
                                                <p:cond delay="385"/>
                                              </p:stCondLst>
                                            </p:cTn>
                                            <p:tgtEl>
                                              <p:spTgt spid="30"/>
                                            </p:tgtEl>
                                            <p:attrNameLst>
                                              <p:attrName>ppt_x</p:attrName>
                                            </p:attrNameLst>
                                          </p:cBhvr>
                                        </p:anim>
                                        <p:set>
                                          <p:cBhvr>
                                            <p:cTn id="62" dur="385" fill="hold"/>
                                            <p:tgtEl>
                                              <p:spTgt spid="30"/>
                                            </p:tgtEl>
                                            <p:attrNameLst>
                                              <p:attrName>ppt_y</p:attrName>
                                            </p:attrNameLst>
                                          </p:cBhvr>
                                          <p:to>
                                            <p:strVal val="(#ppt_y+0.4)"/>
                                          </p:to>
                                        </p:set>
                                        <p:anim from="(#ppt_y+0.4)" to="(#ppt_y)" calcmode="lin" valueType="num">
                                          <p:cBhvr>
                                            <p:cTn id="63" dur="615" accel="100000" fill="hold">
                                              <p:stCondLst>
                                                <p:cond delay="385"/>
                                              </p:stCondLst>
                                            </p:cTn>
                                            <p:tgtEl>
                                              <p:spTgt spid="30"/>
                                            </p:tgtEl>
                                            <p:attrNameLst>
                                              <p:attrName>ppt_y</p:attrName>
                                            </p:attrNameLst>
                                          </p:cBhvr>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0A684A-4A63-406D-8672-F00986CACC92}"/>
              </a:ext>
            </a:extLst>
          </p:cNvPr>
          <p:cNvGrpSpPr/>
          <p:nvPr/>
        </p:nvGrpSpPr>
        <p:grpSpPr>
          <a:xfrm>
            <a:off x="87084" y="403860"/>
            <a:ext cx="1130300" cy="982980"/>
            <a:chOff x="0" y="636"/>
            <a:chExt cx="2064" cy="1548"/>
          </a:xfrm>
        </p:grpSpPr>
        <p:pic>
          <p:nvPicPr>
            <p:cNvPr id="3" name="Graphic 2">
              <a:extLst>
                <a:ext uri="{FF2B5EF4-FFF2-40B4-BE49-F238E27FC236}">
                  <a16:creationId xmlns:a16="http://schemas.microsoft.com/office/drawing/2014/main" id="{1D05409F-431A-47B3-93D3-221DEB135D2B}"/>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67465"/>
            <a:stretch>
              <a:fillRect/>
            </a:stretch>
          </p:blipFill>
          <p:spPr>
            <a:xfrm>
              <a:off x="0" y="720"/>
              <a:ext cx="2064" cy="1464"/>
            </a:xfrm>
            <a:prstGeom prst="rect">
              <a:avLst/>
            </a:prstGeom>
            <a:effectLst>
              <a:outerShdw blurRad="50800" dist="38100" dir="2700000" algn="tl" rotWithShape="0">
                <a:prstClr val="black">
                  <a:alpha val="40000"/>
                </a:prstClr>
              </a:outerShdw>
            </a:effectLst>
          </p:spPr>
        </p:pic>
        <p:sp>
          <p:nvSpPr>
            <p:cNvPr id="4" name="文本框 25">
              <a:extLst>
                <a:ext uri="{FF2B5EF4-FFF2-40B4-BE49-F238E27FC236}">
                  <a16:creationId xmlns:a16="http://schemas.microsoft.com/office/drawing/2014/main" id="{F2DE6309-5679-4BCA-83C1-24CE32650E53}"/>
                </a:ext>
              </a:extLst>
            </p:cNvPr>
            <p:cNvSpPr txBox="1"/>
            <p:nvPr/>
          </p:nvSpPr>
          <p:spPr>
            <a:xfrm>
              <a:off x="299" y="636"/>
              <a:ext cx="542" cy="1452"/>
            </a:xfrm>
            <a:prstGeom prst="rect">
              <a:avLst/>
            </a:prstGeom>
            <a:noFill/>
          </p:spPr>
          <p:txBody>
            <a:bodyPr wrap="square" rtlCol="0">
              <a:spAutoFit/>
            </a:bodyPr>
            <a:lstStyle/>
            <a:p>
              <a:pPr algn="l"/>
              <a:r>
                <a:rPr lang="en-US" altLang="zh-CN" sz="5400" dirty="0">
                  <a:solidFill>
                    <a:schemeClr val="bg1"/>
                  </a:solidFill>
                  <a:latin typeface="Calibri" panose="020F0502020204030204" charset="0"/>
                  <a:ea typeface="Source Han Sans CN Medium" panose="020B0600000000000000" pitchFamily="34" charset="-122"/>
                  <a:cs typeface="Calibri" panose="020F0502020204030204" charset="0"/>
                </a:rPr>
                <a:t>2</a:t>
              </a:r>
            </a:p>
          </p:txBody>
        </p:sp>
      </p:grpSp>
      <p:grpSp>
        <p:nvGrpSpPr>
          <p:cNvPr id="5" name="Group 4">
            <a:extLst>
              <a:ext uri="{FF2B5EF4-FFF2-40B4-BE49-F238E27FC236}">
                <a16:creationId xmlns:a16="http://schemas.microsoft.com/office/drawing/2014/main" id="{132FE1AA-81B6-42E2-8C63-E1A60C2ED261}"/>
              </a:ext>
            </a:extLst>
          </p:cNvPr>
          <p:cNvGrpSpPr/>
          <p:nvPr/>
        </p:nvGrpSpPr>
        <p:grpSpPr>
          <a:xfrm>
            <a:off x="950977" y="403860"/>
            <a:ext cx="10805594" cy="1036320"/>
            <a:chOff x="1780" y="636"/>
            <a:chExt cx="17419" cy="1632"/>
          </a:xfrm>
        </p:grpSpPr>
        <p:grpSp>
          <p:nvGrpSpPr>
            <p:cNvPr id="6" name="Group 5">
              <a:extLst>
                <a:ext uri="{FF2B5EF4-FFF2-40B4-BE49-F238E27FC236}">
                  <a16:creationId xmlns:a16="http://schemas.microsoft.com/office/drawing/2014/main" id="{8026C106-AD80-49B5-BEBB-321460077F31}"/>
                </a:ext>
              </a:extLst>
            </p:cNvPr>
            <p:cNvGrpSpPr/>
            <p:nvPr/>
          </p:nvGrpSpPr>
          <p:grpSpPr>
            <a:xfrm>
              <a:off x="1780" y="636"/>
              <a:ext cx="17419" cy="1632"/>
              <a:chOff x="1780" y="636"/>
              <a:chExt cx="17419" cy="1632"/>
            </a:xfrm>
          </p:grpSpPr>
          <p:pic>
            <p:nvPicPr>
              <p:cNvPr id="8" name="Picture 7">
                <a:extLst>
                  <a:ext uri="{FF2B5EF4-FFF2-40B4-BE49-F238E27FC236}">
                    <a16:creationId xmlns:a16="http://schemas.microsoft.com/office/drawing/2014/main" id="{98548599-7B0D-4DB0-8E32-EBA235235181}"/>
                  </a:ext>
                </a:extLst>
              </p:cNvPr>
              <p:cNvPicPr>
                <a:picLocks noChangeAspect="1"/>
              </p:cNvPicPr>
              <p:nvPr/>
            </p:nvPicPr>
            <p:blipFill rotWithShape="1">
              <a:blip r:embed="rId4"/>
              <a:srcRect r="2420"/>
              <a:stretch>
                <a:fillRect/>
              </a:stretch>
            </p:blipFill>
            <p:spPr>
              <a:xfrm>
                <a:off x="1780" y="636"/>
                <a:ext cx="14520" cy="163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05A4E4F-2A86-4572-A573-F002EA62E8A1}"/>
                  </a:ext>
                </a:extLst>
              </p:cNvPr>
              <p:cNvPicPr>
                <a:picLocks noChangeAspect="1"/>
              </p:cNvPicPr>
              <p:nvPr/>
            </p:nvPicPr>
            <p:blipFill rotWithShape="1">
              <a:blip r:embed="rId4"/>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7" name="文本框 25">
              <a:extLst>
                <a:ext uri="{FF2B5EF4-FFF2-40B4-BE49-F238E27FC236}">
                  <a16:creationId xmlns:a16="http://schemas.microsoft.com/office/drawing/2014/main" id="{0680AE3E-C3AA-43A5-A39D-1FFCC658B022}"/>
                </a:ext>
              </a:extLst>
            </p:cNvPr>
            <p:cNvSpPr txBox="1"/>
            <p:nvPr/>
          </p:nvSpPr>
          <p:spPr>
            <a:xfrm>
              <a:off x="2494" y="862"/>
              <a:ext cx="16624" cy="1158"/>
            </a:xfrm>
            <a:prstGeom prst="rect">
              <a:avLst/>
            </a:prstGeom>
            <a:noFill/>
          </p:spPr>
          <p:txBody>
            <a:bodyPr wrap="square" rtlCol="0">
              <a:spAutoFit/>
            </a:bodyPr>
            <a:lstStyle/>
            <a:p>
              <a:pPr>
                <a:lnSpc>
                  <a:spcPct val="110000"/>
                </a:lnSpc>
              </a:pPr>
              <a:r>
                <a:rPr lang="vi-VN" altLang="zh-CN" sz="4000" dirty="0">
                  <a:solidFill>
                    <a:schemeClr val="bg1"/>
                  </a:solidFill>
                  <a:latin typeface="Calibri" panose="020F0502020204030204" charset="0"/>
                  <a:ea typeface="Source Han Sans CN Medium" panose="020B0600000000000000" pitchFamily="34" charset="-122"/>
                  <a:cs typeface="Calibri" panose="020F0502020204030204" charset="0"/>
                </a:rPr>
                <a:t>Bác Hồ hỏi các em học sinh những gì?</a:t>
              </a:r>
            </a:p>
          </p:txBody>
        </p:sp>
      </p:grpSp>
      <p:grpSp>
        <p:nvGrpSpPr>
          <p:cNvPr id="16" name="Group 15">
            <a:extLst>
              <a:ext uri="{FF2B5EF4-FFF2-40B4-BE49-F238E27FC236}">
                <a16:creationId xmlns:a16="http://schemas.microsoft.com/office/drawing/2014/main" id="{7717CBC9-F073-489C-A5EA-113FB0BD34A0}"/>
              </a:ext>
            </a:extLst>
          </p:cNvPr>
          <p:cNvGrpSpPr/>
          <p:nvPr/>
        </p:nvGrpSpPr>
        <p:grpSpPr>
          <a:xfrm>
            <a:off x="-624114" y="2608018"/>
            <a:ext cx="11118465" cy="3546039"/>
            <a:chOff x="-1561171" y="4381152"/>
            <a:chExt cx="9389327" cy="2476848"/>
          </a:xfrm>
        </p:grpSpPr>
        <p:pic>
          <p:nvPicPr>
            <p:cNvPr id="17" name="Picture 16">
              <a:extLst>
                <a:ext uri="{FF2B5EF4-FFF2-40B4-BE49-F238E27FC236}">
                  <a16:creationId xmlns:a16="http://schemas.microsoft.com/office/drawing/2014/main" id="{2BC22448-10B2-4C62-AFFE-B41D9AE143DF}"/>
                </a:ext>
              </a:extLst>
            </p:cNvPr>
            <p:cNvPicPr>
              <a:picLocks noChangeAspect="1"/>
            </p:cNvPicPr>
            <p:nvPr/>
          </p:nvPicPr>
          <p:blipFill>
            <a:blip r:embed="rId5"/>
            <a:stretch>
              <a:fillRect/>
            </a:stretch>
          </p:blipFill>
          <p:spPr>
            <a:xfrm>
              <a:off x="-1561171" y="4381152"/>
              <a:ext cx="9389327" cy="2476848"/>
            </a:xfrm>
            <a:prstGeom prst="rect">
              <a:avLst/>
            </a:prstGeom>
          </p:spPr>
        </p:pic>
        <p:sp>
          <p:nvSpPr>
            <p:cNvPr id="18" name="TextBox 17">
              <a:extLst>
                <a:ext uri="{FF2B5EF4-FFF2-40B4-BE49-F238E27FC236}">
                  <a16:creationId xmlns:a16="http://schemas.microsoft.com/office/drawing/2014/main" id="{D83A5112-7158-4181-B22B-F6054FAB8D44}"/>
                </a:ext>
              </a:extLst>
            </p:cNvPr>
            <p:cNvSpPr txBox="1"/>
            <p:nvPr/>
          </p:nvSpPr>
          <p:spPr>
            <a:xfrm>
              <a:off x="954323" y="5355416"/>
              <a:ext cx="6016237" cy="1096381"/>
            </a:xfrm>
            <a:prstGeom prst="rect">
              <a:avLst/>
            </a:prstGeom>
            <a:noFill/>
          </p:spPr>
          <p:txBody>
            <a:bodyPr wrap="square" rtlCol="0">
              <a:spAutoFit/>
            </a:bodyPr>
            <a:lstStyle/>
            <a:p>
              <a:pPr algn="just"/>
              <a:r>
                <a:rPr lang="vi-VN" sz="3200" b="1" dirty="0">
                  <a:solidFill>
                    <a:srgbClr val="002060"/>
                  </a:solidFill>
                  <a:latin typeface="Calibri" panose="020F0502020204030204" charset="0"/>
                  <a:cs typeface="Calibri" panose="020F0502020204030204" charset="0"/>
                </a:rPr>
                <a:t> Bác Hồ hỏi các em học sinh chơi có vui không, ăn có no không, các cô có mắng phạt không, có thích Bác chia kẹo không.</a:t>
              </a:r>
              <a:endParaRPr lang="en-US" sz="3200" b="1" dirty="0">
                <a:solidFill>
                  <a:srgbClr val="002060"/>
                </a:solidFill>
              </a:endParaRPr>
            </a:p>
          </p:txBody>
        </p:sp>
      </p:grpSp>
      <p:grpSp>
        <p:nvGrpSpPr>
          <p:cNvPr id="20" name="Group 19">
            <a:extLst>
              <a:ext uri="{FF2B5EF4-FFF2-40B4-BE49-F238E27FC236}">
                <a16:creationId xmlns:a16="http://schemas.microsoft.com/office/drawing/2014/main" id="{CC05CF44-B908-4A95-8CFA-54783132275B}"/>
              </a:ext>
            </a:extLst>
          </p:cNvPr>
          <p:cNvGrpSpPr/>
          <p:nvPr/>
        </p:nvGrpSpPr>
        <p:grpSpPr>
          <a:xfrm>
            <a:off x="1933932" y="1857229"/>
            <a:ext cx="10683036" cy="913061"/>
            <a:chOff x="1933932" y="1857229"/>
            <a:chExt cx="10683036" cy="913061"/>
          </a:xfrm>
        </p:grpSpPr>
        <p:grpSp>
          <p:nvGrpSpPr>
            <p:cNvPr id="10" name="Group 9">
              <a:extLst>
                <a:ext uri="{FF2B5EF4-FFF2-40B4-BE49-F238E27FC236}">
                  <a16:creationId xmlns:a16="http://schemas.microsoft.com/office/drawing/2014/main" id="{BAA7ED3C-DF93-401D-AABB-1E71DF33E9EE}"/>
                </a:ext>
              </a:extLst>
            </p:cNvPr>
            <p:cNvGrpSpPr/>
            <p:nvPr/>
          </p:nvGrpSpPr>
          <p:grpSpPr>
            <a:xfrm>
              <a:off x="1933932" y="1857229"/>
              <a:ext cx="10683036" cy="913061"/>
              <a:chOff x="1766499" y="1745313"/>
              <a:chExt cx="11148876" cy="2635839"/>
            </a:xfrm>
          </p:grpSpPr>
          <p:sp>
            <p:nvSpPr>
              <p:cNvPr id="11" name="Text Box 4">
                <a:extLst>
                  <a:ext uri="{FF2B5EF4-FFF2-40B4-BE49-F238E27FC236}">
                    <a16:creationId xmlns:a16="http://schemas.microsoft.com/office/drawing/2014/main" id="{F0DF879D-DC5D-42F8-AEA9-CFBEDECB9F1E}"/>
                  </a:ext>
                </a:extLst>
              </p:cNvPr>
              <p:cNvSpPr txBox="1"/>
              <p:nvPr/>
            </p:nvSpPr>
            <p:spPr>
              <a:xfrm>
                <a:off x="1766499" y="1874804"/>
                <a:ext cx="11148876" cy="712824"/>
              </a:xfrm>
              <a:prstGeom prst="rect">
                <a:avLst/>
              </a:prstGeom>
              <a:noFill/>
            </p:spPr>
            <p:txBody>
              <a:bodyPr wrap="square" rtlCol="0">
                <a:spAutoFit/>
              </a:bodyPr>
              <a:lstStyle/>
              <a:p>
                <a:pPr algn="just">
                  <a:lnSpc>
                    <a:spcPct val="120000"/>
                  </a:lnSpc>
                </a:pPr>
                <a:r>
                  <a:rPr lang="en-US" sz="3600" dirty="0">
                    <a:latin typeface="Calibri" panose="020F0502020204030204" charset="0"/>
                    <a:cs typeface="Calibri" panose="020F0502020204030204" charset="0"/>
                  </a:rPr>
                  <a:t>     </a:t>
                </a:r>
                <a:r>
                  <a:rPr lang="vi-VN" sz="3600" dirty="0">
                    <a:latin typeface="Calibri" panose="020F0502020204030204" charset="0"/>
                    <a:cs typeface="Calibri" panose="020F0502020204030204" charset="0"/>
                  </a:rPr>
                  <a:t> </a:t>
                </a:r>
                <a:r>
                  <a:rPr lang="en-US" sz="3600" dirty="0" err="1">
                    <a:latin typeface="Calibri" panose="020F0502020204030204" charset="0"/>
                    <a:cs typeface="Calibri" panose="020F0502020204030204" charset="0"/>
                  </a:rPr>
                  <a:t>Em</a:t>
                </a:r>
                <a:r>
                  <a:rPr lang="en-US" sz="3600" dirty="0">
                    <a:latin typeface="Calibri" panose="020F0502020204030204" charset="0"/>
                    <a:cs typeface="Calibri" panose="020F0502020204030204" charset="0"/>
                  </a:rPr>
                  <a:t> </a:t>
                </a:r>
                <a:r>
                  <a:rPr lang="en-US" sz="3600" dirty="0" err="1">
                    <a:latin typeface="Calibri" panose="020F0502020204030204" charset="0"/>
                    <a:cs typeface="Calibri" panose="020F0502020204030204" charset="0"/>
                  </a:rPr>
                  <a:t>đọc</a:t>
                </a:r>
                <a:r>
                  <a:rPr lang="en-US" sz="3600" dirty="0">
                    <a:latin typeface="Calibri" panose="020F0502020204030204" charset="0"/>
                    <a:cs typeface="Calibri" panose="020F0502020204030204" charset="0"/>
                  </a:rPr>
                  <a:t> </a:t>
                </a:r>
                <a:r>
                  <a:rPr lang="en-US" sz="3600" dirty="0" err="1">
                    <a:latin typeface="Calibri" panose="020F0502020204030204" charset="0"/>
                    <a:cs typeface="Calibri" panose="020F0502020204030204" charset="0"/>
                  </a:rPr>
                  <a:t>lại</a:t>
                </a:r>
                <a:r>
                  <a:rPr lang="en-US" sz="3600" dirty="0">
                    <a:latin typeface="Calibri" panose="020F0502020204030204" charset="0"/>
                    <a:cs typeface="Calibri" panose="020F0502020204030204" charset="0"/>
                  </a:rPr>
                  <a:t> </a:t>
                </a:r>
                <a:r>
                  <a:rPr lang="en-US" sz="3600" dirty="0" err="1">
                    <a:latin typeface="Calibri" panose="020F0502020204030204" charset="0"/>
                    <a:cs typeface="Calibri" panose="020F0502020204030204" charset="0"/>
                  </a:rPr>
                  <a:t>đoạn</a:t>
                </a:r>
                <a:r>
                  <a:rPr lang="en-US" sz="3600" dirty="0">
                    <a:latin typeface="Calibri" panose="020F0502020204030204" charset="0"/>
                    <a:cs typeface="Calibri" panose="020F0502020204030204" charset="0"/>
                  </a:rPr>
                  <a:t> 2 </a:t>
                </a:r>
                <a:r>
                  <a:rPr lang="en-US" sz="3600" dirty="0" err="1">
                    <a:latin typeface="Calibri" panose="020F0502020204030204" charset="0"/>
                    <a:cs typeface="Calibri" panose="020F0502020204030204" charset="0"/>
                  </a:rPr>
                  <a:t>để</a:t>
                </a:r>
                <a:r>
                  <a:rPr lang="en-US" sz="3600" dirty="0">
                    <a:latin typeface="Calibri" panose="020F0502020204030204" charset="0"/>
                    <a:cs typeface="Calibri" panose="020F0502020204030204" charset="0"/>
                  </a:rPr>
                  <a:t> </a:t>
                </a:r>
                <a:r>
                  <a:rPr lang="en-US" sz="3600" dirty="0" err="1">
                    <a:latin typeface="Calibri" panose="020F0502020204030204" charset="0"/>
                    <a:cs typeface="Calibri" panose="020F0502020204030204" charset="0"/>
                  </a:rPr>
                  <a:t>trả</a:t>
                </a:r>
                <a:r>
                  <a:rPr lang="en-US" sz="3600" dirty="0">
                    <a:latin typeface="Calibri" panose="020F0502020204030204" charset="0"/>
                    <a:cs typeface="Calibri" panose="020F0502020204030204" charset="0"/>
                  </a:rPr>
                  <a:t> </a:t>
                </a:r>
                <a:r>
                  <a:rPr lang="en-US" sz="3600" dirty="0" err="1">
                    <a:latin typeface="Calibri" panose="020F0502020204030204" charset="0"/>
                    <a:cs typeface="Calibri" panose="020F0502020204030204" charset="0"/>
                  </a:rPr>
                  <a:t>lời</a:t>
                </a:r>
                <a:r>
                  <a:rPr lang="en-US" sz="3600" dirty="0">
                    <a:latin typeface="Calibri" panose="020F0502020204030204" charset="0"/>
                    <a:cs typeface="Calibri" panose="020F0502020204030204" charset="0"/>
                  </a:rPr>
                  <a:t> </a:t>
                </a:r>
                <a:r>
                  <a:rPr lang="en-US" sz="3600" dirty="0" err="1">
                    <a:latin typeface="Calibri" panose="020F0502020204030204" charset="0"/>
                    <a:cs typeface="Calibri" panose="020F0502020204030204" charset="0"/>
                  </a:rPr>
                  <a:t>câu</a:t>
                </a:r>
                <a:r>
                  <a:rPr lang="en-US" sz="3600" dirty="0">
                    <a:latin typeface="Calibri" panose="020F0502020204030204" charset="0"/>
                    <a:cs typeface="Calibri" panose="020F0502020204030204" charset="0"/>
                  </a:rPr>
                  <a:t> </a:t>
                </a:r>
                <a:r>
                  <a:rPr lang="en-US" sz="3600" dirty="0" err="1">
                    <a:latin typeface="Calibri" panose="020F0502020204030204" charset="0"/>
                    <a:cs typeface="Calibri" panose="020F0502020204030204" charset="0"/>
                  </a:rPr>
                  <a:t>hỏi</a:t>
                </a:r>
                <a:r>
                  <a:rPr lang="en-US" sz="3600" dirty="0">
                    <a:latin typeface="Calibri" panose="020F0502020204030204" charset="0"/>
                    <a:cs typeface="Calibri" panose="020F0502020204030204" charset="0"/>
                  </a:rPr>
                  <a:t>.</a:t>
                </a:r>
              </a:p>
            </p:txBody>
          </p:sp>
          <p:sp>
            <p:nvSpPr>
              <p:cNvPr id="13" name="Rounded Rectangle 2">
                <a:extLst>
                  <a:ext uri="{FF2B5EF4-FFF2-40B4-BE49-F238E27FC236}">
                    <a16:creationId xmlns:a16="http://schemas.microsoft.com/office/drawing/2014/main" id="{D16CFBA3-EFF1-4D1B-A276-33DA6118D1E8}"/>
                  </a:ext>
                </a:extLst>
              </p:cNvPr>
              <p:cNvSpPr/>
              <p:nvPr/>
            </p:nvSpPr>
            <p:spPr>
              <a:xfrm>
                <a:off x="1766500" y="1745313"/>
                <a:ext cx="8039472" cy="2635839"/>
              </a:xfrm>
              <a:prstGeom prst="roundRect">
                <a:avLst>
                  <a:gd name="adj" fmla="val 8163"/>
                </a:avLst>
              </a:prstGeom>
              <a:noFill/>
              <a:ln w="57150">
                <a:solidFill>
                  <a:srgbClr val="FE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4C6A3A55-2159-4648-9048-F0F00CCC3070}"/>
                </a:ext>
              </a:extLst>
            </p:cNvPr>
            <p:cNvPicPr/>
            <p:nvPr/>
          </p:nvPicPr>
          <p:blipFill>
            <a:blip r:embed="rId6">
              <a:clrChange>
                <a:clrFrom>
                  <a:srgbClr val="FFFFFF">
                    <a:alpha val="100000"/>
                  </a:srgbClr>
                </a:clrFrom>
                <a:clrTo>
                  <a:srgbClr val="FFFFFF">
                    <a:alpha val="100000"/>
                    <a:alpha val="0"/>
                  </a:srgbClr>
                </a:clrTo>
              </a:clrChange>
            </a:blip>
            <a:srcRect l="23000" t="19392" r="61801" b="50479"/>
            <a:stretch>
              <a:fillRect/>
            </a:stretch>
          </p:blipFill>
          <p:spPr>
            <a:xfrm>
              <a:off x="2142912" y="2056061"/>
              <a:ext cx="401675" cy="551957"/>
            </a:xfrm>
            <a:prstGeom prst="rect">
              <a:avLst/>
            </a:prstGeom>
            <a:noFill/>
            <a:ln w="9525">
              <a:noFill/>
            </a:ln>
          </p:spPr>
        </p:pic>
      </p:grpSp>
    </p:spTree>
    <p:extLst>
      <p:ext uri="{BB962C8B-B14F-4D97-AF65-F5344CB8AC3E}">
        <p14:creationId xmlns:p14="http://schemas.microsoft.com/office/powerpoint/2010/main" val="24514963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7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7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3D235F-5575-4399-B783-602EFEB1F253}"/>
              </a:ext>
            </a:extLst>
          </p:cNvPr>
          <p:cNvGrpSpPr/>
          <p:nvPr/>
        </p:nvGrpSpPr>
        <p:grpSpPr>
          <a:xfrm>
            <a:off x="72570" y="403860"/>
            <a:ext cx="1310640" cy="982980"/>
            <a:chOff x="0" y="636"/>
            <a:chExt cx="2064" cy="1548"/>
          </a:xfrm>
        </p:grpSpPr>
        <p:pic>
          <p:nvPicPr>
            <p:cNvPr id="3" name="Graphic 2">
              <a:extLst>
                <a:ext uri="{FF2B5EF4-FFF2-40B4-BE49-F238E27FC236}">
                  <a16:creationId xmlns:a16="http://schemas.microsoft.com/office/drawing/2014/main" id="{3C6F2ADC-5945-4D66-A7CF-D36BFDA7E887}"/>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67465"/>
            <a:stretch>
              <a:fillRect/>
            </a:stretch>
          </p:blipFill>
          <p:spPr>
            <a:xfrm>
              <a:off x="0" y="720"/>
              <a:ext cx="2064" cy="1464"/>
            </a:xfrm>
            <a:prstGeom prst="rect">
              <a:avLst/>
            </a:prstGeom>
            <a:effectLst>
              <a:outerShdw blurRad="50800" dist="38100" dir="2700000" algn="tl" rotWithShape="0">
                <a:prstClr val="black">
                  <a:alpha val="40000"/>
                </a:prstClr>
              </a:outerShdw>
            </a:effectLst>
          </p:spPr>
        </p:pic>
        <p:sp>
          <p:nvSpPr>
            <p:cNvPr id="4" name="文本框 25">
              <a:extLst>
                <a:ext uri="{FF2B5EF4-FFF2-40B4-BE49-F238E27FC236}">
                  <a16:creationId xmlns:a16="http://schemas.microsoft.com/office/drawing/2014/main" id="{6D487A48-8873-46E3-A41A-099903974DC1}"/>
                </a:ext>
              </a:extLst>
            </p:cNvPr>
            <p:cNvSpPr txBox="1"/>
            <p:nvPr/>
          </p:nvSpPr>
          <p:spPr>
            <a:xfrm>
              <a:off x="299" y="636"/>
              <a:ext cx="542" cy="1452"/>
            </a:xfrm>
            <a:prstGeom prst="rect">
              <a:avLst/>
            </a:prstGeom>
            <a:noFill/>
          </p:spPr>
          <p:txBody>
            <a:bodyPr wrap="square" rtlCol="0">
              <a:spAutoFit/>
            </a:bodyPr>
            <a:lstStyle/>
            <a:p>
              <a:r>
                <a:rPr lang="en-US" altLang="zh-CN" sz="5400" dirty="0">
                  <a:solidFill>
                    <a:prstClr val="white"/>
                  </a:solidFill>
                  <a:latin typeface="Calibri" panose="020F0502020204030204" charset="0"/>
                  <a:ea typeface="Source Han Sans CN Medium" panose="020B0600000000000000" pitchFamily="34" charset="-122"/>
                  <a:cs typeface="Calibri" panose="020F0502020204030204" charset="0"/>
                </a:rPr>
                <a:t>3</a:t>
              </a:r>
            </a:p>
          </p:txBody>
        </p:sp>
      </p:grpSp>
      <p:grpSp>
        <p:nvGrpSpPr>
          <p:cNvPr id="5" name="Group 4">
            <a:extLst>
              <a:ext uri="{FF2B5EF4-FFF2-40B4-BE49-F238E27FC236}">
                <a16:creationId xmlns:a16="http://schemas.microsoft.com/office/drawing/2014/main" id="{878C6F6B-0FD9-4A70-9AFB-AFCD32364A53}"/>
              </a:ext>
            </a:extLst>
          </p:cNvPr>
          <p:cNvGrpSpPr/>
          <p:nvPr/>
        </p:nvGrpSpPr>
        <p:grpSpPr>
          <a:xfrm>
            <a:off x="1130300" y="403860"/>
            <a:ext cx="11061065" cy="1036320"/>
            <a:chOff x="1780" y="636"/>
            <a:chExt cx="17419" cy="1632"/>
          </a:xfrm>
        </p:grpSpPr>
        <p:grpSp>
          <p:nvGrpSpPr>
            <p:cNvPr id="6" name="Group 5">
              <a:extLst>
                <a:ext uri="{FF2B5EF4-FFF2-40B4-BE49-F238E27FC236}">
                  <a16:creationId xmlns:a16="http://schemas.microsoft.com/office/drawing/2014/main" id="{E82ECAE1-1EB9-481B-A131-C60C82169D8B}"/>
                </a:ext>
              </a:extLst>
            </p:cNvPr>
            <p:cNvGrpSpPr/>
            <p:nvPr/>
          </p:nvGrpSpPr>
          <p:grpSpPr>
            <a:xfrm>
              <a:off x="1780" y="636"/>
              <a:ext cx="17419" cy="1632"/>
              <a:chOff x="1780" y="636"/>
              <a:chExt cx="17419" cy="1632"/>
            </a:xfrm>
          </p:grpSpPr>
          <p:pic>
            <p:nvPicPr>
              <p:cNvPr id="8" name="Picture 7">
                <a:extLst>
                  <a:ext uri="{FF2B5EF4-FFF2-40B4-BE49-F238E27FC236}">
                    <a16:creationId xmlns:a16="http://schemas.microsoft.com/office/drawing/2014/main" id="{700F47AC-C7E2-4CB0-8DEF-F444E186AC9C}"/>
                  </a:ext>
                </a:extLst>
              </p:cNvPr>
              <p:cNvPicPr>
                <a:picLocks noChangeAspect="1"/>
              </p:cNvPicPr>
              <p:nvPr/>
            </p:nvPicPr>
            <p:blipFill rotWithShape="1">
              <a:blip r:embed="rId4"/>
              <a:srcRect r="2420"/>
              <a:stretch>
                <a:fillRect/>
              </a:stretch>
            </p:blipFill>
            <p:spPr>
              <a:xfrm>
                <a:off x="1780" y="636"/>
                <a:ext cx="14520" cy="163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55FA412-D5DC-45CE-9983-B376F0F808B2}"/>
                  </a:ext>
                </a:extLst>
              </p:cNvPr>
              <p:cNvPicPr>
                <a:picLocks noChangeAspect="1"/>
              </p:cNvPicPr>
              <p:nvPr/>
            </p:nvPicPr>
            <p:blipFill rotWithShape="1">
              <a:blip r:embed="rId4"/>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7" name="文本框 25">
              <a:extLst>
                <a:ext uri="{FF2B5EF4-FFF2-40B4-BE49-F238E27FC236}">
                  <a16:creationId xmlns:a16="http://schemas.microsoft.com/office/drawing/2014/main" id="{49D2492F-5568-4FE8-BAE6-0EB7118395A3}"/>
                </a:ext>
              </a:extLst>
            </p:cNvPr>
            <p:cNvSpPr txBox="1"/>
            <p:nvPr/>
          </p:nvSpPr>
          <p:spPr>
            <a:xfrm>
              <a:off x="2626" y="847"/>
              <a:ext cx="14973" cy="1115"/>
            </a:xfrm>
            <a:prstGeom prst="rect">
              <a:avLst/>
            </a:prstGeom>
            <a:noFill/>
          </p:spPr>
          <p:txBody>
            <a:bodyPr wrap="square" rtlCol="0">
              <a:spAutoFit/>
            </a:bodyPr>
            <a:lstStyle/>
            <a:p>
              <a:r>
                <a:rPr lang="vi-VN" altLang="zh-CN" sz="4000" dirty="0">
                  <a:solidFill>
                    <a:prstClr val="white"/>
                  </a:solidFill>
                  <a:latin typeface="Calibri" panose="020F0502020204030204" charset="0"/>
                  <a:ea typeface="Source Han Sans CN Medium" panose="020B0600000000000000" pitchFamily="34" charset="-122"/>
                  <a:cs typeface="Calibri" panose="020F0502020204030204" charset="0"/>
                </a:rPr>
                <a:t>Đến lượt mình nhận kẹo, Tộ nói gì với Bác Hồ?</a:t>
              </a:r>
            </a:p>
          </p:txBody>
        </p:sp>
      </p:grpSp>
      <p:pic>
        <p:nvPicPr>
          <p:cNvPr id="16" name="Picture 15">
            <a:extLst>
              <a:ext uri="{FF2B5EF4-FFF2-40B4-BE49-F238E27FC236}">
                <a16:creationId xmlns:a16="http://schemas.microsoft.com/office/drawing/2014/main" id="{5B90DC0C-35C0-41F7-8C2A-B48EAF22B1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500" b="76750" l="37000" r="63500">
                        <a14:foregroundMark x1="51000" y1="49250" x2="51000" y2="49250"/>
                        <a14:foregroundMark x1="49250" y1="48500" x2="49250" y2="48500"/>
                        <a14:foregroundMark x1="39250" y1="53875" x2="39250" y2="53875"/>
                        <a14:foregroundMark x1="38250" y1="57250" x2="38250" y2="57250"/>
                        <a14:foregroundMark x1="37000" y1="58500" x2="37000" y2="58500"/>
                        <a14:foregroundMark x1="48000" y1="60375" x2="45250" y2="54000"/>
                        <a14:foregroundMark x1="47875" y1="58625" x2="47875" y2="58625"/>
                        <a14:foregroundMark x1="49750" y1="58625" x2="49750" y2="58625"/>
                        <a14:foregroundMark x1="50625" y1="57250" x2="43500" y2="57250"/>
                        <a14:foregroundMark x1="43500" y1="57250" x2="50750" y2="58875"/>
                        <a14:foregroundMark x1="50750" y1="58875" x2="42250" y2="58625"/>
                        <a14:foregroundMark x1="42250" y1="58625" x2="47375" y2="64625"/>
                        <a14:foregroundMark x1="47375" y1="64625" x2="50875" y2="60875"/>
                        <a14:foregroundMark x1="51000" y1="55625" x2="42125" y2="58000"/>
                        <a14:foregroundMark x1="42125" y1="58000" x2="51375" y2="55875"/>
                        <a14:foregroundMark x1="42000" y1="59500" x2="41375" y2="57750"/>
                        <a14:foregroundMark x1="41625" y1="57750" x2="41000" y2="58000"/>
                      </a14:backgroundRemoval>
                    </a14:imgEffect>
                    <a14:imgEffect>
                      <a14:colorTemperature colorTemp="11200"/>
                    </a14:imgEffect>
                  </a14:imgLayer>
                </a14:imgProps>
              </a:ext>
              <a:ext uri="{28A0092B-C50C-407E-A947-70E740481C1C}">
                <a14:useLocalDpi xmlns:a14="http://schemas.microsoft.com/office/drawing/2010/main" val="0"/>
              </a:ext>
            </a:extLst>
          </a:blip>
          <a:srcRect l="-11521" t="45836" r="81060" b="21217"/>
          <a:stretch/>
        </p:blipFill>
        <p:spPr>
          <a:xfrm rot="5400000" flipH="1">
            <a:off x="2295115" y="1547006"/>
            <a:ext cx="2315663" cy="7689671"/>
          </a:xfrm>
          <a:prstGeom prst="rect">
            <a:avLst/>
          </a:prstGeom>
        </p:spPr>
      </p:pic>
      <p:grpSp>
        <p:nvGrpSpPr>
          <p:cNvPr id="17" name="Group 16">
            <a:extLst>
              <a:ext uri="{FF2B5EF4-FFF2-40B4-BE49-F238E27FC236}">
                <a16:creationId xmlns:a16="http://schemas.microsoft.com/office/drawing/2014/main" id="{9DAA8A89-EB01-4241-9EC3-9C29AD5B804D}"/>
              </a:ext>
            </a:extLst>
          </p:cNvPr>
          <p:cNvGrpSpPr/>
          <p:nvPr/>
        </p:nvGrpSpPr>
        <p:grpSpPr>
          <a:xfrm>
            <a:off x="-627665" y="2938558"/>
            <a:ext cx="11897962" cy="2985287"/>
            <a:chOff x="-1165690" y="3508203"/>
            <a:chExt cx="11897962" cy="2985287"/>
          </a:xfrm>
        </p:grpSpPr>
        <p:pic>
          <p:nvPicPr>
            <p:cNvPr id="18" name="Picture 17">
              <a:extLst>
                <a:ext uri="{FF2B5EF4-FFF2-40B4-BE49-F238E27FC236}">
                  <a16:creationId xmlns:a16="http://schemas.microsoft.com/office/drawing/2014/main" id="{426471D1-70C2-42D2-9D4B-9AEB611DED0A}"/>
                </a:ext>
              </a:extLst>
            </p:cNvPr>
            <p:cNvPicPr>
              <a:picLocks noChangeAspect="1"/>
            </p:cNvPicPr>
            <p:nvPr/>
          </p:nvPicPr>
          <p:blipFill>
            <a:blip r:embed="rId7"/>
            <a:stretch>
              <a:fillRect/>
            </a:stretch>
          </p:blipFill>
          <p:spPr>
            <a:xfrm>
              <a:off x="-1165690" y="3508203"/>
              <a:ext cx="11897962" cy="2985287"/>
            </a:xfrm>
            <a:prstGeom prst="rect">
              <a:avLst/>
            </a:prstGeom>
          </p:spPr>
        </p:pic>
        <p:sp>
          <p:nvSpPr>
            <p:cNvPr id="19" name="TextBox 18">
              <a:extLst>
                <a:ext uri="{FF2B5EF4-FFF2-40B4-BE49-F238E27FC236}">
                  <a16:creationId xmlns:a16="http://schemas.microsoft.com/office/drawing/2014/main" id="{6B949745-7F66-42C4-8442-B69BF090898F}"/>
                </a:ext>
              </a:extLst>
            </p:cNvPr>
            <p:cNvSpPr txBox="1"/>
            <p:nvPr/>
          </p:nvSpPr>
          <p:spPr>
            <a:xfrm>
              <a:off x="1432845" y="4797822"/>
              <a:ext cx="8687951" cy="954107"/>
            </a:xfrm>
            <a:prstGeom prst="rect">
              <a:avLst/>
            </a:prstGeom>
            <a:noFill/>
          </p:spPr>
          <p:txBody>
            <a:bodyPr wrap="square" rtlCol="0">
              <a:spAutoFit/>
            </a:bodyPr>
            <a:lstStyle/>
            <a:p>
              <a:pPr algn="ctr"/>
              <a:r>
                <a:rPr lang="vi-VN" sz="2800" b="1" dirty="0">
                  <a:solidFill>
                    <a:srgbClr val="002060"/>
                  </a:solidFill>
                  <a:latin typeface="Calibri" panose="020F0502020204030204" charset="0"/>
                  <a:cs typeface="Calibri" panose="020F0502020204030204" charset="0"/>
                </a:rPr>
                <a:t>Đến lượt mình nhận kẹo, Tộ nói với bác là hôm nay mình không vâng lời cô, chưa ngoan nên không được ăn kẹo.</a:t>
              </a:r>
              <a:endParaRPr lang="en-US" sz="2800" b="1" dirty="0">
                <a:solidFill>
                  <a:srgbClr val="002060"/>
                </a:solidFill>
                <a:latin typeface="字魂107号-萌趣欢乐体"/>
              </a:endParaRPr>
            </a:p>
          </p:txBody>
        </p:sp>
      </p:grpSp>
      <p:grpSp>
        <p:nvGrpSpPr>
          <p:cNvPr id="21" name="Group 20">
            <a:extLst>
              <a:ext uri="{FF2B5EF4-FFF2-40B4-BE49-F238E27FC236}">
                <a16:creationId xmlns:a16="http://schemas.microsoft.com/office/drawing/2014/main" id="{B940AF9F-DA51-4458-88CE-7060E9F3328C}"/>
              </a:ext>
            </a:extLst>
          </p:cNvPr>
          <p:cNvGrpSpPr/>
          <p:nvPr/>
        </p:nvGrpSpPr>
        <p:grpSpPr>
          <a:xfrm>
            <a:off x="1970870" y="1955105"/>
            <a:ext cx="7802468" cy="1032298"/>
            <a:chOff x="1970870" y="1955105"/>
            <a:chExt cx="7802468" cy="1032298"/>
          </a:xfrm>
        </p:grpSpPr>
        <p:grpSp>
          <p:nvGrpSpPr>
            <p:cNvPr id="10" name="Group 9">
              <a:extLst>
                <a:ext uri="{FF2B5EF4-FFF2-40B4-BE49-F238E27FC236}">
                  <a16:creationId xmlns:a16="http://schemas.microsoft.com/office/drawing/2014/main" id="{74D01241-C0D0-4971-81B0-1FEE7A4CB796}"/>
                </a:ext>
              </a:extLst>
            </p:cNvPr>
            <p:cNvGrpSpPr/>
            <p:nvPr/>
          </p:nvGrpSpPr>
          <p:grpSpPr>
            <a:xfrm>
              <a:off x="1970870" y="1955105"/>
              <a:ext cx="7802468" cy="1032298"/>
              <a:chOff x="448308" y="1426451"/>
              <a:chExt cx="11865211" cy="3111006"/>
            </a:xfrm>
          </p:grpSpPr>
          <p:sp>
            <p:nvSpPr>
              <p:cNvPr id="11" name="Text Box 4">
                <a:extLst>
                  <a:ext uri="{FF2B5EF4-FFF2-40B4-BE49-F238E27FC236}">
                    <a16:creationId xmlns:a16="http://schemas.microsoft.com/office/drawing/2014/main" id="{495B15B5-E3C1-43BF-A8C7-29667881A800}"/>
                  </a:ext>
                </a:extLst>
              </p:cNvPr>
              <p:cNvSpPr txBox="1"/>
              <p:nvPr/>
            </p:nvSpPr>
            <p:spPr>
              <a:xfrm>
                <a:off x="1129264" y="2056275"/>
                <a:ext cx="11184255" cy="1947829"/>
              </a:xfrm>
              <a:prstGeom prst="rect">
                <a:avLst/>
              </a:prstGeom>
              <a:noFill/>
            </p:spPr>
            <p:txBody>
              <a:bodyPr wrap="square" rtlCol="0">
                <a:spAutoFit/>
              </a:bodyPr>
              <a:lstStyle/>
              <a:p>
                <a:pPr lvl="0" algn="just"/>
                <a:r>
                  <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Em</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đọc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lại</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đoạn</a:t>
                </a:r>
                <a:r>
                  <a:rPr lang="en-US" sz="3600" dirty="0">
                    <a:solidFill>
                      <a:prstClr val="black"/>
                    </a:solidFill>
                    <a:latin typeface="Calibri" panose="020F0502020204030204" charset="0"/>
                    <a:cs typeface="Calibri" panose="020F0502020204030204" charset="0"/>
                  </a:rPr>
                  <a:t> 3 </a:t>
                </a:r>
                <a:r>
                  <a:rPr lang="en-US" sz="3600" dirty="0" err="1">
                    <a:solidFill>
                      <a:prstClr val="black"/>
                    </a:solidFill>
                    <a:latin typeface="Calibri" panose="020F0502020204030204" charset="0"/>
                    <a:cs typeface="Calibri" panose="020F0502020204030204" charset="0"/>
                  </a:rPr>
                  <a:t>để</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trả</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lời</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câu</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hỏi</a:t>
                </a:r>
                <a:r>
                  <a:rPr lang="en-US" sz="3600" dirty="0">
                    <a:solidFill>
                      <a:prstClr val="black"/>
                    </a:solidFill>
                    <a:latin typeface="Calibri" panose="020F0502020204030204" charset="0"/>
                    <a:cs typeface="Calibri" panose="020F0502020204030204" charset="0"/>
                  </a:rPr>
                  <a:t>.</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endParaRPr>
              </a:p>
            </p:txBody>
          </p:sp>
          <p:sp>
            <p:nvSpPr>
              <p:cNvPr id="12" name="Rounded Rectangle 3">
                <a:extLst>
                  <a:ext uri="{FF2B5EF4-FFF2-40B4-BE49-F238E27FC236}">
                    <a16:creationId xmlns:a16="http://schemas.microsoft.com/office/drawing/2014/main" id="{7F595AFF-D168-4EE3-AC22-2C6F0551F1F4}"/>
                  </a:ext>
                </a:extLst>
              </p:cNvPr>
              <p:cNvSpPr/>
              <p:nvPr/>
            </p:nvSpPr>
            <p:spPr>
              <a:xfrm>
                <a:off x="448308" y="1426451"/>
                <a:ext cx="11332566" cy="3111006"/>
              </a:xfrm>
              <a:prstGeom prst="roundRect">
                <a:avLst>
                  <a:gd name="adj" fmla="val 6522"/>
                </a:avLst>
              </a:prstGeom>
              <a:noFill/>
              <a:ln w="57150" cap="flat" cmpd="sng" algn="ctr">
                <a:solidFill>
                  <a:srgbClr val="00B0F0"/>
                </a:soli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cs typeface="+mn-cs"/>
                </a:endParaRPr>
              </a:p>
            </p:txBody>
          </p:sp>
        </p:grpSp>
        <p:pic>
          <p:nvPicPr>
            <p:cNvPr id="20" name="Picture 19">
              <a:extLst>
                <a:ext uri="{FF2B5EF4-FFF2-40B4-BE49-F238E27FC236}">
                  <a16:creationId xmlns:a16="http://schemas.microsoft.com/office/drawing/2014/main" id="{37492E6A-98E1-4888-B170-3D160B124A84}"/>
                </a:ext>
              </a:extLst>
            </p:cNvPr>
            <p:cNvPicPr/>
            <p:nvPr/>
          </p:nvPicPr>
          <p:blipFill>
            <a:blip r:embed="rId8">
              <a:clrChange>
                <a:clrFrom>
                  <a:srgbClr val="FFFFFF">
                    <a:alpha val="100000"/>
                  </a:srgbClr>
                </a:clrFrom>
                <a:clrTo>
                  <a:srgbClr val="FFFFFF">
                    <a:alpha val="100000"/>
                    <a:alpha val="0"/>
                  </a:srgbClr>
                </a:clrTo>
              </a:clrChange>
            </a:blip>
            <a:srcRect l="41661" t="19392" r="43390" b="50479"/>
            <a:stretch>
              <a:fillRect/>
            </a:stretch>
          </p:blipFill>
          <p:spPr>
            <a:xfrm>
              <a:off x="2038106" y="2204897"/>
              <a:ext cx="380555" cy="605528"/>
            </a:xfrm>
            <a:prstGeom prst="rect">
              <a:avLst/>
            </a:prstGeom>
            <a:noFill/>
            <a:ln w="9525">
              <a:noFill/>
            </a:ln>
          </p:spPr>
        </p:pic>
      </p:grpSp>
    </p:spTree>
    <p:extLst>
      <p:ext uri="{BB962C8B-B14F-4D97-AF65-F5344CB8AC3E}">
        <p14:creationId xmlns:p14="http://schemas.microsoft.com/office/powerpoint/2010/main" val="32809080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70000">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1FA768-E90A-449D-BA4F-546A77F28998}"/>
              </a:ext>
            </a:extLst>
          </p:cNvPr>
          <p:cNvGrpSpPr/>
          <p:nvPr/>
        </p:nvGrpSpPr>
        <p:grpSpPr>
          <a:xfrm>
            <a:off x="406395" y="403860"/>
            <a:ext cx="1310640" cy="982980"/>
            <a:chOff x="0" y="636"/>
            <a:chExt cx="2064" cy="1548"/>
          </a:xfrm>
        </p:grpSpPr>
        <p:pic>
          <p:nvPicPr>
            <p:cNvPr id="3" name="Graphic 2">
              <a:extLst>
                <a:ext uri="{FF2B5EF4-FFF2-40B4-BE49-F238E27FC236}">
                  <a16:creationId xmlns:a16="http://schemas.microsoft.com/office/drawing/2014/main" id="{E7085B13-49F9-4DC2-AA05-D5B02F3D14F3}"/>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67465"/>
            <a:stretch>
              <a:fillRect/>
            </a:stretch>
          </p:blipFill>
          <p:spPr>
            <a:xfrm>
              <a:off x="0" y="720"/>
              <a:ext cx="2064" cy="1464"/>
            </a:xfrm>
            <a:prstGeom prst="rect">
              <a:avLst/>
            </a:prstGeom>
            <a:effectLst>
              <a:outerShdw blurRad="50800" dist="38100" dir="2700000" algn="tl" rotWithShape="0">
                <a:prstClr val="black">
                  <a:alpha val="40000"/>
                </a:prstClr>
              </a:outerShdw>
            </a:effectLst>
          </p:spPr>
        </p:pic>
        <p:sp>
          <p:nvSpPr>
            <p:cNvPr id="4" name="文本框 25">
              <a:extLst>
                <a:ext uri="{FF2B5EF4-FFF2-40B4-BE49-F238E27FC236}">
                  <a16:creationId xmlns:a16="http://schemas.microsoft.com/office/drawing/2014/main" id="{B97C0392-EC67-4677-B238-14DD03E54A45}"/>
                </a:ext>
              </a:extLst>
            </p:cNvPr>
            <p:cNvSpPr txBox="1"/>
            <p:nvPr/>
          </p:nvSpPr>
          <p:spPr>
            <a:xfrm>
              <a:off x="299" y="636"/>
              <a:ext cx="542" cy="1452"/>
            </a:xfrm>
            <a:prstGeom prst="rect">
              <a:avLst/>
            </a:prstGeom>
            <a:noFill/>
          </p:spPr>
          <p:txBody>
            <a:bodyPr wrap="square" rtlCol="0">
              <a:spAutoFit/>
            </a:bodyPr>
            <a:lstStyle/>
            <a:p>
              <a:r>
                <a:rPr lang="en-US" altLang="zh-CN" sz="5400" dirty="0">
                  <a:solidFill>
                    <a:prstClr val="white"/>
                  </a:solidFill>
                  <a:latin typeface="Calibri" panose="020F0502020204030204" charset="0"/>
                  <a:ea typeface="Source Han Sans CN Medium" panose="020B0600000000000000" pitchFamily="34" charset="-122"/>
                  <a:cs typeface="Calibri" panose="020F0502020204030204" charset="0"/>
                </a:rPr>
                <a:t>4</a:t>
              </a:r>
            </a:p>
          </p:txBody>
        </p:sp>
      </p:grpSp>
      <p:grpSp>
        <p:nvGrpSpPr>
          <p:cNvPr id="5" name="Group 4">
            <a:extLst>
              <a:ext uri="{FF2B5EF4-FFF2-40B4-BE49-F238E27FC236}">
                <a16:creationId xmlns:a16="http://schemas.microsoft.com/office/drawing/2014/main" id="{F007FDC7-89C2-40EE-9168-801A93354DC2}"/>
              </a:ext>
            </a:extLst>
          </p:cNvPr>
          <p:cNvGrpSpPr/>
          <p:nvPr/>
        </p:nvGrpSpPr>
        <p:grpSpPr>
          <a:xfrm>
            <a:off x="1449615" y="403860"/>
            <a:ext cx="10146126" cy="1036320"/>
            <a:chOff x="1780" y="636"/>
            <a:chExt cx="17419" cy="1632"/>
          </a:xfrm>
        </p:grpSpPr>
        <p:grpSp>
          <p:nvGrpSpPr>
            <p:cNvPr id="6" name="Group 5">
              <a:extLst>
                <a:ext uri="{FF2B5EF4-FFF2-40B4-BE49-F238E27FC236}">
                  <a16:creationId xmlns:a16="http://schemas.microsoft.com/office/drawing/2014/main" id="{45E4BE95-C42C-49E6-B1B2-73F1BECAC3D4}"/>
                </a:ext>
              </a:extLst>
            </p:cNvPr>
            <p:cNvGrpSpPr/>
            <p:nvPr/>
          </p:nvGrpSpPr>
          <p:grpSpPr>
            <a:xfrm>
              <a:off x="1780" y="636"/>
              <a:ext cx="17419" cy="1632"/>
              <a:chOff x="1780" y="636"/>
              <a:chExt cx="17419" cy="1632"/>
            </a:xfrm>
          </p:grpSpPr>
          <p:pic>
            <p:nvPicPr>
              <p:cNvPr id="8" name="Picture 7">
                <a:extLst>
                  <a:ext uri="{FF2B5EF4-FFF2-40B4-BE49-F238E27FC236}">
                    <a16:creationId xmlns:a16="http://schemas.microsoft.com/office/drawing/2014/main" id="{0B65E705-B64F-4DDF-9B9C-F2D4C8F76400}"/>
                  </a:ext>
                </a:extLst>
              </p:cNvPr>
              <p:cNvPicPr>
                <a:picLocks noChangeAspect="1"/>
              </p:cNvPicPr>
              <p:nvPr/>
            </p:nvPicPr>
            <p:blipFill rotWithShape="1">
              <a:blip r:embed="rId4"/>
              <a:srcRect r="2420"/>
              <a:stretch>
                <a:fillRect/>
              </a:stretch>
            </p:blipFill>
            <p:spPr>
              <a:xfrm>
                <a:off x="1780" y="636"/>
                <a:ext cx="14520" cy="163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1CFDA71-3225-429C-AC8B-C647C944AC04}"/>
                  </a:ext>
                </a:extLst>
              </p:cNvPr>
              <p:cNvPicPr>
                <a:picLocks noChangeAspect="1"/>
              </p:cNvPicPr>
              <p:nvPr/>
            </p:nvPicPr>
            <p:blipFill rotWithShape="1">
              <a:blip r:embed="rId4"/>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7" name="文本框 25">
              <a:extLst>
                <a:ext uri="{FF2B5EF4-FFF2-40B4-BE49-F238E27FC236}">
                  <a16:creationId xmlns:a16="http://schemas.microsoft.com/office/drawing/2014/main" id="{BD64D84F-B9AA-4D90-A4A2-55F7DDE211C9}"/>
                </a:ext>
              </a:extLst>
            </p:cNvPr>
            <p:cNvSpPr txBox="1"/>
            <p:nvPr/>
          </p:nvSpPr>
          <p:spPr>
            <a:xfrm>
              <a:off x="2621" y="898"/>
              <a:ext cx="15688" cy="1108"/>
            </a:xfrm>
            <a:prstGeom prst="rect">
              <a:avLst/>
            </a:prstGeom>
            <a:noFill/>
          </p:spPr>
          <p:txBody>
            <a:bodyPr wrap="square" rtlCol="0">
              <a:spAutoFit/>
            </a:bodyPr>
            <a:lstStyle/>
            <a:p>
              <a:pPr>
                <a:lnSpc>
                  <a:spcPct val="110000"/>
                </a:lnSpc>
              </a:pPr>
              <a:r>
                <a:rPr lang="vi-VN" altLang="zh-CN" sz="3800" dirty="0">
                  <a:solidFill>
                    <a:prstClr val="white"/>
                  </a:solidFill>
                  <a:latin typeface="Calibri" panose="020F0502020204030204" charset="0"/>
                  <a:ea typeface="Source Han Sans CN Medium" panose="020B0600000000000000" pitchFamily="34" charset="-122"/>
                  <a:cs typeface="Calibri" panose="020F0502020204030204" charset="0"/>
                </a:rPr>
                <a:t>Vì sao Bác Hồ vẫn chia kẹo cho Tộ?</a:t>
              </a:r>
            </a:p>
          </p:txBody>
        </p:sp>
      </p:grpSp>
      <p:grpSp>
        <p:nvGrpSpPr>
          <p:cNvPr id="16" name="Group 15">
            <a:extLst>
              <a:ext uri="{FF2B5EF4-FFF2-40B4-BE49-F238E27FC236}">
                <a16:creationId xmlns:a16="http://schemas.microsoft.com/office/drawing/2014/main" id="{F4C8BB57-D81F-4635-A661-E1D3E0EE6294}"/>
              </a:ext>
            </a:extLst>
          </p:cNvPr>
          <p:cNvGrpSpPr/>
          <p:nvPr/>
        </p:nvGrpSpPr>
        <p:grpSpPr>
          <a:xfrm>
            <a:off x="2665169" y="3055338"/>
            <a:ext cx="6304659" cy="3201058"/>
            <a:chOff x="534034" y="3219616"/>
            <a:chExt cx="5561965" cy="2883429"/>
          </a:xfrm>
        </p:grpSpPr>
        <p:pic>
          <p:nvPicPr>
            <p:cNvPr id="17" name="Picture 16">
              <a:extLst>
                <a:ext uri="{FF2B5EF4-FFF2-40B4-BE49-F238E27FC236}">
                  <a16:creationId xmlns:a16="http://schemas.microsoft.com/office/drawing/2014/main" id="{5EDB3376-68C3-4B4F-A087-91492B83B3DE}"/>
                </a:ext>
              </a:extLst>
            </p:cNvPr>
            <p:cNvPicPr>
              <a:picLocks noChangeAspect="1"/>
            </p:cNvPicPr>
            <p:nvPr/>
          </p:nvPicPr>
          <p:blipFill>
            <a:blip r:embed="rId5"/>
            <a:stretch>
              <a:fillRect/>
            </a:stretch>
          </p:blipFill>
          <p:spPr>
            <a:xfrm>
              <a:off x="534034" y="3219616"/>
              <a:ext cx="5561965" cy="2883429"/>
            </a:xfrm>
            <a:prstGeom prst="rect">
              <a:avLst/>
            </a:prstGeom>
          </p:spPr>
        </p:pic>
        <p:sp>
          <p:nvSpPr>
            <p:cNvPr id="18" name="TextBox 17">
              <a:extLst>
                <a:ext uri="{FF2B5EF4-FFF2-40B4-BE49-F238E27FC236}">
                  <a16:creationId xmlns:a16="http://schemas.microsoft.com/office/drawing/2014/main" id="{C87A9733-AA7B-450A-9A6F-6C385795A3E0}"/>
                </a:ext>
              </a:extLst>
            </p:cNvPr>
            <p:cNvSpPr txBox="1"/>
            <p:nvPr/>
          </p:nvSpPr>
          <p:spPr>
            <a:xfrm>
              <a:off x="1120773" y="4135764"/>
              <a:ext cx="4388485" cy="1580251"/>
            </a:xfrm>
            <a:prstGeom prst="rect">
              <a:avLst/>
            </a:prstGeom>
            <a:noFill/>
          </p:spPr>
          <p:txBody>
            <a:bodyPr wrap="square" rtlCol="0">
              <a:spAutoFit/>
            </a:bodyPr>
            <a:lstStyle/>
            <a:p>
              <a:pPr algn="ctr"/>
              <a:r>
                <a:rPr lang="vi-VN" sz="3600" b="1" dirty="0">
                  <a:solidFill>
                    <a:srgbClr val="FFFF00"/>
                  </a:solidFill>
                  <a:latin typeface="Calibri" panose="020F0502020204030204" charset="0"/>
                  <a:cs typeface="Calibri" panose="020F0502020204030204" charset="0"/>
                </a:rPr>
                <a:t> Bác Hồ vẫn chia kẹo cho Tộ vì Tộ biết nhận lỗi, thế là ngoan lắm.</a:t>
              </a:r>
              <a:endParaRPr lang="en-US" sz="3600" b="1" dirty="0">
                <a:solidFill>
                  <a:srgbClr val="FFFF00"/>
                </a:solidFill>
                <a:latin typeface="字魂107号-萌趣欢乐体"/>
              </a:endParaRPr>
            </a:p>
          </p:txBody>
        </p:sp>
      </p:grpSp>
      <p:grpSp>
        <p:nvGrpSpPr>
          <p:cNvPr id="19" name="Group 18">
            <a:extLst>
              <a:ext uri="{FF2B5EF4-FFF2-40B4-BE49-F238E27FC236}">
                <a16:creationId xmlns:a16="http://schemas.microsoft.com/office/drawing/2014/main" id="{9F6803F1-CE89-4B91-B4F4-4FB27B302A5A}"/>
              </a:ext>
            </a:extLst>
          </p:cNvPr>
          <p:cNvGrpSpPr/>
          <p:nvPr/>
        </p:nvGrpSpPr>
        <p:grpSpPr>
          <a:xfrm>
            <a:off x="2102932" y="1840814"/>
            <a:ext cx="7802468" cy="1032298"/>
            <a:chOff x="1970870" y="1955105"/>
            <a:chExt cx="7802468" cy="1032298"/>
          </a:xfrm>
        </p:grpSpPr>
        <p:grpSp>
          <p:nvGrpSpPr>
            <p:cNvPr id="20" name="Group 19">
              <a:extLst>
                <a:ext uri="{FF2B5EF4-FFF2-40B4-BE49-F238E27FC236}">
                  <a16:creationId xmlns:a16="http://schemas.microsoft.com/office/drawing/2014/main" id="{4659C374-A4AD-4B73-B338-FAE5EC28ADF5}"/>
                </a:ext>
              </a:extLst>
            </p:cNvPr>
            <p:cNvGrpSpPr/>
            <p:nvPr/>
          </p:nvGrpSpPr>
          <p:grpSpPr>
            <a:xfrm>
              <a:off x="1970870" y="1955105"/>
              <a:ext cx="7802468" cy="1032298"/>
              <a:chOff x="448308" y="1426451"/>
              <a:chExt cx="11865211" cy="3111006"/>
            </a:xfrm>
          </p:grpSpPr>
          <p:sp>
            <p:nvSpPr>
              <p:cNvPr id="22" name="Text Box 4">
                <a:extLst>
                  <a:ext uri="{FF2B5EF4-FFF2-40B4-BE49-F238E27FC236}">
                    <a16:creationId xmlns:a16="http://schemas.microsoft.com/office/drawing/2014/main" id="{F1F351BA-B991-48E9-8E0D-5BB42D3325F9}"/>
                  </a:ext>
                </a:extLst>
              </p:cNvPr>
              <p:cNvSpPr txBox="1"/>
              <p:nvPr/>
            </p:nvSpPr>
            <p:spPr>
              <a:xfrm>
                <a:off x="1129264" y="2056275"/>
                <a:ext cx="11184255" cy="1947829"/>
              </a:xfrm>
              <a:prstGeom prst="rect">
                <a:avLst/>
              </a:prstGeom>
              <a:noFill/>
            </p:spPr>
            <p:txBody>
              <a:bodyPr wrap="square" rtlCol="0">
                <a:spAutoFit/>
              </a:bodyPr>
              <a:lstStyle/>
              <a:p>
                <a:pPr lvl="0" algn="just"/>
                <a:r>
                  <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Em</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đọc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lại</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đoạn</a:t>
                </a:r>
                <a:r>
                  <a:rPr lang="en-US" sz="3600" dirty="0">
                    <a:solidFill>
                      <a:prstClr val="black"/>
                    </a:solidFill>
                    <a:latin typeface="Calibri" panose="020F0502020204030204" charset="0"/>
                    <a:cs typeface="Calibri" panose="020F0502020204030204" charset="0"/>
                  </a:rPr>
                  <a:t> 3 </a:t>
                </a:r>
                <a:r>
                  <a:rPr lang="en-US" sz="3600" dirty="0" err="1">
                    <a:solidFill>
                      <a:prstClr val="black"/>
                    </a:solidFill>
                    <a:latin typeface="Calibri" panose="020F0502020204030204" charset="0"/>
                    <a:cs typeface="Calibri" panose="020F0502020204030204" charset="0"/>
                  </a:rPr>
                  <a:t>để</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trả</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lời</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câu</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hỏi</a:t>
                </a:r>
                <a:r>
                  <a:rPr lang="en-US" sz="3600" dirty="0">
                    <a:solidFill>
                      <a:prstClr val="black"/>
                    </a:solidFill>
                    <a:latin typeface="Calibri" panose="020F0502020204030204" charset="0"/>
                    <a:cs typeface="Calibri" panose="020F0502020204030204" charset="0"/>
                  </a:rPr>
                  <a:t>.</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endParaRPr>
              </a:p>
            </p:txBody>
          </p:sp>
          <p:sp>
            <p:nvSpPr>
              <p:cNvPr id="23" name="Rounded Rectangle 3">
                <a:extLst>
                  <a:ext uri="{FF2B5EF4-FFF2-40B4-BE49-F238E27FC236}">
                    <a16:creationId xmlns:a16="http://schemas.microsoft.com/office/drawing/2014/main" id="{22EFE541-D67C-4FB0-A444-0BAE9343D298}"/>
                  </a:ext>
                </a:extLst>
              </p:cNvPr>
              <p:cNvSpPr/>
              <p:nvPr/>
            </p:nvSpPr>
            <p:spPr>
              <a:xfrm>
                <a:off x="448308" y="1426451"/>
                <a:ext cx="11332566" cy="3111006"/>
              </a:xfrm>
              <a:prstGeom prst="roundRect">
                <a:avLst>
                  <a:gd name="adj" fmla="val 6522"/>
                </a:avLst>
              </a:prstGeom>
              <a:noFill/>
              <a:ln w="57150" cap="flat" cmpd="sng" algn="ctr">
                <a:solidFill>
                  <a:srgbClr val="00B0F0"/>
                </a:soli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cs typeface="+mn-cs"/>
                </a:endParaRPr>
              </a:p>
            </p:txBody>
          </p:sp>
        </p:grpSp>
        <p:pic>
          <p:nvPicPr>
            <p:cNvPr id="21" name="Picture 20">
              <a:extLst>
                <a:ext uri="{FF2B5EF4-FFF2-40B4-BE49-F238E27FC236}">
                  <a16:creationId xmlns:a16="http://schemas.microsoft.com/office/drawing/2014/main" id="{A08A4938-A9B3-4FDF-9F04-C85DC4348240}"/>
                </a:ext>
              </a:extLst>
            </p:cNvPr>
            <p:cNvPicPr/>
            <p:nvPr/>
          </p:nvPicPr>
          <p:blipFill>
            <a:blip r:embed="rId6">
              <a:clrChange>
                <a:clrFrom>
                  <a:srgbClr val="FFFFFF">
                    <a:alpha val="100000"/>
                  </a:srgbClr>
                </a:clrFrom>
                <a:clrTo>
                  <a:srgbClr val="FFFFFF">
                    <a:alpha val="100000"/>
                    <a:alpha val="0"/>
                  </a:srgbClr>
                </a:clrTo>
              </a:clrChange>
            </a:blip>
            <a:srcRect l="41661" t="19392" r="43390" b="50479"/>
            <a:stretch>
              <a:fillRect/>
            </a:stretch>
          </p:blipFill>
          <p:spPr>
            <a:xfrm>
              <a:off x="2038106" y="2204897"/>
              <a:ext cx="380555" cy="605528"/>
            </a:xfrm>
            <a:prstGeom prst="rect">
              <a:avLst/>
            </a:prstGeom>
            <a:noFill/>
            <a:ln w="9525">
              <a:noFill/>
            </a:ln>
          </p:spPr>
        </p:pic>
      </p:grpSp>
    </p:spTree>
    <p:extLst>
      <p:ext uri="{BB962C8B-B14F-4D97-AF65-F5344CB8AC3E}">
        <p14:creationId xmlns:p14="http://schemas.microsoft.com/office/powerpoint/2010/main" val="22540813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70000">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D15C98-BDF5-4455-B008-8A169B908C2A}"/>
              </a:ext>
            </a:extLst>
          </p:cNvPr>
          <p:cNvPicPr/>
          <p:nvPr/>
        </p:nvPicPr>
        <p:blipFill>
          <a:blip r:embed="rId2">
            <a:clrChange>
              <a:clrFrom>
                <a:srgbClr val="FFFFFF">
                  <a:alpha val="100000"/>
                </a:srgbClr>
              </a:clrFrom>
              <a:clrTo>
                <a:srgbClr val="FFFFFF">
                  <a:alpha val="100000"/>
                  <a:alpha val="0"/>
                </a:srgbClr>
              </a:clrTo>
            </a:clrChange>
          </a:blip>
          <a:srcRect b="45317"/>
          <a:stretch>
            <a:fillRect/>
          </a:stretch>
        </p:blipFill>
        <p:spPr>
          <a:xfrm flipH="1">
            <a:off x="8455025" y="350520"/>
            <a:ext cx="3261995" cy="1927860"/>
          </a:xfrm>
          <a:prstGeom prst="rect">
            <a:avLst/>
          </a:prstGeom>
          <a:noFill/>
          <a:ln w="9525">
            <a:noFill/>
          </a:ln>
        </p:spPr>
      </p:pic>
      <p:pic>
        <p:nvPicPr>
          <p:cNvPr id="3" name="Picture 2">
            <a:extLst>
              <a:ext uri="{FF2B5EF4-FFF2-40B4-BE49-F238E27FC236}">
                <a16:creationId xmlns:a16="http://schemas.microsoft.com/office/drawing/2014/main" id="{442D32AC-6D2B-4C60-88B2-42023BB56794}"/>
              </a:ext>
            </a:extLst>
          </p:cNvPr>
          <p:cNvPicPr/>
          <p:nvPr/>
        </p:nvPicPr>
        <p:blipFill>
          <a:blip r:embed="rId2">
            <a:clrChange>
              <a:clrFrom>
                <a:srgbClr val="FFFFFF">
                  <a:alpha val="100000"/>
                </a:srgbClr>
              </a:clrFrom>
              <a:clrTo>
                <a:srgbClr val="FFFFFF">
                  <a:alpha val="100000"/>
                  <a:alpha val="0"/>
                </a:srgbClr>
              </a:clrTo>
            </a:clrChange>
          </a:blip>
          <a:srcRect b="45317"/>
          <a:stretch>
            <a:fillRect/>
          </a:stretch>
        </p:blipFill>
        <p:spPr>
          <a:xfrm>
            <a:off x="158750" y="285115"/>
            <a:ext cx="3261995" cy="1927860"/>
          </a:xfrm>
          <a:prstGeom prst="rect">
            <a:avLst/>
          </a:prstGeom>
          <a:noFill/>
          <a:ln w="9525">
            <a:noFill/>
          </a:ln>
        </p:spPr>
      </p:pic>
      <p:grpSp>
        <p:nvGrpSpPr>
          <p:cNvPr id="4" name="Group 3">
            <a:extLst>
              <a:ext uri="{FF2B5EF4-FFF2-40B4-BE49-F238E27FC236}">
                <a16:creationId xmlns:a16="http://schemas.microsoft.com/office/drawing/2014/main" id="{EFA67F1C-8626-425F-A305-A9CA4E830D55}"/>
              </a:ext>
            </a:extLst>
          </p:cNvPr>
          <p:cNvGrpSpPr/>
          <p:nvPr/>
        </p:nvGrpSpPr>
        <p:grpSpPr>
          <a:xfrm>
            <a:off x="2569845" y="-120650"/>
            <a:ext cx="7052310" cy="1986280"/>
            <a:chOff x="2945" y="-246"/>
            <a:chExt cx="12906" cy="3644"/>
          </a:xfrm>
        </p:grpSpPr>
        <p:grpSp>
          <p:nvGrpSpPr>
            <p:cNvPr id="5" name="Group 4">
              <a:extLst>
                <a:ext uri="{FF2B5EF4-FFF2-40B4-BE49-F238E27FC236}">
                  <a16:creationId xmlns:a16="http://schemas.microsoft.com/office/drawing/2014/main" id="{406E09EC-C57D-4F08-AC5C-73D6E35D94BD}"/>
                </a:ext>
              </a:extLst>
            </p:cNvPr>
            <p:cNvGrpSpPr/>
            <p:nvPr/>
          </p:nvGrpSpPr>
          <p:grpSpPr>
            <a:xfrm>
              <a:off x="2945" y="-246"/>
              <a:ext cx="12906" cy="3644"/>
              <a:chOff x="2945" y="-246"/>
              <a:chExt cx="12906" cy="3644"/>
            </a:xfrm>
          </p:grpSpPr>
          <p:grpSp>
            <p:nvGrpSpPr>
              <p:cNvPr id="7" name="Group 6">
                <a:extLst>
                  <a:ext uri="{FF2B5EF4-FFF2-40B4-BE49-F238E27FC236}">
                    <a16:creationId xmlns:a16="http://schemas.microsoft.com/office/drawing/2014/main" id="{DD699064-27A0-4938-90D6-E0B0F6E49B14}"/>
                  </a:ext>
                </a:extLst>
              </p:cNvPr>
              <p:cNvGrpSpPr/>
              <p:nvPr/>
            </p:nvGrpSpPr>
            <p:grpSpPr>
              <a:xfrm flipV="1">
                <a:off x="2945" y="-246"/>
                <a:ext cx="12906" cy="3644"/>
                <a:chOff x="848" y="5748"/>
                <a:chExt cx="12906" cy="2558"/>
              </a:xfrm>
            </p:grpSpPr>
            <p:pic>
              <p:nvPicPr>
                <p:cNvPr id="9" name="图片 8">
                  <a:extLst>
                    <a:ext uri="{FF2B5EF4-FFF2-40B4-BE49-F238E27FC236}">
                      <a16:creationId xmlns:a16="http://schemas.microsoft.com/office/drawing/2014/main" id="{DAA3A3C7-56F0-44F9-BF22-C34B678D62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10" name="图片 8">
                  <a:extLst>
                    <a:ext uri="{FF2B5EF4-FFF2-40B4-BE49-F238E27FC236}">
                      <a16:creationId xmlns:a16="http://schemas.microsoft.com/office/drawing/2014/main" id="{6F657F7E-4C83-4FB4-8CBA-BE16EAEB5F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8" name="Rounded Rectangle 40">
                <a:extLst>
                  <a:ext uri="{FF2B5EF4-FFF2-40B4-BE49-F238E27FC236}">
                    <a16:creationId xmlns:a16="http://schemas.microsoft.com/office/drawing/2014/main" id="{42B17419-74BF-4EBF-BF3F-ECCD07224C02}"/>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cs typeface="+mn-cs"/>
                </a:endParaRPr>
              </a:p>
            </p:txBody>
          </p:sp>
        </p:grpSp>
        <p:sp>
          <p:nvSpPr>
            <p:cNvPr id="6" name="Text Box 5">
              <a:extLst>
                <a:ext uri="{FF2B5EF4-FFF2-40B4-BE49-F238E27FC236}">
                  <a16:creationId xmlns:a16="http://schemas.microsoft.com/office/drawing/2014/main" id="{E70C6532-4BEF-410A-8D65-B6969D5A97C5}"/>
                </a:ext>
              </a:extLst>
            </p:cNvPr>
            <p:cNvSpPr txBox="1"/>
            <p:nvPr/>
          </p:nvSpPr>
          <p:spPr>
            <a:xfrm>
              <a:off x="3309" y="1212"/>
              <a:ext cx="12169" cy="16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srgbClr val="FF0000"/>
                  </a:solidFill>
                  <a:effectLst/>
                  <a:uLnTx/>
                  <a:uFillTx/>
                  <a:latin typeface="SVN-Adam Gorry" panose="02040603050506020204" charset="0"/>
                  <a:cs typeface="SVN-Adam Gorry" panose="02040603050506020204" charset="0"/>
                </a:rPr>
                <a:t>NỘI DUNG  BÀI ĐỌC</a:t>
              </a:r>
            </a:p>
          </p:txBody>
        </p:sp>
      </p:grpSp>
      <p:sp>
        <p:nvSpPr>
          <p:cNvPr id="11" name="Text Box 34">
            <a:extLst>
              <a:ext uri="{FF2B5EF4-FFF2-40B4-BE49-F238E27FC236}">
                <a16:creationId xmlns:a16="http://schemas.microsoft.com/office/drawing/2014/main" id="{EC43EE23-8351-4263-A643-F86F9C37EA9C}"/>
              </a:ext>
            </a:extLst>
          </p:cNvPr>
          <p:cNvSpPr txBox="1"/>
          <p:nvPr/>
        </p:nvSpPr>
        <p:spPr>
          <a:xfrm>
            <a:off x="781498" y="2027709"/>
            <a:ext cx="11091189" cy="1543371"/>
          </a:xfrm>
          <a:prstGeom prst="rect">
            <a:avLst/>
          </a:prstGeom>
          <a:noFill/>
        </p:spPr>
        <p:txBody>
          <a:bodyPr wrap="square" rtlCol="0">
            <a:spAutoFit/>
          </a:bodyPr>
          <a:lstStyle/>
          <a:p>
            <a:pPr algn="ctr">
              <a:lnSpc>
                <a:spcPct val="140000"/>
              </a:lnSpc>
            </a:pPr>
            <a:r>
              <a:rPr lang="vi-VN" sz="3600" dirty="0">
                <a:solidFill>
                  <a:srgbClr val="00B050"/>
                </a:solidFill>
                <a:latin typeface="iCiel Cadena" panose="02000503000000020004" charset="0"/>
                <a:cs typeface="iCiel Cadena" panose="02000503000000020004" charset="0"/>
              </a:rPr>
              <a:t>Bác Hồ luôn yêu thương, quan tâm đến các cháu thiếu nhi, mong muốn các cháu thật thà, dũng cảm.</a:t>
            </a:r>
            <a:endParaRPr lang="en-US" sz="3600" dirty="0">
              <a:solidFill>
                <a:srgbClr val="00B050"/>
              </a:solidFill>
              <a:latin typeface="iCiel Cadena" panose="02000503000000020004" charset="0"/>
              <a:cs typeface="iCiel Cadena" panose="02000503000000020004" charset="0"/>
            </a:endParaRPr>
          </a:p>
        </p:txBody>
      </p:sp>
      <p:pic>
        <p:nvPicPr>
          <p:cNvPr id="15" name="Picture 14">
            <a:extLst>
              <a:ext uri="{FF2B5EF4-FFF2-40B4-BE49-F238E27FC236}">
                <a16:creationId xmlns:a16="http://schemas.microsoft.com/office/drawing/2014/main" id="{2D32084C-95D1-4AAB-BB0A-D881A3B6C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1523" y="3848132"/>
            <a:ext cx="2864883" cy="2111828"/>
          </a:xfrm>
          <a:prstGeom prst="ellipse">
            <a:avLst/>
          </a:prstGeom>
          <a:ln>
            <a:noFill/>
          </a:ln>
          <a:effectLst>
            <a:softEdge rad="112500"/>
          </a:effectLst>
        </p:spPr>
      </p:pic>
      <p:pic>
        <p:nvPicPr>
          <p:cNvPr id="16" name="Picture 15">
            <a:extLst>
              <a:ext uri="{FF2B5EF4-FFF2-40B4-BE49-F238E27FC236}">
                <a16:creationId xmlns:a16="http://schemas.microsoft.com/office/drawing/2014/main" id="{5B3A3186-7931-490A-BCBC-FCE93EBB46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3467" y="3822422"/>
            <a:ext cx="2661276" cy="2105010"/>
          </a:xfrm>
          <a:prstGeom prst="ellipse">
            <a:avLst/>
          </a:prstGeom>
          <a:ln>
            <a:noFill/>
          </a:ln>
          <a:effectLst>
            <a:softEdge rad="112500"/>
          </a:effectLst>
        </p:spPr>
      </p:pic>
      <p:pic>
        <p:nvPicPr>
          <p:cNvPr id="17" name="Picture 16">
            <a:extLst>
              <a:ext uri="{FF2B5EF4-FFF2-40B4-BE49-F238E27FC236}">
                <a16:creationId xmlns:a16="http://schemas.microsoft.com/office/drawing/2014/main" id="{9F375142-4B95-4158-BD29-2D33BB0E1B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9713" y="3890164"/>
            <a:ext cx="3816589" cy="2027765"/>
          </a:xfrm>
          <a:prstGeom prst="ellipse">
            <a:avLst/>
          </a:prstGeom>
          <a:ln>
            <a:noFill/>
          </a:ln>
          <a:effectLst>
            <a:softEdge rad="112500"/>
          </a:effectLst>
        </p:spPr>
      </p:pic>
    </p:spTree>
    <p:extLst>
      <p:ext uri="{BB962C8B-B14F-4D97-AF65-F5344CB8AC3E}">
        <p14:creationId xmlns:p14="http://schemas.microsoft.com/office/powerpoint/2010/main" val="312141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5" presetClass="emph" presetSubtype="0" repeatCount="3000" fill="hold" nodeType="afterEffect">
                                  <p:stCondLst>
                                    <p:cond delay="0"/>
                                  </p:stCondLst>
                                  <p:childTnLst>
                                    <p:anim calcmode="discrete" valueType="str">
                                      <p:cBhvr>
                                        <p:cTn id="15" dur="1000" fill="hold"/>
                                        <p:tgtEl>
                                          <p:spTgt spid="2"/>
                                        </p:tgtEl>
                                        <p:attrNameLst>
                                          <p:attrName>style.visibility</p:attrName>
                                        </p:attrNameLst>
                                      </p:cBhvr>
                                      <p:tavLst>
                                        <p:tav tm="0">
                                          <p:val>
                                            <p:strVal val="hidden"/>
                                          </p:val>
                                        </p:tav>
                                        <p:tav tm="50000">
                                          <p:val>
                                            <p:strVal val="visible"/>
                                          </p:val>
                                        </p:tav>
                                      </p:tavLst>
                                    </p:anim>
                                  </p:childTnLst>
                                </p:cTn>
                              </p:par>
                              <p:par>
                                <p:cTn id="16" presetID="35" presetClass="emph" presetSubtype="0" repeatCount="3000" fill="hold" nodeType="withEffect">
                                  <p:stCondLst>
                                    <p:cond delay="0"/>
                                  </p:stCondLst>
                                  <p:childTnLst>
                                    <p:anim calcmode="discrete" valueType="str">
                                      <p:cBhvr>
                                        <p:cTn id="17"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500" fill="hold">
                                          <p:stCondLst>
                                            <p:cond delay="0"/>
                                          </p:stCondLst>
                                        </p:cTn>
                                        <p:tgtEl>
                                          <p:spTgt spid="11"/>
                                        </p:tgtEl>
                                        <p:attrNameLst>
                                          <p:attrName>style.visibility</p:attrName>
                                        </p:attrNameLst>
                                      </p:cBhvr>
                                      <p:to>
                                        <p:strVal val="visible"/>
                                      </p:to>
                                    </p:set>
                                    <p:animEffect transition="in" filter="wheel(1)">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14A11C-AB8E-438E-A940-0FF2054051AC}"/>
              </a:ext>
            </a:extLst>
          </p:cNvPr>
          <p:cNvPicPr/>
          <p:nvPr/>
        </p:nvPicPr>
        <p:blipFill>
          <a:blip r:embed="rId2">
            <a:clrChange>
              <a:clrFrom>
                <a:srgbClr val="FFFFFF">
                  <a:alpha val="100000"/>
                </a:srgbClr>
              </a:clrFrom>
              <a:clrTo>
                <a:srgbClr val="FFFFFF">
                  <a:alpha val="100000"/>
                  <a:alpha val="0"/>
                </a:srgbClr>
              </a:clrTo>
            </a:clrChange>
          </a:blip>
          <a:srcRect b="45317"/>
          <a:stretch>
            <a:fillRect/>
          </a:stretch>
        </p:blipFill>
        <p:spPr>
          <a:xfrm flipH="1">
            <a:off x="8529320" y="414020"/>
            <a:ext cx="3261995" cy="1927860"/>
          </a:xfrm>
          <a:prstGeom prst="rect">
            <a:avLst/>
          </a:prstGeom>
          <a:noFill/>
          <a:ln w="9525">
            <a:noFill/>
          </a:ln>
        </p:spPr>
      </p:pic>
      <p:pic>
        <p:nvPicPr>
          <p:cNvPr id="3" name="Picture 2">
            <a:extLst>
              <a:ext uri="{FF2B5EF4-FFF2-40B4-BE49-F238E27FC236}">
                <a16:creationId xmlns:a16="http://schemas.microsoft.com/office/drawing/2014/main" id="{6BC0F176-310C-4AA9-A42A-7697FD806CA4}"/>
              </a:ext>
            </a:extLst>
          </p:cNvPr>
          <p:cNvPicPr/>
          <p:nvPr/>
        </p:nvPicPr>
        <p:blipFill>
          <a:blip r:embed="rId2">
            <a:clrChange>
              <a:clrFrom>
                <a:srgbClr val="FFFFFF">
                  <a:alpha val="100000"/>
                </a:srgbClr>
              </a:clrFrom>
              <a:clrTo>
                <a:srgbClr val="FFFFFF">
                  <a:alpha val="100000"/>
                  <a:alpha val="0"/>
                </a:srgbClr>
              </a:clrTo>
            </a:clrChange>
          </a:blip>
          <a:srcRect b="45317"/>
          <a:stretch>
            <a:fillRect/>
          </a:stretch>
        </p:blipFill>
        <p:spPr>
          <a:xfrm>
            <a:off x="233045" y="348615"/>
            <a:ext cx="3135630" cy="1927860"/>
          </a:xfrm>
          <a:prstGeom prst="rect">
            <a:avLst/>
          </a:prstGeom>
          <a:noFill/>
          <a:ln w="9525">
            <a:noFill/>
          </a:ln>
        </p:spPr>
      </p:pic>
      <p:grpSp>
        <p:nvGrpSpPr>
          <p:cNvPr id="4" name="Group 3">
            <a:extLst>
              <a:ext uri="{FF2B5EF4-FFF2-40B4-BE49-F238E27FC236}">
                <a16:creationId xmlns:a16="http://schemas.microsoft.com/office/drawing/2014/main" id="{2CF1AAE8-8253-4B4D-8003-8FD0FC3457FC}"/>
              </a:ext>
            </a:extLst>
          </p:cNvPr>
          <p:cNvGrpSpPr/>
          <p:nvPr/>
        </p:nvGrpSpPr>
        <p:grpSpPr>
          <a:xfrm>
            <a:off x="2638743" y="-76200"/>
            <a:ext cx="6914515" cy="2059940"/>
            <a:chOff x="2945" y="-246"/>
            <a:chExt cx="12906" cy="3644"/>
          </a:xfrm>
        </p:grpSpPr>
        <p:grpSp>
          <p:nvGrpSpPr>
            <p:cNvPr id="5" name="Group 4">
              <a:extLst>
                <a:ext uri="{FF2B5EF4-FFF2-40B4-BE49-F238E27FC236}">
                  <a16:creationId xmlns:a16="http://schemas.microsoft.com/office/drawing/2014/main" id="{F9772ABC-06A1-4B14-923D-8E08CAF01935}"/>
                </a:ext>
              </a:extLst>
            </p:cNvPr>
            <p:cNvGrpSpPr/>
            <p:nvPr/>
          </p:nvGrpSpPr>
          <p:grpSpPr>
            <a:xfrm flipV="1">
              <a:off x="2945" y="-246"/>
              <a:ext cx="12906" cy="3644"/>
              <a:chOff x="848" y="5748"/>
              <a:chExt cx="12906" cy="2558"/>
            </a:xfrm>
          </p:grpSpPr>
          <p:pic>
            <p:nvPicPr>
              <p:cNvPr id="8" name="图片 8">
                <a:extLst>
                  <a:ext uri="{FF2B5EF4-FFF2-40B4-BE49-F238E27FC236}">
                    <a16:creationId xmlns:a16="http://schemas.microsoft.com/office/drawing/2014/main" id="{A6564AAC-52BA-4842-AE11-14FA313B70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9" name="图片 8">
                <a:extLst>
                  <a:ext uri="{FF2B5EF4-FFF2-40B4-BE49-F238E27FC236}">
                    <a16:creationId xmlns:a16="http://schemas.microsoft.com/office/drawing/2014/main" id="{71D26ACA-3004-449C-800C-333F34C5E9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6" name="Rounded Rectangle 40">
              <a:extLst>
                <a:ext uri="{FF2B5EF4-FFF2-40B4-BE49-F238E27FC236}">
                  <a16:creationId xmlns:a16="http://schemas.microsoft.com/office/drawing/2014/main" id="{D5134D85-DEAD-4670-A138-0544D7F2CB53}"/>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cs typeface="+mn-cs"/>
              </a:endParaRPr>
            </a:p>
          </p:txBody>
        </p:sp>
        <p:sp>
          <p:nvSpPr>
            <p:cNvPr id="7" name="Text Box 29">
              <a:extLst>
                <a:ext uri="{FF2B5EF4-FFF2-40B4-BE49-F238E27FC236}">
                  <a16:creationId xmlns:a16="http://schemas.microsoft.com/office/drawing/2014/main" id="{45547D25-B966-4202-9751-D75ADF069D6E}"/>
                </a:ext>
              </a:extLst>
            </p:cNvPr>
            <p:cNvSpPr txBox="1"/>
            <p:nvPr/>
          </p:nvSpPr>
          <p:spPr>
            <a:xfrm>
              <a:off x="3468" y="1244"/>
              <a:ext cx="11851" cy="16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5400" b="0" i="0" u="none" strike="noStrike" kern="0" cap="none" spc="0" normalizeH="0" baseline="0" noProof="0" dirty="0">
                  <a:ln>
                    <a:noFill/>
                  </a:ln>
                  <a:solidFill>
                    <a:srgbClr val="00B050"/>
                  </a:solidFill>
                  <a:effectLst/>
                  <a:uLnTx/>
                  <a:uFillTx/>
                  <a:latin typeface="SVN-Adam Gorry" panose="02040603050506020204" charset="0"/>
                  <a:cs typeface="SVN-Adam Gorry" panose="02040603050506020204" charset="0"/>
                </a:rPr>
                <a:t>L</a:t>
              </a:r>
              <a:r>
                <a:rPr kumimoji="0" lang="en-US" sz="5400" b="0" i="0" u="none" strike="noStrike" kern="0" cap="none" spc="0" normalizeH="0" baseline="0" noProof="0" dirty="0" err="1">
                  <a:ln>
                    <a:noFill/>
                  </a:ln>
                  <a:solidFill>
                    <a:srgbClr val="00B050"/>
                  </a:solidFill>
                  <a:effectLst/>
                  <a:uLnTx/>
                  <a:uFillTx/>
                  <a:latin typeface="SVN-Adam Gorry" panose="02040603050506020204" charset="0"/>
                  <a:cs typeface="SVN-Adam Gorry" panose="02040603050506020204" charset="0"/>
                </a:rPr>
                <a:t>iên</a:t>
              </a:r>
              <a:r>
                <a:rPr kumimoji="0" lang="en-US" sz="5400" b="0" i="0" u="none" strike="noStrike" kern="0" cap="none" spc="0" normalizeH="0" baseline="0" noProof="0" dirty="0">
                  <a:ln>
                    <a:noFill/>
                  </a:ln>
                  <a:solidFill>
                    <a:srgbClr val="00B050"/>
                  </a:solidFill>
                  <a:effectLst/>
                  <a:uLnTx/>
                  <a:uFillTx/>
                  <a:latin typeface="SVN-Adam Gorry" panose="02040603050506020204" charset="0"/>
                  <a:cs typeface="SVN-Adam Gorry" panose="02040603050506020204" charset="0"/>
                </a:rPr>
                <a:t> </a:t>
              </a:r>
              <a:r>
                <a:rPr kumimoji="0" lang="en-US" sz="5400" b="0" i="0" u="none" strike="noStrike" kern="0" cap="none" spc="0" normalizeH="0" baseline="0" noProof="0" dirty="0" err="1">
                  <a:ln>
                    <a:noFill/>
                  </a:ln>
                  <a:solidFill>
                    <a:srgbClr val="00B050"/>
                  </a:solidFill>
                  <a:effectLst/>
                  <a:uLnTx/>
                  <a:uFillTx/>
                  <a:latin typeface="SVN-Adam Gorry" panose="02040603050506020204" charset="0"/>
                  <a:cs typeface="SVN-Adam Gorry" panose="02040603050506020204" charset="0"/>
                </a:rPr>
                <a:t>hệ</a:t>
              </a:r>
              <a:r>
                <a:rPr kumimoji="0" lang="en-US" sz="5400" b="0" i="0" u="none" strike="noStrike" kern="0" cap="none" spc="0" normalizeH="0" baseline="0" noProof="0" dirty="0">
                  <a:ln>
                    <a:noFill/>
                  </a:ln>
                  <a:solidFill>
                    <a:srgbClr val="00B050"/>
                  </a:solidFill>
                  <a:effectLst/>
                  <a:uLnTx/>
                  <a:uFillTx/>
                  <a:latin typeface="SVN-Adam Gorry" panose="02040603050506020204" charset="0"/>
                  <a:cs typeface="SVN-Adam Gorry" panose="02040603050506020204" charset="0"/>
                </a:rPr>
                <a:t> </a:t>
              </a:r>
              <a:r>
                <a:rPr kumimoji="0" lang="en-US" sz="5400" b="0" i="0" u="none" strike="noStrike" kern="0" cap="none" spc="0" normalizeH="0" baseline="0" noProof="0" dirty="0" err="1">
                  <a:ln>
                    <a:noFill/>
                  </a:ln>
                  <a:solidFill>
                    <a:srgbClr val="00B050"/>
                  </a:solidFill>
                  <a:effectLst/>
                  <a:uLnTx/>
                  <a:uFillTx/>
                  <a:latin typeface="SVN-Adam Gorry" panose="02040603050506020204" charset="0"/>
                  <a:cs typeface="SVN-Adam Gorry" panose="02040603050506020204" charset="0"/>
                </a:rPr>
                <a:t>bản</a:t>
              </a:r>
              <a:r>
                <a:rPr kumimoji="0" lang="en-US" sz="5400" b="0" i="0" u="none" strike="noStrike" kern="0" cap="none" spc="0" normalizeH="0" baseline="0" noProof="0" dirty="0">
                  <a:ln>
                    <a:noFill/>
                  </a:ln>
                  <a:solidFill>
                    <a:srgbClr val="00B050"/>
                  </a:solidFill>
                  <a:effectLst/>
                  <a:uLnTx/>
                  <a:uFillTx/>
                  <a:latin typeface="SVN-Adam Gorry" panose="02040603050506020204" charset="0"/>
                  <a:cs typeface="SVN-Adam Gorry" panose="02040603050506020204" charset="0"/>
                </a:rPr>
                <a:t> </a:t>
              </a:r>
              <a:r>
                <a:rPr kumimoji="0" lang="en-US" sz="5400" b="0" i="0" u="none" strike="noStrike" kern="0" cap="none" spc="0" normalizeH="0" baseline="0" noProof="0" dirty="0" err="1">
                  <a:ln>
                    <a:noFill/>
                  </a:ln>
                  <a:solidFill>
                    <a:srgbClr val="00B050"/>
                  </a:solidFill>
                  <a:effectLst/>
                  <a:uLnTx/>
                  <a:uFillTx/>
                  <a:latin typeface="SVN-Adam Gorry" panose="02040603050506020204" charset="0"/>
                  <a:cs typeface="SVN-Adam Gorry" panose="02040603050506020204" charset="0"/>
                </a:rPr>
                <a:t>thân</a:t>
              </a:r>
              <a:endParaRPr kumimoji="0" lang="en-US" sz="5400" b="0" i="0" u="none" strike="noStrike" kern="0" cap="none" spc="0" normalizeH="0" baseline="0" noProof="0" dirty="0">
                <a:ln>
                  <a:noFill/>
                </a:ln>
                <a:solidFill>
                  <a:srgbClr val="00B050"/>
                </a:solidFill>
                <a:effectLst/>
                <a:uLnTx/>
                <a:uFillTx/>
                <a:latin typeface="SVN-Adam Gorry" panose="02040603050506020204" charset="0"/>
                <a:cs typeface="SVN-Adam Gorry" panose="02040603050506020204" charset="0"/>
              </a:endParaRPr>
            </a:p>
          </p:txBody>
        </p:sp>
      </p:grpSp>
      <p:sp>
        <p:nvSpPr>
          <p:cNvPr id="10" name="Text Box 34">
            <a:extLst>
              <a:ext uri="{FF2B5EF4-FFF2-40B4-BE49-F238E27FC236}">
                <a16:creationId xmlns:a16="http://schemas.microsoft.com/office/drawing/2014/main" id="{E00D33FE-ACD6-4A68-A296-C2058AA315A0}"/>
              </a:ext>
            </a:extLst>
          </p:cNvPr>
          <p:cNvSpPr txBox="1"/>
          <p:nvPr/>
        </p:nvSpPr>
        <p:spPr>
          <a:xfrm>
            <a:off x="1617798" y="2200466"/>
            <a:ext cx="8542519" cy="1865832"/>
          </a:xfrm>
          <a:prstGeom prst="rect">
            <a:avLst/>
          </a:prstGeom>
          <a:noFill/>
        </p:spPr>
        <p:txBody>
          <a:bodyPr wrap="square" rtlCol="0">
            <a:spAutoFit/>
          </a:bodyPr>
          <a:lstStyle/>
          <a:p>
            <a:pPr algn="ctr">
              <a:lnSpc>
                <a:spcPct val="140000"/>
              </a:lnSpc>
            </a:pPr>
            <a:r>
              <a:rPr lang="vi-VN" sz="4400" dirty="0">
                <a:solidFill>
                  <a:srgbClr val="7030A0"/>
                </a:solidFill>
                <a:latin typeface="iCiel Cadena" panose="02000503000000020004" charset="0"/>
                <a:cs typeface="iCiel Cadena" panose="02000503000000020004" charset="0"/>
              </a:rPr>
              <a:t>Biết nhận lỗi nếu mắc lỗi ;</a:t>
            </a:r>
            <a:endParaRPr lang="en-US" sz="4400" dirty="0">
              <a:solidFill>
                <a:srgbClr val="7030A0"/>
              </a:solidFill>
              <a:latin typeface="iCiel Cadena" panose="02000503000000020004" charset="0"/>
              <a:cs typeface="iCiel Cadena" panose="02000503000000020004" charset="0"/>
            </a:endParaRPr>
          </a:p>
          <a:p>
            <a:pPr algn="ctr">
              <a:lnSpc>
                <a:spcPct val="140000"/>
              </a:lnSpc>
            </a:pPr>
            <a:r>
              <a:rPr lang="vi-VN" sz="4400" dirty="0">
                <a:solidFill>
                  <a:srgbClr val="7030A0"/>
                </a:solidFill>
                <a:latin typeface="iCiel Cadena" panose="02000503000000020004" charset="0"/>
                <a:cs typeface="iCiel Cadena" panose="02000503000000020004" charset="0"/>
              </a:rPr>
              <a:t> kính trọng, yêu quý Bác Hồ.</a:t>
            </a:r>
            <a:endParaRPr lang="en-US" sz="4400" dirty="0">
              <a:solidFill>
                <a:srgbClr val="7030A0"/>
              </a:solidFill>
              <a:latin typeface="iCiel Cadena" panose="02000503000000020004" charset="0"/>
              <a:cs typeface="iCiel Cadena" panose="02000503000000020004" charset="0"/>
            </a:endParaRPr>
          </a:p>
        </p:txBody>
      </p:sp>
      <p:pic>
        <p:nvPicPr>
          <p:cNvPr id="13" name="Picture 12">
            <a:extLst>
              <a:ext uri="{FF2B5EF4-FFF2-40B4-BE49-F238E27FC236}">
                <a16:creationId xmlns:a16="http://schemas.microsoft.com/office/drawing/2014/main" id="{E7106488-3503-4ACB-8A86-E2F2EA85C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409" y="4156652"/>
            <a:ext cx="2864883" cy="2111828"/>
          </a:xfrm>
          <a:prstGeom prst="ellipse">
            <a:avLst/>
          </a:prstGeom>
          <a:ln>
            <a:noFill/>
          </a:ln>
          <a:effectLst>
            <a:softEdge rad="112500"/>
          </a:effectLst>
        </p:spPr>
      </p:pic>
      <p:pic>
        <p:nvPicPr>
          <p:cNvPr id="14" name="Picture 13">
            <a:extLst>
              <a:ext uri="{FF2B5EF4-FFF2-40B4-BE49-F238E27FC236}">
                <a16:creationId xmlns:a16="http://schemas.microsoft.com/office/drawing/2014/main" id="{DFAB0158-BFA0-44D8-AAF2-9EDC21C59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7353" y="4130942"/>
            <a:ext cx="2661276" cy="2105010"/>
          </a:xfrm>
          <a:prstGeom prst="ellipse">
            <a:avLst/>
          </a:prstGeom>
          <a:ln>
            <a:noFill/>
          </a:ln>
          <a:effectLst>
            <a:softEdge rad="112500"/>
          </a:effectLst>
        </p:spPr>
      </p:pic>
      <p:pic>
        <p:nvPicPr>
          <p:cNvPr id="15" name="Picture 14">
            <a:extLst>
              <a:ext uri="{FF2B5EF4-FFF2-40B4-BE49-F238E27FC236}">
                <a16:creationId xmlns:a16="http://schemas.microsoft.com/office/drawing/2014/main" id="{5192B24A-2A68-47BC-9F1B-E8165D29F3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3599" y="4198684"/>
            <a:ext cx="3816589" cy="2027765"/>
          </a:xfrm>
          <a:prstGeom prst="ellipse">
            <a:avLst/>
          </a:prstGeom>
          <a:ln>
            <a:noFill/>
          </a:ln>
          <a:effectLst>
            <a:softEdge rad="112500"/>
          </a:effectLst>
        </p:spPr>
      </p:pic>
    </p:spTree>
    <p:extLst>
      <p:ext uri="{BB962C8B-B14F-4D97-AF65-F5344CB8AC3E}">
        <p14:creationId xmlns:p14="http://schemas.microsoft.com/office/powerpoint/2010/main" val="93326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5" presetClass="emph" presetSubtype="0" repeatCount="2000" fill="hold" nodeType="withEffect">
                                  <p:stCondLst>
                                    <p:cond delay="0"/>
                                  </p:stCondLst>
                                  <p:childTnLst>
                                    <p:anim calcmode="discrete" valueType="str">
                                      <p:cBhvr>
                                        <p:cTn id="14" dur="1000" fill="hold"/>
                                        <p:tgtEl>
                                          <p:spTgt spid="3"/>
                                        </p:tgtEl>
                                        <p:attrNameLst>
                                          <p:attrName>style.visibility</p:attrName>
                                        </p:attrNameLst>
                                      </p:cBhvr>
                                      <p:tavLst>
                                        <p:tav tm="0">
                                          <p:val>
                                            <p:strVal val="hidden"/>
                                          </p:val>
                                        </p:tav>
                                        <p:tav tm="50000">
                                          <p:val>
                                            <p:strVal val="visible"/>
                                          </p:val>
                                        </p:tav>
                                      </p:tavLst>
                                    </p:anim>
                                  </p:childTnLst>
                                </p:cTn>
                              </p:par>
                              <p:par>
                                <p:cTn id="15" presetID="35" presetClass="emph" presetSubtype="0" repeatCount="2000" fill="hold" nodeType="withEffect">
                                  <p:stCondLst>
                                    <p:cond delay="0"/>
                                  </p:stCondLst>
                                  <p:childTnLst>
                                    <p:anim calcmode="discrete" valueType="str">
                                      <p:cBhvr>
                                        <p:cTn id="1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500" fill="hold">
                                          <p:stCondLst>
                                            <p:cond delay="0"/>
                                          </p:stCondLst>
                                        </p:cTn>
                                        <p:tgtEl>
                                          <p:spTgt spid="10"/>
                                        </p:tgtEl>
                                        <p:attrNameLst>
                                          <p:attrName>style.visibility</p:attrName>
                                        </p:attrNameLst>
                                      </p:cBhvr>
                                      <p:to>
                                        <p:strVal val="visible"/>
                                      </p:to>
                                    </p:set>
                                    <p:animEffect transition="in" filter="wheel(1)">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id="{44C3BABA-2075-495B-A630-F246F173DB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图片 16">
            <a:extLst>
              <a:ext uri="{FF2B5EF4-FFF2-40B4-BE49-F238E27FC236}">
                <a16:creationId xmlns:a16="http://schemas.microsoft.com/office/drawing/2014/main" id="{AF1B06A0-9809-47EB-99FD-4C6D01E41D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3" name="图片 18">
            <a:extLst>
              <a:ext uri="{FF2B5EF4-FFF2-40B4-BE49-F238E27FC236}">
                <a16:creationId xmlns:a16="http://schemas.microsoft.com/office/drawing/2014/main" id="{37EBD20A-72BE-4AB5-9CEF-6960C2ECC6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4" name="图片 14">
            <a:extLst>
              <a:ext uri="{FF2B5EF4-FFF2-40B4-BE49-F238E27FC236}">
                <a16:creationId xmlns:a16="http://schemas.microsoft.com/office/drawing/2014/main" id="{B34C517F-E7AD-4600-8BCB-C32F7E5E79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608" t="10266" r="20000" b="60817"/>
          <a:stretch>
            <a:fillRect/>
          </a:stretch>
        </p:blipFill>
        <p:spPr>
          <a:xfrm>
            <a:off x="10418970" y="4691659"/>
            <a:ext cx="901149" cy="1762539"/>
          </a:xfrm>
          <a:prstGeom prst="rect">
            <a:avLst/>
          </a:prstGeom>
        </p:spPr>
      </p:pic>
      <p:pic>
        <p:nvPicPr>
          <p:cNvPr id="5" name="图片 2">
            <a:extLst>
              <a:ext uri="{FF2B5EF4-FFF2-40B4-BE49-F238E27FC236}">
                <a16:creationId xmlns:a16="http://schemas.microsoft.com/office/drawing/2014/main" id="{569D1C6D-8BB2-4A66-9F65-DA5ADA1EE0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5910" y="2876550"/>
            <a:ext cx="3981450" cy="3981450"/>
          </a:xfrm>
          <a:prstGeom prst="rect">
            <a:avLst/>
          </a:prstGeom>
        </p:spPr>
      </p:pic>
      <p:sp>
        <p:nvSpPr>
          <p:cNvPr id="6" name="TextBox 5">
            <a:extLst>
              <a:ext uri="{FF2B5EF4-FFF2-40B4-BE49-F238E27FC236}">
                <a16:creationId xmlns:a16="http://schemas.microsoft.com/office/drawing/2014/main" id="{316D787A-F0F7-4A11-A8C9-3A7B2AB86B71}"/>
              </a:ext>
            </a:extLst>
          </p:cNvPr>
          <p:cNvSpPr txBox="1"/>
          <p:nvPr/>
        </p:nvSpPr>
        <p:spPr>
          <a:xfrm flipH="1">
            <a:off x="2366010" y="3623945"/>
            <a:ext cx="1298575" cy="1066165"/>
          </a:xfrm>
          <a:prstGeom prst="rect">
            <a:avLst/>
          </a:prstGeom>
          <a:noFill/>
        </p:spPr>
        <p:txBody>
          <a:bodyPr wrap="square" rtlCol="0">
            <a:spAutoFit/>
          </a:bodyPr>
          <a:lstStyle/>
          <a:p>
            <a:pPr algn="ctr">
              <a:lnSpc>
                <a:spcPct val="150000"/>
              </a:lnSpc>
            </a:pPr>
            <a:r>
              <a:rPr lang="en-US" altLang="zh-CN" sz="5000" dirty="0">
                <a:solidFill>
                  <a:prstClr val="white"/>
                </a:solidFill>
                <a:latin typeface="华康海报体W12(P)" pitchFamily="82" charset="-122"/>
                <a:ea typeface="华康海报体W12(P)" pitchFamily="82" charset="-122"/>
              </a:rPr>
              <a:t>03</a:t>
            </a:r>
          </a:p>
        </p:txBody>
      </p:sp>
      <p:grpSp>
        <p:nvGrpSpPr>
          <p:cNvPr id="7" name="Group 6">
            <a:extLst>
              <a:ext uri="{FF2B5EF4-FFF2-40B4-BE49-F238E27FC236}">
                <a16:creationId xmlns:a16="http://schemas.microsoft.com/office/drawing/2014/main" id="{E218FB26-D8B3-4893-8BC1-89CFE588621A}"/>
              </a:ext>
            </a:extLst>
          </p:cNvPr>
          <p:cNvGrpSpPr/>
          <p:nvPr/>
        </p:nvGrpSpPr>
        <p:grpSpPr>
          <a:xfrm>
            <a:off x="1765935" y="3806190"/>
            <a:ext cx="2499360" cy="2517140"/>
            <a:chOff x="2781" y="5994"/>
            <a:chExt cx="3936" cy="3964"/>
          </a:xfrm>
        </p:grpSpPr>
        <p:pic>
          <p:nvPicPr>
            <p:cNvPr id="8" name="Picture 7" descr="Picture1">
              <a:extLst>
                <a:ext uri="{FF2B5EF4-FFF2-40B4-BE49-F238E27FC236}">
                  <a16:creationId xmlns:a16="http://schemas.microsoft.com/office/drawing/2014/main" id="{3A24E1A6-BB13-47ED-B303-D123129E31A8}"/>
                </a:ext>
              </a:extLst>
            </p:cNvPr>
            <p:cNvPicPr>
              <a:picLocks noChangeAspect="1"/>
            </p:cNvPicPr>
            <p:nvPr/>
          </p:nvPicPr>
          <p:blipFill>
            <a:blip r:embed="rId7"/>
            <a:stretch>
              <a:fillRect/>
            </a:stretch>
          </p:blipFill>
          <p:spPr>
            <a:xfrm flipH="1">
              <a:off x="2781" y="6416"/>
              <a:ext cx="3936" cy="3542"/>
            </a:xfrm>
            <a:prstGeom prst="rect">
              <a:avLst/>
            </a:prstGeom>
          </p:spPr>
        </p:pic>
        <p:sp>
          <p:nvSpPr>
            <p:cNvPr id="9" name="TextBox 14">
              <a:extLst>
                <a:ext uri="{FF2B5EF4-FFF2-40B4-BE49-F238E27FC236}">
                  <a16:creationId xmlns:a16="http://schemas.microsoft.com/office/drawing/2014/main" id="{2E8A1AE9-5537-4DC3-B194-2619AA309F4D}"/>
                </a:ext>
              </a:extLst>
            </p:cNvPr>
            <p:cNvSpPr txBox="1"/>
            <p:nvPr/>
          </p:nvSpPr>
          <p:spPr>
            <a:xfrm flipH="1">
              <a:off x="3504" y="5994"/>
              <a:ext cx="2045" cy="3343"/>
            </a:xfrm>
            <a:prstGeom prst="rect">
              <a:avLst/>
            </a:prstGeom>
            <a:noFill/>
          </p:spPr>
          <p:txBody>
            <a:bodyPr wrap="square" rtlCol="0">
              <a:spAutoFit/>
            </a:bodyPr>
            <a:lstStyle/>
            <a:p>
              <a:pPr algn="ctr">
                <a:lnSpc>
                  <a:spcPct val="150000"/>
                </a:lnSpc>
              </a:pPr>
              <a:r>
                <a:rPr lang="en-US" altLang="zh-CN" sz="8800" dirty="0">
                  <a:solidFill>
                    <a:prstClr val="white"/>
                  </a:solidFill>
                  <a:latin typeface="Calibri" panose="020F0502020204030204" charset="0"/>
                  <a:ea typeface="华康海报体W12(P)" pitchFamily="82" charset="-122"/>
                  <a:cs typeface="Calibri" panose="020F0502020204030204" charset="0"/>
                </a:rPr>
                <a:t>3</a:t>
              </a:r>
            </a:p>
          </p:txBody>
        </p:sp>
      </p:grpSp>
      <p:pic>
        <p:nvPicPr>
          <p:cNvPr id="10" name="Picture 9" descr="Picture8">
            <a:extLst>
              <a:ext uri="{FF2B5EF4-FFF2-40B4-BE49-F238E27FC236}">
                <a16:creationId xmlns:a16="http://schemas.microsoft.com/office/drawing/2014/main" id="{CF42DACC-7983-4476-A177-3F5C9E5A32A4}"/>
              </a:ext>
            </a:extLst>
          </p:cNvPr>
          <p:cNvPicPr>
            <a:picLocks noChangeAspect="1"/>
          </p:cNvPicPr>
          <p:nvPr/>
        </p:nvPicPr>
        <p:blipFill>
          <a:blip r:embed="rId8"/>
          <a:stretch>
            <a:fillRect/>
          </a:stretch>
        </p:blipFill>
        <p:spPr>
          <a:xfrm>
            <a:off x="350520" y="1014095"/>
            <a:ext cx="11490960" cy="3060065"/>
          </a:xfrm>
          <a:prstGeom prst="rect">
            <a:avLst/>
          </a:prstGeom>
        </p:spPr>
      </p:pic>
    </p:spTree>
    <p:extLst>
      <p:ext uri="{BB962C8B-B14F-4D97-AF65-F5344CB8AC3E}">
        <p14:creationId xmlns:p14="http://schemas.microsoft.com/office/powerpoint/2010/main" val="2298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3C20A8-4D81-42CA-93CB-4555B60B4969}"/>
              </a:ext>
            </a:extLst>
          </p:cNvPr>
          <p:cNvSpPr/>
          <p:nvPr/>
        </p:nvSpPr>
        <p:spPr>
          <a:xfrm>
            <a:off x="535123" y="607416"/>
            <a:ext cx="11121753" cy="646331"/>
          </a:xfrm>
          <a:prstGeom prst="rect">
            <a:avLst/>
          </a:prstGeom>
        </p:spPr>
        <p:txBody>
          <a:bodyPr wrap="square">
            <a:spAutoFit/>
          </a:bodyPr>
          <a:lstStyle/>
          <a:p>
            <a:pPr algn="l"/>
            <a:r>
              <a:rPr lang="en-US" altLang="zh-CN" sz="3600" b="1" dirty="0" err="1">
                <a:solidFill>
                  <a:srgbClr val="FF0000"/>
                </a:solidFill>
                <a:latin typeface="Calibri" panose="020F0502020204030204" charset="0"/>
                <a:cs typeface="Calibri" panose="020F0502020204030204" charset="0"/>
              </a:rPr>
              <a:t>Em</a:t>
            </a:r>
            <a:r>
              <a:rPr lang="zh-CN" altLang="en-US" sz="3600" b="1" dirty="0">
                <a:solidFill>
                  <a:srgbClr val="FF0000"/>
                </a:solidFill>
                <a:latin typeface="Calibri" panose="020F0502020204030204" charset="0"/>
                <a:cs typeface="Calibri" panose="020F0502020204030204" charset="0"/>
              </a:rPr>
              <a:t> </a:t>
            </a:r>
            <a:r>
              <a:rPr lang="en-US" altLang="zh-CN" sz="3600" b="1" dirty="0" err="1">
                <a:solidFill>
                  <a:srgbClr val="FF0000"/>
                </a:solidFill>
                <a:latin typeface="Calibri" panose="020F0502020204030204" charset="0"/>
                <a:cs typeface="Calibri" panose="020F0502020204030204" charset="0"/>
              </a:rPr>
              <a:t>hãy</a:t>
            </a:r>
            <a:r>
              <a:rPr lang="zh-CN" altLang="en-US" sz="3600" b="1" dirty="0">
                <a:solidFill>
                  <a:srgbClr val="FF0000"/>
                </a:solidFill>
                <a:latin typeface="Calibri" panose="020F0502020204030204" charset="0"/>
                <a:cs typeface="Calibri" panose="020F0502020204030204" charset="0"/>
              </a:rPr>
              <a:t> </a:t>
            </a:r>
            <a:r>
              <a:rPr lang="en-US" altLang="zh-CN" sz="3600" b="1" dirty="0" err="1">
                <a:solidFill>
                  <a:srgbClr val="FF0000"/>
                </a:solidFill>
                <a:latin typeface="Calibri" panose="020F0502020204030204" charset="0"/>
                <a:cs typeface="Calibri" panose="020F0502020204030204" charset="0"/>
              </a:rPr>
              <a:t>nêu</a:t>
            </a:r>
            <a:r>
              <a:rPr lang="zh-CN" altLang="en-US" sz="3600" b="1" dirty="0">
                <a:solidFill>
                  <a:srgbClr val="FF0000"/>
                </a:solidFill>
                <a:latin typeface="Calibri" panose="020F0502020204030204" charset="0"/>
                <a:cs typeface="Calibri" panose="020F0502020204030204" charset="0"/>
              </a:rPr>
              <a:t> </a:t>
            </a:r>
            <a:r>
              <a:rPr lang="en-US" altLang="zh-CN" sz="3600" b="1" dirty="0" err="1">
                <a:solidFill>
                  <a:srgbClr val="FF0000"/>
                </a:solidFill>
                <a:latin typeface="Calibri" panose="020F0502020204030204" charset="0"/>
                <a:cs typeface="Calibri" panose="020F0502020204030204" charset="0"/>
              </a:rPr>
              <a:t>nội</a:t>
            </a:r>
            <a:r>
              <a:rPr lang="zh-CN" altLang="en-US" sz="3600" b="1" dirty="0">
                <a:solidFill>
                  <a:srgbClr val="FF0000"/>
                </a:solidFill>
                <a:latin typeface="Calibri" panose="020F0502020204030204" charset="0"/>
                <a:cs typeface="Calibri" panose="020F0502020204030204" charset="0"/>
              </a:rPr>
              <a:t> </a:t>
            </a:r>
            <a:r>
              <a:rPr lang="en-US" altLang="zh-CN" sz="3600" b="1" dirty="0">
                <a:solidFill>
                  <a:srgbClr val="FF0000"/>
                </a:solidFill>
                <a:latin typeface="Calibri" panose="020F0502020204030204" charset="0"/>
                <a:cs typeface="Calibri" panose="020F0502020204030204" charset="0"/>
              </a:rPr>
              <a:t>dung </a:t>
            </a:r>
            <a:r>
              <a:rPr lang="en-US" altLang="zh-CN" sz="3600" b="1" dirty="0" err="1">
                <a:solidFill>
                  <a:srgbClr val="FF0000"/>
                </a:solidFill>
                <a:latin typeface="Calibri" panose="020F0502020204030204" charset="0"/>
                <a:cs typeface="Calibri" panose="020F0502020204030204" charset="0"/>
              </a:rPr>
              <a:t>bài</a:t>
            </a:r>
            <a:r>
              <a:rPr lang="zh-CN" altLang="en-US" sz="3600" b="1" dirty="0">
                <a:solidFill>
                  <a:srgbClr val="FF0000"/>
                </a:solidFill>
                <a:latin typeface="Calibri" panose="020F0502020204030204" charset="0"/>
                <a:cs typeface="Calibri" panose="020F0502020204030204" charset="0"/>
              </a:rPr>
              <a:t> </a:t>
            </a:r>
            <a:r>
              <a:rPr lang="en-US" altLang="zh-CN" sz="3600" b="1" dirty="0" err="1">
                <a:solidFill>
                  <a:srgbClr val="FF0000"/>
                </a:solidFill>
                <a:latin typeface="Calibri" panose="020F0502020204030204" charset="0"/>
                <a:cs typeface="Calibri" panose="020F0502020204030204" charset="0"/>
              </a:rPr>
              <a:t>đọc</a:t>
            </a:r>
            <a:r>
              <a:rPr lang="zh-CN" altLang="en-US" sz="3600" b="1" dirty="0">
                <a:solidFill>
                  <a:srgbClr val="FF0000"/>
                </a:solidFill>
                <a:latin typeface="Calibri" panose="020F0502020204030204" charset="0"/>
                <a:cs typeface="Calibri" panose="020F0502020204030204" charset="0"/>
              </a:rPr>
              <a:t> </a:t>
            </a:r>
            <a:r>
              <a:rPr lang="en-US" altLang="zh-CN" sz="3600" b="1" dirty="0">
                <a:solidFill>
                  <a:srgbClr val="0070C0"/>
                </a:solidFill>
                <a:latin typeface="Calibri" panose="020F0502020204030204" charset="0"/>
                <a:cs typeface="Calibri" panose="020F0502020204030204" charset="0"/>
              </a:rPr>
              <a:t>“Ai </a:t>
            </a:r>
            <a:r>
              <a:rPr lang="en-US" altLang="zh-CN" sz="3600" b="1" dirty="0" err="1">
                <a:solidFill>
                  <a:srgbClr val="0070C0"/>
                </a:solidFill>
                <a:latin typeface="Calibri" panose="020F0502020204030204" charset="0"/>
                <a:cs typeface="Calibri" panose="020F0502020204030204" charset="0"/>
              </a:rPr>
              <a:t>ngoan</a:t>
            </a:r>
            <a:r>
              <a:rPr lang="en-US" altLang="zh-CN" sz="3600" b="1" dirty="0">
                <a:solidFill>
                  <a:srgbClr val="0070C0"/>
                </a:solidFill>
                <a:latin typeface="Calibri" panose="020F0502020204030204" charset="0"/>
                <a:cs typeface="Calibri" panose="020F0502020204030204" charset="0"/>
              </a:rPr>
              <a:t> </a:t>
            </a:r>
            <a:r>
              <a:rPr lang="en-US" altLang="zh-CN" sz="3600" b="1" dirty="0" err="1">
                <a:solidFill>
                  <a:srgbClr val="0070C0"/>
                </a:solidFill>
                <a:latin typeface="Calibri" panose="020F0502020204030204" charset="0"/>
                <a:cs typeface="Calibri" panose="020F0502020204030204" charset="0"/>
              </a:rPr>
              <a:t>sẽ</a:t>
            </a:r>
            <a:r>
              <a:rPr lang="en-US" altLang="zh-CN" sz="3600" b="1" dirty="0">
                <a:solidFill>
                  <a:srgbClr val="0070C0"/>
                </a:solidFill>
                <a:latin typeface="Calibri" panose="020F0502020204030204" charset="0"/>
                <a:cs typeface="Calibri" panose="020F0502020204030204" charset="0"/>
              </a:rPr>
              <a:t> </a:t>
            </a:r>
            <a:r>
              <a:rPr lang="en-US" altLang="zh-CN" sz="3600" b="1" dirty="0" err="1">
                <a:solidFill>
                  <a:srgbClr val="0070C0"/>
                </a:solidFill>
                <a:latin typeface="Calibri" panose="020F0502020204030204" charset="0"/>
                <a:cs typeface="Calibri" panose="020F0502020204030204" charset="0"/>
              </a:rPr>
              <a:t>được</a:t>
            </a:r>
            <a:r>
              <a:rPr lang="en-US" altLang="zh-CN" sz="3600" b="1" dirty="0">
                <a:solidFill>
                  <a:srgbClr val="0070C0"/>
                </a:solidFill>
                <a:latin typeface="Calibri" panose="020F0502020204030204" charset="0"/>
                <a:cs typeface="Calibri" panose="020F0502020204030204" charset="0"/>
              </a:rPr>
              <a:t> </a:t>
            </a:r>
            <a:r>
              <a:rPr lang="en-US" altLang="zh-CN" sz="3600" b="1" dirty="0" err="1">
                <a:solidFill>
                  <a:srgbClr val="0070C0"/>
                </a:solidFill>
                <a:latin typeface="Calibri" panose="020F0502020204030204" charset="0"/>
                <a:cs typeface="Calibri" panose="020F0502020204030204" charset="0"/>
              </a:rPr>
              <a:t>thưởng</a:t>
            </a:r>
            <a:r>
              <a:rPr lang="en-US" altLang="zh-CN" sz="3600" b="1" dirty="0">
                <a:solidFill>
                  <a:srgbClr val="0070C0"/>
                </a:solidFill>
                <a:latin typeface="Calibri" panose="020F0502020204030204" charset="0"/>
                <a:cs typeface="Calibri" panose="020F0502020204030204" charset="0"/>
              </a:rPr>
              <a:t>”</a:t>
            </a:r>
          </a:p>
        </p:txBody>
      </p:sp>
      <p:sp>
        <p:nvSpPr>
          <p:cNvPr id="3" name="Text Box 34">
            <a:extLst>
              <a:ext uri="{FF2B5EF4-FFF2-40B4-BE49-F238E27FC236}">
                <a16:creationId xmlns:a16="http://schemas.microsoft.com/office/drawing/2014/main" id="{7168F300-5B91-44B3-9BDE-C42843587741}"/>
              </a:ext>
            </a:extLst>
          </p:cNvPr>
          <p:cNvSpPr txBox="1"/>
          <p:nvPr/>
        </p:nvSpPr>
        <p:spPr>
          <a:xfrm>
            <a:off x="5956300" y="1456054"/>
            <a:ext cx="5367044" cy="2062103"/>
          </a:xfrm>
          <a:prstGeom prst="rect">
            <a:avLst/>
          </a:prstGeom>
          <a:noFill/>
        </p:spPr>
        <p:txBody>
          <a:bodyPr wrap="square" rtlCol="0">
            <a:spAutoFit/>
          </a:bodyPr>
          <a:lstStyle/>
          <a:p>
            <a:pPr algn="ctr"/>
            <a:r>
              <a:rPr lang="vi-VN" sz="3200" dirty="0">
                <a:solidFill>
                  <a:srgbClr val="00B050"/>
                </a:solidFill>
                <a:latin typeface="iCiel Cadena" panose="02000503000000020004" charset="0"/>
                <a:cs typeface="iCiel Cadena" panose="02000503000000020004" charset="0"/>
              </a:rPr>
              <a:t>Bác Hồ luôn yêu thương, quan tâm đến các cháu thiếu nhi, mong muốn các cháu thật thà, dũng cảm.</a:t>
            </a:r>
          </a:p>
        </p:txBody>
      </p:sp>
      <p:pic>
        <p:nvPicPr>
          <p:cNvPr id="4" name="Picture 3">
            <a:extLst>
              <a:ext uri="{FF2B5EF4-FFF2-40B4-BE49-F238E27FC236}">
                <a16:creationId xmlns:a16="http://schemas.microsoft.com/office/drawing/2014/main" id="{303287C6-D604-4A4A-A618-629826EE061F}"/>
              </a:ext>
            </a:extLst>
          </p:cNvPr>
          <p:cNvPicPr/>
          <p:nvPr/>
        </p:nvPicPr>
        <p:blipFill>
          <a:blip r:embed="rId2"/>
          <a:srcRect l="8510" t="19300" r="5944" b="12961"/>
          <a:stretch>
            <a:fillRect/>
          </a:stretch>
        </p:blipFill>
        <p:spPr>
          <a:xfrm>
            <a:off x="5956300" y="3720465"/>
            <a:ext cx="5884545" cy="3137535"/>
          </a:xfrm>
          <a:prstGeom prst="rect">
            <a:avLst/>
          </a:prstGeom>
          <a:noFill/>
          <a:ln w="9525">
            <a:noFill/>
          </a:ln>
        </p:spPr>
      </p:pic>
      <p:sp>
        <p:nvSpPr>
          <p:cNvPr id="5" name="Text Box 7">
            <a:extLst>
              <a:ext uri="{FF2B5EF4-FFF2-40B4-BE49-F238E27FC236}">
                <a16:creationId xmlns:a16="http://schemas.microsoft.com/office/drawing/2014/main" id="{69FE1F87-1C30-4830-8869-1B057978236E}"/>
              </a:ext>
            </a:extLst>
          </p:cNvPr>
          <p:cNvSpPr txBox="1"/>
          <p:nvPr/>
        </p:nvSpPr>
        <p:spPr>
          <a:xfrm>
            <a:off x="6505575" y="4158615"/>
            <a:ext cx="4588510" cy="1445260"/>
          </a:xfrm>
          <a:prstGeom prst="rect">
            <a:avLst/>
          </a:prstGeom>
          <a:noFill/>
        </p:spPr>
        <p:txBody>
          <a:bodyPr wrap="square" rtlCol="0">
            <a:spAutoFit/>
          </a:bodyPr>
          <a:lstStyle/>
          <a:p>
            <a:pPr>
              <a:lnSpc>
                <a:spcPct val="110000"/>
              </a:lnSpc>
            </a:pPr>
            <a:r>
              <a:rPr lang="en-US" sz="4000" b="1" dirty="0" err="1">
                <a:latin typeface="Calibri" panose="020F0502020204030204" charset="0"/>
                <a:cs typeface="Calibri" panose="020F0502020204030204" charset="0"/>
              </a:rPr>
              <a:t>Giọng</a:t>
            </a:r>
            <a:r>
              <a:rPr lang="en-US" sz="4000" b="1" dirty="0">
                <a:latin typeface="Calibri" panose="020F0502020204030204" charset="0"/>
                <a:cs typeface="Calibri" panose="020F0502020204030204" charset="0"/>
              </a:rPr>
              <a:t> </a:t>
            </a:r>
            <a:r>
              <a:rPr lang="en-US" sz="4000" b="1" dirty="0" err="1">
                <a:latin typeface="Calibri" panose="020F0502020204030204" charset="0"/>
                <a:cs typeface="Calibri" panose="020F0502020204030204" charset="0"/>
              </a:rPr>
              <a:t>đọc</a:t>
            </a:r>
            <a:r>
              <a:rPr lang="en-US" sz="4000" b="1" dirty="0">
                <a:latin typeface="Calibri" panose="020F0502020204030204" charset="0"/>
                <a:cs typeface="Calibri" panose="020F0502020204030204" charset="0"/>
              </a:rPr>
              <a:t> </a:t>
            </a:r>
            <a:r>
              <a:rPr lang="en-US" sz="4000" b="1" dirty="0" err="1">
                <a:latin typeface="Calibri" panose="020F0502020204030204" charset="0"/>
                <a:cs typeface="Calibri" panose="020F0502020204030204" charset="0"/>
              </a:rPr>
              <a:t>của</a:t>
            </a:r>
            <a:r>
              <a:rPr lang="en-US" sz="4000" b="1" dirty="0">
                <a:latin typeface="Calibri" panose="020F0502020204030204" charset="0"/>
                <a:cs typeface="Calibri" panose="020F0502020204030204" charset="0"/>
              </a:rPr>
              <a:t> </a:t>
            </a:r>
            <a:r>
              <a:rPr lang="en-US" sz="4000" b="1" dirty="0" err="1">
                <a:latin typeface="Calibri" panose="020F0502020204030204" charset="0"/>
                <a:cs typeface="Calibri" panose="020F0502020204030204" charset="0"/>
              </a:rPr>
              <a:t>bài</a:t>
            </a:r>
            <a:r>
              <a:rPr lang="en-US" sz="4000" b="1" dirty="0">
                <a:latin typeface="Calibri" panose="020F0502020204030204" charset="0"/>
                <a:cs typeface="Calibri" panose="020F0502020204030204" charset="0"/>
              </a:rPr>
              <a:t> </a:t>
            </a:r>
          </a:p>
          <a:p>
            <a:pPr>
              <a:lnSpc>
                <a:spcPct val="110000"/>
              </a:lnSpc>
            </a:pPr>
            <a:r>
              <a:rPr lang="en-US" sz="4000" b="1" dirty="0" err="1">
                <a:latin typeface="Calibri" panose="020F0502020204030204" charset="0"/>
                <a:cs typeface="Calibri" panose="020F0502020204030204" charset="0"/>
              </a:rPr>
              <a:t>như</a:t>
            </a:r>
            <a:r>
              <a:rPr lang="en-US" sz="4000" b="1" dirty="0">
                <a:latin typeface="Calibri" panose="020F0502020204030204" charset="0"/>
                <a:cs typeface="Calibri" panose="020F0502020204030204" charset="0"/>
              </a:rPr>
              <a:t> </a:t>
            </a:r>
            <a:r>
              <a:rPr lang="en-US" sz="4000" b="1" dirty="0" err="1">
                <a:latin typeface="Calibri" panose="020F0502020204030204" charset="0"/>
                <a:cs typeface="Calibri" panose="020F0502020204030204" charset="0"/>
              </a:rPr>
              <a:t>thế</a:t>
            </a:r>
            <a:r>
              <a:rPr lang="en-US" sz="4000" b="1" dirty="0">
                <a:latin typeface="Calibri" panose="020F0502020204030204" charset="0"/>
                <a:cs typeface="Calibri" panose="020F0502020204030204" charset="0"/>
              </a:rPr>
              <a:t> </a:t>
            </a:r>
            <a:r>
              <a:rPr lang="en-US" sz="4000" b="1" dirty="0" err="1">
                <a:latin typeface="Calibri" panose="020F0502020204030204" charset="0"/>
                <a:cs typeface="Calibri" panose="020F0502020204030204" charset="0"/>
              </a:rPr>
              <a:t>nào</a:t>
            </a:r>
            <a:r>
              <a:rPr lang="en-US" sz="4000" b="1" dirty="0">
                <a:latin typeface="Calibri" panose="020F0502020204030204" charset="0"/>
                <a:cs typeface="Calibri" panose="020F0502020204030204" charset="0"/>
              </a:rPr>
              <a:t>?</a:t>
            </a:r>
          </a:p>
        </p:txBody>
      </p:sp>
      <p:pic>
        <p:nvPicPr>
          <p:cNvPr id="7" name="Picture 6">
            <a:extLst>
              <a:ext uri="{FF2B5EF4-FFF2-40B4-BE49-F238E27FC236}">
                <a16:creationId xmlns:a16="http://schemas.microsoft.com/office/drawing/2014/main" id="{75E2147C-AB34-4DC5-BC92-8CC37047C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17" y="2162114"/>
            <a:ext cx="5011898" cy="3533654"/>
          </a:xfrm>
          <a:prstGeom prst="rect">
            <a:avLst/>
          </a:prstGeom>
        </p:spPr>
      </p:pic>
    </p:spTree>
    <p:extLst>
      <p:ext uri="{BB962C8B-B14F-4D97-AF65-F5344CB8AC3E}">
        <p14:creationId xmlns:p14="http://schemas.microsoft.com/office/powerpoint/2010/main" val="2500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500"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500"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ppt_x</p:attrName>
                                        </p:attrNameLst>
                                      </p:cBhvr>
                                      <p:tavLst>
                                        <p:tav tm="0">
                                          <p:val>
                                            <p:strVal val="#ppt_x+#ppt_w*1.125000"/>
                                          </p:val>
                                        </p:tav>
                                        <p:tav tm="100000">
                                          <p:val>
                                            <p:strVal val="#ppt_x"/>
                                          </p:val>
                                        </p:tav>
                                      </p:tavLst>
                                    </p:anim>
                                    <p:animEffect transition="in" filter="wipe(left)">
                                      <p:cBhvr>
                                        <p:cTn id="20" dur="500"/>
                                        <p:tgtEl>
                                          <p:spTgt spid="5"/>
                                        </p:tgtEl>
                                      </p:cBhvr>
                                    </p:animEffect>
                                  </p:childTnLst>
                                </p:cTn>
                              </p:par>
                              <p:par>
                                <p:cTn id="21" presetID="12" presetClass="entr" presetSubtype="2" fill="hold" nodeType="withEffect">
                                  <p:stCondLst>
                                    <p:cond delay="0"/>
                                  </p:stCondLst>
                                  <p:childTnLst>
                                    <p:set>
                                      <p:cBhvr>
                                        <p:cTn id="22" dur="500"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ppt_x</p:attrName>
                                        </p:attrNameLst>
                                      </p:cBhvr>
                                      <p:tavLst>
                                        <p:tav tm="0">
                                          <p:val>
                                            <p:strVal val="#ppt_x+#ppt_w*1.125000"/>
                                          </p:val>
                                        </p:tav>
                                        <p:tav tm="100000">
                                          <p:val>
                                            <p:strVal val="#ppt_x"/>
                                          </p:val>
                                        </p:tav>
                                      </p:tavLst>
                                    </p:anim>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907123D2-5CE2-4CC6-B8BD-7C29A17C34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1" name="图片 20"/>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0401028" y="5355019"/>
            <a:ext cx="1882684" cy="1427193"/>
          </a:xfrm>
          <a:prstGeom prst="rect">
            <a:avLst/>
          </a:prstGeom>
        </p:spPr>
      </p:pic>
      <p:pic>
        <p:nvPicPr>
          <p:cNvPr id="3" name="Picture 2">
            <a:extLst>
              <a:ext uri="{FF2B5EF4-FFF2-40B4-BE49-F238E27FC236}">
                <a16:creationId xmlns:a16="http://schemas.microsoft.com/office/drawing/2014/main" id="{8F95E4CD-5B9C-46B8-BC1B-A0E2002E60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815" y="556576"/>
            <a:ext cx="717743" cy="717743"/>
          </a:xfrm>
          <a:prstGeom prst="rect">
            <a:avLst/>
          </a:prstGeom>
        </p:spPr>
      </p:pic>
      <p:sp>
        <p:nvSpPr>
          <p:cNvPr id="7" name="Text Box 4">
            <a:extLst>
              <a:ext uri="{FF2B5EF4-FFF2-40B4-BE49-F238E27FC236}">
                <a16:creationId xmlns:a16="http://schemas.microsoft.com/office/drawing/2014/main" id="{AF260D2D-FA4B-43A2-8824-4D589E9F5526}"/>
              </a:ext>
            </a:extLst>
          </p:cNvPr>
          <p:cNvSpPr txBox="1"/>
          <p:nvPr/>
        </p:nvSpPr>
        <p:spPr>
          <a:xfrm>
            <a:off x="2387373" y="550754"/>
            <a:ext cx="7707466" cy="919611"/>
          </a:xfrm>
          <a:prstGeom prst="rect">
            <a:avLst/>
          </a:prstGeom>
          <a:noFill/>
        </p:spPr>
        <p:txBody>
          <a:bodyPr wrap="square" rtlCol="0">
            <a:spAutoFit/>
          </a:bodyPr>
          <a:lstStyle/>
          <a:p>
            <a:pPr algn="just">
              <a:lnSpc>
                <a:spcPct val="120000"/>
              </a:lnSpc>
            </a:pPr>
            <a:r>
              <a:rPr lang="vi-VN" sz="4800" dirty="0">
                <a:solidFill>
                  <a:prstClr val="black"/>
                </a:solidFill>
                <a:latin typeface="Calibri" panose="020F0502020204030204" charset="0"/>
                <a:cs typeface="Calibri" panose="020F0502020204030204" charset="0"/>
              </a:rPr>
              <a:t>Thi hát, đọc thơ về Bác Hồ. </a:t>
            </a:r>
            <a:endParaRPr lang="en-US" sz="4800" dirty="0">
              <a:solidFill>
                <a:prstClr val="black"/>
              </a:solidFill>
              <a:cs typeface="Calibri" panose="020F0502020204030204" charset="0"/>
            </a:endParaRPr>
          </a:p>
        </p:txBody>
      </p:sp>
      <p:pic>
        <p:nvPicPr>
          <p:cNvPr id="5" name="Picture 4">
            <a:extLst>
              <a:ext uri="{FF2B5EF4-FFF2-40B4-BE49-F238E27FC236}">
                <a16:creationId xmlns:a16="http://schemas.microsoft.com/office/drawing/2014/main" id="{B9297D03-CE03-4622-83CB-A8FE24CFF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4437" y="1830573"/>
            <a:ext cx="2864883" cy="2111828"/>
          </a:xfrm>
          <a:prstGeom prst="ellipse">
            <a:avLst/>
          </a:prstGeom>
          <a:ln>
            <a:noFill/>
          </a:ln>
          <a:effectLst>
            <a:softEdge rad="112500"/>
          </a:effectLst>
        </p:spPr>
      </p:pic>
      <p:pic>
        <p:nvPicPr>
          <p:cNvPr id="9" name="Picture 8">
            <a:extLst>
              <a:ext uri="{FF2B5EF4-FFF2-40B4-BE49-F238E27FC236}">
                <a16:creationId xmlns:a16="http://schemas.microsoft.com/office/drawing/2014/main" id="{6B1E74D7-0111-44E7-94A1-AD0B84CE7F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6381" y="1804863"/>
            <a:ext cx="2661276" cy="2105010"/>
          </a:xfrm>
          <a:prstGeom prst="ellipse">
            <a:avLst/>
          </a:prstGeom>
          <a:ln>
            <a:noFill/>
          </a:ln>
          <a:effectLst>
            <a:softEdge rad="112500"/>
          </a:effectLst>
        </p:spPr>
      </p:pic>
      <p:pic>
        <p:nvPicPr>
          <p:cNvPr id="11" name="Picture 10">
            <a:extLst>
              <a:ext uri="{FF2B5EF4-FFF2-40B4-BE49-F238E27FC236}">
                <a16:creationId xmlns:a16="http://schemas.microsoft.com/office/drawing/2014/main" id="{D922DEC5-F2E4-44D8-80E1-3F9D6652A2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2627" y="1872605"/>
            <a:ext cx="3816589" cy="2027765"/>
          </a:xfrm>
          <a:prstGeom prst="ellipse">
            <a:avLst/>
          </a:prstGeom>
          <a:ln>
            <a:noFill/>
          </a:ln>
          <a:effectLst>
            <a:softEdge rad="112500"/>
          </a:effectLst>
        </p:spPr>
      </p:pic>
    </p:spTree>
    <p:extLst>
      <p:ext uri="{BB962C8B-B14F-4D97-AF65-F5344CB8AC3E}">
        <p14:creationId xmlns:p14="http://schemas.microsoft.com/office/powerpoint/2010/main" val="2732605111"/>
      </p:ext>
    </p:extLst>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1" nodeType="afterEffect" p14:presetBounceEnd="7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C2C0F6-F7E1-4844-A6C2-BEC2E4B6AF28}"/>
              </a:ext>
            </a:extLst>
          </p:cNvPr>
          <p:cNvPicPr/>
          <p:nvPr/>
        </p:nvPicPr>
        <p:blipFill>
          <a:blip r:embed="rId2"/>
          <a:srcRect l="8510" t="19300" r="5944" b="12961"/>
          <a:stretch>
            <a:fillRect/>
          </a:stretch>
        </p:blipFill>
        <p:spPr>
          <a:xfrm>
            <a:off x="6915512" y="396875"/>
            <a:ext cx="3514090" cy="1842135"/>
          </a:xfrm>
          <a:prstGeom prst="rect">
            <a:avLst/>
          </a:prstGeom>
          <a:noFill/>
          <a:ln w="9525">
            <a:noFill/>
          </a:ln>
        </p:spPr>
      </p:pic>
      <p:sp>
        <p:nvSpPr>
          <p:cNvPr id="3" name="Text Box 7">
            <a:extLst>
              <a:ext uri="{FF2B5EF4-FFF2-40B4-BE49-F238E27FC236}">
                <a16:creationId xmlns:a16="http://schemas.microsoft.com/office/drawing/2014/main" id="{C51DF42E-815F-459F-B297-3F2CC3305C19}"/>
              </a:ext>
            </a:extLst>
          </p:cNvPr>
          <p:cNvSpPr txBox="1"/>
          <p:nvPr/>
        </p:nvSpPr>
        <p:spPr>
          <a:xfrm>
            <a:off x="7455717" y="723537"/>
            <a:ext cx="2778760" cy="768350"/>
          </a:xfrm>
          <a:prstGeom prst="rect">
            <a:avLst/>
          </a:prstGeom>
          <a:noFill/>
        </p:spPr>
        <p:txBody>
          <a:bodyPr wrap="square" rtlCol="0">
            <a:spAutoFit/>
          </a:bodyPr>
          <a:lstStyle/>
          <a:p>
            <a:pPr>
              <a:lnSpc>
                <a:spcPct val="110000"/>
              </a:lnSpc>
            </a:pPr>
            <a:r>
              <a:rPr lang="en-US" sz="4000" b="1" dirty="0" err="1">
                <a:latin typeface="Calibri" panose="020F0502020204030204" charset="0"/>
                <a:cs typeface="Calibri" panose="020F0502020204030204" charset="0"/>
              </a:rPr>
              <a:t>Giọng</a:t>
            </a:r>
            <a:r>
              <a:rPr lang="en-US" sz="4000" b="1" dirty="0">
                <a:latin typeface="Calibri" panose="020F0502020204030204" charset="0"/>
                <a:cs typeface="Calibri" panose="020F0502020204030204" charset="0"/>
              </a:rPr>
              <a:t> </a:t>
            </a:r>
            <a:r>
              <a:rPr lang="en-US" sz="4000" b="1" dirty="0" err="1">
                <a:latin typeface="Calibri" panose="020F0502020204030204" charset="0"/>
                <a:cs typeface="Calibri" panose="020F0502020204030204" charset="0"/>
              </a:rPr>
              <a:t>đọc</a:t>
            </a:r>
            <a:endParaRPr lang="en-US" sz="4000" b="1" dirty="0">
              <a:latin typeface="Calibri" panose="020F0502020204030204" charset="0"/>
              <a:cs typeface="Calibri" panose="020F0502020204030204" charset="0"/>
            </a:endParaRPr>
          </a:p>
        </p:txBody>
      </p:sp>
      <p:sp>
        <p:nvSpPr>
          <p:cNvPr id="4" name="Rectangle 3">
            <a:extLst>
              <a:ext uri="{FF2B5EF4-FFF2-40B4-BE49-F238E27FC236}">
                <a16:creationId xmlns:a16="http://schemas.microsoft.com/office/drawing/2014/main" id="{B787709B-F69A-48D3-A2B8-716C540C979A}"/>
              </a:ext>
            </a:extLst>
          </p:cNvPr>
          <p:cNvSpPr/>
          <p:nvPr/>
        </p:nvSpPr>
        <p:spPr>
          <a:xfrm>
            <a:off x="5736953" y="2239010"/>
            <a:ext cx="6464935" cy="3416320"/>
          </a:xfrm>
          <a:prstGeom prst="rect">
            <a:avLst/>
          </a:prstGeom>
        </p:spPr>
        <p:txBody>
          <a:bodyPr wrap="square">
            <a:spAutoFit/>
          </a:bodyPr>
          <a:lstStyle/>
          <a:p>
            <a:pPr marL="457200" indent="-457200">
              <a:buClr>
                <a:srgbClr val="000000"/>
              </a:buClr>
              <a:buFont typeface="Wingdings" panose="05000000000000000000" pitchFamily="2" charset="2"/>
              <a:buChar char="ü"/>
            </a:pPr>
            <a:r>
              <a:rPr lang="en-US" sz="3600" b="1" dirty="0">
                <a:latin typeface="Calibri" panose="020F0502020204030204" charset="0"/>
                <a:cs typeface="Calibri" panose="020F0502020204030204" charset="0"/>
              </a:rPr>
              <a:t>N</a:t>
            </a:r>
            <a:r>
              <a:rPr lang="vi-VN" sz="3600" b="1" dirty="0">
                <a:latin typeface="Calibri" panose="020F0502020204030204" charset="0"/>
                <a:cs typeface="Calibri" panose="020F0502020204030204" charset="0"/>
              </a:rPr>
              <a:t>gười dẫn chuyện giọng kể thong thả</a:t>
            </a:r>
            <a:r>
              <a:rPr lang="en-US" sz="3600" b="1" dirty="0">
                <a:latin typeface="Calibri" panose="020F0502020204030204" charset="0"/>
                <a:cs typeface="Calibri" panose="020F0502020204030204" charset="0"/>
              </a:rPr>
              <a:t>.</a:t>
            </a:r>
          </a:p>
          <a:p>
            <a:pPr marL="457200" indent="-457200">
              <a:buClr>
                <a:srgbClr val="000000"/>
              </a:buClr>
              <a:buFont typeface="Wingdings" panose="05000000000000000000" pitchFamily="2" charset="2"/>
              <a:buChar char="ü"/>
            </a:pPr>
            <a:r>
              <a:rPr lang="en-US" sz="3600" b="1" dirty="0" err="1">
                <a:latin typeface="Calibri" panose="020F0502020204030204" charset="0"/>
                <a:cs typeface="Calibri" panose="020F0502020204030204" charset="0"/>
              </a:rPr>
              <a:t>Giọng</a:t>
            </a:r>
            <a:r>
              <a:rPr lang="en-US" sz="3600" b="1" dirty="0">
                <a:latin typeface="Calibri" panose="020F0502020204030204" charset="0"/>
                <a:cs typeface="Calibri" panose="020F0502020204030204" charset="0"/>
              </a:rPr>
              <a:t> </a:t>
            </a:r>
            <a:r>
              <a:rPr lang="en-US" sz="3600" b="1" dirty="0" err="1">
                <a:latin typeface="Calibri" panose="020F0502020204030204" charset="0"/>
                <a:cs typeface="Calibri" panose="020F0502020204030204" charset="0"/>
              </a:rPr>
              <a:t>Bác</a:t>
            </a:r>
            <a:r>
              <a:rPr lang="en-US" sz="3600" b="1" dirty="0">
                <a:latin typeface="Calibri" panose="020F0502020204030204" charset="0"/>
                <a:cs typeface="Calibri" panose="020F0502020204030204" charset="0"/>
              </a:rPr>
              <a:t> </a:t>
            </a:r>
            <a:r>
              <a:rPr lang="en-US" sz="3600" b="1" dirty="0" err="1">
                <a:latin typeface="Calibri" panose="020F0502020204030204" charset="0"/>
                <a:cs typeface="Calibri" panose="020F0502020204030204" charset="0"/>
              </a:rPr>
              <a:t>hiền</a:t>
            </a:r>
            <a:r>
              <a:rPr lang="en-US" sz="3600" b="1" dirty="0">
                <a:latin typeface="Calibri" panose="020F0502020204030204" charset="0"/>
                <a:cs typeface="Calibri" panose="020F0502020204030204" charset="0"/>
              </a:rPr>
              <a:t> </a:t>
            </a:r>
            <a:r>
              <a:rPr lang="en-US" sz="3600" b="1" dirty="0" err="1">
                <a:latin typeface="Calibri" panose="020F0502020204030204" charset="0"/>
                <a:cs typeface="Calibri" panose="020F0502020204030204" charset="0"/>
              </a:rPr>
              <a:t>từ</a:t>
            </a:r>
            <a:r>
              <a:rPr lang="en-US" sz="3600" b="1" dirty="0">
                <a:latin typeface="Calibri" panose="020F0502020204030204" charset="0"/>
                <a:cs typeface="Calibri" panose="020F0502020204030204" charset="0"/>
              </a:rPr>
              <a:t> </a:t>
            </a:r>
            <a:r>
              <a:rPr lang="en-US" sz="3600" b="1" dirty="0" err="1">
                <a:latin typeface="Calibri" panose="020F0502020204030204" charset="0"/>
                <a:cs typeface="Calibri" panose="020F0502020204030204" charset="0"/>
              </a:rPr>
              <a:t>đầm</a:t>
            </a:r>
            <a:r>
              <a:rPr lang="en-US" sz="3600" b="1" dirty="0">
                <a:latin typeface="Calibri" panose="020F0502020204030204" charset="0"/>
                <a:cs typeface="Calibri" panose="020F0502020204030204" charset="0"/>
              </a:rPr>
              <a:t> </a:t>
            </a:r>
            <a:r>
              <a:rPr lang="en-US" sz="3600" b="1" dirty="0" err="1">
                <a:latin typeface="Calibri" panose="020F0502020204030204" charset="0"/>
                <a:cs typeface="Calibri" panose="020F0502020204030204" charset="0"/>
              </a:rPr>
              <a:t>ấm</a:t>
            </a:r>
            <a:r>
              <a:rPr lang="en-US" sz="3600" b="1" dirty="0">
                <a:latin typeface="Calibri" panose="020F0502020204030204" charset="0"/>
                <a:cs typeface="Calibri" panose="020F0502020204030204" charset="0"/>
              </a:rPr>
              <a:t>.</a:t>
            </a:r>
          </a:p>
          <a:p>
            <a:pPr marL="457200" indent="-457200">
              <a:buClr>
                <a:srgbClr val="000000"/>
              </a:buClr>
              <a:buFont typeface="Wingdings" panose="05000000000000000000" pitchFamily="2" charset="2"/>
              <a:buChar char="ü"/>
            </a:pPr>
            <a:r>
              <a:rPr lang="en-US" sz="3600" b="1" dirty="0">
                <a:latin typeface="Calibri" panose="020F0502020204030204" charset="0"/>
                <a:cs typeface="Calibri" panose="020F0502020204030204" charset="0"/>
              </a:rPr>
              <a:t>G</a:t>
            </a:r>
            <a:r>
              <a:rPr lang="vi-VN" sz="3600" b="1" dirty="0">
                <a:latin typeface="Calibri" panose="020F0502020204030204" charset="0"/>
                <a:cs typeface="Calibri" panose="020F0502020204030204" charset="0"/>
              </a:rPr>
              <a:t>iọng các cháu thiếu nhi vui tươi, trong sáng</a:t>
            </a:r>
            <a:r>
              <a:rPr lang="en-US" sz="3600" b="1" dirty="0">
                <a:latin typeface="Calibri" panose="020F0502020204030204" charset="0"/>
                <a:cs typeface="Calibri" panose="020F0502020204030204" charset="0"/>
              </a:rPr>
              <a:t>.</a:t>
            </a:r>
          </a:p>
          <a:p>
            <a:pPr marL="457200" indent="-457200">
              <a:buClr>
                <a:srgbClr val="000000"/>
              </a:buClr>
              <a:buFont typeface="Wingdings" panose="05000000000000000000" pitchFamily="2" charset="2"/>
              <a:buChar char="ü"/>
            </a:pPr>
            <a:r>
              <a:rPr lang="en-US" sz="3600" b="1" dirty="0" err="1">
                <a:latin typeface="Calibri" panose="020F0502020204030204" charset="0"/>
                <a:cs typeface="Calibri" panose="020F0502020204030204" charset="0"/>
              </a:rPr>
              <a:t>Giọng</a:t>
            </a:r>
            <a:r>
              <a:rPr lang="en-US" sz="3600" b="1" dirty="0">
                <a:latin typeface="Calibri" panose="020F0502020204030204" charset="0"/>
                <a:cs typeface="Calibri" panose="020F0502020204030204" charset="0"/>
              </a:rPr>
              <a:t> </a:t>
            </a:r>
            <a:r>
              <a:rPr lang="en-US" sz="3600" b="1" dirty="0" err="1">
                <a:latin typeface="Calibri" panose="020F0502020204030204" charset="0"/>
                <a:cs typeface="Calibri" panose="020F0502020204030204" charset="0"/>
              </a:rPr>
              <a:t>Tộ</a:t>
            </a:r>
            <a:r>
              <a:rPr lang="en-US" sz="3600" b="1" dirty="0">
                <a:latin typeface="Calibri" panose="020F0502020204030204" charset="0"/>
                <a:cs typeface="Calibri" panose="020F0502020204030204" charset="0"/>
              </a:rPr>
              <a:t> </a:t>
            </a:r>
            <a:r>
              <a:rPr lang="en-US" sz="3600" b="1" dirty="0" err="1">
                <a:latin typeface="Calibri" panose="020F0502020204030204" charset="0"/>
                <a:cs typeface="Calibri" panose="020F0502020204030204" charset="0"/>
              </a:rPr>
              <a:t>hối</a:t>
            </a:r>
            <a:r>
              <a:rPr lang="en-US" sz="3600" b="1" dirty="0">
                <a:latin typeface="Calibri" panose="020F0502020204030204" charset="0"/>
                <a:cs typeface="Calibri" panose="020F0502020204030204" charset="0"/>
              </a:rPr>
              <a:t> </a:t>
            </a:r>
            <a:r>
              <a:rPr lang="en-US" sz="3600" b="1" dirty="0" err="1">
                <a:latin typeface="Calibri" panose="020F0502020204030204" charset="0"/>
                <a:cs typeface="Calibri" panose="020F0502020204030204" charset="0"/>
              </a:rPr>
              <a:t>hận</a:t>
            </a:r>
            <a:r>
              <a:rPr lang="en-US" sz="3600" b="1" dirty="0">
                <a:latin typeface="Calibri" panose="020F0502020204030204" charset="0"/>
                <a:cs typeface="Calibri" panose="020F0502020204030204" charset="0"/>
              </a:rPr>
              <a:t>, e </a:t>
            </a:r>
            <a:r>
              <a:rPr lang="en-US" sz="3600" b="1" dirty="0" err="1">
                <a:latin typeface="Calibri" panose="020F0502020204030204" charset="0"/>
                <a:cs typeface="Calibri" panose="020F0502020204030204" charset="0"/>
              </a:rPr>
              <a:t>dè</a:t>
            </a:r>
            <a:r>
              <a:rPr lang="en-US" sz="3600" b="1" dirty="0">
                <a:latin typeface="Calibri" panose="020F0502020204030204" charset="0"/>
                <a:cs typeface="Calibri" panose="020F0502020204030204" charset="0"/>
              </a:rPr>
              <a:t>.</a:t>
            </a:r>
            <a:endParaRPr lang="en-US" sz="3600" b="1" dirty="0">
              <a:solidFill>
                <a:schemeClr val="tx1"/>
              </a:solidFill>
              <a:latin typeface="Calibri" panose="020F0502020204030204" charset="0"/>
              <a:cs typeface="Calibri" panose="020F0502020204030204" charset="0"/>
            </a:endParaRPr>
          </a:p>
        </p:txBody>
      </p:sp>
      <p:pic>
        <p:nvPicPr>
          <p:cNvPr id="7" name="Picture 6">
            <a:extLst>
              <a:ext uri="{FF2B5EF4-FFF2-40B4-BE49-F238E27FC236}">
                <a16:creationId xmlns:a16="http://schemas.microsoft.com/office/drawing/2014/main" id="{D52FAD5B-D54E-4F76-9802-8D80A6BA8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40" y="1927495"/>
            <a:ext cx="5011898" cy="3533654"/>
          </a:xfrm>
          <a:prstGeom prst="rect">
            <a:avLst/>
          </a:prstGeom>
        </p:spPr>
      </p:pic>
    </p:spTree>
    <p:extLst>
      <p:ext uri="{BB962C8B-B14F-4D97-AF65-F5344CB8AC3E}">
        <p14:creationId xmlns:p14="http://schemas.microsoft.com/office/powerpoint/2010/main" val="318178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69305A-CFA9-4A2A-9FA6-B294DD7F9F17}"/>
              </a:ext>
            </a:extLst>
          </p:cNvPr>
          <p:cNvGrpSpPr/>
          <p:nvPr/>
        </p:nvGrpSpPr>
        <p:grpSpPr>
          <a:xfrm>
            <a:off x="3399155" y="482600"/>
            <a:ext cx="4814570" cy="801207"/>
            <a:chOff x="7384428" y="208709"/>
            <a:chExt cx="4634997" cy="576843"/>
          </a:xfrm>
          <a:solidFill>
            <a:srgbClr val="ED7D31">
              <a:lumMod val="40000"/>
              <a:lumOff val="60000"/>
            </a:srgbClr>
          </a:solidFill>
        </p:grpSpPr>
        <p:sp>
          <p:nvSpPr>
            <p:cNvPr id="3" name="Rectangle: Rounded Corners 43">
              <a:extLst>
                <a:ext uri="{FF2B5EF4-FFF2-40B4-BE49-F238E27FC236}">
                  <a16:creationId xmlns:a16="http://schemas.microsoft.com/office/drawing/2014/main" id="{E20CCDA2-C260-4A4B-808B-8DBC6AF6C302}"/>
                </a:ext>
              </a:extLst>
            </p:cNvPr>
            <p:cNvSpPr/>
            <p:nvPr/>
          </p:nvSpPr>
          <p:spPr>
            <a:xfrm>
              <a:off x="7384428" y="208778"/>
              <a:ext cx="4634997" cy="576774"/>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7030A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cs typeface="+mn-cs"/>
              </a:endParaRPr>
            </a:p>
          </p:txBody>
        </p:sp>
        <p:sp>
          <p:nvSpPr>
            <p:cNvPr id="4" name="Rectangle 3">
              <a:extLst>
                <a:ext uri="{FF2B5EF4-FFF2-40B4-BE49-F238E27FC236}">
                  <a16:creationId xmlns:a16="http://schemas.microsoft.com/office/drawing/2014/main" id="{CB6C8CA9-D968-4334-9D31-D4F0ED9CFEC2}"/>
                </a:ext>
              </a:extLst>
            </p:cNvPr>
            <p:cNvSpPr/>
            <p:nvPr/>
          </p:nvSpPr>
          <p:spPr>
            <a:xfrm>
              <a:off x="7660797" y="208709"/>
              <a:ext cx="4083050" cy="508841"/>
            </a:xfrm>
            <a:prstGeom prst="rect">
              <a:avLst/>
            </a:prstGeom>
            <a:noFill/>
            <a:extLst>
              <a:ext uri="{909E8E84-426E-40DD-AFC4-6F175D3DCCD1}">
                <a14:hiddenFill xmlns:a14="http://schemas.microsoft.com/office/drawing/2010/main">
                  <a:grpFill/>
                </a14:hiddenFill>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prstClr val="white"/>
                  </a:solidFill>
                  <a:effectLst/>
                  <a:uLnTx/>
                  <a:uFillTx/>
                  <a:latin typeface="Calibri" panose="020F0502020204030204" charset="0"/>
                  <a:cs typeface="Calibri" panose="020F0502020204030204" charset="0"/>
                  <a:sym typeface="Arial" panose="020B0604020202020204"/>
                </a:rPr>
                <a:t>Đoạn</a:t>
              </a:r>
              <a:r>
                <a:rPr kumimoji="0" lang="en-US" sz="4000" b="1"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rPr>
                <a:t> </a:t>
              </a:r>
              <a:r>
                <a:rPr kumimoji="0" lang="en-US" sz="4000" b="1" i="0" u="none" strike="noStrike" kern="0" cap="none" spc="0" normalizeH="0" baseline="0" noProof="0" dirty="0" err="1">
                  <a:ln>
                    <a:noFill/>
                  </a:ln>
                  <a:solidFill>
                    <a:prstClr val="white"/>
                  </a:solidFill>
                  <a:effectLst/>
                  <a:uLnTx/>
                  <a:uFillTx/>
                  <a:latin typeface="Calibri" panose="020F0502020204030204" charset="0"/>
                  <a:cs typeface="Calibri" panose="020F0502020204030204" charset="0"/>
                  <a:sym typeface="Arial" panose="020B0604020202020204"/>
                </a:rPr>
                <a:t>luyện</a:t>
              </a:r>
              <a:r>
                <a:rPr kumimoji="0" lang="en-US" sz="4000" b="1"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rPr>
                <a:t> </a:t>
              </a:r>
              <a:r>
                <a:rPr kumimoji="0" lang="en-US" sz="4000" b="1" i="0" u="none" strike="noStrike" kern="0" cap="none" spc="0" normalizeH="0" baseline="0" noProof="0" dirty="0" err="1">
                  <a:ln>
                    <a:noFill/>
                  </a:ln>
                  <a:solidFill>
                    <a:prstClr val="white"/>
                  </a:solidFill>
                  <a:effectLst/>
                  <a:uLnTx/>
                  <a:uFillTx/>
                  <a:latin typeface="Calibri" panose="020F0502020204030204" charset="0"/>
                  <a:cs typeface="Calibri" panose="020F0502020204030204" charset="0"/>
                  <a:sym typeface="Arial" panose="020B0604020202020204"/>
                </a:rPr>
                <a:t>đọc</a:t>
              </a:r>
              <a:r>
                <a:rPr kumimoji="0" lang="en-US" sz="4000" b="1"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rPr>
                <a:t> </a:t>
              </a:r>
              <a:r>
                <a:rPr kumimoji="0" lang="en-US" sz="4000" b="1" i="0" u="none" strike="noStrike" kern="0" cap="none" spc="0" normalizeH="0" baseline="0" noProof="0" dirty="0" err="1">
                  <a:ln>
                    <a:noFill/>
                  </a:ln>
                  <a:solidFill>
                    <a:prstClr val="white"/>
                  </a:solidFill>
                  <a:effectLst/>
                  <a:uLnTx/>
                  <a:uFillTx/>
                  <a:latin typeface="Calibri" panose="020F0502020204030204" charset="0"/>
                  <a:cs typeface="Calibri" panose="020F0502020204030204" charset="0"/>
                  <a:sym typeface="Arial" panose="020B0604020202020204"/>
                </a:rPr>
                <a:t>lại</a:t>
              </a:r>
            </a:p>
          </p:txBody>
        </p:sp>
      </p:grpSp>
      <p:sp>
        <p:nvSpPr>
          <p:cNvPr id="5" name="Text Box 3">
            <a:extLst>
              <a:ext uri="{FF2B5EF4-FFF2-40B4-BE49-F238E27FC236}">
                <a16:creationId xmlns:a16="http://schemas.microsoft.com/office/drawing/2014/main" id="{897613A2-7BC6-4675-B4DB-D5D586D67197}"/>
              </a:ext>
            </a:extLst>
          </p:cNvPr>
          <p:cNvSpPr txBox="1"/>
          <p:nvPr/>
        </p:nvSpPr>
        <p:spPr>
          <a:xfrm>
            <a:off x="557561" y="1578610"/>
            <a:ext cx="11095463" cy="4411079"/>
          </a:xfrm>
          <a:prstGeom prst="rect">
            <a:avLst/>
          </a:prstGeom>
          <a:noFill/>
        </p:spPr>
        <p:txBody>
          <a:bodyPr wrap="square" rtlCol="0">
            <a:spAutoFit/>
          </a:bodyPr>
          <a:lstStyle/>
          <a:p>
            <a:pPr lvl="0" algn="just">
              <a:lnSpc>
                <a:spcPct val="120000"/>
              </a:lnSpc>
              <a:defRPr/>
            </a:pPr>
            <a:r>
              <a:rPr lang="vi-VN" sz="3200" dirty="0">
                <a:solidFill>
                  <a:prstClr val="black"/>
                </a:solidFill>
                <a:latin typeface="Calibri" panose="020F0502020204030204" charset="0"/>
                <a:cs typeface="Calibri" panose="020F0502020204030204" charset="0"/>
              </a:rPr>
              <a:t>         </a:t>
            </a:r>
            <a:r>
              <a:rPr lang="vi-VN" sz="2800" dirty="0">
                <a:solidFill>
                  <a:prstClr val="black"/>
                </a:solidFill>
                <a:latin typeface="Arial" panose="020B0604020202020204" pitchFamily="34" charset="0"/>
                <a:cs typeface="Arial" panose="020B0604020202020204" pitchFamily="34" charset="0"/>
              </a:rPr>
              <a:t>Các em nhỏ đứng thành vòng rộng. Bác chia kẹo cho từng em</a:t>
            </a:r>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Đến lượt Tộ, em khẽ thưa: </a:t>
            </a:r>
            <a:endParaRPr lang="en-US" sz="2800" dirty="0">
              <a:solidFill>
                <a:prstClr val="black"/>
              </a:solidFill>
              <a:latin typeface="Arial" panose="020B0604020202020204" pitchFamily="34" charset="0"/>
              <a:cs typeface="Arial" panose="020B0604020202020204" pitchFamily="34" charset="0"/>
            </a:endParaRPr>
          </a:p>
          <a:p>
            <a:pPr lvl="0" algn="just">
              <a:lnSpc>
                <a:spcPct val="120000"/>
              </a:lnSpc>
              <a:defRPr/>
            </a:pPr>
            <a:r>
              <a:rPr lang="vi-VN" sz="2800" dirty="0">
                <a:solidFill>
                  <a:prstClr val="black"/>
                </a:solidFill>
                <a:latin typeface="Arial" panose="020B0604020202020204" pitchFamily="34" charset="0"/>
                <a:cs typeface="Arial" panose="020B0604020202020204" pitchFamily="34" charset="0"/>
              </a:rPr>
              <a:t>– Thưa Bác, hôm nay cháu không vâng lời cô. Cháu chưa ngoan nên không được ăn kẹo ạ. </a:t>
            </a:r>
            <a:endParaRPr lang="en-US" sz="2800" dirty="0">
              <a:solidFill>
                <a:prstClr val="black"/>
              </a:solidFill>
              <a:latin typeface="Arial" panose="020B0604020202020204" pitchFamily="34" charset="0"/>
              <a:cs typeface="Arial" panose="020B0604020202020204" pitchFamily="34" charset="0"/>
            </a:endParaRPr>
          </a:p>
          <a:p>
            <a:pPr lvl="0" algn="just">
              <a:lnSpc>
                <a:spcPct val="120000"/>
              </a:lnSpc>
              <a:defRPr/>
            </a:pPr>
            <a:r>
              <a:rPr lang="vi-VN" sz="2800" dirty="0">
                <a:solidFill>
                  <a:prstClr val="black"/>
                </a:solidFill>
                <a:latin typeface="Arial" panose="020B0604020202020204" pitchFamily="34" charset="0"/>
                <a:cs typeface="Arial" panose="020B0604020202020204" pitchFamily="34" charset="0"/>
              </a:rPr>
              <a:t>Bác cười trìu mến: </a:t>
            </a:r>
            <a:endParaRPr lang="en-US" sz="2800" dirty="0">
              <a:solidFill>
                <a:prstClr val="black"/>
              </a:solidFill>
              <a:latin typeface="Arial" panose="020B0604020202020204" pitchFamily="34" charset="0"/>
              <a:cs typeface="Arial" panose="020B0604020202020204" pitchFamily="34" charset="0"/>
            </a:endParaRPr>
          </a:p>
          <a:p>
            <a:pPr lvl="0" algn="just">
              <a:lnSpc>
                <a:spcPct val="120000"/>
              </a:lnSpc>
              <a:defRPr/>
            </a:pPr>
            <a:r>
              <a:rPr lang="vi-VN" sz="2800" dirty="0">
                <a:solidFill>
                  <a:prstClr val="black"/>
                </a:solidFill>
                <a:latin typeface="Arial" panose="020B0604020202020204" pitchFamily="34" charset="0"/>
                <a:cs typeface="Arial" panose="020B0604020202020204" pitchFamily="34" charset="0"/>
              </a:rPr>
              <a:t>– Cháu biết nhận lỗi, thế là ngoan lắm! Cháu vẫn được nhận kẹo. Tộ mừng rỡ nhận lấy kẹo Bác cho.</a:t>
            </a:r>
            <a:endParaRPr lang="en-US" sz="2800" dirty="0">
              <a:solidFill>
                <a:prstClr val="black"/>
              </a:solidFill>
              <a:latin typeface="Arial" panose="020B0604020202020204" pitchFamily="34" charset="0"/>
              <a:cs typeface="Arial" panose="020B0604020202020204" pitchFamily="34" charset="0"/>
            </a:endParaRPr>
          </a:p>
          <a:p>
            <a:pPr algn="just">
              <a:lnSpc>
                <a:spcPct val="140000"/>
              </a:lnSpc>
            </a:pPr>
            <a:endParaRPr lang="en-US" sz="3200" dirty="0">
              <a:solidFill>
                <a:prstClr val="black"/>
              </a:solidFill>
              <a:latin typeface="Calibri" panose="020F0502020204030204" charset="0"/>
              <a:cs typeface="Calibri" panose="020F0502020204030204" charset="0"/>
            </a:endParaRPr>
          </a:p>
        </p:txBody>
      </p:sp>
      <p:pic>
        <p:nvPicPr>
          <p:cNvPr id="6" name="Picture 5">
            <a:extLst>
              <a:ext uri="{FF2B5EF4-FFF2-40B4-BE49-F238E27FC236}">
                <a16:creationId xmlns:a16="http://schemas.microsoft.com/office/drawing/2014/main" id="{1E189C4A-713A-41EB-A790-550414710D53}"/>
              </a:ext>
            </a:extLst>
          </p:cNvPr>
          <p:cNvPicPr>
            <a:picLocks noChangeAspect="1"/>
          </p:cNvPicPr>
          <p:nvPr/>
        </p:nvPicPr>
        <p:blipFill>
          <a:blip r:embed="rId2"/>
          <a:stretch>
            <a:fillRect/>
          </a:stretch>
        </p:blipFill>
        <p:spPr>
          <a:xfrm>
            <a:off x="10078195" y="182"/>
            <a:ext cx="598311" cy="587022"/>
          </a:xfrm>
          <a:prstGeom prst="rect">
            <a:avLst/>
          </a:prstGeom>
        </p:spPr>
      </p:pic>
      <p:pic>
        <p:nvPicPr>
          <p:cNvPr id="7" name="Picture 6">
            <a:extLst>
              <a:ext uri="{FF2B5EF4-FFF2-40B4-BE49-F238E27FC236}">
                <a16:creationId xmlns:a16="http://schemas.microsoft.com/office/drawing/2014/main" id="{B03AC4EF-CE8D-4009-9F99-5876AC57C0C3}"/>
              </a:ext>
            </a:extLst>
          </p:cNvPr>
          <p:cNvPicPr>
            <a:picLocks noChangeAspect="1"/>
          </p:cNvPicPr>
          <p:nvPr/>
        </p:nvPicPr>
        <p:blipFill>
          <a:blip r:embed="rId2"/>
          <a:stretch>
            <a:fillRect/>
          </a:stretch>
        </p:blipFill>
        <p:spPr>
          <a:xfrm rot="2640825">
            <a:off x="-88793" y="5876828"/>
            <a:ext cx="1111380" cy="1090410"/>
          </a:xfrm>
          <a:prstGeom prst="rect">
            <a:avLst/>
          </a:prstGeom>
        </p:spPr>
      </p:pic>
      <p:pic>
        <p:nvPicPr>
          <p:cNvPr id="8" name="Picture 7">
            <a:extLst>
              <a:ext uri="{FF2B5EF4-FFF2-40B4-BE49-F238E27FC236}">
                <a16:creationId xmlns:a16="http://schemas.microsoft.com/office/drawing/2014/main" id="{19380EE9-ACC0-473E-BC39-19CABF51F084}"/>
              </a:ext>
            </a:extLst>
          </p:cNvPr>
          <p:cNvPicPr>
            <a:picLocks noChangeAspect="1"/>
          </p:cNvPicPr>
          <p:nvPr/>
        </p:nvPicPr>
        <p:blipFill>
          <a:blip r:embed="rId2"/>
          <a:stretch>
            <a:fillRect/>
          </a:stretch>
        </p:blipFill>
        <p:spPr>
          <a:xfrm rot="20806844">
            <a:off x="10786518" y="112572"/>
            <a:ext cx="1111380" cy="1090410"/>
          </a:xfrm>
          <a:prstGeom prst="rect">
            <a:avLst/>
          </a:prstGeom>
        </p:spPr>
      </p:pic>
    </p:spTree>
    <p:extLst>
      <p:ext uri="{BB962C8B-B14F-4D97-AF65-F5344CB8AC3E}">
        <p14:creationId xmlns:p14="http://schemas.microsoft.com/office/powerpoint/2010/main" val="329051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500"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B4FB6B-3EDD-488E-BA53-61529D17C406}"/>
              </a:ext>
            </a:extLst>
          </p:cNvPr>
          <p:cNvGrpSpPr/>
          <p:nvPr/>
        </p:nvGrpSpPr>
        <p:grpSpPr>
          <a:xfrm>
            <a:off x="472440" y="327660"/>
            <a:ext cx="4204970" cy="976630"/>
            <a:chOff x="1149" y="650"/>
            <a:chExt cx="6622" cy="1538"/>
          </a:xfrm>
        </p:grpSpPr>
        <p:sp>
          <p:nvSpPr>
            <p:cNvPr id="3" name="Rectangle: Rounded Corners 43">
              <a:extLst>
                <a:ext uri="{FF2B5EF4-FFF2-40B4-BE49-F238E27FC236}">
                  <a16:creationId xmlns:a16="http://schemas.microsoft.com/office/drawing/2014/main" id="{F4DE14EF-4FBB-4944-BE63-CDF222F03D52}"/>
                </a:ext>
              </a:extLst>
            </p:cNvPr>
            <p:cNvSpPr/>
            <p:nvPr/>
          </p:nvSpPr>
          <p:spPr>
            <a:xfrm>
              <a:off x="2598" y="812"/>
              <a:ext cx="5058" cy="119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2">
                <a:lumMod val="20000"/>
                <a:lumOff val="80000"/>
              </a:schemeClr>
            </a:solidFill>
            <a:ln w="12700" cap="flat" cmpd="sng" algn="ctr">
              <a:solidFill>
                <a:schemeClr val="accent1"/>
              </a:solidFill>
              <a:prstDash val="solid"/>
              <a:miter lim="800000"/>
            </a:ln>
            <a:effectLst/>
          </p:spPr>
          <p:txBody>
            <a:bodyPr rtlCol="0" anchor="ctr"/>
            <a:lstStyle/>
            <a:p>
              <a:pPr algn="ctr">
                <a:defRPr/>
              </a:pPr>
              <a:endParaRPr lang="en-US" sz="2400" kern="0">
                <a:solidFill>
                  <a:prstClr val="white"/>
                </a:solidFill>
                <a:latin typeface="Calibri" panose="020F0502020204030204" charset="0"/>
                <a:cs typeface="Calibri" panose="020F0502020204030204" charset="0"/>
              </a:endParaRPr>
            </a:p>
          </p:txBody>
        </p:sp>
        <p:sp>
          <p:nvSpPr>
            <p:cNvPr id="4" name="Rectangle 21">
              <a:extLst>
                <a:ext uri="{FF2B5EF4-FFF2-40B4-BE49-F238E27FC236}">
                  <a16:creationId xmlns:a16="http://schemas.microsoft.com/office/drawing/2014/main" id="{BECDF7B3-55B5-4B40-9F17-B255A044BBC1}"/>
                </a:ext>
              </a:extLst>
            </p:cNvPr>
            <p:cNvSpPr/>
            <p:nvPr/>
          </p:nvSpPr>
          <p:spPr>
            <a:xfrm>
              <a:off x="2484" y="949"/>
              <a:ext cx="5287" cy="919"/>
            </a:xfrm>
            <a:prstGeom prst="rect">
              <a:avLst/>
            </a:prstGeom>
          </p:spPr>
          <p:txBody>
            <a:bodyPr wrap="square">
              <a:spAutoFit/>
            </a:bodyPr>
            <a:lstStyle/>
            <a:p>
              <a:pPr algn="ctr">
                <a:defRPr/>
              </a:pP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Luyện</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đọc</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nhóm</a:t>
              </a:r>
            </a:p>
          </p:txBody>
        </p:sp>
        <p:pic>
          <p:nvPicPr>
            <p:cNvPr id="5" name="Picture 4">
              <a:extLst>
                <a:ext uri="{FF2B5EF4-FFF2-40B4-BE49-F238E27FC236}">
                  <a16:creationId xmlns:a16="http://schemas.microsoft.com/office/drawing/2014/main" id="{DE216721-2B0E-41A8-820C-DB31EAF3359D}"/>
                </a:ext>
              </a:extLst>
            </p:cNvPr>
            <p:cNvPicPr>
              <a:picLocks noChangeAspect="1"/>
            </p:cNvPicPr>
            <p:nvPr/>
          </p:nvPicPr>
          <p:blipFill>
            <a:blip r:embed="rId2">
              <a:clrChange>
                <a:clrFrom>
                  <a:srgbClr val="F3FFD5"/>
                </a:clrFrom>
                <a:clrTo>
                  <a:srgbClr val="F3FFD5">
                    <a:alpha val="0"/>
                  </a:srgbClr>
                </a:clrTo>
              </a:clrChange>
            </a:blip>
            <a:stretch>
              <a:fillRect/>
            </a:stretch>
          </p:blipFill>
          <p:spPr>
            <a:xfrm>
              <a:off x="1149" y="650"/>
              <a:ext cx="1317" cy="1538"/>
            </a:xfrm>
            <a:prstGeom prst="rect">
              <a:avLst/>
            </a:prstGeom>
          </p:spPr>
        </p:pic>
      </p:grpSp>
      <p:pic>
        <p:nvPicPr>
          <p:cNvPr id="6" name="Picture 5">
            <a:extLst>
              <a:ext uri="{FF2B5EF4-FFF2-40B4-BE49-F238E27FC236}">
                <a16:creationId xmlns:a16="http://schemas.microsoft.com/office/drawing/2014/main" id="{5969BCFE-437B-4429-BBA9-33C2B47000FE}"/>
              </a:ext>
            </a:extLst>
          </p:cNvPr>
          <p:cNvPicPr>
            <a:picLocks noChangeAspect="1"/>
          </p:cNvPicPr>
          <p:nvPr/>
        </p:nvPicPr>
        <p:blipFill rotWithShape="1">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5682" b="12791"/>
          <a:stretch>
            <a:fillRect/>
          </a:stretch>
        </p:blipFill>
        <p:spPr>
          <a:xfrm>
            <a:off x="3697288" y="3951605"/>
            <a:ext cx="4797425" cy="1824990"/>
          </a:xfrm>
          <a:prstGeom prst="rect">
            <a:avLst/>
          </a:prstGeom>
        </p:spPr>
      </p:pic>
      <p:grpSp>
        <p:nvGrpSpPr>
          <p:cNvPr id="7" name="Group 6">
            <a:extLst>
              <a:ext uri="{FF2B5EF4-FFF2-40B4-BE49-F238E27FC236}">
                <a16:creationId xmlns:a16="http://schemas.microsoft.com/office/drawing/2014/main" id="{1F5A4622-C8F0-4377-A622-CFB6F901B629}"/>
              </a:ext>
            </a:extLst>
          </p:cNvPr>
          <p:cNvGrpSpPr/>
          <p:nvPr/>
        </p:nvGrpSpPr>
        <p:grpSpPr>
          <a:xfrm>
            <a:off x="2564130" y="1101090"/>
            <a:ext cx="6621145" cy="2719070"/>
            <a:chOff x="4038" y="1734"/>
            <a:chExt cx="10427" cy="4282"/>
          </a:xfrm>
        </p:grpSpPr>
        <p:sp>
          <p:nvSpPr>
            <p:cNvPr id="8" name="Rounded Rectangle 25">
              <a:extLst>
                <a:ext uri="{FF2B5EF4-FFF2-40B4-BE49-F238E27FC236}">
                  <a16:creationId xmlns:a16="http://schemas.microsoft.com/office/drawing/2014/main" id="{C9F504DC-93D6-47AC-AF89-334F6AE18EE4}"/>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9" name="Rectangle 8">
              <a:extLst>
                <a:ext uri="{FF2B5EF4-FFF2-40B4-BE49-F238E27FC236}">
                  <a16:creationId xmlns:a16="http://schemas.microsoft.com/office/drawing/2014/main" id="{B7D70B21-5281-413D-B3C3-9257A5E4FBA4}"/>
                </a:ext>
              </a:extLst>
            </p:cNvPr>
            <p:cNvSpPr/>
            <p:nvPr/>
          </p:nvSpPr>
          <p:spPr>
            <a:xfrm>
              <a:off x="7091" y="1734"/>
              <a:ext cx="4257" cy="905"/>
            </a:xfrm>
            <a:prstGeom prst="rect">
              <a:avLst/>
            </a:prstGeom>
          </p:spPr>
          <p:txBody>
            <a:bodyPr wrap="none">
              <a:spAutoFit/>
            </a:bodyPr>
            <a:lstStyle/>
            <a:p>
              <a:pPr algn="ctr">
                <a:lnSpc>
                  <a:spcPct val="112000"/>
                </a:lnSpc>
                <a:buFont typeface="Arial" panose="020B0604020202020204"/>
                <a:buNone/>
                <a:defRPr/>
              </a:pP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Tiêu</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chí</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đánh</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giá</a:t>
              </a:r>
              <a:endPar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endParaRPr>
            </a:p>
          </p:txBody>
        </p:sp>
        <p:sp>
          <p:nvSpPr>
            <p:cNvPr id="10" name="Rectangle 9">
              <a:extLst>
                <a:ext uri="{FF2B5EF4-FFF2-40B4-BE49-F238E27FC236}">
                  <a16:creationId xmlns:a16="http://schemas.microsoft.com/office/drawing/2014/main" id="{85E18436-7602-4D52-8989-33D88CCEAFEC}"/>
                </a:ext>
              </a:extLst>
            </p:cNvPr>
            <p:cNvSpPr/>
            <p:nvPr/>
          </p:nvSpPr>
          <p:spPr>
            <a:xfrm>
              <a:off x="5223" y="2754"/>
              <a:ext cx="2798" cy="968"/>
            </a:xfrm>
            <a:prstGeom prst="rect">
              <a:avLst/>
            </a:prstGeom>
          </p:spPr>
          <p:txBody>
            <a:bodyPr wrap="none">
              <a:spAutoFit/>
            </a:bodyPr>
            <a:lstStyle/>
            <a:p>
              <a:pPr>
                <a:lnSpc>
                  <a:spcPct val="112000"/>
                </a:lnSpc>
                <a:buFont typeface="Arial" panose="020B0604020202020204"/>
                <a:buNone/>
                <a:defRPr/>
              </a:pPr>
              <a:r>
                <a:rPr lang="en-US" altLang="zh-CN" sz="320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320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dirty="0" err="1">
                  <a:solidFill>
                    <a:prstClr val="black"/>
                  </a:solidFill>
                  <a:latin typeface="Calibri" panose="020F0502020204030204" charset="0"/>
                  <a:ea typeface="inpin heiti" charset="-122"/>
                  <a:cs typeface="Calibri" panose="020F0502020204030204" charset="0"/>
                  <a:sym typeface="Arial" panose="020B0604020202020204"/>
                </a:rPr>
                <a:t>đúng</a:t>
              </a:r>
              <a:endParaRPr lang="en-US" altLang="zh-CN" sz="320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11" name="Oval 10">
              <a:extLst>
                <a:ext uri="{FF2B5EF4-FFF2-40B4-BE49-F238E27FC236}">
                  <a16:creationId xmlns:a16="http://schemas.microsoft.com/office/drawing/2014/main" id="{3FD977A0-6EF8-49A8-8702-AEDDB2BB44E5}"/>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2" name="Group 11">
              <a:extLst>
                <a:ext uri="{FF2B5EF4-FFF2-40B4-BE49-F238E27FC236}">
                  <a16:creationId xmlns:a16="http://schemas.microsoft.com/office/drawing/2014/main" id="{0D9D2BEF-C87A-41FA-922E-EE5184F57B8C}"/>
                </a:ext>
              </a:extLst>
            </p:cNvPr>
            <p:cNvGrpSpPr/>
            <p:nvPr/>
          </p:nvGrpSpPr>
          <p:grpSpPr>
            <a:xfrm>
              <a:off x="4038" y="3839"/>
              <a:ext cx="5741" cy="1014"/>
              <a:chOff x="1717199" y="4363552"/>
              <a:chExt cx="3645680" cy="643894"/>
            </a:xfrm>
          </p:grpSpPr>
          <p:sp>
            <p:nvSpPr>
              <p:cNvPr id="20" name="Rounded Rectangle 30">
                <a:extLst>
                  <a:ext uri="{FF2B5EF4-FFF2-40B4-BE49-F238E27FC236}">
                    <a16:creationId xmlns:a16="http://schemas.microsoft.com/office/drawing/2014/main" id="{DDE0DCD5-8612-41CF-96E2-8D791AD560C0}"/>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1" name="Rectangle 20">
                <a:extLst>
                  <a:ext uri="{FF2B5EF4-FFF2-40B4-BE49-F238E27FC236}">
                    <a16:creationId xmlns:a16="http://schemas.microsoft.com/office/drawing/2014/main" id="{8E1AF2B4-9764-4F99-AAAD-82C02CA8D945}"/>
                  </a:ext>
                </a:extLst>
              </p:cNvPr>
              <p:cNvSpPr/>
              <p:nvPr/>
            </p:nvSpPr>
            <p:spPr>
              <a:xfrm>
                <a:off x="2469553" y="4363552"/>
                <a:ext cx="1832553" cy="643894"/>
              </a:xfrm>
              <a:prstGeom prst="rect">
                <a:avLst/>
              </a:prstGeom>
            </p:spPr>
            <p:txBody>
              <a:bodyPr wrap="none">
                <a:spAutoFit/>
              </a:bodyPr>
              <a:lstStyle/>
              <a:p>
                <a:pPr marL="0" marR="0" lvl="0" indent="0" defTabSz="914400" eaLnBrk="1" fontAlgn="auto" latinLnBrk="0" hangingPunct="1">
                  <a:lnSpc>
                    <a:spcPct val="112000"/>
                  </a:lnSpc>
                  <a:spcBef>
                    <a:spcPts val="0"/>
                  </a:spcBef>
                  <a:spcAft>
                    <a:spcPts val="0"/>
                  </a:spcAft>
                  <a:buClrTx/>
                  <a:buSzTx/>
                  <a:buFont typeface="Arial" panose="020B0604020202020204"/>
                  <a:buNone/>
                  <a:defRPr/>
                </a:pPr>
                <a:r>
                  <a:rPr lang="en-US" altLang="zh-CN" sz="3200" kern="0" noProof="0" dirty="0" err="1">
                    <a:solidFill>
                      <a:prstClr val="black"/>
                    </a:solidFill>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2" name="Oval 21">
                <a:extLst>
                  <a:ext uri="{FF2B5EF4-FFF2-40B4-BE49-F238E27FC236}">
                    <a16:creationId xmlns:a16="http://schemas.microsoft.com/office/drawing/2014/main" id="{68D8011E-C2CE-403E-8C2B-44627936DC1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3" name="Group 12">
              <a:extLst>
                <a:ext uri="{FF2B5EF4-FFF2-40B4-BE49-F238E27FC236}">
                  <a16:creationId xmlns:a16="http://schemas.microsoft.com/office/drawing/2014/main" id="{5703F947-8556-40F8-A6B4-17F40F535754}"/>
                </a:ext>
              </a:extLst>
            </p:cNvPr>
            <p:cNvGrpSpPr/>
            <p:nvPr/>
          </p:nvGrpSpPr>
          <p:grpSpPr>
            <a:xfrm>
              <a:off x="4038" y="5002"/>
              <a:ext cx="7045" cy="1014"/>
              <a:chOff x="1717199" y="5199333"/>
              <a:chExt cx="4473575" cy="643894"/>
            </a:xfrm>
          </p:grpSpPr>
          <p:sp>
            <p:nvSpPr>
              <p:cNvPr id="17" name="Rounded Rectangle 34">
                <a:extLst>
                  <a:ext uri="{FF2B5EF4-FFF2-40B4-BE49-F238E27FC236}">
                    <a16:creationId xmlns:a16="http://schemas.microsoft.com/office/drawing/2014/main" id="{33F9C648-7BE1-4ACC-AC38-3B8E008110E1}"/>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8" name="Rectangle 17">
                <a:extLst>
                  <a:ext uri="{FF2B5EF4-FFF2-40B4-BE49-F238E27FC236}">
                    <a16:creationId xmlns:a16="http://schemas.microsoft.com/office/drawing/2014/main" id="{72F43B87-62E7-4D6A-BA77-082DB0C2404F}"/>
                  </a:ext>
                </a:extLst>
              </p:cNvPr>
              <p:cNvSpPr/>
              <p:nvPr/>
            </p:nvSpPr>
            <p:spPr>
              <a:xfrm>
                <a:off x="2469553" y="5199333"/>
                <a:ext cx="3437159" cy="643894"/>
              </a:xfrm>
              <a:prstGeom prst="rect">
                <a:avLst/>
              </a:prstGeom>
            </p:spPr>
            <p:txBody>
              <a:bodyPr wrap="none">
                <a:spAutoFit/>
              </a:bodyPr>
              <a:lstStyle/>
              <a:p>
                <a:pPr marL="0" marR="0" lvl="0" indent="0" defTabSz="91440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9" name="Oval 18">
                <a:extLst>
                  <a:ext uri="{FF2B5EF4-FFF2-40B4-BE49-F238E27FC236}">
                    <a16:creationId xmlns:a16="http://schemas.microsoft.com/office/drawing/2014/main" id="{30A2E255-8B0B-4C2C-B7BC-F538B287E27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4" name="Picture 2" descr="Star Cartoon Images, Stock Photos &amp;amp; Vectors | Shutterstock">
              <a:extLst>
                <a:ext uri="{FF2B5EF4-FFF2-40B4-BE49-F238E27FC236}">
                  <a16:creationId xmlns:a16="http://schemas.microsoft.com/office/drawing/2014/main" id="{9D63907A-F515-4CC8-92CF-0DF4242946E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tar Cartoon Images, Stock Photos &amp;amp; Vectors | Shutterstock">
              <a:extLst>
                <a:ext uri="{FF2B5EF4-FFF2-40B4-BE49-F238E27FC236}">
                  <a16:creationId xmlns:a16="http://schemas.microsoft.com/office/drawing/2014/main" id="{26790C32-F05B-4357-A7F1-33EDA5A0693C}"/>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ar Cartoon Images, Stock Photos &amp;amp; Vectors | Shutterstock">
              <a:extLst>
                <a:ext uri="{FF2B5EF4-FFF2-40B4-BE49-F238E27FC236}">
                  <a16:creationId xmlns:a16="http://schemas.microsoft.com/office/drawing/2014/main" id="{B6EB9EE2-CE4B-4436-823F-FAD4BAC57C4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B38A949E-80EB-4E89-9784-323507495C1B}"/>
              </a:ext>
            </a:extLst>
          </p:cNvPr>
          <p:cNvGrpSpPr/>
          <p:nvPr/>
        </p:nvGrpSpPr>
        <p:grpSpPr>
          <a:xfrm>
            <a:off x="1509713" y="5575300"/>
            <a:ext cx="9172575" cy="875030"/>
            <a:chOff x="2321" y="8780"/>
            <a:chExt cx="14445" cy="1378"/>
          </a:xfrm>
        </p:grpSpPr>
        <p:sp>
          <p:nvSpPr>
            <p:cNvPr id="24" name="Rounded Rectangle 17">
              <a:extLst>
                <a:ext uri="{FF2B5EF4-FFF2-40B4-BE49-F238E27FC236}">
                  <a16:creationId xmlns:a16="http://schemas.microsoft.com/office/drawing/2014/main" id="{3C8F2167-8F9D-4DD4-B467-1D86A4FFE6CC}"/>
                </a:ext>
              </a:extLst>
            </p:cNvPr>
            <p:cNvSpPr/>
            <p:nvPr/>
          </p:nvSpPr>
          <p:spPr>
            <a:xfrm>
              <a:off x="2321" y="8780"/>
              <a:ext cx="14032" cy="1378"/>
            </a:xfrm>
            <a:prstGeom prst="roundRect">
              <a:avLst>
                <a:gd name="adj" fmla="val 50000"/>
              </a:avLst>
            </a:prstGeom>
            <a:solidFill>
              <a:srgbClr val="ACE3D4"/>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7">
              <a:extLst>
                <a:ext uri="{FF2B5EF4-FFF2-40B4-BE49-F238E27FC236}">
                  <a16:creationId xmlns:a16="http://schemas.microsoft.com/office/drawing/2014/main" id="{35391D4A-56FF-461D-AB6B-425C478D3DE4}"/>
                </a:ext>
              </a:extLst>
            </p:cNvPr>
            <p:cNvSpPr txBox="1"/>
            <p:nvPr/>
          </p:nvSpPr>
          <p:spPr>
            <a:xfrm>
              <a:off x="2934" y="8864"/>
              <a:ext cx="13832" cy="1210"/>
            </a:xfrm>
            <a:prstGeom prst="rect">
              <a:avLst/>
            </a:prstGeom>
            <a:noFill/>
          </p:spPr>
          <p:txBody>
            <a:bodyPr wrap="square" rtlCol="0" anchor="t">
              <a:spAutoFit/>
            </a:bodyPr>
            <a:lstStyle/>
            <a:p>
              <a:pPr indent="0">
                <a:buSzPts val="2800"/>
                <a:buFont typeface="Arial" panose="020B0604020202020204" pitchFamily="34" charset="0"/>
                <a:buNone/>
              </a:pPr>
              <a:r>
                <a:rPr lang="en-US" altLang="zh-CN" sz="4400" u="sng" dirty="0" err="1">
                  <a:solidFill>
                    <a:schemeClr val="tx1"/>
                  </a:solidFill>
                  <a:latin typeface="Calibri" panose="020F0502020204030204" charset="0"/>
                  <a:cs typeface="Calibri" panose="020F0502020204030204" charset="0"/>
                  <a:sym typeface="+mn-ea"/>
                </a:rPr>
                <a:t>Yêu cầu</a:t>
              </a:r>
              <a:r>
                <a:rPr lang="en-US" altLang="zh-CN" sz="4400" dirty="0" err="1">
                  <a:solidFill>
                    <a:schemeClr val="tx1"/>
                  </a:solidFill>
                  <a:latin typeface="Calibri" panose="020F0502020204030204" charset="0"/>
                  <a:cs typeface="Calibri" panose="020F0502020204030204" charset="0"/>
                  <a:sym typeface="+mn-ea"/>
                </a:rPr>
                <a:t>: Tất</a:t>
              </a:r>
              <a:r>
                <a:rPr lang="zh-CN" altLang="en-US" sz="4400" dirty="0">
                  <a:solidFill>
                    <a:schemeClr val="tx1"/>
                  </a:solidFill>
                  <a:latin typeface="Calibri" panose="020F0502020204030204" charset="0"/>
                  <a:cs typeface="Calibri" panose="020F0502020204030204" charset="0"/>
                  <a:sym typeface="+mn-ea"/>
                </a:rPr>
                <a:t> </a:t>
              </a:r>
              <a:r>
                <a:rPr lang="en-US" altLang="zh-CN" sz="4400" dirty="0" err="1">
                  <a:solidFill>
                    <a:schemeClr val="tx1"/>
                  </a:solidFill>
                  <a:latin typeface="Calibri" panose="020F0502020204030204" charset="0"/>
                  <a:cs typeface="Calibri" panose="020F0502020204030204" charset="0"/>
                  <a:sym typeface="+mn-ea"/>
                </a:rPr>
                <a:t>cả</a:t>
              </a:r>
              <a:r>
                <a:rPr lang="zh-CN" altLang="en-US" sz="4400" dirty="0">
                  <a:solidFill>
                    <a:schemeClr val="tx1"/>
                  </a:solidFill>
                  <a:latin typeface="Calibri" panose="020F0502020204030204" charset="0"/>
                  <a:cs typeface="Calibri" panose="020F0502020204030204" charset="0"/>
                  <a:sym typeface="+mn-ea"/>
                </a:rPr>
                <a:t> </a:t>
              </a:r>
              <a:r>
                <a:rPr lang="en-US" altLang="zh-CN" sz="4400" dirty="0" err="1">
                  <a:solidFill>
                    <a:schemeClr val="tx1"/>
                  </a:solidFill>
                  <a:latin typeface="Calibri" panose="020F0502020204030204" charset="0"/>
                  <a:cs typeface="Calibri" panose="020F0502020204030204" charset="0"/>
                  <a:sym typeface="+mn-ea"/>
                </a:rPr>
                <a:t>thành</a:t>
              </a:r>
              <a:r>
                <a:rPr lang="zh-CN" altLang="en-US" sz="4400" dirty="0">
                  <a:solidFill>
                    <a:schemeClr val="tx1"/>
                  </a:solidFill>
                  <a:latin typeface="Calibri" panose="020F0502020204030204" charset="0"/>
                  <a:cs typeface="Calibri" panose="020F0502020204030204" charset="0"/>
                  <a:sym typeface="+mn-ea"/>
                </a:rPr>
                <a:t> </a:t>
              </a:r>
              <a:r>
                <a:rPr lang="en-US" altLang="zh-CN" sz="4400" dirty="0" err="1">
                  <a:solidFill>
                    <a:schemeClr val="tx1"/>
                  </a:solidFill>
                  <a:latin typeface="Calibri" panose="020F0502020204030204" charset="0"/>
                  <a:cs typeface="Calibri" panose="020F0502020204030204" charset="0"/>
                  <a:sym typeface="+mn-ea"/>
                </a:rPr>
                <a:t>viên</a:t>
              </a:r>
              <a:r>
                <a:rPr lang="zh-CN" altLang="en-US" sz="4400" dirty="0">
                  <a:solidFill>
                    <a:schemeClr val="tx1"/>
                  </a:solidFill>
                  <a:latin typeface="Calibri" panose="020F0502020204030204" charset="0"/>
                  <a:cs typeface="Calibri" panose="020F0502020204030204" charset="0"/>
                  <a:sym typeface="+mn-ea"/>
                </a:rPr>
                <a:t> </a:t>
              </a:r>
              <a:r>
                <a:rPr lang="en-US" altLang="zh-CN" sz="4400" dirty="0" err="1">
                  <a:solidFill>
                    <a:schemeClr val="tx1"/>
                  </a:solidFill>
                  <a:latin typeface="Calibri" panose="020F0502020204030204" charset="0"/>
                  <a:cs typeface="Calibri" panose="020F0502020204030204" charset="0"/>
                  <a:sym typeface="+mn-ea"/>
                </a:rPr>
                <a:t>đều</a:t>
              </a:r>
              <a:r>
                <a:rPr lang="zh-CN" altLang="en-US" sz="4400" dirty="0">
                  <a:solidFill>
                    <a:schemeClr val="tx1"/>
                  </a:solidFill>
                  <a:latin typeface="Calibri" panose="020F0502020204030204" charset="0"/>
                  <a:cs typeface="Calibri" panose="020F0502020204030204" charset="0"/>
                  <a:sym typeface="+mn-ea"/>
                </a:rPr>
                <a:t> </a:t>
              </a:r>
              <a:r>
                <a:rPr lang="en-US" altLang="zh-CN" sz="4400" dirty="0" err="1">
                  <a:solidFill>
                    <a:schemeClr val="tx1"/>
                  </a:solidFill>
                  <a:latin typeface="Calibri" panose="020F0502020204030204" charset="0"/>
                  <a:cs typeface="Calibri" panose="020F0502020204030204" charset="0"/>
                  <a:sym typeface="+mn-ea"/>
                </a:rPr>
                <a:t>đọc</a:t>
              </a:r>
            </a:p>
          </p:txBody>
        </p:sp>
      </p:grpSp>
      <p:pic>
        <p:nvPicPr>
          <p:cNvPr id="26" name="图片 36">
            <a:extLst>
              <a:ext uri="{FF2B5EF4-FFF2-40B4-BE49-F238E27FC236}">
                <a16:creationId xmlns:a16="http://schemas.microsoft.com/office/drawing/2014/main" id="{3A57E0A6-D5AE-4EB6-AB70-8EFA7B92AC11}"/>
              </a:ext>
            </a:extLst>
          </p:cNvPr>
          <p:cNvPicPr>
            <a:picLocks noChangeAspect="1"/>
          </p:cNvPicPr>
          <p:nvPr/>
        </p:nvPicPr>
        <p:blipFill rotWithShape="1">
          <a:blip r:embed="rId5" cstate="screen"/>
          <a:srcRect r="16356"/>
          <a:stretch>
            <a:fillRect/>
          </a:stretch>
        </p:blipFill>
        <p:spPr>
          <a:xfrm flipH="1">
            <a:off x="9542145" y="163195"/>
            <a:ext cx="3256915" cy="1585595"/>
          </a:xfrm>
          <a:prstGeom prst="rect">
            <a:avLst/>
          </a:prstGeom>
        </p:spPr>
      </p:pic>
    </p:spTree>
    <p:extLst>
      <p:ext uri="{BB962C8B-B14F-4D97-AF65-F5344CB8AC3E}">
        <p14:creationId xmlns:p14="http://schemas.microsoft.com/office/powerpoint/2010/main" val="380584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89919-8476-4FB1-886A-E426E47F63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56" y="525114"/>
            <a:ext cx="906934" cy="906934"/>
          </a:xfrm>
          <a:prstGeom prst="rect">
            <a:avLst/>
          </a:prstGeom>
        </p:spPr>
      </p:pic>
      <p:sp>
        <p:nvSpPr>
          <p:cNvPr id="4" name="Text Box 3">
            <a:extLst>
              <a:ext uri="{FF2B5EF4-FFF2-40B4-BE49-F238E27FC236}">
                <a16:creationId xmlns:a16="http://schemas.microsoft.com/office/drawing/2014/main" id="{5FDF9E14-758D-4B53-AD9F-8135B63249C9}"/>
              </a:ext>
            </a:extLst>
          </p:cNvPr>
          <p:cNvSpPr txBox="1"/>
          <p:nvPr/>
        </p:nvSpPr>
        <p:spPr>
          <a:xfrm>
            <a:off x="1500990" y="622169"/>
            <a:ext cx="11095463" cy="712824"/>
          </a:xfrm>
          <a:prstGeom prst="rect">
            <a:avLst/>
          </a:prstGeom>
          <a:noFill/>
        </p:spPr>
        <p:txBody>
          <a:bodyPr wrap="square" rtlCol="0">
            <a:spAutoFit/>
          </a:bodyPr>
          <a:lstStyle/>
          <a:p>
            <a:pPr lvl="0" algn="just">
              <a:lnSpc>
                <a:spcPct val="120000"/>
              </a:lnSpc>
              <a:defRPr/>
            </a:pPr>
            <a:r>
              <a:rPr lang="vi-VN" sz="3600" dirty="0">
                <a:solidFill>
                  <a:prstClr val="black"/>
                </a:solidFill>
                <a:latin typeface="Calibri" panose="020F0502020204030204" charset="0"/>
                <a:cs typeface="Calibri" panose="020F0502020204030204" charset="0"/>
              </a:rPr>
              <a:t>Đọc 5 điều Bác Hồ dạy thiếu niên nhi đồng.</a:t>
            </a:r>
            <a:endParaRPr lang="en-US" sz="3600" dirty="0">
              <a:solidFill>
                <a:prstClr val="black"/>
              </a:solidFill>
              <a:latin typeface="Calibri" panose="020F0502020204030204" charset="0"/>
              <a:cs typeface="Calibri" panose="020F0502020204030204" charset="0"/>
            </a:endParaRPr>
          </a:p>
        </p:txBody>
      </p:sp>
      <p:pic>
        <p:nvPicPr>
          <p:cNvPr id="8" name="Picture 7">
            <a:extLst>
              <a:ext uri="{FF2B5EF4-FFF2-40B4-BE49-F238E27FC236}">
                <a16:creationId xmlns:a16="http://schemas.microsoft.com/office/drawing/2014/main" id="{EA353E32-D053-42DE-A0AD-6857B7CD9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0536" y="1432048"/>
            <a:ext cx="3602837" cy="4803783"/>
          </a:xfrm>
          <a:prstGeom prst="rect">
            <a:avLst/>
          </a:prstGeom>
        </p:spPr>
      </p:pic>
      <p:pic>
        <p:nvPicPr>
          <p:cNvPr id="12" name="Picture 11">
            <a:extLst>
              <a:ext uri="{FF2B5EF4-FFF2-40B4-BE49-F238E27FC236}">
                <a16:creationId xmlns:a16="http://schemas.microsoft.com/office/drawing/2014/main" id="{4913AD6A-E39D-4F3F-861F-BE691CD99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187" y="1444512"/>
            <a:ext cx="4803783" cy="4803783"/>
          </a:xfrm>
          <a:prstGeom prst="rect">
            <a:avLst/>
          </a:prstGeom>
          <a:ln>
            <a:noFill/>
          </a:ln>
          <a:effectLst>
            <a:softEdge rad="112500"/>
          </a:effectLst>
        </p:spPr>
      </p:pic>
    </p:spTree>
    <p:extLst>
      <p:ext uri="{BB962C8B-B14F-4D97-AF65-F5344CB8AC3E}">
        <p14:creationId xmlns:p14="http://schemas.microsoft.com/office/powerpoint/2010/main" val="157900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89919-8476-4FB1-886A-E426E47F63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943" y="642807"/>
            <a:ext cx="906934" cy="906934"/>
          </a:xfrm>
          <a:prstGeom prst="rect">
            <a:avLst/>
          </a:prstGeom>
        </p:spPr>
      </p:pic>
      <p:sp>
        <p:nvSpPr>
          <p:cNvPr id="4" name="Text Box 3">
            <a:extLst>
              <a:ext uri="{FF2B5EF4-FFF2-40B4-BE49-F238E27FC236}">
                <a16:creationId xmlns:a16="http://schemas.microsoft.com/office/drawing/2014/main" id="{5FDF9E14-758D-4B53-AD9F-8135B63249C9}"/>
              </a:ext>
            </a:extLst>
          </p:cNvPr>
          <p:cNvSpPr txBox="1"/>
          <p:nvPr/>
        </p:nvSpPr>
        <p:spPr>
          <a:xfrm>
            <a:off x="1384877" y="642807"/>
            <a:ext cx="5364266" cy="3170099"/>
          </a:xfrm>
          <a:prstGeom prst="rect">
            <a:avLst/>
          </a:prstGeom>
          <a:noFill/>
        </p:spPr>
        <p:txBody>
          <a:bodyPr wrap="square" rtlCol="0">
            <a:spAutoFit/>
          </a:bodyPr>
          <a:lstStyle/>
          <a:p>
            <a:pPr lvl="0" algn="just">
              <a:defRPr/>
            </a:pPr>
            <a:r>
              <a:rPr lang="vi-VN" sz="4000" dirty="0">
                <a:solidFill>
                  <a:prstClr val="black"/>
                </a:solidFill>
                <a:latin typeface="Calibri" panose="020F0502020204030204" charset="0"/>
                <a:cs typeface="Calibri" panose="020F0502020204030204" charset="0"/>
              </a:rPr>
              <a:t>Bạn Tộ trong bài đọc Ai ngoan sẽ được thưởng đã làm đúng điều</a:t>
            </a:r>
            <a:r>
              <a:rPr lang="en-US" sz="4000" dirty="0">
                <a:solidFill>
                  <a:prstClr val="black"/>
                </a:solidFill>
                <a:latin typeface="Calibri" panose="020F0502020204030204" charset="0"/>
                <a:cs typeface="Calibri" panose="020F0502020204030204" charset="0"/>
              </a:rPr>
              <a:t> </a:t>
            </a:r>
            <a:r>
              <a:rPr lang="en-US" sz="4000" dirty="0" err="1">
                <a:solidFill>
                  <a:prstClr val="black"/>
                </a:solidFill>
                <a:latin typeface="Calibri" panose="020F0502020204030204" charset="0"/>
                <a:cs typeface="Calibri" panose="020F0502020204030204" charset="0"/>
              </a:rPr>
              <a:t>nào</a:t>
            </a:r>
            <a:r>
              <a:rPr lang="en-US" sz="4000" dirty="0">
                <a:solidFill>
                  <a:prstClr val="black"/>
                </a:solidFill>
                <a:latin typeface="Calibri" panose="020F0502020204030204" charset="0"/>
                <a:cs typeface="Calibri" panose="020F0502020204030204" charset="0"/>
              </a:rPr>
              <a:t> </a:t>
            </a:r>
            <a:r>
              <a:rPr lang="en-US" sz="4000" dirty="0" err="1">
                <a:solidFill>
                  <a:prstClr val="black"/>
                </a:solidFill>
                <a:latin typeface="Calibri" panose="020F0502020204030204" charset="0"/>
                <a:cs typeface="Calibri" panose="020F0502020204030204" charset="0"/>
              </a:rPr>
              <a:t>trong</a:t>
            </a:r>
            <a:r>
              <a:rPr lang="en-US" sz="4000" dirty="0">
                <a:solidFill>
                  <a:prstClr val="black"/>
                </a:solidFill>
                <a:latin typeface="Calibri" panose="020F0502020204030204" charset="0"/>
                <a:cs typeface="Calibri" panose="020F0502020204030204" charset="0"/>
              </a:rPr>
              <a:t> 5 </a:t>
            </a:r>
            <a:r>
              <a:rPr lang="en-US" sz="4000" dirty="0" err="1">
                <a:solidFill>
                  <a:prstClr val="black"/>
                </a:solidFill>
                <a:latin typeface="Calibri" panose="020F0502020204030204" charset="0"/>
                <a:cs typeface="Calibri" panose="020F0502020204030204" charset="0"/>
              </a:rPr>
              <a:t>điều</a:t>
            </a:r>
            <a:r>
              <a:rPr lang="en-US" sz="4000" dirty="0">
                <a:solidFill>
                  <a:prstClr val="black"/>
                </a:solidFill>
                <a:latin typeface="Calibri" panose="020F0502020204030204" charset="0"/>
                <a:cs typeface="Calibri" panose="020F0502020204030204" charset="0"/>
              </a:rPr>
              <a:t> </a:t>
            </a:r>
            <a:r>
              <a:rPr lang="en-US" sz="4000" dirty="0" err="1">
                <a:solidFill>
                  <a:prstClr val="black"/>
                </a:solidFill>
                <a:latin typeface="Calibri" panose="020F0502020204030204" charset="0"/>
                <a:cs typeface="Calibri" panose="020F0502020204030204" charset="0"/>
              </a:rPr>
              <a:t>Bác</a:t>
            </a:r>
            <a:r>
              <a:rPr lang="en-US" sz="4000" dirty="0">
                <a:solidFill>
                  <a:prstClr val="black"/>
                </a:solidFill>
                <a:latin typeface="Calibri" panose="020F0502020204030204" charset="0"/>
                <a:cs typeface="Calibri" panose="020F0502020204030204" charset="0"/>
              </a:rPr>
              <a:t> </a:t>
            </a:r>
            <a:r>
              <a:rPr lang="en-US" sz="4000" dirty="0" err="1">
                <a:solidFill>
                  <a:prstClr val="black"/>
                </a:solidFill>
                <a:latin typeface="Calibri" panose="020F0502020204030204" charset="0"/>
                <a:cs typeface="Calibri" panose="020F0502020204030204" charset="0"/>
              </a:rPr>
              <a:t>Hồ</a:t>
            </a:r>
            <a:r>
              <a:rPr lang="en-US" sz="4000" dirty="0">
                <a:solidFill>
                  <a:prstClr val="black"/>
                </a:solidFill>
                <a:latin typeface="Calibri" panose="020F0502020204030204" charset="0"/>
                <a:cs typeface="Calibri" panose="020F0502020204030204" charset="0"/>
              </a:rPr>
              <a:t> </a:t>
            </a:r>
            <a:r>
              <a:rPr lang="en-US" sz="4000" dirty="0" err="1">
                <a:solidFill>
                  <a:prstClr val="black"/>
                </a:solidFill>
                <a:latin typeface="Calibri" panose="020F0502020204030204" charset="0"/>
                <a:cs typeface="Calibri" panose="020F0502020204030204" charset="0"/>
              </a:rPr>
              <a:t>dạy</a:t>
            </a:r>
            <a:r>
              <a:rPr lang="en-US" sz="4000" dirty="0">
                <a:solidFill>
                  <a:prstClr val="black"/>
                </a:solidFill>
                <a:latin typeface="Calibri" panose="020F0502020204030204" charset="0"/>
                <a:cs typeface="Calibri" panose="020F0502020204030204" charset="0"/>
              </a:rPr>
              <a:t> </a:t>
            </a:r>
            <a:r>
              <a:rPr lang="en-US" sz="4000" dirty="0" err="1">
                <a:solidFill>
                  <a:prstClr val="black"/>
                </a:solidFill>
                <a:latin typeface="Calibri" panose="020F0502020204030204" charset="0"/>
                <a:cs typeface="Calibri" panose="020F0502020204030204" charset="0"/>
              </a:rPr>
              <a:t>thiếu</a:t>
            </a:r>
            <a:r>
              <a:rPr lang="en-US" sz="4000" dirty="0">
                <a:solidFill>
                  <a:prstClr val="black"/>
                </a:solidFill>
                <a:latin typeface="Calibri" panose="020F0502020204030204" charset="0"/>
                <a:cs typeface="Calibri" panose="020F0502020204030204" charset="0"/>
              </a:rPr>
              <a:t> </a:t>
            </a:r>
            <a:r>
              <a:rPr lang="en-US" sz="4000" dirty="0" err="1">
                <a:solidFill>
                  <a:prstClr val="black"/>
                </a:solidFill>
                <a:latin typeface="Calibri" panose="020F0502020204030204" charset="0"/>
                <a:cs typeface="Calibri" panose="020F0502020204030204" charset="0"/>
              </a:rPr>
              <a:t>niên</a:t>
            </a:r>
            <a:r>
              <a:rPr lang="en-US" sz="4000" dirty="0">
                <a:solidFill>
                  <a:prstClr val="black"/>
                </a:solidFill>
                <a:latin typeface="Calibri" panose="020F0502020204030204" charset="0"/>
                <a:cs typeface="Calibri" panose="020F0502020204030204" charset="0"/>
              </a:rPr>
              <a:t> </a:t>
            </a:r>
            <a:r>
              <a:rPr lang="en-US" sz="4000" dirty="0" err="1">
                <a:solidFill>
                  <a:prstClr val="black"/>
                </a:solidFill>
                <a:latin typeface="Calibri" panose="020F0502020204030204" charset="0"/>
                <a:cs typeface="Calibri" panose="020F0502020204030204" charset="0"/>
              </a:rPr>
              <a:t>nhi</a:t>
            </a:r>
            <a:r>
              <a:rPr lang="en-US" sz="4000" dirty="0">
                <a:solidFill>
                  <a:prstClr val="black"/>
                </a:solidFill>
                <a:latin typeface="Calibri" panose="020F0502020204030204" charset="0"/>
                <a:cs typeface="Calibri" panose="020F0502020204030204" charset="0"/>
              </a:rPr>
              <a:t> </a:t>
            </a:r>
            <a:r>
              <a:rPr lang="en-US" sz="4000" dirty="0" err="1">
                <a:solidFill>
                  <a:prstClr val="black"/>
                </a:solidFill>
                <a:latin typeface="Calibri" panose="020F0502020204030204" charset="0"/>
                <a:cs typeface="Calibri" panose="020F0502020204030204" charset="0"/>
              </a:rPr>
              <a:t>đồng</a:t>
            </a:r>
            <a:r>
              <a:rPr lang="en-US" sz="4000" dirty="0">
                <a:solidFill>
                  <a:prstClr val="black"/>
                </a:solidFill>
                <a:latin typeface="Calibri" panose="020F0502020204030204" charset="0"/>
                <a:cs typeface="Calibri" panose="020F050202020403020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pic>
        <p:nvPicPr>
          <p:cNvPr id="5" name="Picture 4">
            <a:extLst>
              <a:ext uri="{FF2B5EF4-FFF2-40B4-BE49-F238E27FC236}">
                <a16:creationId xmlns:a16="http://schemas.microsoft.com/office/drawing/2014/main" id="{D84E5683-2BE2-4237-971D-D2D689055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533" y="464457"/>
            <a:ext cx="2738296" cy="3651061"/>
          </a:xfrm>
          <a:prstGeom prst="rect">
            <a:avLst/>
          </a:prstGeom>
        </p:spPr>
      </p:pic>
      <p:sp>
        <p:nvSpPr>
          <p:cNvPr id="2" name="Rectangle: Rounded Corners 1">
            <a:extLst>
              <a:ext uri="{FF2B5EF4-FFF2-40B4-BE49-F238E27FC236}">
                <a16:creationId xmlns:a16="http://schemas.microsoft.com/office/drawing/2014/main" id="{1AD8A5D6-3685-45C6-8FF4-14FD992EFEFE}"/>
              </a:ext>
            </a:extLst>
          </p:cNvPr>
          <p:cNvSpPr/>
          <p:nvPr/>
        </p:nvSpPr>
        <p:spPr>
          <a:xfrm>
            <a:off x="2830286" y="4743984"/>
            <a:ext cx="6778172" cy="9456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5. </a:t>
            </a:r>
            <a:r>
              <a:rPr lang="en-US" sz="3200" b="1" dirty="0" err="1">
                <a:solidFill>
                  <a:srgbClr val="FF0000"/>
                </a:solidFill>
                <a:latin typeface="Arial" panose="020B0604020202020204" pitchFamily="34" charset="0"/>
                <a:cs typeface="Arial" panose="020B0604020202020204" pitchFamily="34" charset="0"/>
              </a:rPr>
              <a:t>Khiêm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tốn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thật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dũng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cảm</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120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ADAC75C4-5684-4441-9938-84988D199C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Picture 1" descr="Picture2">
            <a:extLst>
              <a:ext uri="{FF2B5EF4-FFF2-40B4-BE49-F238E27FC236}">
                <a16:creationId xmlns:a16="http://schemas.microsoft.com/office/drawing/2014/main" id="{C27B1DB5-D73A-4241-B1B8-CD5493CD75CE}"/>
              </a:ext>
            </a:extLst>
          </p:cNvPr>
          <p:cNvPicPr>
            <a:picLocks noChangeAspect="1"/>
          </p:cNvPicPr>
          <p:nvPr/>
        </p:nvPicPr>
        <p:blipFill>
          <a:blip r:embed="rId3"/>
          <a:stretch>
            <a:fillRect/>
          </a:stretch>
        </p:blipFill>
        <p:spPr>
          <a:xfrm>
            <a:off x="1962966" y="812800"/>
            <a:ext cx="7801610" cy="4440555"/>
          </a:xfrm>
          <a:prstGeom prst="rect">
            <a:avLst/>
          </a:prstGeom>
        </p:spPr>
      </p:pic>
    </p:spTree>
    <p:extLst>
      <p:ext uri="{BB962C8B-B14F-4D97-AF65-F5344CB8AC3E}">
        <p14:creationId xmlns:p14="http://schemas.microsoft.com/office/powerpoint/2010/main" val="247896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9413D6-A4D6-4407-9FDA-139A607F9140}"/>
              </a:ext>
            </a:extLst>
          </p:cNvPr>
          <p:cNvPicPr>
            <a:picLocks noChangeAspect="1"/>
          </p:cNvPicPr>
          <p:nvPr/>
        </p:nvPicPr>
        <p:blipFill rotWithShape="1">
          <a:blip r:embed="rId2">
            <a:extLst>
              <a:ext uri="{28A0092B-C50C-407E-A947-70E740481C1C}">
                <a14:useLocalDpi xmlns:a14="http://schemas.microsoft.com/office/drawing/2010/main" val="0"/>
              </a:ext>
            </a:extLst>
          </a:blip>
          <a:srcRect l="5477" r="5237"/>
          <a:stretch/>
        </p:blipFill>
        <p:spPr>
          <a:xfrm>
            <a:off x="0" y="0"/>
            <a:ext cx="12293600" cy="6858000"/>
          </a:xfrm>
          <a:prstGeom prst="rect">
            <a:avLst/>
          </a:prstGeom>
        </p:spPr>
      </p:pic>
    </p:spTree>
    <p:extLst>
      <p:ext uri="{BB962C8B-B14F-4D97-AF65-F5344CB8AC3E}">
        <p14:creationId xmlns:p14="http://schemas.microsoft.com/office/powerpoint/2010/main" val="2192199894"/>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14524968">
            <a:hlinkClick r:id="" action="ppaction://media"/>
            <a:extLst>
              <a:ext uri="{FF2B5EF4-FFF2-40B4-BE49-F238E27FC236}">
                <a16:creationId xmlns:a16="http://schemas.microsoft.com/office/drawing/2014/main" id="{6722EEAB-CF9C-48DE-B26E-18FED4F8F2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69726720"/>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4">
            <a:extLst>
              <a:ext uri="{FF2B5EF4-FFF2-40B4-BE49-F238E27FC236}">
                <a16:creationId xmlns:a16="http://schemas.microsoft.com/office/drawing/2014/main" id="{21D0E7B7-B32A-4FAE-A975-66F84BE932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Picture 2">
            <a:extLst>
              <a:ext uri="{FF2B5EF4-FFF2-40B4-BE49-F238E27FC236}">
                <a16:creationId xmlns:a16="http://schemas.microsoft.com/office/drawing/2014/main" id="{35AC5F3C-0ADB-47A7-B0B6-8D3958244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410" y="2031999"/>
            <a:ext cx="5846450" cy="4122057"/>
          </a:xfrm>
          <a:prstGeom prst="rect">
            <a:avLst/>
          </a:prstGeom>
        </p:spPr>
      </p:pic>
      <p:sp>
        <p:nvSpPr>
          <p:cNvPr id="4" name="Speech Bubble: Rectangle 3">
            <a:extLst>
              <a:ext uri="{FF2B5EF4-FFF2-40B4-BE49-F238E27FC236}">
                <a16:creationId xmlns:a16="http://schemas.microsoft.com/office/drawing/2014/main" id="{AB24F2BB-415F-493F-B9AB-840C1E1E99ED}"/>
              </a:ext>
            </a:extLst>
          </p:cNvPr>
          <p:cNvSpPr/>
          <p:nvPr/>
        </p:nvSpPr>
        <p:spPr>
          <a:xfrm>
            <a:off x="3573320" y="217714"/>
            <a:ext cx="5846451" cy="1306286"/>
          </a:xfrm>
          <a:prstGeom prst="wedgeRectCallout">
            <a:avLst>
              <a:gd name="adj1" fmla="val 452"/>
              <a:gd name="adj2" fmla="val 825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 panose="020B0604020202020204" pitchFamily="34" charset="0"/>
                <a:cs typeface="Arial" panose="020B0604020202020204" pitchFamily="34" charset="0"/>
              </a:rPr>
              <a:t>Tranh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vẽ</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ai? </a:t>
            </a:r>
          </a:p>
          <a:p>
            <a:pPr algn="ct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ng</a:t>
            </a:r>
            <a:r>
              <a:rPr lang="vi-VN" sz="3200" dirty="0">
                <a:latin typeface="Arial" panose="020B0604020202020204" pitchFamily="34" charset="0"/>
                <a:cs typeface="Arial" panose="020B0604020202020204" pitchFamily="34" charset="0"/>
              </a:rPr>
              <a:t>ư</a:t>
            </a:r>
            <a:r>
              <a:rPr lang="en-US" sz="3200" dirty="0" err="1">
                <a:latin typeface="Arial" panose="020B0604020202020204" pitchFamily="34" charset="0"/>
                <a:cs typeface="Arial" panose="020B0604020202020204" pitchFamily="34" charset="0"/>
              </a:rPr>
              <a:t>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90098507"/>
      </p:ext>
    </p:extLst>
  </p:cSld>
  <p:clrMapOvr>
    <a:masterClrMapping/>
  </p:clrMapOvr>
  <mc:AlternateContent xmlns:mc="http://schemas.openxmlformats.org/markup-compatibility/2006" xmlns:p14="http://schemas.microsoft.com/office/powerpoint/2010/main">
    <mc:Choice Requires="p14">
      <p:transition spd="slow" p14:dur="20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76D8B7ED-9D6B-4C5F-899F-DA8C138942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90355" y="-262211"/>
            <a:ext cx="2997089" cy="3993621"/>
          </a:xfrm>
          <a:prstGeom prst="rect">
            <a:avLst/>
          </a:prstGeom>
        </p:spPr>
      </p:pic>
      <p:pic>
        <p:nvPicPr>
          <p:cNvPr id="7" name="图片 16">
            <a:extLst>
              <a:ext uri="{FF2B5EF4-FFF2-40B4-BE49-F238E27FC236}">
                <a16:creationId xmlns:a16="http://schemas.microsoft.com/office/drawing/2014/main" id="{65D86A1B-CD13-4A01-B390-C3A2A53275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8" name="图片 18">
            <a:extLst>
              <a:ext uri="{FF2B5EF4-FFF2-40B4-BE49-F238E27FC236}">
                <a16:creationId xmlns:a16="http://schemas.microsoft.com/office/drawing/2014/main" id="{2EDAD983-1BAC-4AF0-B855-3E3718A51B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9" name="图片 14">
            <a:extLst>
              <a:ext uri="{FF2B5EF4-FFF2-40B4-BE49-F238E27FC236}">
                <a16:creationId xmlns:a16="http://schemas.microsoft.com/office/drawing/2014/main" id="{077A07B7-2936-407D-8F19-31B191B739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608" t="10266" r="20000" b="60817"/>
          <a:stretch>
            <a:fillRect/>
          </a:stretch>
        </p:blipFill>
        <p:spPr>
          <a:xfrm>
            <a:off x="10418970" y="4691659"/>
            <a:ext cx="901149" cy="1762539"/>
          </a:xfrm>
          <a:prstGeom prst="rect">
            <a:avLst/>
          </a:prstGeom>
        </p:spPr>
      </p:pic>
      <p:pic>
        <p:nvPicPr>
          <p:cNvPr id="10" name="图片 2">
            <a:extLst>
              <a:ext uri="{FF2B5EF4-FFF2-40B4-BE49-F238E27FC236}">
                <a16:creationId xmlns:a16="http://schemas.microsoft.com/office/drawing/2014/main" id="{3DBC98BE-BFC7-48F7-AEFA-5FB2CCAE9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5910" y="2876550"/>
            <a:ext cx="3981450" cy="3981450"/>
          </a:xfrm>
          <a:prstGeom prst="rect">
            <a:avLst/>
          </a:prstGeom>
        </p:spPr>
      </p:pic>
      <p:grpSp>
        <p:nvGrpSpPr>
          <p:cNvPr id="11" name="组合 1">
            <a:extLst>
              <a:ext uri="{FF2B5EF4-FFF2-40B4-BE49-F238E27FC236}">
                <a16:creationId xmlns:a16="http://schemas.microsoft.com/office/drawing/2014/main" id="{303D4A76-61C6-4FCF-862B-CABD515663F9}"/>
              </a:ext>
            </a:extLst>
          </p:cNvPr>
          <p:cNvGrpSpPr/>
          <p:nvPr/>
        </p:nvGrpSpPr>
        <p:grpSpPr>
          <a:xfrm flipH="1">
            <a:off x="1813610" y="3806455"/>
            <a:ext cx="2292196" cy="2425339"/>
            <a:chOff x="971600" y="1287410"/>
            <a:chExt cx="2292196" cy="2425339"/>
          </a:xfrm>
        </p:grpSpPr>
        <p:pic>
          <p:nvPicPr>
            <p:cNvPr id="12" name="Picture 3" descr="F:\1-原创素材\1_mm1102\PPT\PPT_014\materaials\pageimg_g20e.png">
              <a:extLst>
                <a:ext uri="{FF2B5EF4-FFF2-40B4-BE49-F238E27FC236}">
                  <a16:creationId xmlns:a16="http://schemas.microsoft.com/office/drawing/2014/main" id="{47B41CF9-E975-4197-B118-18829D6A1C0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71600" y="1669705"/>
              <a:ext cx="2292196" cy="2043044"/>
            </a:xfrm>
            <a:prstGeom prst="rect">
              <a:avLst/>
            </a:prstGeom>
            <a:noFill/>
            <a:effectLst>
              <a:glow rad="101600">
                <a:sysClr val="window" lastClr="FFFFFF">
                  <a:lumMod val="85000"/>
                  <a:alpha val="60000"/>
                </a:sysClr>
              </a:glow>
            </a:effectLst>
            <a:extLst>
              <a:ext uri="{909E8E84-426E-40DD-AFC4-6F175D3DCCD1}">
                <a14:hiddenFill xmlns:a14="http://schemas.microsoft.com/office/drawing/2010/main">
                  <a:solidFill>
                    <a:srgbClr val="FFFFFF"/>
                  </a:solidFill>
                </a14:hiddenFill>
              </a:ext>
            </a:extLst>
          </p:spPr>
        </p:pic>
        <p:sp>
          <p:nvSpPr>
            <p:cNvPr id="13" name="TextBox 14">
              <a:extLst>
                <a:ext uri="{FF2B5EF4-FFF2-40B4-BE49-F238E27FC236}">
                  <a16:creationId xmlns:a16="http://schemas.microsoft.com/office/drawing/2014/main" id="{996AABD1-59A0-47B1-8F7C-AC96AD2CE48B}"/>
                </a:ext>
              </a:extLst>
            </p:cNvPr>
            <p:cNvSpPr txBox="1"/>
            <p:nvPr/>
          </p:nvSpPr>
          <p:spPr>
            <a:xfrm>
              <a:off x="1574339" y="1287410"/>
              <a:ext cx="1298833" cy="2122805"/>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altLang="zh-CN" sz="8800" b="0" i="0" u="none" strike="noStrike" kern="0" cap="none" spc="0" normalizeH="0" baseline="0" noProof="0" dirty="0">
                  <a:ln>
                    <a:noFill/>
                  </a:ln>
                  <a:solidFill>
                    <a:prstClr val="white"/>
                  </a:solidFill>
                  <a:effectLst/>
                  <a:uLnTx/>
                  <a:uFillTx/>
                  <a:ea typeface="华康海报体W12(P)" pitchFamily="82" charset="-122"/>
                  <a:cs typeface="Calibri" panose="020F0502020204030204" charset="0"/>
                </a:rPr>
                <a:t>1</a:t>
              </a:r>
            </a:p>
          </p:txBody>
        </p:sp>
      </p:grpSp>
      <p:pic>
        <p:nvPicPr>
          <p:cNvPr id="14" name="Picture 13" descr="Picture6">
            <a:extLst>
              <a:ext uri="{FF2B5EF4-FFF2-40B4-BE49-F238E27FC236}">
                <a16:creationId xmlns:a16="http://schemas.microsoft.com/office/drawing/2014/main" id="{15CF42CA-5BCA-4CB1-999E-9EA8C7F085BE}"/>
              </a:ext>
            </a:extLst>
          </p:cNvPr>
          <p:cNvPicPr>
            <a:picLocks noChangeAspect="1"/>
          </p:cNvPicPr>
          <p:nvPr/>
        </p:nvPicPr>
        <p:blipFill>
          <a:blip r:embed="rId10"/>
          <a:stretch>
            <a:fillRect/>
          </a:stretch>
        </p:blipFill>
        <p:spPr>
          <a:xfrm>
            <a:off x="567055" y="233045"/>
            <a:ext cx="11057890" cy="4608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31" presetClass="entr" presetSubtype="0" fill="hold" nodeType="withEffect">
                                  <p:stCondLst>
                                    <p:cond delay="0"/>
                                  </p:stCondLst>
                                  <p:childTnLst>
                                    <p:set>
                                      <p:cBhvr>
                                        <p:cTn id="9" dur="500"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 calcmode="lin" valueType="num">
                                      <p:cBhvr>
                                        <p:cTn id="12" dur="500" fill="hold"/>
                                        <p:tgtEl>
                                          <p:spTgt spid="11"/>
                                        </p:tgtEl>
                                        <p:attrNameLst>
                                          <p:attrName>style.rotation</p:attrName>
                                        </p:attrNameLst>
                                      </p:cBhvr>
                                      <p:tavLst>
                                        <p:tav tm="0">
                                          <p:val>
                                            <p:fltVal val="90"/>
                                          </p:val>
                                        </p:tav>
                                        <p:tav tm="100000">
                                          <p:val>
                                            <p:fltVal val="0"/>
                                          </p:val>
                                        </p:tav>
                                      </p:tavLst>
                                    </p:anim>
                                    <p:animEffect transition="in" filter="fade">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500"/>
                            </p:stCondLst>
                            <p:childTnLst>
                              <p:par>
                                <p:cTn id="20" presetID="32" presetClass="emph" presetSubtype="0" repeatCount="indefinite" fill="hold" nodeType="after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4">
            <a:extLst>
              <a:ext uri="{FF2B5EF4-FFF2-40B4-BE49-F238E27FC236}">
                <a16:creationId xmlns:a16="http://schemas.microsoft.com/office/drawing/2014/main" id="{FA7BDA12-C3D6-449A-BCFC-677325AEC6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Picture 4">
            <a:extLst>
              <a:ext uri="{FF2B5EF4-FFF2-40B4-BE49-F238E27FC236}">
                <a16:creationId xmlns:a16="http://schemas.microsoft.com/office/drawing/2014/main" id="{307DEB54-32C2-4C39-AA4D-A581920A28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0" b="94125" l="10000" r="90000">
                        <a14:foregroundMark x1="39625" y1="9750" x2="49000" y2="12125"/>
                        <a14:foregroundMark x1="50000" y1="7625" x2="56875" y2="10375"/>
                        <a14:foregroundMark x1="56875" y1="10375" x2="57000" y2="10375"/>
                        <a14:foregroundMark x1="46000" y1="57375" x2="46875" y2="61000"/>
                        <a14:foregroundMark x1="41375" y1="50375" x2="50250" y2="56250"/>
                        <a14:foregroundMark x1="50250" y1="56250" x2="50250" y2="56250"/>
                        <a14:foregroundMark x1="46625" y1="48000" x2="51750" y2="50125"/>
                        <a14:foregroundMark x1="50375" y1="46375" x2="53625" y2="50750"/>
                        <a14:foregroundMark x1="41750" y1="90625" x2="48375" y2="94125"/>
                        <a14:foregroundMark x1="48375" y1="94125" x2="48500" y2="94125"/>
                        <a14:foregroundMark x1="49625" y1="89250" x2="50875" y2="89750"/>
                        <a14:foregroundMark x1="40750" y1="6125" x2="43000" y2="5250"/>
                        <a14:foregroundMark x1="54250" y1="7875" x2="61250" y2="25125"/>
                        <a14:foregroundMark x1="61250" y1="25125" x2="61250" y2="25125"/>
                        <a14:foregroundMark x1="55750" y1="45750" x2="54875" y2="67500"/>
                      </a14:backgroundRemoval>
                    </a14:imgEffect>
                  </a14:imgLayer>
                </a14:imgProps>
              </a:ext>
              <a:ext uri="{28A0092B-C50C-407E-A947-70E740481C1C}">
                <a14:useLocalDpi xmlns:a14="http://schemas.microsoft.com/office/drawing/2010/main" val="0"/>
              </a:ext>
            </a:extLst>
          </a:blip>
          <a:stretch>
            <a:fillRect/>
          </a:stretch>
        </p:blipFill>
        <p:spPr>
          <a:xfrm>
            <a:off x="4096459" y="1358582"/>
            <a:ext cx="3496567" cy="3496567"/>
          </a:xfrm>
          <a:prstGeom prst="rect">
            <a:avLst/>
          </a:prstGeom>
        </p:spPr>
      </p:pic>
      <p:pic>
        <p:nvPicPr>
          <p:cNvPr id="10" name="图片 9"/>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167549" y="-392113"/>
            <a:ext cx="1799590" cy="1750695"/>
          </a:xfrm>
          <a:prstGeom prst="rect">
            <a:avLst/>
          </a:prstGeom>
        </p:spPr>
      </p:pic>
      <p:pic>
        <p:nvPicPr>
          <p:cNvPr id="11" name="图片 20">
            <a:extLst>
              <a:ext uri="{FF2B5EF4-FFF2-40B4-BE49-F238E27FC236}">
                <a16:creationId xmlns:a16="http://schemas.microsoft.com/office/drawing/2014/main" id="{5192E53E-BA4D-4F13-AC61-F6A98CDB370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0401028" y="5355019"/>
            <a:ext cx="1882684" cy="1427193"/>
          </a:xfrm>
          <a:prstGeom prst="rect">
            <a:avLst/>
          </a:prstGeom>
        </p:spPr>
      </p:pic>
      <p:pic>
        <p:nvPicPr>
          <p:cNvPr id="12" name="图片 16" descr="太阳">
            <a:extLst>
              <a:ext uri="{FF2B5EF4-FFF2-40B4-BE49-F238E27FC236}">
                <a16:creationId xmlns:a16="http://schemas.microsoft.com/office/drawing/2014/main" id="{F2576784-9A51-43DB-8E82-B3AD87A319D0}"/>
              </a:ext>
            </a:extLst>
          </p:cNvPr>
          <p:cNvPicPr>
            <a:picLocks noChangeAspect="1"/>
          </p:cNvPicPr>
          <p:nvPr/>
        </p:nvPicPr>
        <p:blipFill>
          <a:blip r:embed="rId7"/>
          <a:stretch>
            <a:fillRect/>
          </a:stretch>
        </p:blipFill>
        <p:spPr>
          <a:xfrm>
            <a:off x="10386876" y="180340"/>
            <a:ext cx="1674495" cy="1644650"/>
          </a:xfrm>
          <a:prstGeom prst="rect">
            <a:avLst/>
          </a:prstGeom>
        </p:spPr>
      </p:pic>
      <p:pic>
        <p:nvPicPr>
          <p:cNvPr id="13" name="图片 19" descr="云">
            <a:extLst>
              <a:ext uri="{FF2B5EF4-FFF2-40B4-BE49-F238E27FC236}">
                <a16:creationId xmlns:a16="http://schemas.microsoft.com/office/drawing/2014/main" id="{850D0953-3A95-49F0-BE49-FB0E87355817}"/>
              </a:ext>
            </a:extLst>
          </p:cNvPr>
          <p:cNvPicPr>
            <a:picLocks noChangeAspect="1"/>
          </p:cNvPicPr>
          <p:nvPr/>
        </p:nvPicPr>
        <p:blipFill>
          <a:blip r:embed="rId8"/>
          <a:stretch>
            <a:fillRect/>
          </a:stretch>
        </p:blipFill>
        <p:spPr>
          <a:xfrm>
            <a:off x="8727621" y="-149225"/>
            <a:ext cx="2414905" cy="2088515"/>
          </a:xfrm>
          <a:prstGeom prst="rect">
            <a:avLst/>
          </a:prstGeom>
        </p:spPr>
      </p:pic>
      <p:sp>
        <p:nvSpPr>
          <p:cNvPr id="14" name="TextBox 28">
            <a:extLst>
              <a:ext uri="{FF2B5EF4-FFF2-40B4-BE49-F238E27FC236}">
                <a16:creationId xmlns:a16="http://schemas.microsoft.com/office/drawing/2014/main" id="{12183BA0-F917-455A-9016-3208B9EC9C1C}"/>
              </a:ext>
            </a:extLst>
          </p:cNvPr>
          <p:cNvSpPr txBox="1"/>
          <p:nvPr/>
        </p:nvSpPr>
        <p:spPr>
          <a:xfrm>
            <a:off x="4268439" y="4855149"/>
            <a:ext cx="2926080" cy="2015168"/>
          </a:xfrm>
          <a:prstGeom prst="cloud">
            <a:avLst/>
          </a:prstGeom>
          <a:solidFill>
            <a:srgbClr val="FFC000">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5" name="TextBox 28">
            <a:extLst>
              <a:ext uri="{FF2B5EF4-FFF2-40B4-BE49-F238E27FC236}">
                <a16:creationId xmlns:a16="http://schemas.microsoft.com/office/drawing/2014/main" id="{804BE374-A14C-44B4-8D84-C2AB0714DF0C}"/>
              </a:ext>
            </a:extLst>
          </p:cNvPr>
          <p:cNvSpPr txBox="1"/>
          <p:nvPr/>
        </p:nvSpPr>
        <p:spPr>
          <a:xfrm>
            <a:off x="8372656" y="1939290"/>
            <a:ext cx="3124835" cy="2032894"/>
          </a:xfrm>
          <a:prstGeom prst="cloud">
            <a:avLst/>
          </a:prstGeom>
          <a:solidFill>
            <a:srgbClr val="FFE2AF"/>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16" name="TextBox 28">
            <a:extLst>
              <a:ext uri="{FF2B5EF4-FFF2-40B4-BE49-F238E27FC236}">
                <a16:creationId xmlns:a16="http://schemas.microsoft.com/office/drawing/2014/main" id="{5619B0A3-0D3F-4E64-9A95-00E7A92AA148}"/>
              </a:ext>
            </a:extLst>
          </p:cNvPr>
          <p:cNvSpPr txBox="1"/>
          <p:nvPr/>
        </p:nvSpPr>
        <p:spPr>
          <a:xfrm>
            <a:off x="626291" y="1846580"/>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18" name="Picture 4" descr="Check out Arrow icon created by 4B Icons | Graphic design posters, Mini  drawings, Desktop wallpaper art">
            <a:extLst>
              <a:ext uri="{FF2B5EF4-FFF2-40B4-BE49-F238E27FC236}">
                <a16:creationId xmlns:a16="http://schemas.microsoft.com/office/drawing/2014/main" id="{CBE6A318-27A2-484C-A6E5-B26E6F1CB2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91226" y="2259330"/>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eck out Arrow icon created by 4B Icons | Graphic design posters, Mini  drawings, Desktop wallpaper art">
            <a:extLst>
              <a:ext uri="{FF2B5EF4-FFF2-40B4-BE49-F238E27FC236}">
                <a16:creationId xmlns:a16="http://schemas.microsoft.com/office/drawing/2014/main" id="{73E4B855-8BCC-48F0-A6D7-F2B33EECD5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66244" y="2316712"/>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99A1ED8-821E-4B83-B701-6A679C0389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5671" y="506095"/>
            <a:ext cx="4821555" cy="993775"/>
          </a:xfrm>
          <a:prstGeom prst="rect">
            <a:avLst/>
          </a:prstGeom>
        </p:spPr>
      </p:pic>
      <p:pic>
        <p:nvPicPr>
          <p:cNvPr id="24" name="Picture 4" descr="Check out Arrow icon created by 4B Icons | Graphic design posters, Mini  drawings, Desktop wallpaper art">
            <a:extLst>
              <a:ext uri="{FF2B5EF4-FFF2-40B4-BE49-F238E27FC236}">
                <a16:creationId xmlns:a16="http://schemas.microsoft.com/office/drawing/2014/main" id="{0E29C13F-5956-4A2D-A1C2-F03D19081C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405301" y="3885565"/>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ppt_y-#ppt_h/2"/>
                                          </p:val>
                                        </p:tav>
                                        <p:tav tm="100000">
                                          <p:val>
                                            <p:strVal val="#ppt_y"/>
                                          </p:val>
                                        </p:tav>
                                      </p:tavLst>
                                    </p:anim>
                                    <p:anim calcmode="lin" valueType="num">
                                      <p:cBhvr additive="base">
                                        <p:cTn id="9" dur="500" fill="hold"/>
                                        <p:tgtEl>
                                          <p:spTgt spid="20"/>
                                        </p:tgtEl>
                                        <p:attrNameLst>
                                          <p:attrName>ppt_w</p:attrName>
                                        </p:attrNameLst>
                                      </p:cBhvr>
                                      <p:tavLst>
                                        <p:tav tm="0">
                                          <p:val>
                                            <p:strVal val="#ppt_w"/>
                                          </p:val>
                                        </p:tav>
                                        <p:tav tm="100000">
                                          <p:val>
                                            <p:strVal val="#ppt_w"/>
                                          </p:val>
                                        </p:tav>
                                      </p:tavLst>
                                    </p:anim>
                                    <p:anim calcmode="lin" valueType="num">
                                      <p:cBhvr additive="base">
                                        <p:cTn id="10" dur="500" fill="hold"/>
                                        <p:tgtEl>
                                          <p:spTgt spid="20"/>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 calcmode="lin" valueType="num">
                                      <p:cBhvr>
                                        <p:cTn id="16" dur="500" fill="hold"/>
                                        <p:tgtEl>
                                          <p:spTgt spid="19"/>
                                        </p:tgtEl>
                                        <p:attrNameLst>
                                          <p:attrName>style.rotation</p:attrName>
                                        </p:attrNameLst>
                                      </p:cBhvr>
                                      <p:tavLst>
                                        <p:tav tm="0">
                                          <p:val>
                                            <p:fltVal val="360"/>
                                          </p:val>
                                        </p:tav>
                                        <p:tav tm="100000">
                                          <p:val>
                                            <p:fltVal val="0"/>
                                          </p:val>
                                        </p:tav>
                                      </p:tavLst>
                                    </p:anim>
                                    <p:animEffect transition="in" filter="fade">
                                      <p:cBhvr>
                                        <p:cTn id="17" dur="500"/>
                                        <p:tgtEl>
                                          <p:spTgt spid="19"/>
                                        </p:tgtEl>
                                      </p:cBhvr>
                                    </p:animEffect>
                                  </p:childTnLst>
                                </p:cTn>
                              </p:par>
                              <p:par>
                                <p:cTn id="18" presetID="49" presetClass="entr" presetSubtype="0" decel="10000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 calcmode="lin" valueType="num">
                                      <p:cBhvr>
                                        <p:cTn id="22" dur="500" fill="hold"/>
                                        <p:tgtEl>
                                          <p:spTgt spid="16"/>
                                        </p:tgtEl>
                                        <p:attrNameLst>
                                          <p:attrName>style.rotation</p:attrName>
                                        </p:attrNameLst>
                                      </p:cBhvr>
                                      <p:tavLst>
                                        <p:tav tm="0">
                                          <p:val>
                                            <p:fltVal val="360"/>
                                          </p:val>
                                        </p:tav>
                                        <p:tav tm="100000">
                                          <p:val>
                                            <p:fltVal val="0"/>
                                          </p:val>
                                        </p:tav>
                                      </p:tavLst>
                                    </p:anim>
                                    <p:animEffect transition="in" filter="fade">
                                      <p:cBhvr>
                                        <p:cTn id="23" dur="500"/>
                                        <p:tgtEl>
                                          <p:spTgt spid="16"/>
                                        </p:tgtEl>
                                      </p:cBhvr>
                                    </p:animEffect>
                                  </p:childTnLst>
                                </p:cTn>
                              </p:par>
                            </p:childTnLst>
                          </p:cTn>
                        </p:par>
                        <p:par>
                          <p:cTn id="24" fill="hold">
                            <p:stCondLst>
                              <p:cond delay="1000"/>
                            </p:stCondLst>
                            <p:childTnLst>
                              <p:par>
                                <p:cTn id="25" presetID="49" presetClass="entr" presetSubtype="0" decel="10000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 calcmode="lin" valueType="num">
                                      <p:cBhvr>
                                        <p:cTn id="35" dur="500" fill="hold"/>
                                        <p:tgtEl>
                                          <p:spTgt spid="24"/>
                                        </p:tgtEl>
                                        <p:attrNameLst>
                                          <p:attrName>style.rotation</p:attrName>
                                        </p:attrNameLst>
                                      </p:cBhvr>
                                      <p:tavLst>
                                        <p:tav tm="0">
                                          <p:val>
                                            <p:fltVal val="360"/>
                                          </p:val>
                                        </p:tav>
                                        <p:tav tm="100000">
                                          <p:val>
                                            <p:fltVal val="0"/>
                                          </p:val>
                                        </p:tav>
                                      </p:tavLst>
                                    </p:anim>
                                    <p:animEffect transition="in" filter="fade">
                                      <p:cBhvr>
                                        <p:cTn id="36" dur="500"/>
                                        <p:tgtEl>
                                          <p:spTgt spid="24"/>
                                        </p:tgtEl>
                                      </p:cBhvr>
                                    </p:animEffect>
                                  </p:childTnLst>
                                </p:cTn>
                              </p:par>
                            </p:childTnLst>
                          </p:cTn>
                        </p:par>
                        <p:par>
                          <p:cTn id="37" fill="hold">
                            <p:stCondLst>
                              <p:cond delay="1500"/>
                            </p:stCondLst>
                            <p:childTnLst>
                              <p:par>
                                <p:cTn id="38" presetID="49" presetClass="entr" presetSubtype="0" decel="10000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 calcmode="lin" valueType="num">
                                      <p:cBhvr>
                                        <p:cTn id="42" dur="500" fill="hold"/>
                                        <p:tgtEl>
                                          <p:spTgt spid="18"/>
                                        </p:tgtEl>
                                        <p:attrNameLst>
                                          <p:attrName>style.rotation</p:attrName>
                                        </p:attrNameLst>
                                      </p:cBhvr>
                                      <p:tavLst>
                                        <p:tav tm="0">
                                          <p:val>
                                            <p:fltVal val="360"/>
                                          </p:val>
                                        </p:tav>
                                        <p:tav tm="100000">
                                          <p:val>
                                            <p:fltVal val="0"/>
                                          </p:val>
                                        </p:tav>
                                      </p:tavLst>
                                    </p:anim>
                                    <p:animEffect transition="in" filter="fade">
                                      <p:cBhvr>
                                        <p:cTn id="43" dur="500"/>
                                        <p:tgtEl>
                                          <p:spTgt spid="18"/>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 calcmode="lin" valueType="num">
                                      <p:cBhvr>
                                        <p:cTn id="48" dur="500" fill="hold"/>
                                        <p:tgtEl>
                                          <p:spTgt spid="15"/>
                                        </p:tgtEl>
                                        <p:attrNameLst>
                                          <p:attrName>style.rotation</p:attrName>
                                        </p:attrNameLst>
                                      </p:cBhvr>
                                      <p:tavLst>
                                        <p:tav tm="0">
                                          <p:val>
                                            <p:fltVal val="360"/>
                                          </p:val>
                                        </p:tav>
                                        <p:tav tm="100000">
                                          <p:val>
                                            <p:fltVal val="0"/>
                                          </p:val>
                                        </p:tav>
                                      </p:tavLst>
                                    </p:anim>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5" grpId="0" bldLvl="0" animBg="1"/>
      <p:bldP spid="15" grpId="1" animBg="1"/>
      <p:bldP spid="16" grpId="0" bldLvl="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AF1AF22D-DFDE-4444-B103-D23326515769}"/>
              </a:ext>
            </a:extLst>
          </p:cNvPr>
          <p:cNvGrpSpPr/>
          <p:nvPr/>
        </p:nvGrpSpPr>
        <p:grpSpPr>
          <a:xfrm>
            <a:off x="131717" y="0"/>
            <a:ext cx="4378123" cy="757555"/>
            <a:chOff x="3521613" y="0"/>
            <a:chExt cx="4241415" cy="684000"/>
          </a:xfrm>
        </p:grpSpPr>
        <p:grpSp>
          <p:nvGrpSpPr>
            <p:cNvPr id="46" name="Group 45">
              <a:extLst>
                <a:ext uri="{FF2B5EF4-FFF2-40B4-BE49-F238E27FC236}">
                  <a16:creationId xmlns:a16="http://schemas.microsoft.com/office/drawing/2014/main" id="{03D5130D-2A2F-4703-9D8E-8EB8D7A90AF9}"/>
                </a:ext>
              </a:extLst>
            </p:cNvPr>
            <p:cNvGrpSpPr/>
            <p:nvPr/>
          </p:nvGrpSpPr>
          <p:grpSpPr>
            <a:xfrm>
              <a:off x="3521613" y="0"/>
              <a:ext cx="4241415" cy="684000"/>
              <a:chOff x="3770142" y="1493446"/>
              <a:chExt cx="4241415" cy="684000"/>
            </a:xfrm>
          </p:grpSpPr>
          <p:sp>
            <p:nvSpPr>
              <p:cNvPr id="48" name="Flowchart: Alternate Process 47">
                <a:extLst>
                  <a:ext uri="{FF2B5EF4-FFF2-40B4-BE49-F238E27FC236}">
                    <a16:creationId xmlns:a16="http://schemas.microsoft.com/office/drawing/2014/main" id="{0CF42625-02C2-4EEC-BF06-F0ABECFC67C4}"/>
                  </a:ext>
                </a:extLst>
              </p:cNvPr>
              <p:cNvSpPr/>
              <p:nvPr/>
            </p:nvSpPr>
            <p:spPr>
              <a:xfrm>
                <a:off x="3840482" y="1547446"/>
                <a:ext cx="4171075"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49" name="Picture 48">
                <a:extLst>
                  <a:ext uri="{FF2B5EF4-FFF2-40B4-BE49-F238E27FC236}">
                    <a16:creationId xmlns:a16="http://schemas.microsoft.com/office/drawing/2014/main" id="{496AA09E-8FE0-4AF7-B6CB-C74BC40322A2}"/>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47" name="TextBox 46">
              <a:extLst>
                <a:ext uri="{FF2B5EF4-FFF2-40B4-BE49-F238E27FC236}">
                  <a16:creationId xmlns:a16="http://schemas.microsoft.com/office/drawing/2014/main" id="{67526107-CA16-4E62-8FD0-26D921F8FB7C}"/>
                </a:ext>
              </a:extLst>
            </p:cNvPr>
            <p:cNvSpPr txBox="1"/>
            <p:nvPr/>
          </p:nvSpPr>
          <p:spPr>
            <a:xfrm>
              <a:off x="4060480" y="107686"/>
              <a:ext cx="3702547" cy="47241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rPr>
                <a:t>Luyện đọc nối tiếp câu</a:t>
              </a:r>
            </a:p>
          </p:txBody>
        </p:sp>
      </p:grpSp>
      <p:sp>
        <p:nvSpPr>
          <p:cNvPr id="50" name="Text Box 4">
            <a:extLst>
              <a:ext uri="{FF2B5EF4-FFF2-40B4-BE49-F238E27FC236}">
                <a16:creationId xmlns:a16="http://schemas.microsoft.com/office/drawing/2014/main" id="{7BD71E3C-CE95-4634-8931-E745B8202AF8}"/>
              </a:ext>
            </a:extLst>
          </p:cNvPr>
          <p:cNvSpPr txBox="1"/>
          <p:nvPr/>
        </p:nvSpPr>
        <p:spPr>
          <a:xfrm>
            <a:off x="2951459" y="642486"/>
            <a:ext cx="9240541" cy="561885"/>
          </a:xfrm>
          <a:prstGeom prst="rect">
            <a:avLst/>
          </a:prstGeom>
          <a:noFill/>
        </p:spPr>
        <p:txBody>
          <a:bodyPr wrap="square" rtlCol="0">
            <a:spAutoFit/>
          </a:bodyPr>
          <a:lstStyle/>
          <a:p>
            <a:pPr algn="just">
              <a:lnSpc>
                <a:spcPct val="120000"/>
              </a:lnSpc>
            </a:pPr>
            <a:r>
              <a:rPr lang="vi-VN" sz="2800" b="1" dirty="0">
                <a:solidFill>
                  <a:srgbClr val="3993E1"/>
                </a:solidFill>
                <a:latin typeface="Arial" panose="020B0604020202020204" pitchFamily="34" charset="0"/>
                <a:cs typeface="Arial" panose="020B0604020202020204" pitchFamily="34" charset="0"/>
              </a:rPr>
              <a:t>     Ai ngoan sẽ được thưởng</a:t>
            </a:r>
            <a:endParaRPr lang="en-US" sz="2800" b="1" dirty="0">
              <a:solidFill>
                <a:srgbClr val="3993E1"/>
              </a:solidFill>
              <a:latin typeface="Arial" panose="020B0604020202020204" pitchFamily="34" charset="0"/>
              <a:cs typeface="Arial" panose="020B0604020202020204" pitchFamily="34" charset="0"/>
            </a:endParaRPr>
          </a:p>
        </p:txBody>
      </p:sp>
      <p:sp>
        <p:nvSpPr>
          <p:cNvPr id="51" name="Text Box 4">
            <a:extLst>
              <a:ext uri="{FF2B5EF4-FFF2-40B4-BE49-F238E27FC236}">
                <a16:creationId xmlns:a16="http://schemas.microsoft.com/office/drawing/2014/main" id="{47F1136B-2CCA-4C3A-A48E-9ABADFA83374}"/>
              </a:ext>
            </a:extLst>
          </p:cNvPr>
          <p:cNvSpPr txBox="1"/>
          <p:nvPr/>
        </p:nvSpPr>
        <p:spPr>
          <a:xfrm>
            <a:off x="530252" y="1280427"/>
            <a:ext cx="11160523" cy="5369932"/>
          </a:xfrm>
          <a:prstGeom prst="rect">
            <a:avLst/>
          </a:prstGeom>
          <a:noFill/>
        </p:spPr>
        <p:txBody>
          <a:bodyPr wrap="square" rtlCol="0">
            <a:spAutoFit/>
          </a:bodyPr>
          <a:lstStyle/>
          <a:p>
            <a:pPr algn="just">
              <a:lnSpc>
                <a:spcPct val="120000"/>
              </a:lnSpc>
            </a:pP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Một buổi sáng, Bác Hồ đến thăm trại nhi đồng. Vừa thấy Bác, các em nhỏ đã chạy ùa tới, quây quanh Bác. Bác cùng các em đi thăm phòng ngủ, phòng ăn, nhà bếp, nơi tắm rửa,… Khi trở lại phòng họp, Bác ngồi giữa các em và hỏi: </a:t>
            </a:r>
            <a:endParaRPr lang="en-US" sz="2400" dirty="0">
              <a:latin typeface="Arial" panose="020B0604020202020204" pitchFamily="34" charset="0"/>
              <a:cs typeface="Arial" panose="020B0604020202020204" pitchFamily="34" charset="0"/>
            </a:endParaRPr>
          </a:p>
          <a:p>
            <a:pPr algn="just">
              <a:lnSpc>
                <a:spcPct val="120000"/>
              </a:lnSpc>
            </a:pPr>
            <a:r>
              <a:rPr lang="vi-VN"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Các cháu chơi có vui không?</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Những lời non nớt vang lên:</a:t>
            </a:r>
          </a:p>
          <a:p>
            <a:pPr algn="just">
              <a:lnSpc>
                <a:spcPct val="120000"/>
              </a:lnSpc>
            </a:pPr>
            <a:r>
              <a:rPr lang="vi-VN"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Thưa Bác, vui lắm ạ!</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Bác lại hỏi:</a:t>
            </a:r>
          </a:p>
          <a:p>
            <a:pPr algn="just">
              <a:lnSpc>
                <a:spcPct val="120000"/>
              </a:lnSpc>
            </a:pPr>
            <a:r>
              <a:rPr lang="vi-VN"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Các cháu ăn có no không?</a:t>
            </a:r>
          </a:p>
          <a:p>
            <a:pPr algn="just">
              <a:lnSpc>
                <a:spcPct val="120000"/>
              </a:lnSpc>
            </a:pPr>
            <a:r>
              <a:rPr lang="vi-VN"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No ạ!</a:t>
            </a:r>
          </a:p>
          <a:p>
            <a:pPr algn="just">
              <a:lnSpc>
                <a:spcPct val="120000"/>
              </a:lnSpc>
            </a:pPr>
            <a:r>
              <a:rPr lang="vi-VN"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Các cô có mắng phạt các cháu không?</a:t>
            </a:r>
          </a:p>
          <a:p>
            <a:pPr algn="just">
              <a:lnSpc>
                <a:spcPct val="120000"/>
              </a:lnSpc>
            </a:pPr>
            <a:r>
              <a:rPr lang="vi-VN"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Không ạ!</a:t>
            </a:r>
            <a:endParaRPr lang="en-US" sz="2400" dirty="0">
              <a:latin typeface="Arial" panose="020B0604020202020204" pitchFamily="34" charset="0"/>
              <a:cs typeface="Arial" panose="020B0604020202020204" pitchFamily="34" charset="0"/>
            </a:endParaRPr>
          </a:p>
          <a:p>
            <a:pPr lvl="0" algn="just">
              <a:lnSpc>
                <a:spcPct val="120000"/>
              </a:lnSpc>
            </a:pPr>
            <a:r>
              <a:rPr lang="en-US" sz="2400" dirty="0">
                <a:solidFill>
                  <a:prstClr val="black"/>
                </a:solidFill>
                <a:latin typeface="Arial" panose="020B0604020202020204" pitchFamily="34" charset="0"/>
                <a:cs typeface="Arial" panose="020B0604020202020204" pitchFamily="34" charset="0"/>
              </a:rPr>
              <a:t>	</a:t>
            </a:r>
            <a:r>
              <a:rPr lang="vi-VN" sz="2400" dirty="0">
                <a:solidFill>
                  <a:prstClr val="black"/>
                </a:solidFill>
                <a:latin typeface="Arial" panose="020B0604020202020204" pitchFamily="34" charset="0"/>
                <a:cs typeface="Arial" panose="020B0604020202020204" pitchFamily="34" charset="0"/>
              </a:rPr>
              <a:t>Bác khen: </a:t>
            </a:r>
            <a:endParaRPr lang="en-US" sz="2400" dirty="0">
              <a:solidFill>
                <a:prstClr val="black"/>
              </a:solidFill>
              <a:latin typeface="Arial" panose="020B0604020202020204" pitchFamily="34" charset="0"/>
              <a:cs typeface="Arial" panose="020B0604020202020204" pitchFamily="34" charset="0"/>
            </a:endParaRPr>
          </a:p>
          <a:p>
            <a:pPr lvl="0" algn="just">
              <a:lnSpc>
                <a:spcPct val="120000"/>
              </a:lnSpc>
            </a:pPr>
            <a:r>
              <a:rPr lang="vi-VN" sz="2400" dirty="0">
                <a:solidFill>
                  <a:prstClr val="black"/>
                </a:solidFill>
                <a:latin typeface="Arial" panose="020B0604020202020204" pitchFamily="34" charset="0"/>
                <a:cs typeface="Arial" panose="020B0604020202020204" pitchFamily="34" charset="0"/>
              </a:rPr>
              <a:t>– Tốt lắm! Bây giờ Bác chia kẹo cho các cháu. Các cháu có</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thích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kẹo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không</a:t>
            </a:r>
            <a:r>
              <a:rPr lang="en-US" sz="2400" dirty="0">
                <a:solidFill>
                  <a:prstClr val="black"/>
                </a:solidFill>
                <a:latin typeface="Arial" panose="020B0604020202020204" pitchFamily="34" charset="0"/>
                <a:cs typeface="Arial" panose="020B0604020202020204" pitchFamily="34" charset="0"/>
              </a:rPr>
              <a:t>?</a:t>
            </a:r>
          </a:p>
          <a:p>
            <a:pPr algn="just">
              <a:lnSpc>
                <a:spcPct val="120000"/>
              </a:lnSpc>
            </a:pPr>
            <a:endParaRPr lang="en-US" sz="2400" dirty="0">
              <a:latin typeface="Arial" panose="020B0604020202020204" pitchFamily="34" charset="0"/>
              <a:cs typeface="Arial" panose="020B0604020202020204" pitchFamily="34" charset="0"/>
            </a:endParaRPr>
          </a:p>
        </p:txBody>
      </p:sp>
    </p:spTree>
  </p:cSld>
  <p:clrMapOvr>
    <a:masterClrMapping/>
  </p:clrMapOvr>
  <p:transition spd="med" advTm="0">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70000">
                                          <p:cBhvr additive="base">
                                            <p:cTn id="7" dur="500" fill="hold"/>
                                            <p:tgtEl>
                                              <p:spTgt spid="45"/>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自定义 2178">
      <a:dk1>
        <a:sysClr val="windowText" lastClr="000000"/>
      </a:dk1>
      <a:lt1>
        <a:sysClr val="window" lastClr="FFFFFF"/>
      </a:lt1>
      <a:dk2>
        <a:srgbClr val="44546A"/>
      </a:dk2>
      <a:lt2>
        <a:srgbClr val="E7E6E6"/>
      </a:lt2>
      <a:accent1>
        <a:srgbClr val="38B692"/>
      </a:accent1>
      <a:accent2>
        <a:srgbClr val="38B692"/>
      </a:accent2>
      <a:accent3>
        <a:srgbClr val="38B692"/>
      </a:accent3>
      <a:accent4>
        <a:srgbClr val="38B692"/>
      </a:accent4>
      <a:accent5>
        <a:srgbClr val="38B692"/>
      </a:accent5>
      <a:accent6>
        <a:srgbClr val="38B692"/>
      </a:accent6>
      <a:hlink>
        <a:srgbClr val="0563C1"/>
      </a:hlink>
      <a:folHlink>
        <a:srgbClr val="954F72"/>
      </a:folHlink>
    </a:clrScheme>
    <a:fontScheme name="rdbvzni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1161</Words>
  <Application>Microsoft Office PowerPoint</Application>
  <PresentationFormat>Widescreen</PresentationFormat>
  <Paragraphs>154</Paragraphs>
  <Slides>35</Slides>
  <Notes>8</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35</vt:i4>
      </vt:variant>
    </vt:vector>
  </HeadingPairs>
  <TitlesOfParts>
    <vt:vector size="55" baseType="lpstr">
      <vt:lpstr>Microsoft YaHei</vt:lpstr>
      <vt:lpstr>Microsoft YaHei</vt:lpstr>
      <vt:lpstr>宋体</vt:lpstr>
      <vt:lpstr>#9Slide05 Fourth Medium</vt:lpstr>
      <vt:lpstr>#9Slide05 Rukola</vt:lpstr>
      <vt:lpstr>Arial</vt:lpstr>
      <vt:lpstr>Calibri</vt:lpstr>
      <vt:lpstr>Calibri Light</vt:lpstr>
      <vt:lpstr>iCiel Cadena</vt:lpstr>
      <vt:lpstr>inpin heiti</vt:lpstr>
      <vt:lpstr>Source Han Sans CN Medium</vt:lpstr>
      <vt:lpstr>SVN-Adam Gorry</vt:lpstr>
      <vt:lpstr>SVN-Cookies</vt:lpstr>
      <vt:lpstr>Wingdings</vt:lpstr>
      <vt:lpstr>华康海报体W12(P)</vt:lpstr>
      <vt:lpstr>字魂107号-萌趣欢乐体</vt:lpstr>
      <vt:lpstr>字魂59号-创粗黑</vt:lpstr>
      <vt:lpstr>Office 主题</vt:lpstr>
      <vt:lpstr>Office 主题​​</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PC</cp:lastModifiedBy>
  <cp:revision>3</cp:revision>
  <dcterms:created xsi:type="dcterms:W3CDTF">2017-05-18T14:26:00Z</dcterms:created>
  <dcterms:modified xsi:type="dcterms:W3CDTF">2025-04-02T07:37:06Z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