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943" r:id="rId2"/>
    <p:sldMasterId id="2147484051" r:id="rId3"/>
    <p:sldMasterId id="2147484084" r:id="rId4"/>
    <p:sldMasterId id="2147484111" r:id="rId5"/>
    <p:sldMasterId id="2147484127" r:id="rId6"/>
    <p:sldMasterId id="2147484140" r:id="rId7"/>
  </p:sldMasterIdLst>
  <p:notesMasterIdLst>
    <p:notesMasterId r:id="rId26"/>
  </p:notesMasterIdLst>
  <p:sldIdLst>
    <p:sldId id="2656" r:id="rId8"/>
    <p:sldId id="277" r:id="rId9"/>
    <p:sldId id="269" r:id="rId10"/>
    <p:sldId id="2633" r:id="rId11"/>
    <p:sldId id="2636" r:id="rId12"/>
    <p:sldId id="2637" r:id="rId13"/>
    <p:sldId id="2638" r:id="rId14"/>
    <p:sldId id="2639" r:id="rId15"/>
    <p:sldId id="2649" r:id="rId16"/>
    <p:sldId id="2648" r:id="rId17"/>
    <p:sldId id="2655" r:id="rId18"/>
    <p:sldId id="2640" r:id="rId19"/>
    <p:sldId id="2643" r:id="rId20"/>
    <p:sldId id="2650" r:id="rId21"/>
    <p:sldId id="2652" r:id="rId22"/>
    <p:sldId id="2654" r:id="rId23"/>
    <p:sldId id="256" r:id="rId24"/>
    <p:sldId id="27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4D249"/>
    <a:srgbClr val="34FC4C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85637" autoAdjust="0"/>
  </p:normalViewPr>
  <p:slideViewPr>
    <p:cSldViewPr snapToGrid="0">
      <p:cViewPr varScale="1">
        <p:scale>
          <a:sx n="58" d="100"/>
          <a:sy n="58" d="100"/>
        </p:scale>
        <p:origin x="356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407385-6DC2-4C0A-922B-C6CED90AA7A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7F38BB-EB25-40A5-8A4B-4F4292B99515}">
      <dgm:prSet phldrT="[Text]"/>
      <dgm:spPr/>
      <dgm:t>
        <a:bodyPr/>
        <a:lstStyle/>
        <a:p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endParaRPr lang="en-US" dirty="0">
            <a:solidFill>
              <a:srgbClr val="FFFF00"/>
            </a:solidFill>
          </a:endParaRPr>
        </a:p>
      </dgm:t>
    </dgm:pt>
    <dgm:pt modelId="{435FB74A-4671-4815-ADDC-FE2AD987445F}" type="parTrans" cxnId="{EAAAE170-FBAD-4401-92BE-8E8658AAB782}">
      <dgm:prSet/>
      <dgm:spPr/>
      <dgm:t>
        <a:bodyPr/>
        <a:lstStyle/>
        <a:p>
          <a:endParaRPr lang="en-US"/>
        </a:p>
      </dgm:t>
    </dgm:pt>
    <dgm:pt modelId="{5A37F529-2815-427E-BCB2-D37A8D1B067F}" type="sibTrans" cxnId="{EAAAE170-FBAD-4401-92BE-8E8658AAB782}">
      <dgm:prSet/>
      <dgm:spPr/>
      <dgm:t>
        <a:bodyPr/>
        <a:lstStyle/>
        <a:p>
          <a:endParaRPr lang="en-US"/>
        </a:p>
      </dgm:t>
    </dgm:pt>
    <dgm:pt modelId="{F5EED8D3-F35E-478E-883D-9C3166EB03E2}">
      <dgm:prSet/>
      <dgm:spPr/>
      <dgm:t>
        <a:bodyPr/>
        <a:lstStyle/>
        <a:p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zh-CN" altLang="en-US" dirty="0">
            <a:solidFill>
              <a:srgbClr val="FFFF00"/>
            </a:solidFill>
            <a:latin typeface="Times New Roman" panose="02020603050405020304" pitchFamily="18" charset="0"/>
            <a:ea typeface="仓耳今楷05-6763 W05" panose="02020400000000000000" pitchFamily="18" charset="-122"/>
            <a:cs typeface="Times New Roman" panose="02020603050405020304" pitchFamily="18" charset="0"/>
          </a:endParaRPr>
        </a:p>
      </dgm:t>
    </dgm:pt>
    <dgm:pt modelId="{5A2E7698-3CAE-49C3-93A4-496540812AFD}" type="parTrans" cxnId="{80DA7FF8-DE0D-48AE-89C8-21EF9F8A35CA}">
      <dgm:prSet/>
      <dgm:spPr/>
      <dgm:t>
        <a:bodyPr/>
        <a:lstStyle/>
        <a:p>
          <a:endParaRPr lang="en-US"/>
        </a:p>
      </dgm:t>
    </dgm:pt>
    <dgm:pt modelId="{0A2036A7-7AE7-4987-AB94-A84F5D53F888}" type="sibTrans" cxnId="{80DA7FF8-DE0D-48AE-89C8-21EF9F8A35CA}">
      <dgm:prSet/>
      <dgm:spPr/>
      <dgm:t>
        <a:bodyPr/>
        <a:lstStyle/>
        <a:p>
          <a:endParaRPr lang="en-US"/>
        </a:p>
      </dgm:t>
    </dgm:pt>
    <dgm:pt modelId="{C0799E28-0006-46BD-B993-51E3AAC09345}" type="pres">
      <dgm:prSet presAssocID="{B7407385-6DC2-4C0A-922B-C6CED90AA7A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DCBCBD4-9F46-44ED-AF8B-985E81D1CE42}" type="pres">
      <dgm:prSet presAssocID="{B7407385-6DC2-4C0A-922B-C6CED90AA7AD}" presName="Name1" presStyleCnt="0"/>
      <dgm:spPr/>
    </dgm:pt>
    <dgm:pt modelId="{F235AEA5-232B-4636-BB84-A96DC9C44017}" type="pres">
      <dgm:prSet presAssocID="{B7407385-6DC2-4C0A-922B-C6CED90AA7AD}" presName="cycle" presStyleCnt="0"/>
      <dgm:spPr/>
    </dgm:pt>
    <dgm:pt modelId="{DBEF4C3B-8555-40F6-BE66-69735B147131}" type="pres">
      <dgm:prSet presAssocID="{B7407385-6DC2-4C0A-922B-C6CED90AA7AD}" presName="srcNode" presStyleLbl="node1" presStyleIdx="0" presStyleCnt="2"/>
      <dgm:spPr/>
    </dgm:pt>
    <dgm:pt modelId="{E5D3AEF8-FDB0-417A-A588-F13E27DE8F38}" type="pres">
      <dgm:prSet presAssocID="{B7407385-6DC2-4C0A-922B-C6CED90AA7AD}" presName="conn" presStyleLbl="parChTrans1D2" presStyleIdx="0" presStyleCnt="1"/>
      <dgm:spPr/>
      <dgm:t>
        <a:bodyPr/>
        <a:lstStyle/>
        <a:p>
          <a:endParaRPr lang="en-US"/>
        </a:p>
      </dgm:t>
    </dgm:pt>
    <dgm:pt modelId="{8767A3A6-32CB-4766-BD87-45DD48065DB4}" type="pres">
      <dgm:prSet presAssocID="{B7407385-6DC2-4C0A-922B-C6CED90AA7AD}" presName="extraNode" presStyleLbl="node1" presStyleIdx="0" presStyleCnt="2"/>
      <dgm:spPr/>
    </dgm:pt>
    <dgm:pt modelId="{7240BBBD-7AA7-4F80-B674-E3E67D2A7BEA}" type="pres">
      <dgm:prSet presAssocID="{B7407385-6DC2-4C0A-922B-C6CED90AA7AD}" presName="dstNode" presStyleLbl="node1" presStyleIdx="0" presStyleCnt="2"/>
      <dgm:spPr/>
    </dgm:pt>
    <dgm:pt modelId="{9FD39130-D079-4B38-B68E-1322E7B27E6F}" type="pres">
      <dgm:prSet presAssocID="{A47F38BB-EB25-40A5-8A4B-4F4292B99515}" presName="text_1" presStyleLbl="node1" presStyleIdx="0" presStyleCnt="2" custScaleX="99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52609-7EE5-4688-951C-43A10BA1DC36}" type="pres">
      <dgm:prSet presAssocID="{A47F38BB-EB25-40A5-8A4B-4F4292B99515}" presName="accent_1" presStyleCnt="0"/>
      <dgm:spPr/>
    </dgm:pt>
    <dgm:pt modelId="{E0C3F93A-89BC-44D4-B8C5-D7E33E354A7D}" type="pres">
      <dgm:prSet presAssocID="{A47F38BB-EB25-40A5-8A4B-4F4292B99515}" presName="accentRepeatNode" presStyleLbl="solidFgAcc1" presStyleIdx="0" presStyleCnt="2"/>
      <dgm:spPr/>
    </dgm:pt>
    <dgm:pt modelId="{4796715B-C50A-42F7-B60D-1F09A8081A31}" type="pres">
      <dgm:prSet presAssocID="{F5EED8D3-F35E-478E-883D-9C3166EB03E2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68707-2CBC-47F5-8264-715F175B8498}" type="pres">
      <dgm:prSet presAssocID="{F5EED8D3-F35E-478E-883D-9C3166EB03E2}" presName="accent_2" presStyleCnt="0"/>
      <dgm:spPr/>
    </dgm:pt>
    <dgm:pt modelId="{C6E49764-DF67-48B4-9641-3849D2498132}" type="pres">
      <dgm:prSet presAssocID="{F5EED8D3-F35E-478E-883D-9C3166EB03E2}" presName="accentRepeatNode" presStyleLbl="solidFgAcc1" presStyleIdx="1" presStyleCnt="2"/>
      <dgm:spPr/>
      <dgm:t>
        <a:bodyPr/>
        <a:lstStyle/>
        <a:p>
          <a:endParaRPr lang="en-US"/>
        </a:p>
      </dgm:t>
    </dgm:pt>
  </dgm:ptLst>
  <dgm:cxnLst>
    <dgm:cxn modelId="{80DA7FF8-DE0D-48AE-89C8-21EF9F8A35CA}" srcId="{B7407385-6DC2-4C0A-922B-C6CED90AA7AD}" destId="{F5EED8D3-F35E-478E-883D-9C3166EB03E2}" srcOrd="1" destOrd="0" parTransId="{5A2E7698-3CAE-49C3-93A4-496540812AFD}" sibTransId="{0A2036A7-7AE7-4987-AB94-A84F5D53F888}"/>
    <dgm:cxn modelId="{EAAAE170-FBAD-4401-92BE-8E8658AAB782}" srcId="{B7407385-6DC2-4C0A-922B-C6CED90AA7AD}" destId="{A47F38BB-EB25-40A5-8A4B-4F4292B99515}" srcOrd="0" destOrd="0" parTransId="{435FB74A-4671-4815-ADDC-FE2AD987445F}" sibTransId="{5A37F529-2815-427E-BCB2-D37A8D1B067F}"/>
    <dgm:cxn modelId="{2D03C0C0-9B27-4200-BD8C-0B8F33CBF082}" type="presOf" srcId="{A47F38BB-EB25-40A5-8A4B-4F4292B99515}" destId="{9FD39130-D079-4B38-B68E-1322E7B27E6F}" srcOrd="0" destOrd="0" presId="urn:microsoft.com/office/officeart/2008/layout/VerticalCurvedList"/>
    <dgm:cxn modelId="{6025982C-BB3C-4D56-92C8-E48A271E91A3}" type="presOf" srcId="{B7407385-6DC2-4C0A-922B-C6CED90AA7AD}" destId="{C0799E28-0006-46BD-B993-51E3AAC09345}" srcOrd="0" destOrd="0" presId="urn:microsoft.com/office/officeart/2008/layout/VerticalCurvedList"/>
    <dgm:cxn modelId="{93EEBEF9-1A43-4036-83F1-3C5FEC276CB7}" type="presOf" srcId="{F5EED8D3-F35E-478E-883D-9C3166EB03E2}" destId="{4796715B-C50A-42F7-B60D-1F09A8081A31}" srcOrd="0" destOrd="0" presId="urn:microsoft.com/office/officeart/2008/layout/VerticalCurvedList"/>
    <dgm:cxn modelId="{3F0217EE-0CBB-4CBF-9FD6-A9B5E1E64505}" type="presOf" srcId="{5A37F529-2815-427E-BCB2-D37A8D1B067F}" destId="{E5D3AEF8-FDB0-417A-A588-F13E27DE8F38}" srcOrd="0" destOrd="0" presId="urn:microsoft.com/office/officeart/2008/layout/VerticalCurvedList"/>
    <dgm:cxn modelId="{E792F848-A6B9-4DB7-A4D8-E3BEF9FF3F15}" type="presParOf" srcId="{C0799E28-0006-46BD-B993-51E3AAC09345}" destId="{8DCBCBD4-9F46-44ED-AF8B-985E81D1CE42}" srcOrd="0" destOrd="0" presId="urn:microsoft.com/office/officeart/2008/layout/VerticalCurvedList"/>
    <dgm:cxn modelId="{EFC43845-A862-475A-A4E1-A37C9D75E3A2}" type="presParOf" srcId="{8DCBCBD4-9F46-44ED-AF8B-985E81D1CE42}" destId="{F235AEA5-232B-4636-BB84-A96DC9C44017}" srcOrd="0" destOrd="0" presId="urn:microsoft.com/office/officeart/2008/layout/VerticalCurvedList"/>
    <dgm:cxn modelId="{07ED096E-8DE2-4C46-BADA-5094ED2A8ABC}" type="presParOf" srcId="{F235AEA5-232B-4636-BB84-A96DC9C44017}" destId="{DBEF4C3B-8555-40F6-BE66-69735B147131}" srcOrd="0" destOrd="0" presId="urn:microsoft.com/office/officeart/2008/layout/VerticalCurvedList"/>
    <dgm:cxn modelId="{53D5FF33-57CE-4B40-A32A-F9FCD2030651}" type="presParOf" srcId="{F235AEA5-232B-4636-BB84-A96DC9C44017}" destId="{E5D3AEF8-FDB0-417A-A588-F13E27DE8F38}" srcOrd="1" destOrd="0" presId="urn:microsoft.com/office/officeart/2008/layout/VerticalCurvedList"/>
    <dgm:cxn modelId="{498BE45A-A144-45B9-8C4D-929FC957C8EC}" type="presParOf" srcId="{F235AEA5-232B-4636-BB84-A96DC9C44017}" destId="{8767A3A6-32CB-4766-BD87-45DD48065DB4}" srcOrd="2" destOrd="0" presId="urn:microsoft.com/office/officeart/2008/layout/VerticalCurvedList"/>
    <dgm:cxn modelId="{27A245E6-01BA-48F0-925F-9B5A367D2801}" type="presParOf" srcId="{F235AEA5-232B-4636-BB84-A96DC9C44017}" destId="{7240BBBD-7AA7-4F80-B674-E3E67D2A7BEA}" srcOrd="3" destOrd="0" presId="urn:microsoft.com/office/officeart/2008/layout/VerticalCurvedList"/>
    <dgm:cxn modelId="{9EEB9352-D58E-43FE-9CC8-DB380A2EACA9}" type="presParOf" srcId="{8DCBCBD4-9F46-44ED-AF8B-985E81D1CE42}" destId="{9FD39130-D079-4B38-B68E-1322E7B27E6F}" srcOrd="1" destOrd="0" presId="urn:microsoft.com/office/officeart/2008/layout/VerticalCurvedList"/>
    <dgm:cxn modelId="{74525F49-AA80-4799-8AC1-938A102BEBD7}" type="presParOf" srcId="{8DCBCBD4-9F46-44ED-AF8B-985E81D1CE42}" destId="{B7452609-7EE5-4688-951C-43A10BA1DC36}" srcOrd="2" destOrd="0" presId="urn:microsoft.com/office/officeart/2008/layout/VerticalCurvedList"/>
    <dgm:cxn modelId="{0D8E1049-684E-4B4E-9CC5-935C6227F02F}" type="presParOf" srcId="{B7452609-7EE5-4688-951C-43A10BA1DC36}" destId="{E0C3F93A-89BC-44D4-B8C5-D7E33E354A7D}" srcOrd="0" destOrd="0" presId="urn:microsoft.com/office/officeart/2008/layout/VerticalCurvedList"/>
    <dgm:cxn modelId="{96AC29EE-46BE-4CB5-A0DF-D1C0926265E1}" type="presParOf" srcId="{8DCBCBD4-9F46-44ED-AF8B-985E81D1CE42}" destId="{4796715B-C50A-42F7-B60D-1F09A8081A31}" srcOrd="3" destOrd="0" presId="urn:microsoft.com/office/officeart/2008/layout/VerticalCurvedList"/>
    <dgm:cxn modelId="{F22830FD-23E5-4AEA-85C2-FD953A2C22B8}" type="presParOf" srcId="{8DCBCBD4-9F46-44ED-AF8B-985E81D1CE42}" destId="{D5068707-2CBC-47F5-8264-715F175B8498}" srcOrd="4" destOrd="0" presId="urn:microsoft.com/office/officeart/2008/layout/VerticalCurvedList"/>
    <dgm:cxn modelId="{55DEBA4E-A653-4471-AD94-07A4A4762764}" type="presParOf" srcId="{D5068707-2CBC-47F5-8264-715F175B8498}" destId="{C6E49764-DF67-48B4-9641-3849D249813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3AEF8-FDB0-417A-A588-F13E27DE8F38}">
      <dsp:nvSpPr>
        <dsp:cNvPr id="0" name=""/>
        <dsp:cNvSpPr/>
      </dsp:nvSpPr>
      <dsp:spPr>
        <a:xfrm>
          <a:off x="-4036764" y="-624025"/>
          <a:ext cx="4844713" cy="4844713"/>
        </a:xfrm>
        <a:prstGeom prst="blockArc">
          <a:avLst>
            <a:gd name="adj1" fmla="val 18900000"/>
            <a:gd name="adj2" fmla="val 2700000"/>
            <a:gd name="adj3" fmla="val 44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39130-D079-4B38-B68E-1322E7B27E6F}">
      <dsp:nvSpPr>
        <dsp:cNvPr id="0" name=""/>
        <dsp:cNvSpPr/>
      </dsp:nvSpPr>
      <dsp:spPr>
        <a:xfrm>
          <a:off x="672661" y="513819"/>
          <a:ext cx="4692355" cy="1027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557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endParaRPr lang="en-US" sz="3000" kern="1200" dirty="0">
            <a:solidFill>
              <a:srgbClr val="FFFF00"/>
            </a:solidFill>
          </a:endParaRPr>
        </a:p>
      </dsp:txBody>
      <dsp:txXfrm>
        <a:off x="672661" y="513819"/>
        <a:ext cx="4692355" cy="1027494"/>
      </dsp:txXfrm>
    </dsp:sp>
    <dsp:sp modelId="{E0C3F93A-89BC-44D4-B8C5-D7E33E354A7D}">
      <dsp:nvSpPr>
        <dsp:cNvPr id="0" name=""/>
        <dsp:cNvSpPr/>
      </dsp:nvSpPr>
      <dsp:spPr>
        <a:xfrm>
          <a:off x="18972" y="385382"/>
          <a:ext cx="1284368" cy="1284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6715B-C50A-42F7-B60D-1F09A8081A31}">
      <dsp:nvSpPr>
        <dsp:cNvPr id="0" name=""/>
        <dsp:cNvSpPr/>
      </dsp:nvSpPr>
      <dsp:spPr>
        <a:xfrm>
          <a:off x="661156" y="2055348"/>
          <a:ext cx="4715366" cy="1027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557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0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endParaRPr lang="zh-CN" altLang="en-US" sz="3000" kern="1200" dirty="0">
            <a:solidFill>
              <a:srgbClr val="FFFF00"/>
            </a:solidFill>
            <a:latin typeface="Times New Roman" panose="02020603050405020304" pitchFamily="18" charset="0"/>
            <a:ea typeface="仓耳今楷05-6763 W05" panose="02020400000000000000" pitchFamily="18" charset="-122"/>
            <a:cs typeface="Times New Roman" panose="02020603050405020304" pitchFamily="18" charset="0"/>
          </a:endParaRPr>
        </a:p>
      </dsp:txBody>
      <dsp:txXfrm>
        <a:off x="661156" y="2055348"/>
        <a:ext cx="4715366" cy="1027494"/>
      </dsp:txXfrm>
    </dsp:sp>
    <dsp:sp modelId="{C6E49764-DF67-48B4-9641-3849D2498132}">
      <dsp:nvSpPr>
        <dsp:cNvPr id="0" name=""/>
        <dsp:cNvSpPr/>
      </dsp:nvSpPr>
      <dsp:spPr>
        <a:xfrm>
          <a:off x="18972" y="1926911"/>
          <a:ext cx="1284368" cy="1284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0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3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99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44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375E4A-B881-4DBD-B937-812004A14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6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</p:spTree>
    <p:extLst>
      <p:ext uri="{BB962C8B-B14F-4D97-AF65-F5344CB8AC3E}">
        <p14:creationId xmlns:p14="http://schemas.microsoft.com/office/powerpoint/2010/main" val="38809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6718349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91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0419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5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22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2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8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613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29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3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458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739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534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25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69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319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406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379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9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3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3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9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7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=""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=""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=""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=""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=""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4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5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9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8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0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=""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=""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=""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=""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=""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5DCDDB4-9568-4555-B7CE-3E9EEDBE18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2ADAFE9-3DA7-4C72-B30B-45880AD10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048230-DAF3-4C4B-BA7B-427485C90C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8BF8C98-04C1-4FE9-BBBE-A8363BB9BD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09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CEDC74-C640-4F0F-9D55-9734F084DF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FC8B09-749E-43E4-8BB5-CA78C0FCEC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E519B35-6614-4780-97D5-A643462D00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7E3F45-A29B-498E-AC4D-1779816C668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73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2E91BF-B5A4-4D18-9251-7F27E11850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C75297-DD7D-419C-830C-ED0CCEE1A1B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31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63894-AE56-4893-9DD0-6E4D402BB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2A9B41-47D6-4561-B2C9-6769976E84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19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99FF-6B4E-4D57-B046-B2AA537DA2A3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0FD3F-3C92-4D67-85B6-66558AE9E4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BC91D2-D714-4AF6-B53F-1CA82E3B2B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A70E38A-26FB-4F4B-A26E-FFFA28DD9F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7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5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">
            <a:extLst>
              <a:ext uri="{FF2B5EF4-FFF2-40B4-BE49-F238E27FC236}">
                <a16:creationId xmlns="" xmlns:a16="http://schemas.microsoft.com/office/drawing/2014/main" id="{63DEBEA2-A5C1-487C-803D-467D20F6448A}"/>
              </a:ext>
            </a:extLst>
          </p:cNvPr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9" name="任意多边形 1">
              <a:extLst>
                <a:ext uri="{FF2B5EF4-FFF2-40B4-BE49-F238E27FC236}">
                  <a16:creationId xmlns="" xmlns:a16="http://schemas.microsoft.com/office/drawing/2014/main" id="{3B77F473-2DE5-4D4E-8F82-B63AC86D51DE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 2">
              <a:extLst>
                <a:ext uri="{FF2B5EF4-FFF2-40B4-BE49-F238E27FC236}">
                  <a16:creationId xmlns="" xmlns:a16="http://schemas.microsoft.com/office/drawing/2014/main" id="{2AD45634-9694-4A63-9550-29BCD741BECF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6">
            <a:extLst>
              <a:ext uri="{FF2B5EF4-FFF2-40B4-BE49-F238E27FC236}">
                <a16:creationId xmlns="" xmlns:a16="http://schemas.microsoft.com/office/drawing/2014/main" id="{2EEFDDED-D5FC-4C0A-A8C0-C190AAE3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7">
            <a:extLst>
              <a:ext uri="{FF2B5EF4-FFF2-40B4-BE49-F238E27FC236}">
                <a16:creationId xmlns="" xmlns:a16="http://schemas.microsoft.com/office/drawing/2014/main" id="{D964BE62-A933-4317-AFC3-A639C7D0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="" xmlns:a16="http://schemas.microsoft.com/office/drawing/2014/main" id="{01532BAA-8B3A-48B2-B9A9-F075E450A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6376AAF-78A3-4C0E-805F-07B592EBCA5E}"/>
              </a:ext>
            </a:extLst>
          </p:cNvPr>
          <p:cNvSpPr/>
          <p:nvPr/>
        </p:nvSpPr>
        <p:spPr>
          <a:xfrm>
            <a:off x="1768687" y="2118098"/>
            <a:ext cx="77254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Chào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mừng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quý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thầy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cô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dự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giờ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thăm</a:t>
            </a:r>
            <a:r>
              <a:rPr lang="en-US" sz="4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lớp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47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5748483-7A4A-46A8-8CAF-BFCC529C5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1486" y="130628"/>
            <a:ext cx="10156371" cy="61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921927007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2285" y="-381000"/>
            <a:ext cx="5693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">
            <a:extLst>
              <a:ext uri="{FF2B5EF4-FFF2-40B4-BE49-F238E27FC236}">
                <a16:creationId xmlns="" xmlns:a16="http://schemas.microsoft.com/office/drawing/2014/main" id="{63DEBEA2-A5C1-487C-803D-467D20F6448A}"/>
              </a:ext>
            </a:extLst>
          </p:cNvPr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9" name="任意多边形 1">
              <a:extLst>
                <a:ext uri="{FF2B5EF4-FFF2-40B4-BE49-F238E27FC236}">
                  <a16:creationId xmlns="" xmlns:a16="http://schemas.microsoft.com/office/drawing/2014/main" id="{3B77F473-2DE5-4D4E-8F82-B63AC86D51DE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 2">
              <a:extLst>
                <a:ext uri="{FF2B5EF4-FFF2-40B4-BE49-F238E27FC236}">
                  <a16:creationId xmlns="" xmlns:a16="http://schemas.microsoft.com/office/drawing/2014/main" id="{2AD45634-9694-4A63-9550-29BCD741BECF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6">
            <a:extLst>
              <a:ext uri="{FF2B5EF4-FFF2-40B4-BE49-F238E27FC236}">
                <a16:creationId xmlns="" xmlns:a16="http://schemas.microsoft.com/office/drawing/2014/main" id="{2EEFDDED-D5FC-4C0A-A8C0-C190AAE3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7">
            <a:extLst>
              <a:ext uri="{FF2B5EF4-FFF2-40B4-BE49-F238E27FC236}">
                <a16:creationId xmlns="" xmlns:a16="http://schemas.microsoft.com/office/drawing/2014/main" id="{D964BE62-A933-4317-AFC3-A639C7D0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="" xmlns:a16="http://schemas.microsoft.com/office/drawing/2014/main" id="{01532BAA-8B3A-48B2-B9A9-F075E450A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8538945-4018-4A25-8FBC-D47FEA940E99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6376AAF-78A3-4C0E-805F-07B592EBCA5E}"/>
              </a:ext>
            </a:extLst>
          </p:cNvPr>
          <p:cNvSpPr/>
          <p:nvPr/>
        </p:nvSpPr>
        <p:spPr>
          <a:xfrm>
            <a:off x="1641659" y="2522472"/>
            <a:ext cx="67928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11">
              <a:defRPr/>
            </a:pP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8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6">
            <a:extLst>
              <a:ext uri="{FF2B5EF4-FFF2-40B4-BE49-F238E27FC236}">
                <a16:creationId xmlns="" xmlns:a16="http://schemas.microsoft.com/office/drawing/2014/main" id="{D8D37007-D74B-4E5D-8056-2D36F6037C1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892076-A4B8-4BEF-8A1F-BB3930E5F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227787" cy="68580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863840" y="350520"/>
            <a:ext cx="1783080" cy="1095484"/>
          </a:xfrm>
          <a:prstGeom prst="wedgeEllipseCallout">
            <a:avLst>
              <a:gd name="adj1" fmla="val -87500"/>
              <a:gd name="adj2" fmla="val 4719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nhân -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nhóm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26985" y="1478959"/>
            <a:ext cx="5395495" cy="3596662"/>
            <a:chOff x="6826985" y="1478959"/>
            <a:chExt cx="5395495" cy="3596662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586164176"/>
                </p:ext>
              </p:extLst>
            </p:nvPr>
          </p:nvGraphicFramePr>
          <p:xfrm>
            <a:off x="6826985" y="1478959"/>
            <a:ext cx="5395495" cy="35966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227787" y="2270760"/>
              <a:ext cx="55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27787" y="3725825"/>
              <a:ext cx="55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2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6">
            <a:extLst>
              <a:ext uri="{FF2B5EF4-FFF2-40B4-BE49-F238E27FC236}">
                <a16:creationId xmlns="" xmlns:a16="http://schemas.microsoft.com/office/drawing/2014/main" id="{D8D37007-D74B-4E5D-8056-2D36F6037C1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892076-A4B8-4BEF-8A1F-BB3930E5F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05396"/>
            <a:ext cx="11179629" cy="60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3581399" y="1045030"/>
            <a:ext cx="5900057" cy="39515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Lâp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8789125" y="497288"/>
            <a:ext cx="1783080" cy="1095484"/>
          </a:xfrm>
          <a:prstGeom prst="wedgeEllipseCallout">
            <a:avLst>
              <a:gd name="adj1" fmla="val -87500"/>
              <a:gd name="adj2" fmla="val 4719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nhân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nhóm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85D5DCB-1B5B-45FD-A2D6-FFE8816D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8" y="231083"/>
            <a:ext cx="9157163" cy="6395834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="" xmlns:a16="http://schemas.microsoft.com/office/drawing/2014/main" id="{63937323-EA9B-4395-8013-BA3C536180DF}"/>
              </a:ext>
            </a:extLst>
          </p:cNvPr>
          <p:cNvSpPr txBox="1"/>
          <p:nvPr/>
        </p:nvSpPr>
        <p:spPr>
          <a:xfrm>
            <a:off x="3316448" y="3627822"/>
            <a:ext cx="6523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7200" b="1" dirty="0">
                <a:solidFill>
                  <a:srgbClr val="C00000"/>
                </a:solidFill>
                <a:latin typeface="Arima Madurai" panose="00000500000000000000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 BÀY TRƯỚC LỚP</a:t>
            </a:r>
            <a:endParaRPr lang="zh-CN" altLang="en-US" sz="7200" b="1" dirty="0">
              <a:solidFill>
                <a:srgbClr val="C00000"/>
              </a:solidFill>
              <a:latin typeface="Arima Madurai" panose="00000500000000000000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043" y="-1907"/>
            <a:ext cx="8546212" cy="6858001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7C9B29A-D694-4524-9EE0-2F41BDA998D6}"/>
              </a:ext>
            </a:extLst>
          </p:cNvPr>
          <p:cNvSpPr/>
          <p:nvPr/>
        </p:nvSpPr>
        <p:spPr>
          <a:xfrm>
            <a:off x="2308485" y="1542268"/>
            <a:ext cx="6851008" cy="1929764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Về nhà trao đổi với người thân để hoàn thiện thời gian biểu hoạt động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06B4ABE-F095-459D-BACF-CE5ABA9D160B}"/>
              </a:ext>
            </a:extLst>
          </p:cNvPr>
          <p:cNvSpPr/>
          <p:nvPr/>
        </p:nvSpPr>
        <p:spPr>
          <a:xfrm>
            <a:off x="2590087" y="2367171"/>
            <a:ext cx="701182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117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611085" y="4270206"/>
            <a:ext cx="5355771" cy="1822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9030" y="3429000"/>
            <a:ext cx="1770743" cy="31713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827040" y="4239713"/>
            <a:ext cx="4777682" cy="16257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23519" y="3875158"/>
            <a:ext cx="1770743" cy="26125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310"/>
            <a:ext cx="12192000" cy="19788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399768" y="3290156"/>
            <a:ext cx="2792232" cy="26125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99770" y="5571298"/>
            <a:ext cx="754742" cy="6241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88091" y="4216244"/>
            <a:ext cx="1451428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12320" y="5212329"/>
            <a:ext cx="914400" cy="11611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74948" y="5307249"/>
            <a:ext cx="696685" cy="57610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9349" y="202981"/>
            <a:ext cx="2479582" cy="14543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91204" y="1750701"/>
            <a:ext cx="1348315" cy="88651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883895" y="219093"/>
            <a:ext cx="996117" cy="654942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76822" y="3905956"/>
            <a:ext cx="1977637" cy="239114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50990" y="4151087"/>
            <a:ext cx="2352298" cy="22861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789418" y="4499672"/>
            <a:ext cx="2289335" cy="2477635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712545" y="3724709"/>
            <a:ext cx="2656114" cy="265720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8269" y="-844829"/>
            <a:ext cx="2679499" cy="167301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656216" y="-1116929"/>
            <a:ext cx="1939187" cy="13440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024" y="3002415"/>
            <a:ext cx="1253080" cy="749687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738708" y="-12504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延迟符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34DD161-D0DC-49BA-BB42-ECA7A2FD33AB}"/>
              </a:ext>
            </a:extLst>
          </p:cNvPr>
          <p:cNvSpPr txBox="1"/>
          <p:nvPr/>
        </p:nvSpPr>
        <p:spPr>
          <a:xfrm>
            <a:off x="2588779" y="335060"/>
            <a:ext cx="7627102" cy="585919"/>
          </a:xfrm>
          <a:prstGeom prst="rect">
            <a:avLst/>
          </a:prstGeom>
          <a:noFill/>
        </p:spPr>
        <p:txBody>
          <a:bodyPr wrap="square" lIns="92476" tIns="46286" rIns="92476" bIns="46286" rtlCol="0">
            <a:spAutoFit/>
          </a:bodyPr>
          <a:lstStyle/>
          <a:p>
            <a:pPr marL="0" marR="0" lvl="0" indent="0" algn="ctr" defTabSz="966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66D56D5-35EC-4943-A883-E5C27A58F71D}"/>
              </a:ext>
            </a:extLst>
          </p:cNvPr>
          <p:cNvSpPr/>
          <p:nvPr/>
        </p:nvSpPr>
        <p:spPr>
          <a:xfrm>
            <a:off x="1259902" y="1359086"/>
            <a:ext cx="8917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</a:t>
            </a: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r>
              <a:rPr kumimoji="0" lang="en-US" sz="5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kumimoji="0" lang="en-US" sz="5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kumimoji="0" lang="en-US" sz="5400" b="1" i="0" u="none" strike="noStrike" kern="120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745" y="2385574"/>
            <a:ext cx="11093977" cy="1401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GIÁO DỤC THEO CHỦ ĐỀ:</a:t>
            </a:r>
          </a:p>
          <a:p>
            <a:pPr indent="45720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Chia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">
            <a:extLst>
              <a:ext uri="{FF2B5EF4-FFF2-40B4-BE49-F238E27FC236}">
                <a16:creationId xmlns="" xmlns:a16="http://schemas.microsoft.com/office/drawing/2014/main" id="{63DEBEA2-A5C1-487C-803D-467D20F6448A}"/>
              </a:ext>
            </a:extLst>
          </p:cNvPr>
          <p:cNvGrpSpPr/>
          <p:nvPr/>
        </p:nvGrpSpPr>
        <p:grpSpPr>
          <a:xfrm>
            <a:off x="495349" y="400050"/>
            <a:ext cx="10018081" cy="4875718"/>
            <a:chOff x="763164" y="191595"/>
            <a:chExt cx="11257622" cy="6093823"/>
          </a:xfrm>
        </p:grpSpPr>
        <p:sp>
          <p:nvSpPr>
            <p:cNvPr id="29" name="任意多边形 1">
              <a:extLst>
                <a:ext uri="{FF2B5EF4-FFF2-40B4-BE49-F238E27FC236}">
                  <a16:creationId xmlns="" xmlns:a16="http://schemas.microsoft.com/office/drawing/2014/main" id="{3B77F473-2DE5-4D4E-8F82-B63AC86D51DE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 2">
              <a:extLst>
                <a:ext uri="{FF2B5EF4-FFF2-40B4-BE49-F238E27FC236}">
                  <a16:creationId xmlns="" xmlns:a16="http://schemas.microsoft.com/office/drawing/2014/main" id="{2AD45634-9694-4A63-9550-29BCD741BECF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6">
            <a:extLst>
              <a:ext uri="{FF2B5EF4-FFF2-40B4-BE49-F238E27FC236}">
                <a16:creationId xmlns="" xmlns:a16="http://schemas.microsoft.com/office/drawing/2014/main" id="{2EEFDDED-D5FC-4C0A-A8C0-C190AAE3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24" y="435846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7">
            <a:extLst>
              <a:ext uri="{FF2B5EF4-FFF2-40B4-BE49-F238E27FC236}">
                <a16:creationId xmlns="" xmlns:a16="http://schemas.microsoft.com/office/drawing/2014/main" id="{D964BE62-A933-4317-AFC3-A639C7D06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9" y="354354"/>
            <a:ext cx="2019745" cy="1698284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="" xmlns:a16="http://schemas.microsoft.com/office/drawing/2014/main" id="{01532BAA-8B3A-48B2-B9A9-F075E450A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67" y="1858938"/>
            <a:ext cx="3239725" cy="49990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8538945-4018-4A25-8FBC-D47FEA940E99}"/>
              </a:ext>
            </a:extLst>
          </p:cNvPr>
          <p:cNvSpPr/>
          <p:nvPr/>
        </p:nvSpPr>
        <p:spPr>
          <a:xfrm>
            <a:off x="2515094" y="1282242"/>
            <a:ext cx="701182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6376AAF-78A3-4C0E-805F-07B592EBCA5E}"/>
              </a:ext>
            </a:extLst>
          </p:cNvPr>
          <p:cNvSpPr/>
          <p:nvPr/>
        </p:nvSpPr>
        <p:spPr>
          <a:xfrm>
            <a:off x="1641658" y="2522472"/>
            <a:ext cx="77254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>
              <a:defRPr/>
            </a:pP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đình</a:t>
            </a:r>
            <a:endParaRPr lang="en-US" sz="4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5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FAD62F47-6644-488E-B110-CC6552283D00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E268998-83C0-497A-B956-D00F3135F0FD}"/>
              </a:ext>
            </a:extLst>
          </p:cNvPr>
          <p:cNvSpPr/>
          <p:nvPr/>
        </p:nvSpPr>
        <p:spPr>
          <a:xfrm>
            <a:off x="970843" y="615620"/>
            <a:ext cx="10250311" cy="7164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Trao đổi về những hoạt động chung của gia đình em.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92F6E0-C0E3-4A1D-8256-BFAB417BD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63" y="1217659"/>
            <a:ext cx="4258682" cy="2537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444FD1-EFE8-4050-93E8-B3D3C9FA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19" y="1289201"/>
            <a:ext cx="4138610" cy="2465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769C83-A9CB-4E07-A5A0-56DF097E8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51" y="3755105"/>
            <a:ext cx="4643752" cy="271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8910AE-D9AF-4703-B5D3-9301F792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42" y="3858489"/>
            <a:ext cx="4289831" cy="25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4FA500-883D-4831-BC21-DA436D0A8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63" y="541450"/>
            <a:ext cx="9600871" cy="57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470EA6-0748-49F3-B139-08CF0B02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40" y="541450"/>
            <a:ext cx="10033701" cy="59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85F1080-75D8-4F81-9D28-8ADEC63F0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6" y="654834"/>
            <a:ext cx="10084906" cy="58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D6B7A22D-34E5-430C-AD19-9B66A0745D93}"/>
              </a:ext>
            </a:extLst>
          </p:cNvPr>
          <p:cNvSpPr/>
          <p:nvPr/>
        </p:nvSpPr>
        <p:spPr>
          <a:xfrm>
            <a:off x="415689" y="541450"/>
            <a:ext cx="11360621" cy="6118632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1AA16E-9B0E-4270-A165-E79498ED5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" y="541450"/>
            <a:ext cx="10288299" cy="60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95">
            <a:extLst>
              <a:ext uri="{FF2B5EF4-FFF2-40B4-BE49-F238E27FC236}">
                <a16:creationId xmlns="" xmlns:a16="http://schemas.microsoft.com/office/drawing/2014/main" id="{FAD62F47-6644-488E-B110-CC6552283D0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6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92F6E0-C0E3-4A1D-8256-BFAB417BD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9" y="0"/>
            <a:ext cx="5681146" cy="3164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444FD1-EFE8-4050-93E8-B3D3C9FA3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5310438" cy="3164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3769C83-A9CB-4E07-A5A0-56DF097E8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9" y="3415547"/>
            <a:ext cx="5461960" cy="3191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8910AE-D9AF-4703-B5D3-9301F792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72859"/>
            <a:ext cx="5459858" cy="3189791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="" xmlns:a16="http://schemas.microsoft.com/office/drawing/2014/main" id="{4350056A-6CA2-48F5-ABCF-0C4C7439E1CE}"/>
              </a:ext>
            </a:extLst>
          </p:cNvPr>
          <p:cNvSpPr/>
          <p:nvPr/>
        </p:nvSpPr>
        <p:spPr>
          <a:xfrm>
            <a:off x="739036" y="2933345"/>
            <a:ext cx="4734523" cy="516755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 làm việc </a:t>
            </a:r>
            <a:r>
              <a:rPr kumimoji="0" lang="vi-VN" sz="2800" b="1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0" cap="none" spc="0" normalizeH="0" baseline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nhà</a:t>
            </a:r>
            <a:endParaRPr kumimoji="0" lang="en-US" sz="28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="" xmlns:a16="http://schemas.microsoft.com/office/drawing/2014/main" id="{4350056A-6CA2-48F5-ABCF-0C4C7439E1CE}"/>
              </a:ext>
            </a:extLst>
          </p:cNvPr>
          <p:cNvSpPr/>
          <p:nvPr/>
        </p:nvSpPr>
        <p:spPr>
          <a:xfrm>
            <a:off x="6420182" y="2904790"/>
            <a:ext cx="4590217" cy="56227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ua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sắm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mua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quần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áo</a:t>
            </a:r>
            <a:endParaRPr kumimoji="0" lang="en-US" sz="28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="" xmlns:a16="http://schemas.microsoft.com/office/drawing/2014/main" id="{4350056A-6CA2-48F5-ABCF-0C4C7439E1CE}"/>
              </a:ext>
            </a:extLst>
          </p:cNvPr>
          <p:cNvSpPr/>
          <p:nvPr/>
        </p:nvSpPr>
        <p:spPr>
          <a:xfrm>
            <a:off x="459687" y="6370791"/>
            <a:ext cx="4913716" cy="516755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Vui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chơi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giải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trí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-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đạp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xe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đạp</a:t>
            </a:r>
            <a:endParaRPr kumimoji="0" lang="en-US" sz="28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4350056A-6CA2-48F5-ABCF-0C4C7439E1CE}"/>
              </a:ext>
            </a:extLst>
          </p:cNvPr>
          <p:cNvSpPr/>
          <p:nvPr/>
        </p:nvSpPr>
        <p:spPr>
          <a:xfrm>
            <a:off x="6005399" y="6356018"/>
            <a:ext cx="5805601" cy="516755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0" cap="none" spc="0" normalizeH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- </a:t>
            </a:r>
            <a:r>
              <a:rPr kumimoji="0" lang="vi-VN" sz="2800" b="1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tập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thể</a:t>
            </a:r>
            <a:r>
              <a:rPr lang="en-US" sz="2800" b="1" kern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dục</a:t>
            </a:r>
            <a:endParaRPr kumimoji="0" lang="en-US" sz="2800" b="1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4411&quot;&gt;&lt;object type=&quot;3&quot; unique_id=&quot;14413&quot;&gt;&lt;property id=&quot;20148&quot; value=&quot;5&quot;/&gt;&lt;property id=&quot;20300&quot; value=&quot;Slide 3&quot;/&gt;&lt;property id=&quot;20307&quot; value=&quot;333&quot;/&gt;&lt;/object&gt;&lt;object type=&quot;3&quot; unique_id=&quot;14414&quot;&gt;&lt;property id=&quot;20148&quot; value=&quot;5&quot;/&gt;&lt;property id=&quot;20300&quot; value=&quot;Slide 4&quot;/&gt;&lt;property id=&quot;20307&quot; value=&quot;377&quot;/&gt;&lt;/object&gt;&lt;object type=&quot;3&quot; unique_id=&quot;14415&quot;&gt;&lt;property id=&quot;20148&quot; value=&quot;5&quot;/&gt;&lt;property id=&quot;20300&quot; value=&quot;Slide 5&quot;/&gt;&lt;property id=&quot;20307&quot; value=&quot;352&quot;/&gt;&lt;/object&gt;&lt;object type=&quot;3&quot; unique_id=&quot;14416&quot;&gt;&lt;property id=&quot;20148&quot; value=&quot;5&quot;/&gt;&lt;property id=&quot;20300&quot; value=&quot;Slide 6&quot;/&gt;&lt;property id=&quot;20307&quot; value=&quot;376&quot;/&gt;&lt;/object&gt;&lt;object type=&quot;3&quot; unique_id=&quot;14417&quot;&gt;&lt;property id=&quot;20148&quot; value=&quot;5&quot;/&gt;&lt;property id=&quot;20300&quot; value=&quot;Slide 7&quot;/&gt;&lt;property id=&quot;20307&quot; value=&quot;378&quot;/&gt;&lt;/object&gt;&lt;object type=&quot;3&quot; unique_id=&quot;14418&quot;&gt;&lt;property id=&quot;20148&quot; value=&quot;5&quot;/&gt;&lt;property id=&quot;20300&quot; value=&quot;Slide 8&quot;/&gt;&lt;property id=&quot;20307&quot; value=&quot;379&quot;/&gt;&lt;/object&gt;&lt;object type=&quot;3&quot; unique_id=&quot;14419&quot;&gt;&lt;property id=&quot;20148&quot; value=&quot;5&quot;/&gt;&lt;property id=&quot;20300&quot; value=&quot;Slide 9&quot;/&gt;&lt;property id=&quot;20307&quot; value=&quot;356&quot;/&gt;&lt;/object&gt;&lt;object type=&quot;3&quot; unique_id=&quot;14420&quot;&gt;&lt;property id=&quot;20148&quot; value=&quot;5&quot;/&gt;&lt;property id=&quot;20300&quot; value=&quot;Slide 10&quot;/&gt;&lt;property id=&quot;20307&quot; value=&quot;357&quot;/&gt;&lt;/object&gt;&lt;object type=&quot;3&quot; unique_id=&quot;14421&quot;&gt;&lt;property id=&quot;20148&quot; value=&quot;5&quot;/&gt;&lt;property id=&quot;20300&quot; value=&quot;Slide 11&quot;/&gt;&lt;property id=&quot;20307&quot; value=&quot;371&quot;/&gt;&lt;/object&gt;&lt;object type=&quot;3&quot; unique_id=&quot;14422&quot;&gt;&lt;property id=&quot;20148&quot; value=&quot;5&quot;/&gt;&lt;property id=&quot;20300&quot; value=&quot;Slide 12 - &amp;quot;MOÙN QUAØ ÑAËC BIEÄT&amp;quot;&quot;/&gt;&lt;property id=&quot;20307&quot; value=&quot;381&quot;/&gt;&lt;/object&gt;&lt;object type=&quot;3&quot; unique_id=&quot;14423&quot;&gt;&lt;property id=&quot;20148&quot; value=&quot;5&quot;/&gt;&lt;property id=&quot;20300&quot; value=&quot;Slide 13&quot;/&gt;&lt;property id=&quot;20307&quot; value=&quot;364&quot;/&gt;&lt;/object&gt;&lt;object type=&quot;3&quot; unique_id=&quot;14424&quot;&gt;&lt;property id=&quot;20148&quot; value=&quot;5&quot;/&gt;&lt;property id=&quot;20300&quot; value=&quot;Slide 14&quot;/&gt;&lt;property id=&quot;20307&quot; value=&quot;372&quot;/&gt;&lt;/object&gt;&lt;object type=&quot;3&quot; unique_id=&quot;14425&quot;&gt;&lt;property id=&quot;20148&quot; value=&quot;5&quot;/&gt;&lt;property id=&quot;20300&quot; value=&quot;Slide 15&quot;/&gt;&lt;property id=&quot;20307&quot; value=&quot;382&quot;/&gt;&lt;/object&gt;&lt;object type=&quot;3&quot; unique_id=&quot;14426&quot;&gt;&lt;property id=&quot;20148&quot; value=&quot;5&quot;/&gt;&lt;property id=&quot;20300&quot; value=&quot;Slide 16&quot;/&gt;&lt;property id=&quot;20307&quot; value=&quot;366&quot;/&gt;&lt;/object&gt;&lt;object type=&quot;3&quot; unique_id=&quot;14427&quot;&gt;&lt;property id=&quot;20148&quot; value=&quot;5&quot;/&gt;&lt;property id=&quot;20300&quot; value=&quot;Slide 17&quot;/&gt;&lt;property id=&quot;20307&quot; value=&quot;282&quot;/&gt;&lt;/object&gt;&lt;object type=&quot;3&quot; unique_id=&quot;15844&quot;&gt;&lt;property id=&quot;20148&quot; value=&quot;5&quot;/&gt;&lt;property id=&quot;20300&quot; value=&quot;Slide 1&quot;/&gt;&lt;property id=&quot;20307&quot; value=&quot;383&quot;/&gt;&lt;/object&gt;&lt;object type=&quot;3&quot; unique_id=&quot;15845&quot;&gt;&lt;property id=&quot;20148&quot; value=&quot;5&quot;/&gt;&lt;property id=&quot;20300&quot; value=&quot;Slide 2&quot;/&gt;&lt;property id=&quot;20307&quot; value=&quot;384&quot;/&gt;&lt;/object&gt;&lt;/object&gt;&lt;object type=&quot;8&quot; unique_id=&quot;144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4365</TotalTime>
  <Words>201</Words>
  <Application>Microsoft Office PowerPoint</Application>
  <PresentationFormat>Widescreen</PresentationFormat>
  <Paragraphs>36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Arial-SGK-TV</vt:lpstr>
      <vt:lpstr>Arima Madurai</vt:lpstr>
      <vt:lpstr>Averta Std CY Bold</vt:lpstr>
      <vt:lpstr>Calibri</vt:lpstr>
      <vt:lpstr>Calibri Light</vt:lpstr>
      <vt:lpstr>方正姚体</vt:lpstr>
      <vt:lpstr>Quicksand Medium</vt:lpstr>
      <vt:lpstr>Times New Roman</vt:lpstr>
      <vt:lpstr>仓耳今楷05-6763 W05</vt:lpstr>
      <vt:lpstr>等线</vt:lpstr>
      <vt:lpstr>等线 Light</vt:lpstr>
      <vt:lpstr>www.33ppt.com</vt:lpstr>
      <vt:lpstr>3_Office 主题​​</vt:lpstr>
      <vt:lpstr>Hoạt động</vt:lpstr>
      <vt:lpstr>3_Office 主题</vt:lpstr>
      <vt:lpstr>1_Office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MY PC</cp:lastModifiedBy>
  <cp:revision>391</cp:revision>
  <dcterms:created xsi:type="dcterms:W3CDTF">2020-10-03T06:01:09Z</dcterms:created>
  <dcterms:modified xsi:type="dcterms:W3CDTF">2025-03-10T05:59:02Z</dcterms:modified>
</cp:coreProperties>
</file>