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48" r:id="rId2"/>
  </p:sldMasterIdLst>
  <p:notesMasterIdLst>
    <p:notesMasterId r:id="rId25"/>
  </p:notesMasterIdLst>
  <p:sldIdLst>
    <p:sldId id="384" r:id="rId3"/>
    <p:sldId id="259" r:id="rId4"/>
    <p:sldId id="309" r:id="rId5"/>
    <p:sldId id="310" r:id="rId6"/>
    <p:sldId id="313" r:id="rId7"/>
    <p:sldId id="311" r:id="rId8"/>
    <p:sldId id="312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6" r:id="rId20"/>
    <p:sldId id="327" r:id="rId21"/>
    <p:sldId id="328" r:id="rId22"/>
    <p:sldId id="329" r:id="rId23"/>
    <p:sldId id="33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1E72CD-F8DA-41AD-923E-EBE354BCBEAB}">
          <p14:sldIdLst>
            <p14:sldId id="384"/>
            <p14:sldId id="259"/>
            <p14:sldId id="309"/>
            <p14:sldId id="310"/>
            <p14:sldId id="313"/>
            <p14:sldId id="311"/>
            <p14:sldId id="312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6"/>
            <p14:sldId id="327"/>
            <p14:sldId id="328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2B2B"/>
    <a:srgbClr val="006600"/>
    <a:srgbClr val="EBB252"/>
    <a:srgbClr val="99FFCC"/>
    <a:srgbClr val="00FFFF"/>
    <a:srgbClr val="FF6031"/>
    <a:srgbClr val="008000"/>
    <a:srgbClr val="00CC66"/>
    <a:srgbClr val="D7C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296" autoAdjust="0"/>
  </p:normalViewPr>
  <p:slideViewPr>
    <p:cSldViewPr showGuides="1">
      <p:cViewPr varScale="1">
        <p:scale>
          <a:sx n="71" d="100"/>
          <a:sy n="71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9FCE0-E9F9-4319-95B4-953C52E5EA71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1137-329C-4164-B228-BF4BBF31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9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5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5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88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23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18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47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50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61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27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6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51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78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4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28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75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4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0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5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4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1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2A2E76B-A3CD-9657-FC9C-D0175F1F385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605F8EE-8E34-03C0-6846-E220BE491BF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>
            <a:extLst>
              <a:ext uri="{FF2B5EF4-FFF2-40B4-BE49-F238E27FC236}">
                <a16:creationId xmlns:a16="http://schemas.microsoft.com/office/drawing/2014/main" id="{E7C75519-340B-2308-0525-A327F9558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201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/>
              <a:t>Thứ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năm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ngày</a:t>
            </a:r>
            <a:r>
              <a:rPr lang="en-US" altLang="en-US" sz="4000" b="1" dirty="0"/>
              <a:t> 20 </a:t>
            </a:r>
            <a:r>
              <a:rPr lang="en-US" altLang="en-US" sz="4000" b="1" dirty="0" err="1"/>
              <a:t>tháng</a:t>
            </a:r>
            <a:r>
              <a:rPr lang="en-US" altLang="en-US" sz="4000" b="1" dirty="0"/>
              <a:t> 3 </a:t>
            </a:r>
            <a:r>
              <a:rPr lang="en-US" altLang="en-US" sz="4000" b="1" dirty="0" err="1"/>
              <a:t>năm</a:t>
            </a:r>
            <a:r>
              <a:rPr lang="en-US" altLang="en-US" sz="4000" b="1" dirty="0"/>
              <a:t> 2025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BC8A1471-1DA7-F149-2EA8-9CFA1210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746125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u="sng" dirty="0" err="1">
                <a:solidFill>
                  <a:srgbClr val="FF0000"/>
                </a:solidFill>
              </a:rPr>
              <a:t>Toán</a:t>
            </a:r>
            <a:endParaRPr lang="en-US" altLang="en-US" sz="4000" u="sng" dirty="0">
              <a:solidFill>
                <a:srgbClr val="FF0000"/>
              </a:solidFill>
            </a:endParaRPr>
          </a:p>
        </p:txBody>
      </p:sp>
      <p:sp>
        <p:nvSpPr>
          <p:cNvPr id="7173" name="TextBox 4">
            <a:extLst>
              <a:ext uri="{FF2B5EF4-FFF2-40B4-BE49-F238E27FC236}">
                <a16:creationId xmlns:a16="http://schemas.microsoft.com/office/drawing/2014/main" id="{B034CDFE-0576-7D33-DF35-2FD97586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988" y="1546738"/>
            <a:ext cx="89691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3333FF"/>
                </a:solidFill>
              </a:rPr>
              <a:t>   Chia </a:t>
            </a:r>
            <a:r>
              <a:rPr lang="en-US" altLang="en-US" sz="4000" b="1" dirty="0" err="1">
                <a:solidFill>
                  <a:srgbClr val="3333FF"/>
                </a:solidFill>
              </a:rPr>
              <a:t>số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đo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thời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gian</a:t>
            </a:r>
            <a:r>
              <a:rPr lang="en-US" altLang="en-US" sz="4000" b="1" dirty="0">
                <a:solidFill>
                  <a:srgbClr val="3333FF"/>
                </a:solidFill>
              </a:rPr>
              <a:t> (</a:t>
            </a:r>
            <a:r>
              <a:rPr lang="en-US" altLang="en-US" sz="4000" b="1" dirty="0" err="1">
                <a:solidFill>
                  <a:srgbClr val="3333FF"/>
                </a:solidFill>
              </a:rPr>
              <a:t>tiết</a:t>
            </a:r>
            <a:r>
              <a:rPr lang="en-US" altLang="en-US" sz="4000" b="1">
                <a:solidFill>
                  <a:srgbClr val="3333FF"/>
                </a:solidFill>
              </a:rPr>
              <a:t> 1)</a:t>
            </a:r>
            <a:endParaRPr lang="en-US" altLang="en-US" sz="40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2E8E5-5AFA-386A-F1C3-14902AC9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4E4E7A7-C7F1-7E60-6922-895031673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901F929A-6D31-9969-DB70-7ABAEF72CF1A}"/>
              </a:ext>
            </a:extLst>
          </p:cNvPr>
          <p:cNvSpPr/>
          <p:nvPr/>
        </p:nvSpPr>
        <p:spPr>
          <a:xfrm flipH="1">
            <a:off x="4894890" y="3070408"/>
            <a:ext cx="6486474" cy="3324318"/>
          </a:xfrm>
          <a:custGeom>
            <a:avLst/>
            <a:gdLst/>
            <a:ahLst/>
            <a:cxnLst/>
            <a:rect l="l" t="t" r="r" b="b"/>
            <a:pathLst>
              <a:path w="9729711" h="4986477">
                <a:moveTo>
                  <a:pt x="9729711" y="0"/>
                </a:moveTo>
                <a:lnTo>
                  <a:pt x="0" y="0"/>
                </a:lnTo>
                <a:lnTo>
                  <a:pt x="0" y="4986477"/>
                </a:lnTo>
                <a:lnTo>
                  <a:pt x="9729711" y="4986477"/>
                </a:lnTo>
                <a:lnTo>
                  <a:pt x="972971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B10A8759-14E0-B43D-8248-15E0F1A5DBCA}"/>
              </a:ext>
            </a:extLst>
          </p:cNvPr>
          <p:cNvSpPr/>
          <p:nvPr/>
        </p:nvSpPr>
        <p:spPr>
          <a:xfrm>
            <a:off x="1703145" y="3271080"/>
            <a:ext cx="4494455" cy="3123646"/>
          </a:xfrm>
          <a:custGeom>
            <a:avLst/>
            <a:gdLst/>
            <a:ahLst/>
            <a:cxnLst/>
            <a:rect l="l" t="t" r="r" b="b"/>
            <a:pathLst>
              <a:path w="6741682" h="4685469">
                <a:moveTo>
                  <a:pt x="0" y="0"/>
                </a:moveTo>
                <a:lnTo>
                  <a:pt x="6741682" y="0"/>
                </a:lnTo>
                <a:lnTo>
                  <a:pt x="6741682" y="4685469"/>
                </a:lnTo>
                <a:lnTo>
                  <a:pt x="0" y="468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596DA6-78CD-41E9-DCDE-A0570EA616B9}"/>
              </a:ext>
            </a:extLst>
          </p:cNvPr>
          <p:cNvGrpSpPr/>
          <p:nvPr/>
        </p:nvGrpSpPr>
        <p:grpSpPr>
          <a:xfrm>
            <a:off x="2506681" y="336917"/>
            <a:ext cx="7284720" cy="2934163"/>
            <a:chOff x="1027384" y="527957"/>
            <a:chExt cx="10604237" cy="5812058"/>
          </a:xfrm>
        </p:grpSpPr>
        <p:sp>
          <p:nvSpPr>
            <p:cNvPr id="22" name="สี่เหลี่ยมผืนผ้ามุมมน 2">
              <a:extLst>
                <a:ext uri="{FF2B5EF4-FFF2-40B4-BE49-F238E27FC236}">
                  <a16:creationId xmlns:a16="http://schemas.microsoft.com/office/drawing/2014/main" id="{DF68698C-A270-AAB6-A022-BE6365A50253}"/>
                </a:ext>
              </a:extLst>
            </p:cNvPr>
            <p:cNvSpPr/>
            <p:nvPr/>
          </p:nvSpPr>
          <p:spPr>
            <a:xfrm>
              <a:off x="1115241" y="527957"/>
              <a:ext cx="10516380" cy="5789741"/>
            </a:xfrm>
            <a:custGeom>
              <a:avLst/>
              <a:gdLst>
                <a:gd name="connsiteX0" fmla="*/ 0 w 9144000"/>
                <a:gd name="connsiteY0" fmla="*/ 814500 h 4886900"/>
                <a:gd name="connsiteX1" fmla="*/ 814500 w 9144000"/>
                <a:gd name="connsiteY1" fmla="*/ 0 h 4886900"/>
                <a:gd name="connsiteX2" fmla="*/ 8329500 w 9144000"/>
                <a:gd name="connsiteY2" fmla="*/ 0 h 4886900"/>
                <a:gd name="connsiteX3" fmla="*/ 9144000 w 9144000"/>
                <a:gd name="connsiteY3" fmla="*/ 814500 h 4886900"/>
                <a:gd name="connsiteX4" fmla="*/ 9144000 w 9144000"/>
                <a:gd name="connsiteY4" fmla="*/ 4072400 h 4886900"/>
                <a:gd name="connsiteX5" fmla="*/ 8329500 w 9144000"/>
                <a:gd name="connsiteY5" fmla="*/ 4886900 h 4886900"/>
                <a:gd name="connsiteX6" fmla="*/ 814500 w 9144000"/>
                <a:gd name="connsiteY6" fmla="*/ 4886900 h 4886900"/>
                <a:gd name="connsiteX7" fmla="*/ 0 w 9144000"/>
                <a:gd name="connsiteY7" fmla="*/ 4072400 h 4886900"/>
                <a:gd name="connsiteX8" fmla="*/ 0 w 9144000"/>
                <a:gd name="connsiteY8" fmla="*/ 814500 h 4886900"/>
                <a:gd name="connsiteX0-1" fmla="*/ 72 w 9144072"/>
                <a:gd name="connsiteY0-2" fmla="*/ 814500 h 4886900"/>
                <a:gd name="connsiteX1-3" fmla="*/ 814572 w 9144072"/>
                <a:gd name="connsiteY1-4" fmla="*/ 0 h 4886900"/>
                <a:gd name="connsiteX2-5" fmla="*/ 8329572 w 9144072"/>
                <a:gd name="connsiteY2-6" fmla="*/ 0 h 4886900"/>
                <a:gd name="connsiteX3-7" fmla="*/ 9144072 w 9144072"/>
                <a:gd name="connsiteY3-8" fmla="*/ 814500 h 4886900"/>
                <a:gd name="connsiteX4-9" fmla="*/ 9144072 w 9144072"/>
                <a:gd name="connsiteY4-10" fmla="*/ 4072400 h 4886900"/>
                <a:gd name="connsiteX5-11" fmla="*/ 8329572 w 9144072"/>
                <a:gd name="connsiteY5-12" fmla="*/ 4886900 h 4886900"/>
                <a:gd name="connsiteX6-13" fmla="*/ 814572 w 9144072"/>
                <a:gd name="connsiteY6-14" fmla="*/ 4886900 h 4886900"/>
                <a:gd name="connsiteX7-15" fmla="*/ 72 w 9144072"/>
                <a:gd name="connsiteY7-16" fmla="*/ 4072400 h 4886900"/>
                <a:gd name="connsiteX8-17" fmla="*/ 327875 w 9144072"/>
                <a:gd name="connsiteY8-18" fmla="*/ 2519203 h 4886900"/>
                <a:gd name="connsiteX9" fmla="*/ 72 w 9144072"/>
                <a:gd name="connsiteY9" fmla="*/ 814500 h 4886900"/>
                <a:gd name="connsiteX0-19" fmla="*/ 72 w 9144072"/>
                <a:gd name="connsiteY0-20" fmla="*/ 814500 h 4886900"/>
                <a:gd name="connsiteX1-21" fmla="*/ 814572 w 9144072"/>
                <a:gd name="connsiteY1-22" fmla="*/ 0 h 4886900"/>
                <a:gd name="connsiteX2-23" fmla="*/ 8329572 w 9144072"/>
                <a:gd name="connsiteY2-24" fmla="*/ 0 h 4886900"/>
                <a:gd name="connsiteX3-25" fmla="*/ 9144072 w 9144072"/>
                <a:gd name="connsiteY3-26" fmla="*/ 814500 h 4886900"/>
                <a:gd name="connsiteX4-27" fmla="*/ 9144072 w 9144072"/>
                <a:gd name="connsiteY4-28" fmla="*/ 4072400 h 4886900"/>
                <a:gd name="connsiteX5-29" fmla="*/ 8329572 w 9144072"/>
                <a:gd name="connsiteY5-30" fmla="*/ 4886900 h 4886900"/>
                <a:gd name="connsiteX6-31" fmla="*/ 3157339 w 9144072"/>
                <a:gd name="connsiteY6-32" fmla="*/ 4572290 h 4886900"/>
                <a:gd name="connsiteX7-33" fmla="*/ 814572 w 9144072"/>
                <a:gd name="connsiteY7-34" fmla="*/ 4886900 h 4886900"/>
                <a:gd name="connsiteX8-35" fmla="*/ 72 w 9144072"/>
                <a:gd name="connsiteY8-36" fmla="*/ 4072400 h 4886900"/>
                <a:gd name="connsiteX9-37" fmla="*/ 327875 w 9144072"/>
                <a:gd name="connsiteY9-38" fmla="*/ 2519203 h 4886900"/>
                <a:gd name="connsiteX10" fmla="*/ 72 w 9144072"/>
                <a:gd name="connsiteY10" fmla="*/ 814500 h 4886900"/>
                <a:gd name="connsiteX0-39" fmla="*/ 72 w 9144072"/>
                <a:gd name="connsiteY0-40" fmla="*/ 814500 h 4886900"/>
                <a:gd name="connsiteX1-41" fmla="*/ 814572 w 9144072"/>
                <a:gd name="connsiteY1-42" fmla="*/ 0 h 4886900"/>
                <a:gd name="connsiteX2-43" fmla="*/ 8329572 w 9144072"/>
                <a:gd name="connsiteY2-44" fmla="*/ 0 h 4886900"/>
                <a:gd name="connsiteX3-45" fmla="*/ 9144072 w 9144072"/>
                <a:gd name="connsiteY3-46" fmla="*/ 814500 h 4886900"/>
                <a:gd name="connsiteX4-47" fmla="*/ 9144072 w 9144072"/>
                <a:gd name="connsiteY4-48" fmla="*/ 4020641 h 4886900"/>
                <a:gd name="connsiteX5-49" fmla="*/ 8329572 w 9144072"/>
                <a:gd name="connsiteY5-50" fmla="*/ 4886900 h 4886900"/>
                <a:gd name="connsiteX6-51" fmla="*/ 3157339 w 9144072"/>
                <a:gd name="connsiteY6-52" fmla="*/ 4572290 h 4886900"/>
                <a:gd name="connsiteX7-53" fmla="*/ 814572 w 9144072"/>
                <a:gd name="connsiteY7-54" fmla="*/ 4886900 h 4886900"/>
                <a:gd name="connsiteX8-55" fmla="*/ 72 w 9144072"/>
                <a:gd name="connsiteY8-56" fmla="*/ 4072400 h 4886900"/>
                <a:gd name="connsiteX9-57" fmla="*/ 327875 w 9144072"/>
                <a:gd name="connsiteY9-58" fmla="*/ 2519203 h 4886900"/>
                <a:gd name="connsiteX10-59" fmla="*/ 72 w 9144072"/>
                <a:gd name="connsiteY10-60" fmla="*/ 814500 h 4886900"/>
                <a:gd name="connsiteX0-61" fmla="*/ 72 w 9144072"/>
                <a:gd name="connsiteY0-62" fmla="*/ 814500 h 4886900"/>
                <a:gd name="connsiteX1-63" fmla="*/ 814572 w 9144072"/>
                <a:gd name="connsiteY1-64" fmla="*/ 0 h 4886900"/>
                <a:gd name="connsiteX2-65" fmla="*/ 8329572 w 9144072"/>
                <a:gd name="connsiteY2-66" fmla="*/ 0 h 4886900"/>
                <a:gd name="connsiteX3-67" fmla="*/ 9144072 w 9144072"/>
                <a:gd name="connsiteY3-68" fmla="*/ 814500 h 4886900"/>
                <a:gd name="connsiteX4-69" fmla="*/ 8919784 w 9144072"/>
                <a:gd name="connsiteY4-70" fmla="*/ 2795249 h 4886900"/>
                <a:gd name="connsiteX5-71" fmla="*/ 9144072 w 9144072"/>
                <a:gd name="connsiteY5-72" fmla="*/ 4020641 h 4886900"/>
                <a:gd name="connsiteX6-73" fmla="*/ 8329572 w 9144072"/>
                <a:gd name="connsiteY6-74" fmla="*/ 4886900 h 4886900"/>
                <a:gd name="connsiteX7-75" fmla="*/ 3157339 w 9144072"/>
                <a:gd name="connsiteY7-76" fmla="*/ 4572290 h 4886900"/>
                <a:gd name="connsiteX8-77" fmla="*/ 814572 w 9144072"/>
                <a:gd name="connsiteY8-78" fmla="*/ 4886900 h 4886900"/>
                <a:gd name="connsiteX9-79" fmla="*/ 72 w 9144072"/>
                <a:gd name="connsiteY9-80" fmla="*/ 4072400 h 4886900"/>
                <a:gd name="connsiteX10-81" fmla="*/ 327875 w 9144072"/>
                <a:gd name="connsiteY10-82" fmla="*/ 2519203 h 4886900"/>
                <a:gd name="connsiteX11" fmla="*/ 72 w 9144072"/>
                <a:gd name="connsiteY11" fmla="*/ 814500 h 4886900"/>
                <a:gd name="connsiteX0-83" fmla="*/ 72 w 9144072"/>
                <a:gd name="connsiteY0-84" fmla="*/ 814500 h 4886900"/>
                <a:gd name="connsiteX1-85" fmla="*/ 814572 w 9144072"/>
                <a:gd name="connsiteY1-86" fmla="*/ 0 h 4886900"/>
                <a:gd name="connsiteX2-87" fmla="*/ 4744599 w 9144072"/>
                <a:gd name="connsiteY2-88" fmla="*/ 310841 h 4886900"/>
                <a:gd name="connsiteX3-89" fmla="*/ 8329572 w 9144072"/>
                <a:gd name="connsiteY3-90" fmla="*/ 0 h 4886900"/>
                <a:gd name="connsiteX4-91" fmla="*/ 9144072 w 9144072"/>
                <a:gd name="connsiteY4-92" fmla="*/ 814500 h 4886900"/>
                <a:gd name="connsiteX5-93" fmla="*/ 8919784 w 9144072"/>
                <a:gd name="connsiteY5-94" fmla="*/ 2795249 h 4886900"/>
                <a:gd name="connsiteX6-95" fmla="*/ 9144072 w 9144072"/>
                <a:gd name="connsiteY6-96" fmla="*/ 4020641 h 4886900"/>
                <a:gd name="connsiteX7-97" fmla="*/ 8329572 w 9144072"/>
                <a:gd name="connsiteY7-98" fmla="*/ 4886900 h 4886900"/>
                <a:gd name="connsiteX8-99" fmla="*/ 3157339 w 9144072"/>
                <a:gd name="connsiteY8-100" fmla="*/ 4572290 h 4886900"/>
                <a:gd name="connsiteX9-101" fmla="*/ 814572 w 9144072"/>
                <a:gd name="connsiteY9-102" fmla="*/ 4886900 h 4886900"/>
                <a:gd name="connsiteX10-103" fmla="*/ 72 w 9144072"/>
                <a:gd name="connsiteY10-104" fmla="*/ 4072400 h 4886900"/>
                <a:gd name="connsiteX11-105" fmla="*/ 327875 w 9144072"/>
                <a:gd name="connsiteY11-106" fmla="*/ 2519203 h 4886900"/>
                <a:gd name="connsiteX12" fmla="*/ 72 w 9144072"/>
                <a:gd name="connsiteY12" fmla="*/ 814500 h 4886900"/>
                <a:gd name="connsiteX0-107" fmla="*/ 72 w 9144072"/>
                <a:gd name="connsiteY0-108" fmla="*/ 814500 h 4886900"/>
                <a:gd name="connsiteX1-109" fmla="*/ 814572 w 9144072"/>
                <a:gd name="connsiteY1-110" fmla="*/ 0 h 4886900"/>
                <a:gd name="connsiteX2-111" fmla="*/ 5538229 w 9144072"/>
                <a:gd name="connsiteY2-112" fmla="*/ 224577 h 4886900"/>
                <a:gd name="connsiteX3-113" fmla="*/ 8329572 w 9144072"/>
                <a:gd name="connsiteY3-114" fmla="*/ 0 h 4886900"/>
                <a:gd name="connsiteX4-115" fmla="*/ 9144072 w 9144072"/>
                <a:gd name="connsiteY4-116" fmla="*/ 814500 h 4886900"/>
                <a:gd name="connsiteX5-117" fmla="*/ 8919784 w 9144072"/>
                <a:gd name="connsiteY5-118" fmla="*/ 2795249 h 4886900"/>
                <a:gd name="connsiteX6-119" fmla="*/ 9144072 w 9144072"/>
                <a:gd name="connsiteY6-120" fmla="*/ 4020641 h 4886900"/>
                <a:gd name="connsiteX7-121" fmla="*/ 8329572 w 9144072"/>
                <a:gd name="connsiteY7-122" fmla="*/ 4886900 h 4886900"/>
                <a:gd name="connsiteX8-123" fmla="*/ 3157339 w 9144072"/>
                <a:gd name="connsiteY8-124" fmla="*/ 4572290 h 4886900"/>
                <a:gd name="connsiteX9-125" fmla="*/ 814572 w 9144072"/>
                <a:gd name="connsiteY9-126" fmla="*/ 4886900 h 4886900"/>
                <a:gd name="connsiteX10-127" fmla="*/ 72 w 9144072"/>
                <a:gd name="connsiteY10-128" fmla="*/ 4072400 h 4886900"/>
                <a:gd name="connsiteX11-129" fmla="*/ 327875 w 9144072"/>
                <a:gd name="connsiteY11-130" fmla="*/ 2519203 h 4886900"/>
                <a:gd name="connsiteX12-131" fmla="*/ 72 w 9144072"/>
                <a:gd name="connsiteY12-132" fmla="*/ 814500 h 4886900"/>
                <a:gd name="connsiteX0-133" fmla="*/ 72 w 9144072"/>
                <a:gd name="connsiteY0-134" fmla="*/ 1280036 h 5352436"/>
                <a:gd name="connsiteX1-135" fmla="*/ 814572 w 9144072"/>
                <a:gd name="connsiteY1-136" fmla="*/ 465536 h 5352436"/>
                <a:gd name="connsiteX2-137" fmla="*/ 3105580 w 9144072"/>
                <a:gd name="connsiteY2-138" fmla="*/ 0 h 5352436"/>
                <a:gd name="connsiteX3-139" fmla="*/ 8329572 w 9144072"/>
                <a:gd name="connsiteY3-140" fmla="*/ 465536 h 5352436"/>
                <a:gd name="connsiteX4-141" fmla="*/ 9144072 w 9144072"/>
                <a:gd name="connsiteY4-142" fmla="*/ 1280036 h 5352436"/>
                <a:gd name="connsiteX5-143" fmla="*/ 8919784 w 9144072"/>
                <a:gd name="connsiteY5-144" fmla="*/ 3260785 h 5352436"/>
                <a:gd name="connsiteX6-145" fmla="*/ 9144072 w 9144072"/>
                <a:gd name="connsiteY6-146" fmla="*/ 4486177 h 5352436"/>
                <a:gd name="connsiteX7-147" fmla="*/ 8329572 w 9144072"/>
                <a:gd name="connsiteY7-148" fmla="*/ 5352436 h 5352436"/>
                <a:gd name="connsiteX8-149" fmla="*/ 3157339 w 9144072"/>
                <a:gd name="connsiteY8-150" fmla="*/ 5037826 h 5352436"/>
                <a:gd name="connsiteX9-151" fmla="*/ 814572 w 9144072"/>
                <a:gd name="connsiteY9-152" fmla="*/ 5352436 h 5352436"/>
                <a:gd name="connsiteX10-153" fmla="*/ 72 w 9144072"/>
                <a:gd name="connsiteY10-154" fmla="*/ 4537936 h 5352436"/>
                <a:gd name="connsiteX11-155" fmla="*/ 327875 w 9144072"/>
                <a:gd name="connsiteY11-156" fmla="*/ 2984739 h 5352436"/>
                <a:gd name="connsiteX12-157" fmla="*/ 72 w 9144072"/>
                <a:gd name="connsiteY12-158" fmla="*/ 1280036 h 5352436"/>
                <a:gd name="connsiteX0-159" fmla="*/ 72 w 9144072"/>
                <a:gd name="connsiteY0-160" fmla="*/ 1280036 h 5352436"/>
                <a:gd name="connsiteX1-161" fmla="*/ 814572 w 9144072"/>
                <a:gd name="connsiteY1-162" fmla="*/ 465536 h 5352436"/>
                <a:gd name="connsiteX2-163" fmla="*/ 3105580 w 9144072"/>
                <a:gd name="connsiteY2-164" fmla="*/ 0 h 5352436"/>
                <a:gd name="connsiteX3-165" fmla="*/ 5917792 w 9144072"/>
                <a:gd name="connsiteY3-166" fmla="*/ 483079 h 5352436"/>
                <a:gd name="connsiteX4-167" fmla="*/ 8329572 w 9144072"/>
                <a:gd name="connsiteY4-168" fmla="*/ 465536 h 5352436"/>
                <a:gd name="connsiteX5-169" fmla="*/ 9144072 w 9144072"/>
                <a:gd name="connsiteY5-170" fmla="*/ 1280036 h 5352436"/>
                <a:gd name="connsiteX6-171" fmla="*/ 8919784 w 9144072"/>
                <a:gd name="connsiteY6-172" fmla="*/ 3260785 h 5352436"/>
                <a:gd name="connsiteX7-173" fmla="*/ 9144072 w 9144072"/>
                <a:gd name="connsiteY7-174" fmla="*/ 4486177 h 5352436"/>
                <a:gd name="connsiteX8-175" fmla="*/ 8329572 w 9144072"/>
                <a:gd name="connsiteY8-176" fmla="*/ 5352436 h 5352436"/>
                <a:gd name="connsiteX9-177" fmla="*/ 3157339 w 9144072"/>
                <a:gd name="connsiteY9-178" fmla="*/ 5037826 h 5352436"/>
                <a:gd name="connsiteX10-179" fmla="*/ 814572 w 9144072"/>
                <a:gd name="connsiteY10-180" fmla="*/ 5352436 h 5352436"/>
                <a:gd name="connsiteX11-181" fmla="*/ 72 w 9144072"/>
                <a:gd name="connsiteY11-182" fmla="*/ 4537936 h 5352436"/>
                <a:gd name="connsiteX12-183" fmla="*/ 327875 w 9144072"/>
                <a:gd name="connsiteY12-184" fmla="*/ 2984739 h 5352436"/>
                <a:gd name="connsiteX13" fmla="*/ 72 w 9144072"/>
                <a:gd name="connsiteY13" fmla="*/ 1280036 h 5352436"/>
                <a:gd name="connsiteX0-185" fmla="*/ 72 w 9144072"/>
                <a:gd name="connsiteY0-186" fmla="*/ 1280036 h 5352436"/>
                <a:gd name="connsiteX1-187" fmla="*/ 814572 w 9144072"/>
                <a:gd name="connsiteY1-188" fmla="*/ 465536 h 5352436"/>
                <a:gd name="connsiteX2-189" fmla="*/ 3105580 w 9144072"/>
                <a:gd name="connsiteY2-190" fmla="*/ 0 h 5352436"/>
                <a:gd name="connsiteX3-191" fmla="*/ 5917792 w 9144072"/>
                <a:gd name="connsiteY3-192" fmla="*/ 483079 h 5352436"/>
                <a:gd name="connsiteX4-193" fmla="*/ 8277814 w 9144072"/>
                <a:gd name="connsiteY4-194" fmla="*/ 206743 h 5352436"/>
                <a:gd name="connsiteX5-195" fmla="*/ 9144072 w 9144072"/>
                <a:gd name="connsiteY5-196" fmla="*/ 1280036 h 5352436"/>
                <a:gd name="connsiteX6-197" fmla="*/ 8919784 w 9144072"/>
                <a:gd name="connsiteY6-198" fmla="*/ 3260785 h 5352436"/>
                <a:gd name="connsiteX7-199" fmla="*/ 9144072 w 9144072"/>
                <a:gd name="connsiteY7-200" fmla="*/ 4486177 h 5352436"/>
                <a:gd name="connsiteX8-201" fmla="*/ 8329572 w 9144072"/>
                <a:gd name="connsiteY8-202" fmla="*/ 5352436 h 5352436"/>
                <a:gd name="connsiteX9-203" fmla="*/ 3157339 w 9144072"/>
                <a:gd name="connsiteY9-204" fmla="*/ 5037826 h 5352436"/>
                <a:gd name="connsiteX10-205" fmla="*/ 814572 w 9144072"/>
                <a:gd name="connsiteY10-206" fmla="*/ 5352436 h 5352436"/>
                <a:gd name="connsiteX11-207" fmla="*/ 72 w 9144072"/>
                <a:gd name="connsiteY11-208" fmla="*/ 4537936 h 5352436"/>
                <a:gd name="connsiteX12-209" fmla="*/ 327875 w 9144072"/>
                <a:gd name="connsiteY12-210" fmla="*/ 2984739 h 5352436"/>
                <a:gd name="connsiteX13-211" fmla="*/ 72 w 9144072"/>
                <a:gd name="connsiteY13-212" fmla="*/ 1280036 h 5352436"/>
                <a:gd name="connsiteX0-213" fmla="*/ 72 w 9144072"/>
                <a:gd name="connsiteY0-214" fmla="*/ 1280036 h 5352436"/>
                <a:gd name="connsiteX1-215" fmla="*/ 814572 w 9144072"/>
                <a:gd name="connsiteY1-216" fmla="*/ 465536 h 5352436"/>
                <a:gd name="connsiteX2-217" fmla="*/ 3105580 w 9144072"/>
                <a:gd name="connsiteY2-218" fmla="*/ 0 h 5352436"/>
                <a:gd name="connsiteX3-219" fmla="*/ 5986804 w 9144072"/>
                <a:gd name="connsiteY3-220" fmla="*/ 414068 h 5352436"/>
                <a:gd name="connsiteX4-221" fmla="*/ 8277814 w 9144072"/>
                <a:gd name="connsiteY4-222" fmla="*/ 206743 h 5352436"/>
                <a:gd name="connsiteX5-223" fmla="*/ 9144072 w 9144072"/>
                <a:gd name="connsiteY5-224" fmla="*/ 1280036 h 5352436"/>
                <a:gd name="connsiteX6-225" fmla="*/ 8919784 w 9144072"/>
                <a:gd name="connsiteY6-226" fmla="*/ 3260785 h 5352436"/>
                <a:gd name="connsiteX7-227" fmla="*/ 9144072 w 9144072"/>
                <a:gd name="connsiteY7-228" fmla="*/ 4486177 h 5352436"/>
                <a:gd name="connsiteX8-229" fmla="*/ 8329572 w 9144072"/>
                <a:gd name="connsiteY8-230" fmla="*/ 5352436 h 5352436"/>
                <a:gd name="connsiteX9-231" fmla="*/ 3157339 w 9144072"/>
                <a:gd name="connsiteY9-232" fmla="*/ 5037826 h 5352436"/>
                <a:gd name="connsiteX10-233" fmla="*/ 814572 w 9144072"/>
                <a:gd name="connsiteY10-234" fmla="*/ 5352436 h 5352436"/>
                <a:gd name="connsiteX11-235" fmla="*/ 72 w 9144072"/>
                <a:gd name="connsiteY11-236" fmla="*/ 4537936 h 5352436"/>
                <a:gd name="connsiteX12-237" fmla="*/ 327875 w 9144072"/>
                <a:gd name="connsiteY12-238" fmla="*/ 2984739 h 5352436"/>
                <a:gd name="connsiteX13-239" fmla="*/ 72 w 9144072"/>
                <a:gd name="connsiteY13-240" fmla="*/ 1280036 h 5352436"/>
                <a:gd name="connsiteX0-241" fmla="*/ 72 w 9144072"/>
                <a:gd name="connsiteY0-242" fmla="*/ 1280036 h 5352436"/>
                <a:gd name="connsiteX1-243" fmla="*/ 814572 w 9144072"/>
                <a:gd name="connsiteY1-244" fmla="*/ 465536 h 5352436"/>
                <a:gd name="connsiteX2-245" fmla="*/ 3105580 w 9144072"/>
                <a:gd name="connsiteY2-246" fmla="*/ 0 h 5352436"/>
                <a:gd name="connsiteX3-247" fmla="*/ 5986804 w 9144072"/>
                <a:gd name="connsiteY3-248" fmla="*/ 414068 h 5352436"/>
                <a:gd name="connsiteX4-249" fmla="*/ 8277814 w 9144072"/>
                <a:gd name="connsiteY4-250" fmla="*/ 206743 h 5352436"/>
                <a:gd name="connsiteX5-251" fmla="*/ 9144072 w 9144072"/>
                <a:gd name="connsiteY5-252" fmla="*/ 1280036 h 5352436"/>
                <a:gd name="connsiteX6-253" fmla="*/ 8919784 w 9144072"/>
                <a:gd name="connsiteY6-254" fmla="*/ 3260785 h 5352436"/>
                <a:gd name="connsiteX7-255" fmla="*/ 9144072 w 9144072"/>
                <a:gd name="connsiteY7-256" fmla="*/ 4486177 h 5352436"/>
                <a:gd name="connsiteX8-257" fmla="*/ 8329572 w 9144072"/>
                <a:gd name="connsiteY8-258" fmla="*/ 5352436 h 5352436"/>
                <a:gd name="connsiteX9-259" fmla="*/ 3157339 w 9144072"/>
                <a:gd name="connsiteY9-260" fmla="*/ 5037826 h 5352436"/>
                <a:gd name="connsiteX10-261" fmla="*/ 814572 w 9144072"/>
                <a:gd name="connsiteY10-262" fmla="*/ 5352436 h 5352436"/>
                <a:gd name="connsiteX11-263" fmla="*/ 72 w 9144072"/>
                <a:gd name="connsiteY11-264" fmla="*/ 4537936 h 5352436"/>
                <a:gd name="connsiteX12-265" fmla="*/ 327875 w 9144072"/>
                <a:gd name="connsiteY12-266" fmla="*/ 2984739 h 5352436"/>
                <a:gd name="connsiteX13-267" fmla="*/ 72 w 9144072"/>
                <a:gd name="connsiteY13-268" fmla="*/ 1280036 h 5352436"/>
                <a:gd name="connsiteX0-269" fmla="*/ 72 w 9144072"/>
                <a:gd name="connsiteY0-270" fmla="*/ 1280036 h 5352436"/>
                <a:gd name="connsiteX1-271" fmla="*/ 814572 w 9144072"/>
                <a:gd name="connsiteY1-272" fmla="*/ 465536 h 5352436"/>
                <a:gd name="connsiteX2-273" fmla="*/ 3105580 w 9144072"/>
                <a:gd name="connsiteY2-274" fmla="*/ 0 h 5352436"/>
                <a:gd name="connsiteX3-275" fmla="*/ 5986804 w 9144072"/>
                <a:gd name="connsiteY3-276" fmla="*/ 414068 h 5352436"/>
                <a:gd name="connsiteX4-277" fmla="*/ 8277814 w 9144072"/>
                <a:gd name="connsiteY4-278" fmla="*/ 206743 h 5352436"/>
                <a:gd name="connsiteX5-279" fmla="*/ 9144072 w 9144072"/>
                <a:gd name="connsiteY5-280" fmla="*/ 1280036 h 5352436"/>
                <a:gd name="connsiteX6-281" fmla="*/ 8919784 w 9144072"/>
                <a:gd name="connsiteY6-282" fmla="*/ 3260785 h 5352436"/>
                <a:gd name="connsiteX7-283" fmla="*/ 9144072 w 9144072"/>
                <a:gd name="connsiteY7-284" fmla="*/ 4486177 h 5352436"/>
                <a:gd name="connsiteX8-285" fmla="*/ 8329572 w 9144072"/>
                <a:gd name="connsiteY8-286" fmla="*/ 5352436 h 5352436"/>
                <a:gd name="connsiteX9-287" fmla="*/ 3157339 w 9144072"/>
                <a:gd name="connsiteY9-288" fmla="*/ 5037826 h 5352436"/>
                <a:gd name="connsiteX10-289" fmla="*/ 814572 w 9144072"/>
                <a:gd name="connsiteY10-290" fmla="*/ 5352436 h 5352436"/>
                <a:gd name="connsiteX11-291" fmla="*/ 72 w 9144072"/>
                <a:gd name="connsiteY11-292" fmla="*/ 4537936 h 5352436"/>
                <a:gd name="connsiteX12-293" fmla="*/ 327875 w 9144072"/>
                <a:gd name="connsiteY12-294" fmla="*/ 2984739 h 5352436"/>
                <a:gd name="connsiteX13-295" fmla="*/ 72 w 9144072"/>
                <a:gd name="connsiteY13-296" fmla="*/ 1280036 h 5352436"/>
                <a:gd name="connsiteX0-297" fmla="*/ 72 w 9144072"/>
                <a:gd name="connsiteY0-298" fmla="*/ 1280036 h 5352436"/>
                <a:gd name="connsiteX1-299" fmla="*/ 814572 w 9144072"/>
                <a:gd name="connsiteY1-300" fmla="*/ 465536 h 5352436"/>
                <a:gd name="connsiteX2-301" fmla="*/ 3105580 w 9144072"/>
                <a:gd name="connsiteY2-302" fmla="*/ 0 h 5352436"/>
                <a:gd name="connsiteX3-303" fmla="*/ 5986804 w 9144072"/>
                <a:gd name="connsiteY3-304" fmla="*/ 414068 h 5352436"/>
                <a:gd name="connsiteX4-305" fmla="*/ 8277814 w 9144072"/>
                <a:gd name="connsiteY4-306" fmla="*/ 206743 h 5352436"/>
                <a:gd name="connsiteX5-307" fmla="*/ 9144072 w 9144072"/>
                <a:gd name="connsiteY5-308" fmla="*/ 1280036 h 5352436"/>
                <a:gd name="connsiteX6-309" fmla="*/ 8919784 w 9144072"/>
                <a:gd name="connsiteY6-310" fmla="*/ 3260785 h 5352436"/>
                <a:gd name="connsiteX7-311" fmla="*/ 9144072 w 9144072"/>
                <a:gd name="connsiteY7-312" fmla="*/ 4486177 h 5352436"/>
                <a:gd name="connsiteX8-313" fmla="*/ 8329572 w 9144072"/>
                <a:gd name="connsiteY8-314" fmla="*/ 5352436 h 5352436"/>
                <a:gd name="connsiteX9-315" fmla="*/ 3157339 w 9144072"/>
                <a:gd name="connsiteY9-316" fmla="*/ 5037826 h 5352436"/>
                <a:gd name="connsiteX10-317" fmla="*/ 814572 w 9144072"/>
                <a:gd name="connsiteY10-318" fmla="*/ 5352436 h 5352436"/>
                <a:gd name="connsiteX11-319" fmla="*/ 72 w 9144072"/>
                <a:gd name="connsiteY11-320" fmla="*/ 4537936 h 5352436"/>
                <a:gd name="connsiteX12-321" fmla="*/ 327875 w 9144072"/>
                <a:gd name="connsiteY12-322" fmla="*/ 2984739 h 5352436"/>
                <a:gd name="connsiteX13-323" fmla="*/ 72 w 9144072"/>
                <a:gd name="connsiteY13-324" fmla="*/ 1280036 h 5352436"/>
                <a:gd name="connsiteX0-325" fmla="*/ 72 w 9144072"/>
                <a:gd name="connsiteY0-326" fmla="*/ 1280036 h 5352436"/>
                <a:gd name="connsiteX1-327" fmla="*/ 814572 w 9144072"/>
                <a:gd name="connsiteY1-328" fmla="*/ 465536 h 5352436"/>
                <a:gd name="connsiteX2-329" fmla="*/ 3105580 w 9144072"/>
                <a:gd name="connsiteY2-330" fmla="*/ 0 h 5352436"/>
                <a:gd name="connsiteX3-331" fmla="*/ 5986804 w 9144072"/>
                <a:gd name="connsiteY3-332" fmla="*/ 414068 h 5352436"/>
                <a:gd name="connsiteX4-333" fmla="*/ 8277814 w 9144072"/>
                <a:gd name="connsiteY4-334" fmla="*/ 206743 h 5352436"/>
                <a:gd name="connsiteX5-335" fmla="*/ 9144072 w 9144072"/>
                <a:gd name="connsiteY5-336" fmla="*/ 1280036 h 5352436"/>
                <a:gd name="connsiteX6-337" fmla="*/ 8919784 w 9144072"/>
                <a:gd name="connsiteY6-338" fmla="*/ 3260785 h 5352436"/>
                <a:gd name="connsiteX7-339" fmla="*/ 9144072 w 9144072"/>
                <a:gd name="connsiteY7-340" fmla="*/ 4486177 h 5352436"/>
                <a:gd name="connsiteX8-341" fmla="*/ 8329572 w 9144072"/>
                <a:gd name="connsiteY8-342" fmla="*/ 5352436 h 5352436"/>
                <a:gd name="connsiteX9-343" fmla="*/ 3157339 w 9144072"/>
                <a:gd name="connsiteY9-344" fmla="*/ 5037826 h 5352436"/>
                <a:gd name="connsiteX10-345" fmla="*/ 814572 w 9144072"/>
                <a:gd name="connsiteY10-346" fmla="*/ 5352436 h 5352436"/>
                <a:gd name="connsiteX11-347" fmla="*/ 72 w 9144072"/>
                <a:gd name="connsiteY11-348" fmla="*/ 4537936 h 5352436"/>
                <a:gd name="connsiteX12-349" fmla="*/ 327875 w 9144072"/>
                <a:gd name="connsiteY12-350" fmla="*/ 2984739 h 5352436"/>
                <a:gd name="connsiteX13-351" fmla="*/ 72 w 9144072"/>
                <a:gd name="connsiteY13-352" fmla="*/ 1280036 h 5352436"/>
                <a:gd name="connsiteX0-353" fmla="*/ 72 w 9144072"/>
                <a:gd name="connsiteY0-354" fmla="*/ 1280036 h 5352436"/>
                <a:gd name="connsiteX1-355" fmla="*/ 814572 w 9144072"/>
                <a:gd name="connsiteY1-356" fmla="*/ 465536 h 5352436"/>
                <a:gd name="connsiteX2-357" fmla="*/ 3105580 w 9144072"/>
                <a:gd name="connsiteY2-358" fmla="*/ 0 h 5352436"/>
                <a:gd name="connsiteX3-359" fmla="*/ 5986804 w 9144072"/>
                <a:gd name="connsiteY3-360" fmla="*/ 414068 h 5352436"/>
                <a:gd name="connsiteX4-361" fmla="*/ 8277814 w 9144072"/>
                <a:gd name="connsiteY4-362" fmla="*/ 206743 h 5352436"/>
                <a:gd name="connsiteX5-363" fmla="*/ 9144072 w 9144072"/>
                <a:gd name="connsiteY5-364" fmla="*/ 1280036 h 5352436"/>
                <a:gd name="connsiteX6-365" fmla="*/ 8919784 w 9144072"/>
                <a:gd name="connsiteY6-366" fmla="*/ 3260785 h 5352436"/>
                <a:gd name="connsiteX7-367" fmla="*/ 9144072 w 9144072"/>
                <a:gd name="connsiteY7-368" fmla="*/ 4486177 h 5352436"/>
                <a:gd name="connsiteX8-369" fmla="*/ 8329572 w 9144072"/>
                <a:gd name="connsiteY8-370" fmla="*/ 5352436 h 5352436"/>
                <a:gd name="connsiteX9-371" fmla="*/ 3157339 w 9144072"/>
                <a:gd name="connsiteY9-372" fmla="*/ 5037826 h 5352436"/>
                <a:gd name="connsiteX10-373" fmla="*/ 814572 w 9144072"/>
                <a:gd name="connsiteY10-374" fmla="*/ 5352436 h 5352436"/>
                <a:gd name="connsiteX11-375" fmla="*/ 72 w 9144072"/>
                <a:gd name="connsiteY11-376" fmla="*/ 4537936 h 5352436"/>
                <a:gd name="connsiteX12-377" fmla="*/ 327875 w 9144072"/>
                <a:gd name="connsiteY12-378" fmla="*/ 2984739 h 5352436"/>
                <a:gd name="connsiteX13-379" fmla="*/ 72 w 9144072"/>
                <a:gd name="connsiteY13-380" fmla="*/ 1280036 h 5352436"/>
                <a:gd name="connsiteX0-381" fmla="*/ 72 w 9144072"/>
                <a:gd name="connsiteY0-382" fmla="*/ 1280036 h 5550990"/>
                <a:gd name="connsiteX1-383" fmla="*/ 814572 w 9144072"/>
                <a:gd name="connsiteY1-384" fmla="*/ 465536 h 5550990"/>
                <a:gd name="connsiteX2-385" fmla="*/ 3105580 w 9144072"/>
                <a:gd name="connsiteY2-386" fmla="*/ 0 h 5550990"/>
                <a:gd name="connsiteX3-387" fmla="*/ 5986804 w 9144072"/>
                <a:gd name="connsiteY3-388" fmla="*/ 414068 h 5550990"/>
                <a:gd name="connsiteX4-389" fmla="*/ 8277814 w 9144072"/>
                <a:gd name="connsiteY4-390" fmla="*/ 206743 h 5550990"/>
                <a:gd name="connsiteX5-391" fmla="*/ 9144072 w 9144072"/>
                <a:gd name="connsiteY5-392" fmla="*/ 1280036 h 5550990"/>
                <a:gd name="connsiteX6-393" fmla="*/ 8919784 w 9144072"/>
                <a:gd name="connsiteY6-394" fmla="*/ 3260785 h 5550990"/>
                <a:gd name="connsiteX7-395" fmla="*/ 9144072 w 9144072"/>
                <a:gd name="connsiteY7-396" fmla="*/ 4486177 h 5550990"/>
                <a:gd name="connsiteX8-397" fmla="*/ 8329572 w 9144072"/>
                <a:gd name="connsiteY8-398" fmla="*/ 5352436 h 5550990"/>
                <a:gd name="connsiteX9-399" fmla="*/ 5917792 w 9144072"/>
                <a:gd name="connsiteY9-400" fmla="*/ 5538158 h 5550990"/>
                <a:gd name="connsiteX10-401" fmla="*/ 3157339 w 9144072"/>
                <a:gd name="connsiteY10-402" fmla="*/ 5037826 h 5550990"/>
                <a:gd name="connsiteX11-403" fmla="*/ 814572 w 9144072"/>
                <a:gd name="connsiteY11-404" fmla="*/ 5352436 h 5550990"/>
                <a:gd name="connsiteX12-405" fmla="*/ 72 w 9144072"/>
                <a:gd name="connsiteY12-406" fmla="*/ 4537936 h 5550990"/>
                <a:gd name="connsiteX13-407" fmla="*/ 327875 w 9144072"/>
                <a:gd name="connsiteY13-408" fmla="*/ 2984739 h 5550990"/>
                <a:gd name="connsiteX14" fmla="*/ 72 w 9144072"/>
                <a:gd name="connsiteY14" fmla="*/ 1280036 h 5550990"/>
                <a:gd name="connsiteX0-409" fmla="*/ 72 w 9144072"/>
                <a:gd name="connsiteY0-410" fmla="*/ 1280036 h 5545698"/>
                <a:gd name="connsiteX1-411" fmla="*/ 814572 w 9144072"/>
                <a:gd name="connsiteY1-412" fmla="*/ 465536 h 5545698"/>
                <a:gd name="connsiteX2-413" fmla="*/ 3105580 w 9144072"/>
                <a:gd name="connsiteY2-414" fmla="*/ 0 h 5545698"/>
                <a:gd name="connsiteX3-415" fmla="*/ 5986804 w 9144072"/>
                <a:gd name="connsiteY3-416" fmla="*/ 414068 h 5545698"/>
                <a:gd name="connsiteX4-417" fmla="*/ 8277814 w 9144072"/>
                <a:gd name="connsiteY4-418" fmla="*/ 206743 h 5545698"/>
                <a:gd name="connsiteX5-419" fmla="*/ 9144072 w 9144072"/>
                <a:gd name="connsiteY5-420" fmla="*/ 1280036 h 5545698"/>
                <a:gd name="connsiteX6-421" fmla="*/ 8919784 w 9144072"/>
                <a:gd name="connsiteY6-422" fmla="*/ 3260785 h 5545698"/>
                <a:gd name="connsiteX7-423" fmla="*/ 9144072 w 9144072"/>
                <a:gd name="connsiteY7-424" fmla="*/ 4486177 h 5545698"/>
                <a:gd name="connsiteX8-425" fmla="*/ 8329572 w 9144072"/>
                <a:gd name="connsiteY8-426" fmla="*/ 5352436 h 5545698"/>
                <a:gd name="connsiteX9-427" fmla="*/ 5917792 w 9144072"/>
                <a:gd name="connsiteY9-428" fmla="*/ 5538158 h 5545698"/>
                <a:gd name="connsiteX10-429" fmla="*/ 3157339 w 9144072"/>
                <a:gd name="connsiteY10-430" fmla="*/ 5037826 h 5545698"/>
                <a:gd name="connsiteX11-431" fmla="*/ 814572 w 9144072"/>
                <a:gd name="connsiteY11-432" fmla="*/ 5352436 h 5545698"/>
                <a:gd name="connsiteX12-433" fmla="*/ 72 w 9144072"/>
                <a:gd name="connsiteY12-434" fmla="*/ 4537936 h 5545698"/>
                <a:gd name="connsiteX13-435" fmla="*/ 327875 w 9144072"/>
                <a:gd name="connsiteY13-436" fmla="*/ 2984739 h 5545698"/>
                <a:gd name="connsiteX14-437" fmla="*/ 72 w 9144072"/>
                <a:gd name="connsiteY14-438" fmla="*/ 1280036 h 5545698"/>
                <a:gd name="connsiteX0-439" fmla="*/ 72 w 9144072"/>
                <a:gd name="connsiteY0-440" fmla="*/ 1280036 h 5538158"/>
                <a:gd name="connsiteX1-441" fmla="*/ 814572 w 9144072"/>
                <a:gd name="connsiteY1-442" fmla="*/ 465536 h 5538158"/>
                <a:gd name="connsiteX2-443" fmla="*/ 3105580 w 9144072"/>
                <a:gd name="connsiteY2-444" fmla="*/ 0 h 5538158"/>
                <a:gd name="connsiteX3-445" fmla="*/ 5986804 w 9144072"/>
                <a:gd name="connsiteY3-446" fmla="*/ 414068 h 5538158"/>
                <a:gd name="connsiteX4-447" fmla="*/ 8277814 w 9144072"/>
                <a:gd name="connsiteY4-448" fmla="*/ 206743 h 5538158"/>
                <a:gd name="connsiteX5-449" fmla="*/ 9144072 w 9144072"/>
                <a:gd name="connsiteY5-450" fmla="*/ 1280036 h 5538158"/>
                <a:gd name="connsiteX6-451" fmla="*/ 8919784 w 9144072"/>
                <a:gd name="connsiteY6-452" fmla="*/ 3260785 h 5538158"/>
                <a:gd name="connsiteX7-453" fmla="*/ 9144072 w 9144072"/>
                <a:gd name="connsiteY7-454" fmla="*/ 4486177 h 5538158"/>
                <a:gd name="connsiteX8-455" fmla="*/ 8329572 w 9144072"/>
                <a:gd name="connsiteY8-456" fmla="*/ 5352436 h 5538158"/>
                <a:gd name="connsiteX9-457" fmla="*/ 5917792 w 9144072"/>
                <a:gd name="connsiteY9-458" fmla="*/ 5538158 h 5538158"/>
                <a:gd name="connsiteX10-459" fmla="*/ 3157339 w 9144072"/>
                <a:gd name="connsiteY10-460" fmla="*/ 5037826 h 5538158"/>
                <a:gd name="connsiteX11-461" fmla="*/ 814572 w 9144072"/>
                <a:gd name="connsiteY11-462" fmla="*/ 5352436 h 5538158"/>
                <a:gd name="connsiteX12-463" fmla="*/ 72 w 9144072"/>
                <a:gd name="connsiteY12-464" fmla="*/ 4537936 h 5538158"/>
                <a:gd name="connsiteX13-465" fmla="*/ 327875 w 9144072"/>
                <a:gd name="connsiteY13-466" fmla="*/ 2984739 h 5538158"/>
                <a:gd name="connsiteX14-467" fmla="*/ 72 w 9144072"/>
                <a:gd name="connsiteY14-468" fmla="*/ 1280036 h 5538158"/>
                <a:gd name="connsiteX0-469" fmla="*/ 72 w 9144072"/>
                <a:gd name="connsiteY0-470" fmla="*/ 1280036 h 5574937"/>
                <a:gd name="connsiteX1-471" fmla="*/ 814572 w 9144072"/>
                <a:gd name="connsiteY1-472" fmla="*/ 465536 h 5574937"/>
                <a:gd name="connsiteX2-473" fmla="*/ 3105580 w 9144072"/>
                <a:gd name="connsiteY2-474" fmla="*/ 0 h 5574937"/>
                <a:gd name="connsiteX3-475" fmla="*/ 5986804 w 9144072"/>
                <a:gd name="connsiteY3-476" fmla="*/ 414068 h 5574937"/>
                <a:gd name="connsiteX4-477" fmla="*/ 8277814 w 9144072"/>
                <a:gd name="connsiteY4-478" fmla="*/ 206743 h 5574937"/>
                <a:gd name="connsiteX5-479" fmla="*/ 9144072 w 9144072"/>
                <a:gd name="connsiteY5-480" fmla="*/ 1280036 h 5574937"/>
                <a:gd name="connsiteX6-481" fmla="*/ 8919784 w 9144072"/>
                <a:gd name="connsiteY6-482" fmla="*/ 3260785 h 5574937"/>
                <a:gd name="connsiteX7-483" fmla="*/ 9144072 w 9144072"/>
                <a:gd name="connsiteY7-484" fmla="*/ 4486177 h 5574937"/>
                <a:gd name="connsiteX8-485" fmla="*/ 8329572 w 9144072"/>
                <a:gd name="connsiteY8-486" fmla="*/ 5352436 h 5574937"/>
                <a:gd name="connsiteX9-487" fmla="*/ 5917792 w 9144072"/>
                <a:gd name="connsiteY9-488" fmla="*/ 5538158 h 5574937"/>
                <a:gd name="connsiteX10-489" fmla="*/ 3157339 w 9144072"/>
                <a:gd name="connsiteY10-490" fmla="*/ 5037826 h 5574937"/>
                <a:gd name="connsiteX11-491" fmla="*/ 814572 w 9144072"/>
                <a:gd name="connsiteY11-492" fmla="*/ 5352436 h 5574937"/>
                <a:gd name="connsiteX12-493" fmla="*/ 72 w 9144072"/>
                <a:gd name="connsiteY12-494" fmla="*/ 4537936 h 5574937"/>
                <a:gd name="connsiteX13-495" fmla="*/ 327875 w 9144072"/>
                <a:gd name="connsiteY13-496" fmla="*/ 2984739 h 5574937"/>
                <a:gd name="connsiteX14-497" fmla="*/ 72 w 9144072"/>
                <a:gd name="connsiteY14-498" fmla="*/ 1280036 h 5574937"/>
                <a:gd name="connsiteX0-499" fmla="*/ 72 w 9144072"/>
                <a:gd name="connsiteY0-500" fmla="*/ 1280036 h 5574937"/>
                <a:gd name="connsiteX1-501" fmla="*/ 814572 w 9144072"/>
                <a:gd name="connsiteY1-502" fmla="*/ 465536 h 5574937"/>
                <a:gd name="connsiteX2-503" fmla="*/ 3105580 w 9144072"/>
                <a:gd name="connsiteY2-504" fmla="*/ 0 h 5574937"/>
                <a:gd name="connsiteX3-505" fmla="*/ 5986804 w 9144072"/>
                <a:gd name="connsiteY3-506" fmla="*/ 414068 h 5574937"/>
                <a:gd name="connsiteX4-507" fmla="*/ 8277814 w 9144072"/>
                <a:gd name="connsiteY4-508" fmla="*/ 206743 h 5574937"/>
                <a:gd name="connsiteX5-509" fmla="*/ 9144072 w 9144072"/>
                <a:gd name="connsiteY5-510" fmla="*/ 1280036 h 5574937"/>
                <a:gd name="connsiteX6-511" fmla="*/ 8919784 w 9144072"/>
                <a:gd name="connsiteY6-512" fmla="*/ 3260785 h 5574937"/>
                <a:gd name="connsiteX7-513" fmla="*/ 9144072 w 9144072"/>
                <a:gd name="connsiteY7-514" fmla="*/ 4486177 h 5574937"/>
                <a:gd name="connsiteX8-515" fmla="*/ 8329572 w 9144072"/>
                <a:gd name="connsiteY8-516" fmla="*/ 5352436 h 5574937"/>
                <a:gd name="connsiteX9-517" fmla="*/ 5917792 w 9144072"/>
                <a:gd name="connsiteY9-518" fmla="*/ 5538158 h 5574937"/>
                <a:gd name="connsiteX10-519" fmla="*/ 3157339 w 9144072"/>
                <a:gd name="connsiteY10-520" fmla="*/ 5037826 h 5574937"/>
                <a:gd name="connsiteX11-521" fmla="*/ 814572 w 9144072"/>
                <a:gd name="connsiteY11-522" fmla="*/ 5352436 h 5574937"/>
                <a:gd name="connsiteX12-523" fmla="*/ 72 w 9144072"/>
                <a:gd name="connsiteY12-524" fmla="*/ 4537936 h 5574937"/>
                <a:gd name="connsiteX13-525" fmla="*/ 327875 w 9144072"/>
                <a:gd name="connsiteY13-526" fmla="*/ 2984739 h 5574937"/>
                <a:gd name="connsiteX14-527" fmla="*/ 72 w 9144072"/>
                <a:gd name="connsiteY14-528" fmla="*/ 1280036 h 5574937"/>
                <a:gd name="connsiteX0-529" fmla="*/ 72 w 9144072"/>
                <a:gd name="connsiteY0-530" fmla="*/ 1280036 h 5574937"/>
                <a:gd name="connsiteX1-531" fmla="*/ 814572 w 9144072"/>
                <a:gd name="connsiteY1-532" fmla="*/ 465536 h 5574937"/>
                <a:gd name="connsiteX2-533" fmla="*/ 3105580 w 9144072"/>
                <a:gd name="connsiteY2-534" fmla="*/ 0 h 5574937"/>
                <a:gd name="connsiteX3-535" fmla="*/ 5986804 w 9144072"/>
                <a:gd name="connsiteY3-536" fmla="*/ 414068 h 5574937"/>
                <a:gd name="connsiteX4-537" fmla="*/ 8277814 w 9144072"/>
                <a:gd name="connsiteY4-538" fmla="*/ 206743 h 5574937"/>
                <a:gd name="connsiteX5-539" fmla="*/ 9144072 w 9144072"/>
                <a:gd name="connsiteY5-540" fmla="*/ 1280036 h 5574937"/>
                <a:gd name="connsiteX6-541" fmla="*/ 8919784 w 9144072"/>
                <a:gd name="connsiteY6-542" fmla="*/ 3260785 h 5574937"/>
                <a:gd name="connsiteX7-543" fmla="*/ 9144072 w 9144072"/>
                <a:gd name="connsiteY7-544" fmla="*/ 4486177 h 5574937"/>
                <a:gd name="connsiteX8-545" fmla="*/ 8329572 w 9144072"/>
                <a:gd name="connsiteY8-546" fmla="*/ 5352436 h 5574937"/>
                <a:gd name="connsiteX9-547" fmla="*/ 5917792 w 9144072"/>
                <a:gd name="connsiteY9-548" fmla="*/ 5538158 h 5574937"/>
                <a:gd name="connsiteX10-549" fmla="*/ 3157339 w 9144072"/>
                <a:gd name="connsiteY10-550" fmla="*/ 5037826 h 5574937"/>
                <a:gd name="connsiteX11-551" fmla="*/ 814572 w 9144072"/>
                <a:gd name="connsiteY11-552" fmla="*/ 5352436 h 5574937"/>
                <a:gd name="connsiteX12-553" fmla="*/ 72 w 9144072"/>
                <a:gd name="connsiteY12-554" fmla="*/ 4537936 h 5574937"/>
                <a:gd name="connsiteX13-555" fmla="*/ 327875 w 9144072"/>
                <a:gd name="connsiteY13-556" fmla="*/ 2984739 h 5574937"/>
                <a:gd name="connsiteX14-557" fmla="*/ 72 w 9144072"/>
                <a:gd name="connsiteY14-558" fmla="*/ 1280036 h 5574937"/>
                <a:gd name="connsiteX0-559" fmla="*/ 72 w 9144072"/>
                <a:gd name="connsiteY0-560" fmla="*/ 1280036 h 5574937"/>
                <a:gd name="connsiteX1-561" fmla="*/ 814572 w 9144072"/>
                <a:gd name="connsiteY1-562" fmla="*/ 465536 h 5574937"/>
                <a:gd name="connsiteX2-563" fmla="*/ 3105580 w 9144072"/>
                <a:gd name="connsiteY2-564" fmla="*/ 0 h 5574937"/>
                <a:gd name="connsiteX3-565" fmla="*/ 5986804 w 9144072"/>
                <a:gd name="connsiteY3-566" fmla="*/ 414068 h 5574937"/>
                <a:gd name="connsiteX4-567" fmla="*/ 8277814 w 9144072"/>
                <a:gd name="connsiteY4-568" fmla="*/ 206743 h 5574937"/>
                <a:gd name="connsiteX5-569" fmla="*/ 9144072 w 9144072"/>
                <a:gd name="connsiteY5-570" fmla="*/ 1280036 h 5574937"/>
                <a:gd name="connsiteX6-571" fmla="*/ 8919784 w 9144072"/>
                <a:gd name="connsiteY6-572" fmla="*/ 3260785 h 5574937"/>
                <a:gd name="connsiteX7-573" fmla="*/ 9144072 w 9144072"/>
                <a:gd name="connsiteY7-574" fmla="*/ 4486177 h 5574937"/>
                <a:gd name="connsiteX8-575" fmla="*/ 8329572 w 9144072"/>
                <a:gd name="connsiteY8-576" fmla="*/ 5352436 h 5574937"/>
                <a:gd name="connsiteX9-577" fmla="*/ 5917792 w 9144072"/>
                <a:gd name="connsiteY9-578" fmla="*/ 5538158 h 5574937"/>
                <a:gd name="connsiteX10-579" fmla="*/ 3157339 w 9144072"/>
                <a:gd name="connsiteY10-580" fmla="*/ 5037826 h 5574937"/>
                <a:gd name="connsiteX11-581" fmla="*/ 814572 w 9144072"/>
                <a:gd name="connsiteY11-582" fmla="*/ 5352436 h 5574937"/>
                <a:gd name="connsiteX12-583" fmla="*/ 72 w 9144072"/>
                <a:gd name="connsiteY12-584" fmla="*/ 4537936 h 5574937"/>
                <a:gd name="connsiteX13-585" fmla="*/ 327875 w 9144072"/>
                <a:gd name="connsiteY13-586" fmla="*/ 2984739 h 5574937"/>
                <a:gd name="connsiteX14-587" fmla="*/ 72 w 9144072"/>
                <a:gd name="connsiteY14-588" fmla="*/ 1280036 h 5574937"/>
                <a:gd name="connsiteX0-589" fmla="*/ 72 w 9144072"/>
                <a:gd name="connsiteY0-590" fmla="*/ 1280036 h 5574937"/>
                <a:gd name="connsiteX1-591" fmla="*/ 814572 w 9144072"/>
                <a:gd name="connsiteY1-592" fmla="*/ 465536 h 5574937"/>
                <a:gd name="connsiteX2-593" fmla="*/ 3105580 w 9144072"/>
                <a:gd name="connsiteY2-594" fmla="*/ 0 h 5574937"/>
                <a:gd name="connsiteX3-595" fmla="*/ 5986804 w 9144072"/>
                <a:gd name="connsiteY3-596" fmla="*/ 414068 h 5574937"/>
                <a:gd name="connsiteX4-597" fmla="*/ 8277814 w 9144072"/>
                <a:gd name="connsiteY4-598" fmla="*/ 206743 h 5574937"/>
                <a:gd name="connsiteX5-599" fmla="*/ 9144072 w 9144072"/>
                <a:gd name="connsiteY5-600" fmla="*/ 1280036 h 5574937"/>
                <a:gd name="connsiteX6-601" fmla="*/ 8919784 w 9144072"/>
                <a:gd name="connsiteY6-602" fmla="*/ 3260785 h 5574937"/>
                <a:gd name="connsiteX7-603" fmla="*/ 9144072 w 9144072"/>
                <a:gd name="connsiteY7-604" fmla="*/ 4486177 h 5574937"/>
                <a:gd name="connsiteX8-605" fmla="*/ 8329572 w 9144072"/>
                <a:gd name="connsiteY8-606" fmla="*/ 5352436 h 5574937"/>
                <a:gd name="connsiteX9-607" fmla="*/ 5917792 w 9144072"/>
                <a:gd name="connsiteY9-608" fmla="*/ 5538158 h 5574937"/>
                <a:gd name="connsiteX10-609" fmla="*/ 3157339 w 9144072"/>
                <a:gd name="connsiteY10-610" fmla="*/ 5037826 h 5574937"/>
                <a:gd name="connsiteX11-611" fmla="*/ 814572 w 9144072"/>
                <a:gd name="connsiteY11-612" fmla="*/ 5352436 h 5574937"/>
                <a:gd name="connsiteX12-613" fmla="*/ 72 w 9144072"/>
                <a:gd name="connsiteY12-614" fmla="*/ 4537936 h 5574937"/>
                <a:gd name="connsiteX13-615" fmla="*/ 327875 w 9144072"/>
                <a:gd name="connsiteY13-616" fmla="*/ 2984739 h 5574937"/>
                <a:gd name="connsiteX14-617" fmla="*/ 72 w 9144072"/>
                <a:gd name="connsiteY14-618" fmla="*/ 1280036 h 5574937"/>
                <a:gd name="connsiteX0-619" fmla="*/ 72 w 9144072"/>
                <a:gd name="connsiteY0-620" fmla="*/ 1280036 h 5617420"/>
                <a:gd name="connsiteX1-621" fmla="*/ 814572 w 9144072"/>
                <a:gd name="connsiteY1-622" fmla="*/ 465536 h 5617420"/>
                <a:gd name="connsiteX2-623" fmla="*/ 3105580 w 9144072"/>
                <a:gd name="connsiteY2-624" fmla="*/ 0 h 5617420"/>
                <a:gd name="connsiteX3-625" fmla="*/ 5986804 w 9144072"/>
                <a:gd name="connsiteY3-626" fmla="*/ 414068 h 5617420"/>
                <a:gd name="connsiteX4-627" fmla="*/ 8277814 w 9144072"/>
                <a:gd name="connsiteY4-628" fmla="*/ 206743 h 5617420"/>
                <a:gd name="connsiteX5-629" fmla="*/ 9144072 w 9144072"/>
                <a:gd name="connsiteY5-630" fmla="*/ 1280036 h 5617420"/>
                <a:gd name="connsiteX6-631" fmla="*/ 8919784 w 9144072"/>
                <a:gd name="connsiteY6-632" fmla="*/ 3260785 h 5617420"/>
                <a:gd name="connsiteX7-633" fmla="*/ 9144072 w 9144072"/>
                <a:gd name="connsiteY7-634" fmla="*/ 4486177 h 5617420"/>
                <a:gd name="connsiteX8-635" fmla="*/ 8329572 w 9144072"/>
                <a:gd name="connsiteY8-636" fmla="*/ 5352436 h 5617420"/>
                <a:gd name="connsiteX9-637" fmla="*/ 5917792 w 9144072"/>
                <a:gd name="connsiteY9-638" fmla="*/ 5538158 h 5617420"/>
                <a:gd name="connsiteX10-639" fmla="*/ 2973790 w 9144072"/>
                <a:gd name="connsiteY10-640" fmla="*/ 5503653 h 5617420"/>
                <a:gd name="connsiteX11-641" fmla="*/ 814572 w 9144072"/>
                <a:gd name="connsiteY11-642" fmla="*/ 5352436 h 5617420"/>
                <a:gd name="connsiteX12-643" fmla="*/ 72 w 9144072"/>
                <a:gd name="connsiteY12-644" fmla="*/ 4537936 h 5617420"/>
                <a:gd name="connsiteX13-645" fmla="*/ 327875 w 9144072"/>
                <a:gd name="connsiteY13-646" fmla="*/ 2984739 h 5617420"/>
                <a:gd name="connsiteX14-647" fmla="*/ 72 w 9144072"/>
                <a:gd name="connsiteY14-648" fmla="*/ 1280036 h 5617420"/>
                <a:gd name="connsiteX0-649" fmla="*/ 72 w 9144072"/>
                <a:gd name="connsiteY0-650" fmla="*/ 1280036 h 5541262"/>
                <a:gd name="connsiteX1-651" fmla="*/ 814572 w 9144072"/>
                <a:gd name="connsiteY1-652" fmla="*/ 465536 h 5541262"/>
                <a:gd name="connsiteX2-653" fmla="*/ 3105580 w 9144072"/>
                <a:gd name="connsiteY2-654" fmla="*/ 0 h 5541262"/>
                <a:gd name="connsiteX3-655" fmla="*/ 5986804 w 9144072"/>
                <a:gd name="connsiteY3-656" fmla="*/ 414068 h 5541262"/>
                <a:gd name="connsiteX4-657" fmla="*/ 8277814 w 9144072"/>
                <a:gd name="connsiteY4-658" fmla="*/ 206743 h 5541262"/>
                <a:gd name="connsiteX5-659" fmla="*/ 9144072 w 9144072"/>
                <a:gd name="connsiteY5-660" fmla="*/ 1280036 h 5541262"/>
                <a:gd name="connsiteX6-661" fmla="*/ 8919784 w 9144072"/>
                <a:gd name="connsiteY6-662" fmla="*/ 3260785 h 5541262"/>
                <a:gd name="connsiteX7-663" fmla="*/ 9144072 w 9144072"/>
                <a:gd name="connsiteY7-664" fmla="*/ 4486177 h 5541262"/>
                <a:gd name="connsiteX8-665" fmla="*/ 8329572 w 9144072"/>
                <a:gd name="connsiteY8-666" fmla="*/ 5352436 h 5541262"/>
                <a:gd name="connsiteX9-667" fmla="*/ 5867734 w 9144072"/>
                <a:gd name="connsiteY9-668" fmla="*/ 5434641 h 5541262"/>
                <a:gd name="connsiteX10-669" fmla="*/ 2973790 w 9144072"/>
                <a:gd name="connsiteY10-670" fmla="*/ 5503653 h 5541262"/>
                <a:gd name="connsiteX11-671" fmla="*/ 814572 w 9144072"/>
                <a:gd name="connsiteY11-672" fmla="*/ 5352436 h 5541262"/>
                <a:gd name="connsiteX12-673" fmla="*/ 72 w 9144072"/>
                <a:gd name="connsiteY12-674" fmla="*/ 4537936 h 5541262"/>
                <a:gd name="connsiteX13-675" fmla="*/ 327875 w 9144072"/>
                <a:gd name="connsiteY13-676" fmla="*/ 2984739 h 5541262"/>
                <a:gd name="connsiteX14-677" fmla="*/ 72 w 9144072"/>
                <a:gd name="connsiteY14-678" fmla="*/ 1280036 h 5541262"/>
                <a:gd name="connsiteX0-679" fmla="*/ 72 w 9144072"/>
                <a:gd name="connsiteY0-680" fmla="*/ 1280036 h 5552655"/>
                <a:gd name="connsiteX1-681" fmla="*/ 814572 w 9144072"/>
                <a:gd name="connsiteY1-682" fmla="*/ 465536 h 5552655"/>
                <a:gd name="connsiteX2-683" fmla="*/ 3105580 w 9144072"/>
                <a:gd name="connsiteY2-684" fmla="*/ 0 h 5552655"/>
                <a:gd name="connsiteX3-685" fmla="*/ 5986804 w 9144072"/>
                <a:gd name="connsiteY3-686" fmla="*/ 414068 h 5552655"/>
                <a:gd name="connsiteX4-687" fmla="*/ 8277814 w 9144072"/>
                <a:gd name="connsiteY4-688" fmla="*/ 206743 h 5552655"/>
                <a:gd name="connsiteX5-689" fmla="*/ 9144072 w 9144072"/>
                <a:gd name="connsiteY5-690" fmla="*/ 1280036 h 5552655"/>
                <a:gd name="connsiteX6-691" fmla="*/ 8919784 w 9144072"/>
                <a:gd name="connsiteY6-692" fmla="*/ 3260785 h 5552655"/>
                <a:gd name="connsiteX7-693" fmla="*/ 9144072 w 9144072"/>
                <a:gd name="connsiteY7-694" fmla="*/ 4486177 h 5552655"/>
                <a:gd name="connsiteX8-695" fmla="*/ 8329572 w 9144072"/>
                <a:gd name="connsiteY8-696" fmla="*/ 5507712 h 5552655"/>
                <a:gd name="connsiteX9-697" fmla="*/ 5867734 w 9144072"/>
                <a:gd name="connsiteY9-698" fmla="*/ 5434641 h 5552655"/>
                <a:gd name="connsiteX10-699" fmla="*/ 2973790 w 9144072"/>
                <a:gd name="connsiteY10-700" fmla="*/ 5503653 h 5552655"/>
                <a:gd name="connsiteX11-701" fmla="*/ 814572 w 9144072"/>
                <a:gd name="connsiteY11-702" fmla="*/ 5352436 h 5552655"/>
                <a:gd name="connsiteX12-703" fmla="*/ 72 w 9144072"/>
                <a:gd name="connsiteY12-704" fmla="*/ 4537936 h 5552655"/>
                <a:gd name="connsiteX13-705" fmla="*/ 327875 w 9144072"/>
                <a:gd name="connsiteY13-706" fmla="*/ 2984739 h 5552655"/>
                <a:gd name="connsiteX14-707" fmla="*/ 72 w 9144072"/>
                <a:gd name="connsiteY14-708" fmla="*/ 1280036 h 5552655"/>
                <a:gd name="connsiteX0-709" fmla="*/ 72 w 9144072"/>
                <a:gd name="connsiteY0-710" fmla="*/ 1280036 h 5552655"/>
                <a:gd name="connsiteX1-711" fmla="*/ 814572 w 9144072"/>
                <a:gd name="connsiteY1-712" fmla="*/ 465536 h 5552655"/>
                <a:gd name="connsiteX2-713" fmla="*/ 3105580 w 9144072"/>
                <a:gd name="connsiteY2-714" fmla="*/ 0 h 5552655"/>
                <a:gd name="connsiteX3-715" fmla="*/ 5986804 w 9144072"/>
                <a:gd name="connsiteY3-716" fmla="*/ 414068 h 5552655"/>
                <a:gd name="connsiteX4-717" fmla="*/ 8277814 w 9144072"/>
                <a:gd name="connsiteY4-718" fmla="*/ 206743 h 5552655"/>
                <a:gd name="connsiteX5-719" fmla="*/ 9144072 w 9144072"/>
                <a:gd name="connsiteY5-720" fmla="*/ 1280036 h 5552655"/>
                <a:gd name="connsiteX6-721" fmla="*/ 8919784 w 9144072"/>
                <a:gd name="connsiteY6-722" fmla="*/ 3260785 h 5552655"/>
                <a:gd name="connsiteX7-723" fmla="*/ 9144072 w 9144072"/>
                <a:gd name="connsiteY7-724" fmla="*/ 4486177 h 5552655"/>
                <a:gd name="connsiteX8-725" fmla="*/ 8329572 w 9144072"/>
                <a:gd name="connsiteY8-726" fmla="*/ 5507712 h 5552655"/>
                <a:gd name="connsiteX9-727" fmla="*/ 5867734 w 9144072"/>
                <a:gd name="connsiteY9-728" fmla="*/ 5434641 h 5552655"/>
                <a:gd name="connsiteX10-729" fmla="*/ 2973790 w 9144072"/>
                <a:gd name="connsiteY10-730" fmla="*/ 5503653 h 5552655"/>
                <a:gd name="connsiteX11-731" fmla="*/ 814572 w 9144072"/>
                <a:gd name="connsiteY11-732" fmla="*/ 5352436 h 5552655"/>
                <a:gd name="connsiteX12-733" fmla="*/ 72 w 9144072"/>
                <a:gd name="connsiteY12-734" fmla="*/ 4537936 h 5552655"/>
                <a:gd name="connsiteX13-735" fmla="*/ 327875 w 9144072"/>
                <a:gd name="connsiteY13-736" fmla="*/ 2984739 h 5552655"/>
                <a:gd name="connsiteX14-737" fmla="*/ 72 w 9144072"/>
                <a:gd name="connsiteY14-738" fmla="*/ 1280036 h 5552655"/>
                <a:gd name="connsiteX0-739" fmla="*/ 72 w 9144072"/>
                <a:gd name="connsiteY0-740" fmla="*/ 1280036 h 5655267"/>
                <a:gd name="connsiteX1-741" fmla="*/ 814572 w 9144072"/>
                <a:gd name="connsiteY1-742" fmla="*/ 465536 h 5655267"/>
                <a:gd name="connsiteX2-743" fmla="*/ 3105580 w 9144072"/>
                <a:gd name="connsiteY2-744" fmla="*/ 0 h 5655267"/>
                <a:gd name="connsiteX3-745" fmla="*/ 5986804 w 9144072"/>
                <a:gd name="connsiteY3-746" fmla="*/ 414068 h 5655267"/>
                <a:gd name="connsiteX4-747" fmla="*/ 8277814 w 9144072"/>
                <a:gd name="connsiteY4-748" fmla="*/ 206743 h 5655267"/>
                <a:gd name="connsiteX5-749" fmla="*/ 9144072 w 9144072"/>
                <a:gd name="connsiteY5-750" fmla="*/ 1280036 h 5655267"/>
                <a:gd name="connsiteX6-751" fmla="*/ 8919784 w 9144072"/>
                <a:gd name="connsiteY6-752" fmla="*/ 3260785 h 5655267"/>
                <a:gd name="connsiteX7-753" fmla="*/ 9144072 w 9144072"/>
                <a:gd name="connsiteY7-754" fmla="*/ 4486177 h 5655267"/>
                <a:gd name="connsiteX8-755" fmla="*/ 8329572 w 9144072"/>
                <a:gd name="connsiteY8-756" fmla="*/ 5507712 h 5655267"/>
                <a:gd name="connsiteX9-757" fmla="*/ 5867734 w 9144072"/>
                <a:gd name="connsiteY9-758" fmla="*/ 5434641 h 5655267"/>
                <a:gd name="connsiteX10-759" fmla="*/ 2973790 w 9144072"/>
                <a:gd name="connsiteY10-760" fmla="*/ 5503653 h 5655267"/>
                <a:gd name="connsiteX11-761" fmla="*/ 814572 w 9144072"/>
                <a:gd name="connsiteY11-762" fmla="*/ 5352436 h 5655267"/>
                <a:gd name="connsiteX12-763" fmla="*/ 72 w 9144072"/>
                <a:gd name="connsiteY12-764" fmla="*/ 4537936 h 5655267"/>
                <a:gd name="connsiteX13-765" fmla="*/ 327875 w 9144072"/>
                <a:gd name="connsiteY13-766" fmla="*/ 2984739 h 5655267"/>
                <a:gd name="connsiteX14-767" fmla="*/ 72 w 9144072"/>
                <a:gd name="connsiteY14-768" fmla="*/ 1280036 h 56552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  <a:cxn ang="0">
                  <a:pos x="connsiteX11-105" y="connsiteY11-106"/>
                </a:cxn>
                <a:cxn ang="0">
                  <a:pos x="connsiteX12-131" y="connsiteY12-132"/>
                </a:cxn>
                <a:cxn ang="0">
                  <a:pos x="connsiteX13-211" y="connsiteY13-212"/>
                </a:cxn>
                <a:cxn ang="0">
                  <a:pos x="connsiteX14-437" y="connsiteY14-438"/>
                </a:cxn>
              </a:cxnLst>
              <a:rect l="l" t="t" r="r" b="b"/>
              <a:pathLst>
                <a:path w="9144072" h="5655267">
                  <a:moveTo>
                    <a:pt x="72" y="1280036"/>
                  </a:moveTo>
                  <a:cubicBezTo>
                    <a:pt x="72" y="830200"/>
                    <a:pt x="364736" y="465536"/>
                    <a:pt x="814572" y="465536"/>
                  </a:cubicBezTo>
                  <a:cubicBezTo>
                    <a:pt x="2118830" y="465633"/>
                    <a:pt x="1801322" y="-97"/>
                    <a:pt x="3105580" y="0"/>
                  </a:cubicBezTo>
                  <a:cubicBezTo>
                    <a:pt x="4042984" y="80513"/>
                    <a:pt x="5049400" y="419819"/>
                    <a:pt x="5986804" y="414068"/>
                  </a:cubicBezTo>
                  <a:cubicBezTo>
                    <a:pt x="6750474" y="344960"/>
                    <a:pt x="7410627" y="155082"/>
                    <a:pt x="8277814" y="206743"/>
                  </a:cubicBezTo>
                  <a:cubicBezTo>
                    <a:pt x="8813914" y="258502"/>
                    <a:pt x="9144072" y="830200"/>
                    <a:pt x="9144072" y="1280036"/>
                  </a:cubicBezTo>
                  <a:cubicBezTo>
                    <a:pt x="9144072" y="1808014"/>
                    <a:pt x="8919784" y="2732807"/>
                    <a:pt x="8919784" y="3260785"/>
                  </a:cubicBezTo>
                  <a:lnTo>
                    <a:pt x="9144072" y="4486177"/>
                  </a:lnTo>
                  <a:cubicBezTo>
                    <a:pt x="9144072" y="4936013"/>
                    <a:pt x="8796661" y="5386942"/>
                    <a:pt x="8329572" y="5507712"/>
                  </a:cubicBezTo>
                  <a:cubicBezTo>
                    <a:pt x="7705595" y="5697419"/>
                    <a:pt x="6816037" y="5211031"/>
                    <a:pt x="5867734" y="5434641"/>
                  </a:cubicBezTo>
                  <a:cubicBezTo>
                    <a:pt x="4971189" y="5640998"/>
                    <a:pt x="3740896" y="5773271"/>
                    <a:pt x="2973790" y="5503653"/>
                  </a:cubicBezTo>
                  <a:cubicBezTo>
                    <a:pt x="2242927" y="5177203"/>
                    <a:pt x="1595494" y="5247566"/>
                    <a:pt x="814572" y="5352436"/>
                  </a:cubicBezTo>
                  <a:cubicBezTo>
                    <a:pt x="364736" y="5352436"/>
                    <a:pt x="72" y="4987772"/>
                    <a:pt x="72" y="4537936"/>
                  </a:cubicBezTo>
                  <a:cubicBezTo>
                    <a:pt x="-5679" y="4002951"/>
                    <a:pt x="333626" y="3519724"/>
                    <a:pt x="327875" y="2984739"/>
                  </a:cubicBezTo>
                  <a:cubicBezTo>
                    <a:pt x="333626" y="2433757"/>
                    <a:pt x="-5679" y="1831018"/>
                    <a:pt x="72" y="1280036"/>
                  </a:cubicBezTo>
                  <a:close/>
                </a:path>
              </a:pathLst>
            </a:custGeom>
            <a:pattFill prst="pct5">
              <a:fgClr>
                <a:schemeClr val="bg1"/>
              </a:fgClr>
              <a:bgClr>
                <a:schemeClr val="accent4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สี่เหลี่ยมผืนผ้ามุมมน 2">
              <a:extLst>
                <a:ext uri="{FF2B5EF4-FFF2-40B4-BE49-F238E27FC236}">
                  <a16:creationId xmlns:a16="http://schemas.microsoft.com/office/drawing/2014/main" id="{4BBD0FCC-A05F-4A98-568E-C5DF31B74FEE}"/>
                </a:ext>
              </a:extLst>
            </p:cNvPr>
            <p:cNvSpPr/>
            <p:nvPr/>
          </p:nvSpPr>
          <p:spPr>
            <a:xfrm>
              <a:off x="1027384" y="684748"/>
              <a:ext cx="10448355" cy="5655267"/>
            </a:xfrm>
            <a:custGeom>
              <a:avLst/>
              <a:gdLst>
                <a:gd name="connsiteX0" fmla="*/ 0 w 9144000"/>
                <a:gd name="connsiteY0" fmla="*/ 814500 h 4886900"/>
                <a:gd name="connsiteX1" fmla="*/ 814500 w 9144000"/>
                <a:gd name="connsiteY1" fmla="*/ 0 h 4886900"/>
                <a:gd name="connsiteX2" fmla="*/ 8329500 w 9144000"/>
                <a:gd name="connsiteY2" fmla="*/ 0 h 4886900"/>
                <a:gd name="connsiteX3" fmla="*/ 9144000 w 9144000"/>
                <a:gd name="connsiteY3" fmla="*/ 814500 h 4886900"/>
                <a:gd name="connsiteX4" fmla="*/ 9144000 w 9144000"/>
                <a:gd name="connsiteY4" fmla="*/ 4072400 h 4886900"/>
                <a:gd name="connsiteX5" fmla="*/ 8329500 w 9144000"/>
                <a:gd name="connsiteY5" fmla="*/ 4886900 h 4886900"/>
                <a:gd name="connsiteX6" fmla="*/ 814500 w 9144000"/>
                <a:gd name="connsiteY6" fmla="*/ 4886900 h 4886900"/>
                <a:gd name="connsiteX7" fmla="*/ 0 w 9144000"/>
                <a:gd name="connsiteY7" fmla="*/ 4072400 h 4886900"/>
                <a:gd name="connsiteX8" fmla="*/ 0 w 9144000"/>
                <a:gd name="connsiteY8" fmla="*/ 814500 h 4886900"/>
                <a:gd name="connsiteX0-1" fmla="*/ 72 w 9144072"/>
                <a:gd name="connsiteY0-2" fmla="*/ 814500 h 4886900"/>
                <a:gd name="connsiteX1-3" fmla="*/ 814572 w 9144072"/>
                <a:gd name="connsiteY1-4" fmla="*/ 0 h 4886900"/>
                <a:gd name="connsiteX2-5" fmla="*/ 8329572 w 9144072"/>
                <a:gd name="connsiteY2-6" fmla="*/ 0 h 4886900"/>
                <a:gd name="connsiteX3-7" fmla="*/ 9144072 w 9144072"/>
                <a:gd name="connsiteY3-8" fmla="*/ 814500 h 4886900"/>
                <a:gd name="connsiteX4-9" fmla="*/ 9144072 w 9144072"/>
                <a:gd name="connsiteY4-10" fmla="*/ 4072400 h 4886900"/>
                <a:gd name="connsiteX5-11" fmla="*/ 8329572 w 9144072"/>
                <a:gd name="connsiteY5-12" fmla="*/ 4886900 h 4886900"/>
                <a:gd name="connsiteX6-13" fmla="*/ 814572 w 9144072"/>
                <a:gd name="connsiteY6-14" fmla="*/ 4886900 h 4886900"/>
                <a:gd name="connsiteX7-15" fmla="*/ 72 w 9144072"/>
                <a:gd name="connsiteY7-16" fmla="*/ 4072400 h 4886900"/>
                <a:gd name="connsiteX8-17" fmla="*/ 327875 w 9144072"/>
                <a:gd name="connsiteY8-18" fmla="*/ 2519203 h 4886900"/>
                <a:gd name="connsiteX9" fmla="*/ 72 w 9144072"/>
                <a:gd name="connsiteY9" fmla="*/ 814500 h 4886900"/>
                <a:gd name="connsiteX0-19" fmla="*/ 72 w 9144072"/>
                <a:gd name="connsiteY0-20" fmla="*/ 814500 h 4886900"/>
                <a:gd name="connsiteX1-21" fmla="*/ 814572 w 9144072"/>
                <a:gd name="connsiteY1-22" fmla="*/ 0 h 4886900"/>
                <a:gd name="connsiteX2-23" fmla="*/ 8329572 w 9144072"/>
                <a:gd name="connsiteY2-24" fmla="*/ 0 h 4886900"/>
                <a:gd name="connsiteX3-25" fmla="*/ 9144072 w 9144072"/>
                <a:gd name="connsiteY3-26" fmla="*/ 814500 h 4886900"/>
                <a:gd name="connsiteX4-27" fmla="*/ 9144072 w 9144072"/>
                <a:gd name="connsiteY4-28" fmla="*/ 4072400 h 4886900"/>
                <a:gd name="connsiteX5-29" fmla="*/ 8329572 w 9144072"/>
                <a:gd name="connsiteY5-30" fmla="*/ 4886900 h 4886900"/>
                <a:gd name="connsiteX6-31" fmla="*/ 3157339 w 9144072"/>
                <a:gd name="connsiteY6-32" fmla="*/ 4572290 h 4886900"/>
                <a:gd name="connsiteX7-33" fmla="*/ 814572 w 9144072"/>
                <a:gd name="connsiteY7-34" fmla="*/ 4886900 h 4886900"/>
                <a:gd name="connsiteX8-35" fmla="*/ 72 w 9144072"/>
                <a:gd name="connsiteY8-36" fmla="*/ 4072400 h 4886900"/>
                <a:gd name="connsiteX9-37" fmla="*/ 327875 w 9144072"/>
                <a:gd name="connsiteY9-38" fmla="*/ 2519203 h 4886900"/>
                <a:gd name="connsiteX10" fmla="*/ 72 w 9144072"/>
                <a:gd name="connsiteY10" fmla="*/ 814500 h 4886900"/>
                <a:gd name="connsiteX0-39" fmla="*/ 72 w 9144072"/>
                <a:gd name="connsiteY0-40" fmla="*/ 814500 h 4886900"/>
                <a:gd name="connsiteX1-41" fmla="*/ 814572 w 9144072"/>
                <a:gd name="connsiteY1-42" fmla="*/ 0 h 4886900"/>
                <a:gd name="connsiteX2-43" fmla="*/ 8329572 w 9144072"/>
                <a:gd name="connsiteY2-44" fmla="*/ 0 h 4886900"/>
                <a:gd name="connsiteX3-45" fmla="*/ 9144072 w 9144072"/>
                <a:gd name="connsiteY3-46" fmla="*/ 814500 h 4886900"/>
                <a:gd name="connsiteX4-47" fmla="*/ 9144072 w 9144072"/>
                <a:gd name="connsiteY4-48" fmla="*/ 4020641 h 4886900"/>
                <a:gd name="connsiteX5-49" fmla="*/ 8329572 w 9144072"/>
                <a:gd name="connsiteY5-50" fmla="*/ 4886900 h 4886900"/>
                <a:gd name="connsiteX6-51" fmla="*/ 3157339 w 9144072"/>
                <a:gd name="connsiteY6-52" fmla="*/ 4572290 h 4886900"/>
                <a:gd name="connsiteX7-53" fmla="*/ 814572 w 9144072"/>
                <a:gd name="connsiteY7-54" fmla="*/ 4886900 h 4886900"/>
                <a:gd name="connsiteX8-55" fmla="*/ 72 w 9144072"/>
                <a:gd name="connsiteY8-56" fmla="*/ 4072400 h 4886900"/>
                <a:gd name="connsiteX9-57" fmla="*/ 327875 w 9144072"/>
                <a:gd name="connsiteY9-58" fmla="*/ 2519203 h 4886900"/>
                <a:gd name="connsiteX10-59" fmla="*/ 72 w 9144072"/>
                <a:gd name="connsiteY10-60" fmla="*/ 814500 h 4886900"/>
                <a:gd name="connsiteX0-61" fmla="*/ 72 w 9144072"/>
                <a:gd name="connsiteY0-62" fmla="*/ 814500 h 4886900"/>
                <a:gd name="connsiteX1-63" fmla="*/ 814572 w 9144072"/>
                <a:gd name="connsiteY1-64" fmla="*/ 0 h 4886900"/>
                <a:gd name="connsiteX2-65" fmla="*/ 8329572 w 9144072"/>
                <a:gd name="connsiteY2-66" fmla="*/ 0 h 4886900"/>
                <a:gd name="connsiteX3-67" fmla="*/ 9144072 w 9144072"/>
                <a:gd name="connsiteY3-68" fmla="*/ 814500 h 4886900"/>
                <a:gd name="connsiteX4-69" fmla="*/ 8919784 w 9144072"/>
                <a:gd name="connsiteY4-70" fmla="*/ 2795249 h 4886900"/>
                <a:gd name="connsiteX5-71" fmla="*/ 9144072 w 9144072"/>
                <a:gd name="connsiteY5-72" fmla="*/ 4020641 h 4886900"/>
                <a:gd name="connsiteX6-73" fmla="*/ 8329572 w 9144072"/>
                <a:gd name="connsiteY6-74" fmla="*/ 4886900 h 4886900"/>
                <a:gd name="connsiteX7-75" fmla="*/ 3157339 w 9144072"/>
                <a:gd name="connsiteY7-76" fmla="*/ 4572290 h 4886900"/>
                <a:gd name="connsiteX8-77" fmla="*/ 814572 w 9144072"/>
                <a:gd name="connsiteY8-78" fmla="*/ 4886900 h 4886900"/>
                <a:gd name="connsiteX9-79" fmla="*/ 72 w 9144072"/>
                <a:gd name="connsiteY9-80" fmla="*/ 4072400 h 4886900"/>
                <a:gd name="connsiteX10-81" fmla="*/ 327875 w 9144072"/>
                <a:gd name="connsiteY10-82" fmla="*/ 2519203 h 4886900"/>
                <a:gd name="connsiteX11" fmla="*/ 72 w 9144072"/>
                <a:gd name="connsiteY11" fmla="*/ 814500 h 4886900"/>
                <a:gd name="connsiteX0-83" fmla="*/ 72 w 9144072"/>
                <a:gd name="connsiteY0-84" fmla="*/ 814500 h 4886900"/>
                <a:gd name="connsiteX1-85" fmla="*/ 814572 w 9144072"/>
                <a:gd name="connsiteY1-86" fmla="*/ 0 h 4886900"/>
                <a:gd name="connsiteX2-87" fmla="*/ 4744599 w 9144072"/>
                <a:gd name="connsiteY2-88" fmla="*/ 310841 h 4886900"/>
                <a:gd name="connsiteX3-89" fmla="*/ 8329572 w 9144072"/>
                <a:gd name="connsiteY3-90" fmla="*/ 0 h 4886900"/>
                <a:gd name="connsiteX4-91" fmla="*/ 9144072 w 9144072"/>
                <a:gd name="connsiteY4-92" fmla="*/ 814500 h 4886900"/>
                <a:gd name="connsiteX5-93" fmla="*/ 8919784 w 9144072"/>
                <a:gd name="connsiteY5-94" fmla="*/ 2795249 h 4886900"/>
                <a:gd name="connsiteX6-95" fmla="*/ 9144072 w 9144072"/>
                <a:gd name="connsiteY6-96" fmla="*/ 4020641 h 4886900"/>
                <a:gd name="connsiteX7-97" fmla="*/ 8329572 w 9144072"/>
                <a:gd name="connsiteY7-98" fmla="*/ 4886900 h 4886900"/>
                <a:gd name="connsiteX8-99" fmla="*/ 3157339 w 9144072"/>
                <a:gd name="connsiteY8-100" fmla="*/ 4572290 h 4886900"/>
                <a:gd name="connsiteX9-101" fmla="*/ 814572 w 9144072"/>
                <a:gd name="connsiteY9-102" fmla="*/ 4886900 h 4886900"/>
                <a:gd name="connsiteX10-103" fmla="*/ 72 w 9144072"/>
                <a:gd name="connsiteY10-104" fmla="*/ 4072400 h 4886900"/>
                <a:gd name="connsiteX11-105" fmla="*/ 327875 w 9144072"/>
                <a:gd name="connsiteY11-106" fmla="*/ 2519203 h 4886900"/>
                <a:gd name="connsiteX12" fmla="*/ 72 w 9144072"/>
                <a:gd name="connsiteY12" fmla="*/ 814500 h 4886900"/>
                <a:gd name="connsiteX0-107" fmla="*/ 72 w 9144072"/>
                <a:gd name="connsiteY0-108" fmla="*/ 814500 h 4886900"/>
                <a:gd name="connsiteX1-109" fmla="*/ 814572 w 9144072"/>
                <a:gd name="connsiteY1-110" fmla="*/ 0 h 4886900"/>
                <a:gd name="connsiteX2-111" fmla="*/ 5538229 w 9144072"/>
                <a:gd name="connsiteY2-112" fmla="*/ 224577 h 4886900"/>
                <a:gd name="connsiteX3-113" fmla="*/ 8329572 w 9144072"/>
                <a:gd name="connsiteY3-114" fmla="*/ 0 h 4886900"/>
                <a:gd name="connsiteX4-115" fmla="*/ 9144072 w 9144072"/>
                <a:gd name="connsiteY4-116" fmla="*/ 814500 h 4886900"/>
                <a:gd name="connsiteX5-117" fmla="*/ 8919784 w 9144072"/>
                <a:gd name="connsiteY5-118" fmla="*/ 2795249 h 4886900"/>
                <a:gd name="connsiteX6-119" fmla="*/ 9144072 w 9144072"/>
                <a:gd name="connsiteY6-120" fmla="*/ 4020641 h 4886900"/>
                <a:gd name="connsiteX7-121" fmla="*/ 8329572 w 9144072"/>
                <a:gd name="connsiteY7-122" fmla="*/ 4886900 h 4886900"/>
                <a:gd name="connsiteX8-123" fmla="*/ 3157339 w 9144072"/>
                <a:gd name="connsiteY8-124" fmla="*/ 4572290 h 4886900"/>
                <a:gd name="connsiteX9-125" fmla="*/ 814572 w 9144072"/>
                <a:gd name="connsiteY9-126" fmla="*/ 4886900 h 4886900"/>
                <a:gd name="connsiteX10-127" fmla="*/ 72 w 9144072"/>
                <a:gd name="connsiteY10-128" fmla="*/ 4072400 h 4886900"/>
                <a:gd name="connsiteX11-129" fmla="*/ 327875 w 9144072"/>
                <a:gd name="connsiteY11-130" fmla="*/ 2519203 h 4886900"/>
                <a:gd name="connsiteX12-131" fmla="*/ 72 w 9144072"/>
                <a:gd name="connsiteY12-132" fmla="*/ 814500 h 4886900"/>
                <a:gd name="connsiteX0-133" fmla="*/ 72 w 9144072"/>
                <a:gd name="connsiteY0-134" fmla="*/ 1280036 h 5352436"/>
                <a:gd name="connsiteX1-135" fmla="*/ 814572 w 9144072"/>
                <a:gd name="connsiteY1-136" fmla="*/ 465536 h 5352436"/>
                <a:gd name="connsiteX2-137" fmla="*/ 3105580 w 9144072"/>
                <a:gd name="connsiteY2-138" fmla="*/ 0 h 5352436"/>
                <a:gd name="connsiteX3-139" fmla="*/ 8329572 w 9144072"/>
                <a:gd name="connsiteY3-140" fmla="*/ 465536 h 5352436"/>
                <a:gd name="connsiteX4-141" fmla="*/ 9144072 w 9144072"/>
                <a:gd name="connsiteY4-142" fmla="*/ 1280036 h 5352436"/>
                <a:gd name="connsiteX5-143" fmla="*/ 8919784 w 9144072"/>
                <a:gd name="connsiteY5-144" fmla="*/ 3260785 h 5352436"/>
                <a:gd name="connsiteX6-145" fmla="*/ 9144072 w 9144072"/>
                <a:gd name="connsiteY6-146" fmla="*/ 4486177 h 5352436"/>
                <a:gd name="connsiteX7-147" fmla="*/ 8329572 w 9144072"/>
                <a:gd name="connsiteY7-148" fmla="*/ 5352436 h 5352436"/>
                <a:gd name="connsiteX8-149" fmla="*/ 3157339 w 9144072"/>
                <a:gd name="connsiteY8-150" fmla="*/ 5037826 h 5352436"/>
                <a:gd name="connsiteX9-151" fmla="*/ 814572 w 9144072"/>
                <a:gd name="connsiteY9-152" fmla="*/ 5352436 h 5352436"/>
                <a:gd name="connsiteX10-153" fmla="*/ 72 w 9144072"/>
                <a:gd name="connsiteY10-154" fmla="*/ 4537936 h 5352436"/>
                <a:gd name="connsiteX11-155" fmla="*/ 327875 w 9144072"/>
                <a:gd name="connsiteY11-156" fmla="*/ 2984739 h 5352436"/>
                <a:gd name="connsiteX12-157" fmla="*/ 72 w 9144072"/>
                <a:gd name="connsiteY12-158" fmla="*/ 1280036 h 5352436"/>
                <a:gd name="connsiteX0-159" fmla="*/ 72 w 9144072"/>
                <a:gd name="connsiteY0-160" fmla="*/ 1280036 h 5352436"/>
                <a:gd name="connsiteX1-161" fmla="*/ 814572 w 9144072"/>
                <a:gd name="connsiteY1-162" fmla="*/ 465536 h 5352436"/>
                <a:gd name="connsiteX2-163" fmla="*/ 3105580 w 9144072"/>
                <a:gd name="connsiteY2-164" fmla="*/ 0 h 5352436"/>
                <a:gd name="connsiteX3-165" fmla="*/ 5917792 w 9144072"/>
                <a:gd name="connsiteY3-166" fmla="*/ 483079 h 5352436"/>
                <a:gd name="connsiteX4-167" fmla="*/ 8329572 w 9144072"/>
                <a:gd name="connsiteY4-168" fmla="*/ 465536 h 5352436"/>
                <a:gd name="connsiteX5-169" fmla="*/ 9144072 w 9144072"/>
                <a:gd name="connsiteY5-170" fmla="*/ 1280036 h 5352436"/>
                <a:gd name="connsiteX6-171" fmla="*/ 8919784 w 9144072"/>
                <a:gd name="connsiteY6-172" fmla="*/ 3260785 h 5352436"/>
                <a:gd name="connsiteX7-173" fmla="*/ 9144072 w 9144072"/>
                <a:gd name="connsiteY7-174" fmla="*/ 4486177 h 5352436"/>
                <a:gd name="connsiteX8-175" fmla="*/ 8329572 w 9144072"/>
                <a:gd name="connsiteY8-176" fmla="*/ 5352436 h 5352436"/>
                <a:gd name="connsiteX9-177" fmla="*/ 3157339 w 9144072"/>
                <a:gd name="connsiteY9-178" fmla="*/ 5037826 h 5352436"/>
                <a:gd name="connsiteX10-179" fmla="*/ 814572 w 9144072"/>
                <a:gd name="connsiteY10-180" fmla="*/ 5352436 h 5352436"/>
                <a:gd name="connsiteX11-181" fmla="*/ 72 w 9144072"/>
                <a:gd name="connsiteY11-182" fmla="*/ 4537936 h 5352436"/>
                <a:gd name="connsiteX12-183" fmla="*/ 327875 w 9144072"/>
                <a:gd name="connsiteY12-184" fmla="*/ 2984739 h 5352436"/>
                <a:gd name="connsiteX13" fmla="*/ 72 w 9144072"/>
                <a:gd name="connsiteY13" fmla="*/ 1280036 h 5352436"/>
                <a:gd name="connsiteX0-185" fmla="*/ 72 w 9144072"/>
                <a:gd name="connsiteY0-186" fmla="*/ 1280036 h 5352436"/>
                <a:gd name="connsiteX1-187" fmla="*/ 814572 w 9144072"/>
                <a:gd name="connsiteY1-188" fmla="*/ 465536 h 5352436"/>
                <a:gd name="connsiteX2-189" fmla="*/ 3105580 w 9144072"/>
                <a:gd name="connsiteY2-190" fmla="*/ 0 h 5352436"/>
                <a:gd name="connsiteX3-191" fmla="*/ 5917792 w 9144072"/>
                <a:gd name="connsiteY3-192" fmla="*/ 483079 h 5352436"/>
                <a:gd name="connsiteX4-193" fmla="*/ 8277814 w 9144072"/>
                <a:gd name="connsiteY4-194" fmla="*/ 206743 h 5352436"/>
                <a:gd name="connsiteX5-195" fmla="*/ 9144072 w 9144072"/>
                <a:gd name="connsiteY5-196" fmla="*/ 1280036 h 5352436"/>
                <a:gd name="connsiteX6-197" fmla="*/ 8919784 w 9144072"/>
                <a:gd name="connsiteY6-198" fmla="*/ 3260785 h 5352436"/>
                <a:gd name="connsiteX7-199" fmla="*/ 9144072 w 9144072"/>
                <a:gd name="connsiteY7-200" fmla="*/ 4486177 h 5352436"/>
                <a:gd name="connsiteX8-201" fmla="*/ 8329572 w 9144072"/>
                <a:gd name="connsiteY8-202" fmla="*/ 5352436 h 5352436"/>
                <a:gd name="connsiteX9-203" fmla="*/ 3157339 w 9144072"/>
                <a:gd name="connsiteY9-204" fmla="*/ 5037826 h 5352436"/>
                <a:gd name="connsiteX10-205" fmla="*/ 814572 w 9144072"/>
                <a:gd name="connsiteY10-206" fmla="*/ 5352436 h 5352436"/>
                <a:gd name="connsiteX11-207" fmla="*/ 72 w 9144072"/>
                <a:gd name="connsiteY11-208" fmla="*/ 4537936 h 5352436"/>
                <a:gd name="connsiteX12-209" fmla="*/ 327875 w 9144072"/>
                <a:gd name="connsiteY12-210" fmla="*/ 2984739 h 5352436"/>
                <a:gd name="connsiteX13-211" fmla="*/ 72 w 9144072"/>
                <a:gd name="connsiteY13-212" fmla="*/ 1280036 h 5352436"/>
                <a:gd name="connsiteX0-213" fmla="*/ 72 w 9144072"/>
                <a:gd name="connsiteY0-214" fmla="*/ 1280036 h 5352436"/>
                <a:gd name="connsiteX1-215" fmla="*/ 814572 w 9144072"/>
                <a:gd name="connsiteY1-216" fmla="*/ 465536 h 5352436"/>
                <a:gd name="connsiteX2-217" fmla="*/ 3105580 w 9144072"/>
                <a:gd name="connsiteY2-218" fmla="*/ 0 h 5352436"/>
                <a:gd name="connsiteX3-219" fmla="*/ 5986804 w 9144072"/>
                <a:gd name="connsiteY3-220" fmla="*/ 414068 h 5352436"/>
                <a:gd name="connsiteX4-221" fmla="*/ 8277814 w 9144072"/>
                <a:gd name="connsiteY4-222" fmla="*/ 206743 h 5352436"/>
                <a:gd name="connsiteX5-223" fmla="*/ 9144072 w 9144072"/>
                <a:gd name="connsiteY5-224" fmla="*/ 1280036 h 5352436"/>
                <a:gd name="connsiteX6-225" fmla="*/ 8919784 w 9144072"/>
                <a:gd name="connsiteY6-226" fmla="*/ 3260785 h 5352436"/>
                <a:gd name="connsiteX7-227" fmla="*/ 9144072 w 9144072"/>
                <a:gd name="connsiteY7-228" fmla="*/ 4486177 h 5352436"/>
                <a:gd name="connsiteX8-229" fmla="*/ 8329572 w 9144072"/>
                <a:gd name="connsiteY8-230" fmla="*/ 5352436 h 5352436"/>
                <a:gd name="connsiteX9-231" fmla="*/ 3157339 w 9144072"/>
                <a:gd name="connsiteY9-232" fmla="*/ 5037826 h 5352436"/>
                <a:gd name="connsiteX10-233" fmla="*/ 814572 w 9144072"/>
                <a:gd name="connsiteY10-234" fmla="*/ 5352436 h 5352436"/>
                <a:gd name="connsiteX11-235" fmla="*/ 72 w 9144072"/>
                <a:gd name="connsiteY11-236" fmla="*/ 4537936 h 5352436"/>
                <a:gd name="connsiteX12-237" fmla="*/ 327875 w 9144072"/>
                <a:gd name="connsiteY12-238" fmla="*/ 2984739 h 5352436"/>
                <a:gd name="connsiteX13-239" fmla="*/ 72 w 9144072"/>
                <a:gd name="connsiteY13-240" fmla="*/ 1280036 h 5352436"/>
                <a:gd name="connsiteX0-241" fmla="*/ 72 w 9144072"/>
                <a:gd name="connsiteY0-242" fmla="*/ 1280036 h 5352436"/>
                <a:gd name="connsiteX1-243" fmla="*/ 814572 w 9144072"/>
                <a:gd name="connsiteY1-244" fmla="*/ 465536 h 5352436"/>
                <a:gd name="connsiteX2-245" fmla="*/ 3105580 w 9144072"/>
                <a:gd name="connsiteY2-246" fmla="*/ 0 h 5352436"/>
                <a:gd name="connsiteX3-247" fmla="*/ 5986804 w 9144072"/>
                <a:gd name="connsiteY3-248" fmla="*/ 414068 h 5352436"/>
                <a:gd name="connsiteX4-249" fmla="*/ 8277814 w 9144072"/>
                <a:gd name="connsiteY4-250" fmla="*/ 206743 h 5352436"/>
                <a:gd name="connsiteX5-251" fmla="*/ 9144072 w 9144072"/>
                <a:gd name="connsiteY5-252" fmla="*/ 1280036 h 5352436"/>
                <a:gd name="connsiteX6-253" fmla="*/ 8919784 w 9144072"/>
                <a:gd name="connsiteY6-254" fmla="*/ 3260785 h 5352436"/>
                <a:gd name="connsiteX7-255" fmla="*/ 9144072 w 9144072"/>
                <a:gd name="connsiteY7-256" fmla="*/ 4486177 h 5352436"/>
                <a:gd name="connsiteX8-257" fmla="*/ 8329572 w 9144072"/>
                <a:gd name="connsiteY8-258" fmla="*/ 5352436 h 5352436"/>
                <a:gd name="connsiteX9-259" fmla="*/ 3157339 w 9144072"/>
                <a:gd name="connsiteY9-260" fmla="*/ 5037826 h 5352436"/>
                <a:gd name="connsiteX10-261" fmla="*/ 814572 w 9144072"/>
                <a:gd name="connsiteY10-262" fmla="*/ 5352436 h 5352436"/>
                <a:gd name="connsiteX11-263" fmla="*/ 72 w 9144072"/>
                <a:gd name="connsiteY11-264" fmla="*/ 4537936 h 5352436"/>
                <a:gd name="connsiteX12-265" fmla="*/ 327875 w 9144072"/>
                <a:gd name="connsiteY12-266" fmla="*/ 2984739 h 5352436"/>
                <a:gd name="connsiteX13-267" fmla="*/ 72 w 9144072"/>
                <a:gd name="connsiteY13-268" fmla="*/ 1280036 h 5352436"/>
                <a:gd name="connsiteX0-269" fmla="*/ 72 w 9144072"/>
                <a:gd name="connsiteY0-270" fmla="*/ 1280036 h 5352436"/>
                <a:gd name="connsiteX1-271" fmla="*/ 814572 w 9144072"/>
                <a:gd name="connsiteY1-272" fmla="*/ 465536 h 5352436"/>
                <a:gd name="connsiteX2-273" fmla="*/ 3105580 w 9144072"/>
                <a:gd name="connsiteY2-274" fmla="*/ 0 h 5352436"/>
                <a:gd name="connsiteX3-275" fmla="*/ 5986804 w 9144072"/>
                <a:gd name="connsiteY3-276" fmla="*/ 414068 h 5352436"/>
                <a:gd name="connsiteX4-277" fmla="*/ 8277814 w 9144072"/>
                <a:gd name="connsiteY4-278" fmla="*/ 206743 h 5352436"/>
                <a:gd name="connsiteX5-279" fmla="*/ 9144072 w 9144072"/>
                <a:gd name="connsiteY5-280" fmla="*/ 1280036 h 5352436"/>
                <a:gd name="connsiteX6-281" fmla="*/ 8919784 w 9144072"/>
                <a:gd name="connsiteY6-282" fmla="*/ 3260785 h 5352436"/>
                <a:gd name="connsiteX7-283" fmla="*/ 9144072 w 9144072"/>
                <a:gd name="connsiteY7-284" fmla="*/ 4486177 h 5352436"/>
                <a:gd name="connsiteX8-285" fmla="*/ 8329572 w 9144072"/>
                <a:gd name="connsiteY8-286" fmla="*/ 5352436 h 5352436"/>
                <a:gd name="connsiteX9-287" fmla="*/ 3157339 w 9144072"/>
                <a:gd name="connsiteY9-288" fmla="*/ 5037826 h 5352436"/>
                <a:gd name="connsiteX10-289" fmla="*/ 814572 w 9144072"/>
                <a:gd name="connsiteY10-290" fmla="*/ 5352436 h 5352436"/>
                <a:gd name="connsiteX11-291" fmla="*/ 72 w 9144072"/>
                <a:gd name="connsiteY11-292" fmla="*/ 4537936 h 5352436"/>
                <a:gd name="connsiteX12-293" fmla="*/ 327875 w 9144072"/>
                <a:gd name="connsiteY12-294" fmla="*/ 2984739 h 5352436"/>
                <a:gd name="connsiteX13-295" fmla="*/ 72 w 9144072"/>
                <a:gd name="connsiteY13-296" fmla="*/ 1280036 h 5352436"/>
                <a:gd name="connsiteX0-297" fmla="*/ 72 w 9144072"/>
                <a:gd name="connsiteY0-298" fmla="*/ 1280036 h 5352436"/>
                <a:gd name="connsiteX1-299" fmla="*/ 814572 w 9144072"/>
                <a:gd name="connsiteY1-300" fmla="*/ 465536 h 5352436"/>
                <a:gd name="connsiteX2-301" fmla="*/ 3105580 w 9144072"/>
                <a:gd name="connsiteY2-302" fmla="*/ 0 h 5352436"/>
                <a:gd name="connsiteX3-303" fmla="*/ 5986804 w 9144072"/>
                <a:gd name="connsiteY3-304" fmla="*/ 414068 h 5352436"/>
                <a:gd name="connsiteX4-305" fmla="*/ 8277814 w 9144072"/>
                <a:gd name="connsiteY4-306" fmla="*/ 206743 h 5352436"/>
                <a:gd name="connsiteX5-307" fmla="*/ 9144072 w 9144072"/>
                <a:gd name="connsiteY5-308" fmla="*/ 1280036 h 5352436"/>
                <a:gd name="connsiteX6-309" fmla="*/ 8919784 w 9144072"/>
                <a:gd name="connsiteY6-310" fmla="*/ 3260785 h 5352436"/>
                <a:gd name="connsiteX7-311" fmla="*/ 9144072 w 9144072"/>
                <a:gd name="connsiteY7-312" fmla="*/ 4486177 h 5352436"/>
                <a:gd name="connsiteX8-313" fmla="*/ 8329572 w 9144072"/>
                <a:gd name="connsiteY8-314" fmla="*/ 5352436 h 5352436"/>
                <a:gd name="connsiteX9-315" fmla="*/ 3157339 w 9144072"/>
                <a:gd name="connsiteY9-316" fmla="*/ 5037826 h 5352436"/>
                <a:gd name="connsiteX10-317" fmla="*/ 814572 w 9144072"/>
                <a:gd name="connsiteY10-318" fmla="*/ 5352436 h 5352436"/>
                <a:gd name="connsiteX11-319" fmla="*/ 72 w 9144072"/>
                <a:gd name="connsiteY11-320" fmla="*/ 4537936 h 5352436"/>
                <a:gd name="connsiteX12-321" fmla="*/ 327875 w 9144072"/>
                <a:gd name="connsiteY12-322" fmla="*/ 2984739 h 5352436"/>
                <a:gd name="connsiteX13-323" fmla="*/ 72 w 9144072"/>
                <a:gd name="connsiteY13-324" fmla="*/ 1280036 h 5352436"/>
                <a:gd name="connsiteX0-325" fmla="*/ 72 w 9144072"/>
                <a:gd name="connsiteY0-326" fmla="*/ 1280036 h 5352436"/>
                <a:gd name="connsiteX1-327" fmla="*/ 814572 w 9144072"/>
                <a:gd name="connsiteY1-328" fmla="*/ 465536 h 5352436"/>
                <a:gd name="connsiteX2-329" fmla="*/ 3105580 w 9144072"/>
                <a:gd name="connsiteY2-330" fmla="*/ 0 h 5352436"/>
                <a:gd name="connsiteX3-331" fmla="*/ 5986804 w 9144072"/>
                <a:gd name="connsiteY3-332" fmla="*/ 414068 h 5352436"/>
                <a:gd name="connsiteX4-333" fmla="*/ 8277814 w 9144072"/>
                <a:gd name="connsiteY4-334" fmla="*/ 206743 h 5352436"/>
                <a:gd name="connsiteX5-335" fmla="*/ 9144072 w 9144072"/>
                <a:gd name="connsiteY5-336" fmla="*/ 1280036 h 5352436"/>
                <a:gd name="connsiteX6-337" fmla="*/ 8919784 w 9144072"/>
                <a:gd name="connsiteY6-338" fmla="*/ 3260785 h 5352436"/>
                <a:gd name="connsiteX7-339" fmla="*/ 9144072 w 9144072"/>
                <a:gd name="connsiteY7-340" fmla="*/ 4486177 h 5352436"/>
                <a:gd name="connsiteX8-341" fmla="*/ 8329572 w 9144072"/>
                <a:gd name="connsiteY8-342" fmla="*/ 5352436 h 5352436"/>
                <a:gd name="connsiteX9-343" fmla="*/ 3157339 w 9144072"/>
                <a:gd name="connsiteY9-344" fmla="*/ 5037826 h 5352436"/>
                <a:gd name="connsiteX10-345" fmla="*/ 814572 w 9144072"/>
                <a:gd name="connsiteY10-346" fmla="*/ 5352436 h 5352436"/>
                <a:gd name="connsiteX11-347" fmla="*/ 72 w 9144072"/>
                <a:gd name="connsiteY11-348" fmla="*/ 4537936 h 5352436"/>
                <a:gd name="connsiteX12-349" fmla="*/ 327875 w 9144072"/>
                <a:gd name="connsiteY12-350" fmla="*/ 2984739 h 5352436"/>
                <a:gd name="connsiteX13-351" fmla="*/ 72 w 9144072"/>
                <a:gd name="connsiteY13-352" fmla="*/ 1280036 h 5352436"/>
                <a:gd name="connsiteX0-353" fmla="*/ 72 w 9144072"/>
                <a:gd name="connsiteY0-354" fmla="*/ 1280036 h 5352436"/>
                <a:gd name="connsiteX1-355" fmla="*/ 814572 w 9144072"/>
                <a:gd name="connsiteY1-356" fmla="*/ 465536 h 5352436"/>
                <a:gd name="connsiteX2-357" fmla="*/ 3105580 w 9144072"/>
                <a:gd name="connsiteY2-358" fmla="*/ 0 h 5352436"/>
                <a:gd name="connsiteX3-359" fmla="*/ 5986804 w 9144072"/>
                <a:gd name="connsiteY3-360" fmla="*/ 414068 h 5352436"/>
                <a:gd name="connsiteX4-361" fmla="*/ 8277814 w 9144072"/>
                <a:gd name="connsiteY4-362" fmla="*/ 206743 h 5352436"/>
                <a:gd name="connsiteX5-363" fmla="*/ 9144072 w 9144072"/>
                <a:gd name="connsiteY5-364" fmla="*/ 1280036 h 5352436"/>
                <a:gd name="connsiteX6-365" fmla="*/ 8919784 w 9144072"/>
                <a:gd name="connsiteY6-366" fmla="*/ 3260785 h 5352436"/>
                <a:gd name="connsiteX7-367" fmla="*/ 9144072 w 9144072"/>
                <a:gd name="connsiteY7-368" fmla="*/ 4486177 h 5352436"/>
                <a:gd name="connsiteX8-369" fmla="*/ 8329572 w 9144072"/>
                <a:gd name="connsiteY8-370" fmla="*/ 5352436 h 5352436"/>
                <a:gd name="connsiteX9-371" fmla="*/ 3157339 w 9144072"/>
                <a:gd name="connsiteY9-372" fmla="*/ 5037826 h 5352436"/>
                <a:gd name="connsiteX10-373" fmla="*/ 814572 w 9144072"/>
                <a:gd name="connsiteY10-374" fmla="*/ 5352436 h 5352436"/>
                <a:gd name="connsiteX11-375" fmla="*/ 72 w 9144072"/>
                <a:gd name="connsiteY11-376" fmla="*/ 4537936 h 5352436"/>
                <a:gd name="connsiteX12-377" fmla="*/ 327875 w 9144072"/>
                <a:gd name="connsiteY12-378" fmla="*/ 2984739 h 5352436"/>
                <a:gd name="connsiteX13-379" fmla="*/ 72 w 9144072"/>
                <a:gd name="connsiteY13-380" fmla="*/ 1280036 h 5352436"/>
                <a:gd name="connsiteX0-381" fmla="*/ 72 w 9144072"/>
                <a:gd name="connsiteY0-382" fmla="*/ 1280036 h 5550990"/>
                <a:gd name="connsiteX1-383" fmla="*/ 814572 w 9144072"/>
                <a:gd name="connsiteY1-384" fmla="*/ 465536 h 5550990"/>
                <a:gd name="connsiteX2-385" fmla="*/ 3105580 w 9144072"/>
                <a:gd name="connsiteY2-386" fmla="*/ 0 h 5550990"/>
                <a:gd name="connsiteX3-387" fmla="*/ 5986804 w 9144072"/>
                <a:gd name="connsiteY3-388" fmla="*/ 414068 h 5550990"/>
                <a:gd name="connsiteX4-389" fmla="*/ 8277814 w 9144072"/>
                <a:gd name="connsiteY4-390" fmla="*/ 206743 h 5550990"/>
                <a:gd name="connsiteX5-391" fmla="*/ 9144072 w 9144072"/>
                <a:gd name="connsiteY5-392" fmla="*/ 1280036 h 5550990"/>
                <a:gd name="connsiteX6-393" fmla="*/ 8919784 w 9144072"/>
                <a:gd name="connsiteY6-394" fmla="*/ 3260785 h 5550990"/>
                <a:gd name="connsiteX7-395" fmla="*/ 9144072 w 9144072"/>
                <a:gd name="connsiteY7-396" fmla="*/ 4486177 h 5550990"/>
                <a:gd name="connsiteX8-397" fmla="*/ 8329572 w 9144072"/>
                <a:gd name="connsiteY8-398" fmla="*/ 5352436 h 5550990"/>
                <a:gd name="connsiteX9-399" fmla="*/ 5917792 w 9144072"/>
                <a:gd name="connsiteY9-400" fmla="*/ 5538158 h 5550990"/>
                <a:gd name="connsiteX10-401" fmla="*/ 3157339 w 9144072"/>
                <a:gd name="connsiteY10-402" fmla="*/ 5037826 h 5550990"/>
                <a:gd name="connsiteX11-403" fmla="*/ 814572 w 9144072"/>
                <a:gd name="connsiteY11-404" fmla="*/ 5352436 h 5550990"/>
                <a:gd name="connsiteX12-405" fmla="*/ 72 w 9144072"/>
                <a:gd name="connsiteY12-406" fmla="*/ 4537936 h 5550990"/>
                <a:gd name="connsiteX13-407" fmla="*/ 327875 w 9144072"/>
                <a:gd name="connsiteY13-408" fmla="*/ 2984739 h 5550990"/>
                <a:gd name="connsiteX14" fmla="*/ 72 w 9144072"/>
                <a:gd name="connsiteY14" fmla="*/ 1280036 h 5550990"/>
                <a:gd name="connsiteX0-409" fmla="*/ 72 w 9144072"/>
                <a:gd name="connsiteY0-410" fmla="*/ 1280036 h 5545698"/>
                <a:gd name="connsiteX1-411" fmla="*/ 814572 w 9144072"/>
                <a:gd name="connsiteY1-412" fmla="*/ 465536 h 5545698"/>
                <a:gd name="connsiteX2-413" fmla="*/ 3105580 w 9144072"/>
                <a:gd name="connsiteY2-414" fmla="*/ 0 h 5545698"/>
                <a:gd name="connsiteX3-415" fmla="*/ 5986804 w 9144072"/>
                <a:gd name="connsiteY3-416" fmla="*/ 414068 h 5545698"/>
                <a:gd name="connsiteX4-417" fmla="*/ 8277814 w 9144072"/>
                <a:gd name="connsiteY4-418" fmla="*/ 206743 h 5545698"/>
                <a:gd name="connsiteX5-419" fmla="*/ 9144072 w 9144072"/>
                <a:gd name="connsiteY5-420" fmla="*/ 1280036 h 5545698"/>
                <a:gd name="connsiteX6-421" fmla="*/ 8919784 w 9144072"/>
                <a:gd name="connsiteY6-422" fmla="*/ 3260785 h 5545698"/>
                <a:gd name="connsiteX7-423" fmla="*/ 9144072 w 9144072"/>
                <a:gd name="connsiteY7-424" fmla="*/ 4486177 h 5545698"/>
                <a:gd name="connsiteX8-425" fmla="*/ 8329572 w 9144072"/>
                <a:gd name="connsiteY8-426" fmla="*/ 5352436 h 5545698"/>
                <a:gd name="connsiteX9-427" fmla="*/ 5917792 w 9144072"/>
                <a:gd name="connsiteY9-428" fmla="*/ 5538158 h 5545698"/>
                <a:gd name="connsiteX10-429" fmla="*/ 3157339 w 9144072"/>
                <a:gd name="connsiteY10-430" fmla="*/ 5037826 h 5545698"/>
                <a:gd name="connsiteX11-431" fmla="*/ 814572 w 9144072"/>
                <a:gd name="connsiteY11-432" fmla="*/ 5352436 h 5545698"/>
                <a:gd name="connsiteX12-433" fmla="*/ 72 w 9144072"/>
                <a:gd name="connsiteY12-434" fmla="*/ 4537936 h 5545698"/>
                <a:gd name="connsiteX13-435" fmla="*/ 327875 w 9144072"/>
                <a:gd name="connsiteY13-436" fmla="*/ 2984739 h 5545698"/>
                <a:gd name="connsiteX14-437" fmla="*/ 72 w 9144072"/>
                <a:gd name="connsiteY14-438" fmla="*/ 1280036 h 5545698"/>
                <a:gd name="connsiteX0-439" fmla="*/ 72 w 9144072"/>
                <a:gd name="connsiteY0-440" fmla="*/ 1280036 h 5538158"/>
                <a:gd name="connsiteX1-441" fmla="*/ 814572 w 9144072"/>
                <a:gd name="connsiteY1-442" fmla="*/ 465536 h 5538158"/>
                <a:gd name="connsiteX2-443" fmla="*/ 3105580 w 9144072"/>
                <a:gd name="connsiteY2-444" fmla="*/ 0 h 5538158"/>
                <a:gd name="connsiteX3-445" fmla="*/ 5986804 w 9144072"/>
                <a:gd name="connsiteY3-446" fmla="*/ 414068 h 5538158"/>
                <a:gd name="connsiteX4-447" fmla="*/ 8277814 w 9144072"/>
                <a:gd name="connsiteY4-448" fmla="*/ 206743 h 5538158"/>
                <a:gd name="connsiteX5-449" fmla="*/ 9144072 w 9144072"/>
                <a:gd name="connsiteY5-450" fmla="*/ 1280036 h 5538158"/>
                <a:gd name="connsiteX6-451" fmla="*/ 8919784 w 9144072"/>
                <a:gd name="connsiteY6-452" fmla="*/ 3260785 h 5538158"/>
                <a:gd name="connsiteX7-453" fmla="*/ 9144072 w 9144072"/>
                <a:gd name="connsiteY7-454" fmla="*/ 4486177 h 5538158"/>
                <a:gd name="connsiteX8-455" fmla="*/ 8329572 w 9144072"/>
                <a:gd name="connsiteY8-456" fmla="*/ 5352436 h 5538158"/>
                <a:gd name="connsiteX9-457" fmla="*/ 5917792 w 9144072"/>
                <a:gd name="connsiteY9-458" fmla="*/ 5538158 h 5538158"/>
                <a:gd name="connsiteX10-459" fmla="*/ 3157339 w 9144072"/>
                <a:gd name="connsiteY10-460" fmla="*/ 5037826 h 5538158"/>
                <a:gd name="connsiteX11-461" fmla="*/ 814572 w 9144072"/>
                <a:gd name="connsiteY11-462" fmla="*/ 5352436 h 5538158"/>
                <a:gd name="connsiteX12-463" fmla="*/ 72 w 9144072"/>
                <a:gd name="connsiteY12-464" fmla="*/ 4537936 h 5538158"/>
                <a:gd name="connsiteX13-465" fmla="*/ 327875 w 9144072"/>
                <a:gd name="connsiteY13-466" fmla="*/ 2984739 h 5538158"/>
                <a:gd name="connsiteX14-467" fmla="*/ 72 w 9144072"/>
                <a:gd name="connsiteY14-468" fmla="*/ 1280036 h 5538158"/>
                <a:gd name="connsiteX0-469" fmla="*/ 72 w 9144072"/>
                <a:gd name="connsiteY0-470" fmla="*/ 1280036 h 5574937"/>
                <a:gd name="connsiteX1-471" fmla="*/ 814572 w 9144072"/>
                <a:gd name="connsiteY1-472" fmla="*/ 465536 h 5574937"/>
                <a:gd name="connsiteX2-473" fmla="*/ 3105580 w 9144072"/>
                <a:gd name="connsiteY2-474" fmla="*/ 0 h 5574937"/>
                <a:gd name="connsiteX3-475" fmla="*/ 5986804 w 9144072"/>
                <a:gd name="connsiteY3-476" fmla="*/ 414068 h 5574937"/>
                <a:gd name="connsiteX4-477" fmla="*/ 8277814 w 9144072"/>
                <a:gd name="connsiteY4-478" fmla="*/ 206743 h 5574937"/>
                <a:gd name="connsiteX5-479" fmla="*/ 9144072 w 9144072"/>
                <a:gd name="connsiteY5-480" fmla="*/ 1280036 h 5574937"/>
                <a:gd name="connsiteX6-481" fmla="*/ 8919784 w 9144072"/>
                <a:gd name="connsiteY6-482" fmla="*/ 3260785 h 5574937"/>
                <a:gd name="connsiteX7-483" fmla="*/ 9144072 w 9144072"/>
                <a:gd name="connsiteY7-484" fmla="*/ 4486177 h 5574937"/>
                <a:gd name="connsiteX8-485" fmla="*/ 8329572 w 9144072"/>
                <a:gd name="connsiteY8-486" fmla="*/ 5352436 h 5574937"/>
                <a:gd name="connsiteX9-487" fmla="*/ 5917792 w 9144072"/>
                <a:gd name="connsiteY9-488" fmla="*/ 5538158 h 5574937"/>
                <a:gd name="connsiteX10-489" fmla="*/ 3157339 w 9144072"/>
                <a:gd name="connsiteY10-490" fmla="*/ 5037826 h 5574937"/>
                <a:gd name="connsiteX11-491" fmla="*/ 814572 w 9144072"/>
                <a:gd name="connsiteY11-492" fmla="*/ 5352436 h 5574937"/>
                <a:gd name="connsiteX12-493" fmla="*/ 72 w 9144072"/>
                <a:gd name="connsiteY12-494" fmla="*/ 4537936 h 5574937"/>
                <a:gd name="connsiteX13-495" fmla="*/ 327875 w 9144072"/>
                <a:gd name="connsiteY13-496" fmla="*/ 2984739 h 5574937"/>
                <a:gd name="connsiteX14-497" fmla="*/ 72 w 9144072"/>
                <a:gd name="connsiteY14-498" fmla="*/ 1280036 h 5574937"/>
                <a:gd name="connsiteX0-499" fmla="*/ 72 w 9144072"/>
                <a:gd name="connsiteY0-500" fmla="*/ 1280036 h 5574937"/>
                <a:gd name="connsiteX1-501" fmla="*/ 814572 w 9144072"/>
                <a:gd name="connsiteY1-502" fmla="*/ 465536 h 5574937"/>
                <a:gd name="connsiteX2-503" fmla="*/ 3105580 w 9144072"/>
                <a:gd name="connsiteY2-504" fmla="*/ 0 h 5574937"/>
                <a:gd name="connsiteX3-505" fmla="*/ 5986804 w 9144072"/>
                <a:gd name="connsiteY3-506" fmla="*/ 414068 h 5574937"/>
                <a:gd name="connsiteX4-507" fmla="*/ 8277814 w 9144072"/>
                <a:gd name="connsiteY4-508" fmla="*/ 206743 h 5574937"/>
                <a:gd name="connsiteX5-509" fmla="*/ 9144072 w 9144072"/>
                <a:gd name="connsiteY5-510" fmla="*/ 1280036 h 5574937"/>
                <a:gd name="connsiteX6-511" fmla="*/ 8919784 w 9144072"/>
                <a:gd name="connsiteY6-512" fmla="*/ 3260785 h 5574937"/>
                <a:gd name="connsiteX7-513" fmla="*/ 9144072 w 9144072"/>
                <a:gd name="connsiteY7-514" fmla="*/ 4486177 h 5574937"/>
                <a:gd name="connsiteX8-515" fmla="*/ 8329572 w 9144072"/>
                <a:gd name="connsiteY8-516" fmla="*/ 5352436 h 5574937"/>
                <a:gd name="connsiteX9-517" fmla="*/ 5917792 w 9144072"/>
                <a:gd name="connsiteY9-518" fmla="*/ 5538158 h 5574937"/>
                <a:gd name="connsiteX10-519" fmla="*/ 3157339 w 9144072"/>
                <a:gd name="connsiteY10-520" fmla="*/ 5037826 h 5574937"/>
                <a:gd name="connsiteX11-521" fmla="*/ 814572 w 9144072"/>
                <a:gd name="connsiteY11-522" fmla="*/ 5352436 h 5574937"/>
                <a:gd name="connsiteX12-523" fmla="*/ 72 w 9144072"/>
                <a:gd name="connsiteY12-524" fmla="*/ 4537936 h 5574937"/>
                <a:gd name="connsiteX13-525" fmla="*/ 327875 w 9144072"/>
                <a:gd name="connsiteY13-526" fmla="*/ 2984739 h 5574937"/>
                <a:gd name="connsiteX14-527" fmla="*/ 72 w 9144072"/>
                <a:gd name="connsiteY14-528" fmla="*/ 1280036 h 5574937"/>
                <a:gd name="connsiteX0-529" fmla="*/ 72 w 9144072"/>
                <a:gd name="connsiteY0-530" fmla="*/ 1280036 h 5574937"/>
                <a:gd name="connsiteX1-531" fmla="*/ 814572 w 9144072"/>
                <a:gd name="connsiteY1-532" fmla="*/ 465536 h 5574937"/>
                <a:gd name="connsiteX2-533" fmla="*/ 3105580 w 9144072"/>
                <a:gd name="connsiteY2-534" fmla="*/ 0 h 5574937"/>
                <a:gd name="connsiteX3-535" fmla="*/ 5986804 w 9144072"/>
                <a:gd name="connsiteY3-536" fmla="*/ 414068 h 5574937"/>
                <a:gd name="connsiteX4-537" fmla="*/ 8277814 w 9144072"/>
                <a:gd name="connsiteY4-538" fmla="*/ 206743 h 5574937"/>
                <a:gd name="connsiteX5-539" fmla="*/ 9144072 w 9144072"/>
                <a:gd name="connsiteY5-540" fmla="*/ 1280036 h 5574937"/>
                <a:gd name="connsiteX6-541" fmla="*/ 8919784 w 9144072"/>
                <a:gd name="connsiteY6-542" fmla="*/ 3260785 h 5574937"/>
                <a:gd name="connsiteX7-543" fmla="*/ 9144072 w 9144072"/>
                <a:gd name="connsiteY7-544" fmla="*/ 4486177 h 5574937"/>
                <a:gd name="connsiteX8-545" fmla="*/ 8329572 w 9144072"/>
                <a:gd name="connsiteY8-546" fmla="*/ 5352436 h 5574937"/>
                <a:gd name="connsiteX9-547" fmla="*/ 5917792 w 9144072"/>
                <a:gd name="connsiteY9-548" fmla="*/ 5538158 h 5574937"/>
                <a:gd name="connsiteX10-549" fmla="*/ 3157339 w 9144072"/>
                <a:gd name="connsiteY10-550" fmla="*/ 5037826 h 5574937"/>
                <a:gd name="connsiteX11-551" fmla="*/ 814572 w 9144072"/>
                <a:gd name="connsiteY11-552" fmla="*/ 5352436 h 5574937"/>
                <a:gd name="connsiteX12-553" fmla="*/ 72 w 9144072"/>
                <a:gd name="connsiteY12-554" fmla="*/ 4537936 h 5574937"/>
                <a:gd name="connsiteX13-555" fmla="*/ 327875 w 9144072"/>
                <a:gd name="connsiteY13-556" fmla="*/ 2984739 h 5574937"/>
                <a:gd name="connsiteX14-557" fmla="*/ 72 w 9144072"/>
                <a:gd name="connsiteY14-558" fmla="*/ 1280036 h 5574937"/>
                <a:gd name="connsiteX0-559" fmla="*/ 72 w 9144072"/>
                <a:gd name="connsiteY0-560" fmla="*/ 1280036 h 5574937"/>
                <a:gd name="connsiteX1-561" fmla="*/ 814572 w 9144072"/>
                <a:gd name="connsiteY1-562" fmla="*/ 465536 h 5574937"/>
                <a:gd name="connsiteX2-563" fmla="*/ 3105580 w 9144072"/>
                <a:gd name="connsiteY2-564" fmla="*/ 0 h 5574937"/>
                <a:gd name="connsiteX3-565" fmla="*/ 5986804 w 9144072"/>
                <a:gd name="connsiteY3-566" fmla="*/ 414068 h 5574937"/>
                <a:gd name="connsiteX4-567" fmla="*/ 8277814 w 9144072"/>
                <a:gd name="connsiteY4-568" fmla="*/ 206743 h 5574937"/>
                <a:gd name="connsiteX5-569" fmla="*/ 9144072 w 9144072"/>
                <a:gd name="connsiteY5-570" fmla="*/ 1280036 h 5574937"/>
                <a:gd name="connsiteX6-571" fmla="*/ 8919784 w 9144072"/>
                <a:gd name="connsiteY6-572" fmla="*/ 3260785 h 5574937"/>
                <a:gd name="connsiteX7-573" fmla="*/ 9144072 w 9144072"/>
                <a:gd name="connsiteY7-574" fmla="*/ 4486177 h 5574937"/>
                <a:gd name="connsiteX8-575" fmla="*/ 8329572 w 9144072"/>
                <a:gd name="connsiteY8-576" fmla="*/ 5352436 h 5574937"/>
                <a:gd name="connsiteX9-577" fmla="*/ 5917792 w 9144072"/>
                <a:gd name="connsiteY9-578" fmla="*/ 5538158 h 5574937"/>
                <a:gd name="connsiteX10-579" fmla="*/ 3157339 w 9144072"/>
                <a:gd name="connsiteY10-580" fmla="*/ 5037826 h 5574937"/>
                <a:gd name="connsiteX11-581" fmla="*/ 814572 w 9144072"/>
                <a:gd name="connsiteY11-582" fmla="*/ 5352436 h 5574937"/>
                <a:gd name="connsiteX12-583" fmla="*/ 72 w 9144072"/>
                <a:gd name="connsiteY12-584" fmla="*/ 4537936 h 5574937"/>
                <a:gd name="connsiteX13-585" fmla="*/ 327875 w 9144072"/>
                <a:gd name="connsiteY13-586" fmla="*/ 2984739 h 5574937"/>
                <a:gd name="connsiteX14-587" fmla="*/ 72 w 9144072"/>
                <a:gd name="connsiteY14-588" fmla="*/ 1280036 h 5574937"/>
                <a:gd name="connsiteX0-589" fmla="*/ 72 w 9144072"/>
                <a:gd name="connsiteY0-590" fmla="*/ 1280036 h 5574937"/>
                <a:gd name="connsiteX1-591" fmla="*/ 814572 w 9144072"/>
                <a:gd name="connsiteY1-592" fmla="*/ 465536 h 5574937"/>
                <a:gd name="connsiteX2-593" fmla="*/ 3105580 w 9144072"/>
                <a:gd name="connsiteY2-594" fmla="*/ 0 h 5574937"/>
                <a:gd name="connsiteX3-595" fmla="*/ 5986804 w 9144072"/>
                <a:gd name="connsiteY3-596" fmla="*/ 414068 h 5574937"/>
                <a:gd name="connsiteX4-597" fmla="*/ 8277814 w 9144072"/>
                <a:gd name="connsiteY4-598" fmla="*/ 206743 h 5574937"/>
                <a:gd name="connsiteX5-599" fmla="*/ 9144072 w 9144072"/>
                <a:gd name="connsiteY5-600" fmla="*/ 1280036 h 5574937"/>
                <a:gd name="connsiteX6-601" fmla="*/ 8919784 w 9144072"/>
                <a:gd name="connsiteY6-602" fmla="*/ 3260785 h 5574937"/>
                <a:gd name="connsiteX7-603" fmla="*/ 9144072 w 9144072"/>
                <a:gd name="connsiteY7-604" fmla="*/ 4486177 h 5574937"/>
                <a:gd name="connsiteX8-605" fmla="*/ 8329572 w 9144072"/>
                <a:gd name="connsiteY8-606" fmla="*/ 5352436 h 5574937"/>
                <a:gd name="connsiteX9-607" fmla="*/ 5917792 w 9144072"/>
                <a:gd name="connsiteY9-608" fmla="*/ 5538158 h 5574937"/>
                <a:gd name="connsiteX10-609" fmla="*/ 3157339 w 9144072"/>
                <a:gd name="connsiteY10-610" fmla="*/ 5037826 h 5574937"/>
                <a:gd name="connsiteX11-611" fmla="*/ 814572 w 9144072"/>
                <a:gd name="connsiteY11-612" fmla="*/ 5352436 h 5574937"/>
                <a:gd name="connsiteX12-613" fmla="*/ 72 w 9144072"/>
                <a:gd name="connsiteY12-614" fmla="*/ 4537936 h 5574937"/>
                <a:gd name="connsiteX13-615" fmla="*/ 327875 w 9144072"/>
                <a:gd name="connsiteY13-616" fmla="*/ 2984739 h 5574937"/>
                <a:gd name="connsiteX14-617" fmla="*/ 72 w 9144072"/>
                <a:gd name="connsiteY14-618" fmla="*/ 1280036 h 5574937"/>
                <a:gd name="connsiteX0-619" fmla="*/ 72 w 9144072"/>
                <a:gd name="connsiteY0-620" fmla="*/ 1280036 h 5617420"/>
                <a:gd name="connsiteX1-621" fmla="*/ 814572 w 9144072"/>
                <a:gd name="connsiteY1-622" fmla="*/ 465536 h 5617420"/>
                <a:gd name="connsiteX2-623" fmla="*/ 3105580 w 9144072"/>
                <a:gd name="connsiteY2-624" fmla="*/ 0 h 5617420"/>
                <a:gd name="connsiteX3-625" fmla="*/ 5986804 w 9144072"/>
                <a:gd name="connsiteY3-626" fmla="*/ 414068 h 5617420"/>
                <a:gd name="connsiteX4-627" fmla="*/ 8277814 w 9144072"/>
                <a:gd name="connsiteY4-628" fmla="*/ 206743 h 5617420"/>
                <a:gd name="connsiteX5-629" fmla="*/ 9144072 w 9144072"/>
                <a:gd name="connsiteY5-630" fmla="*/ 1280036 h 5617420"/>
                <a:gd name="connsiteX6-631" fmla="*/ 8919784 w 9144072"/>
                <a:gd name="connsiteY6-632" fmla="*/ 3260785 h 5617420"/>
                <a:gd name="connsiteX7-633" fmla="*/ 9144072 w 9144072"/>
                <a:gd name="connsiteY7-634" fmla="*/ 4486177 h 5617420"/>
                <a:gd name="connsiteX8-635" fmla="*/ 8329572 w 9144072"/>
                <a:gd name="connsiteY8-636" fmla="*/ 5352436 h 5617420"/>
                <a:gd name="connsiteX9-637" fmla="*/ 5917792 w 9144072"/>
                <a:gd name="connsiteY9-638" fmla="*/ 5538158 h 5617420"/>
                <a:gd name="connsiteX10-639" fmla="*/ 2973790 w 9144072"/>
                <a:gd name="connsiteY10-640" fmla="*/ 5503653 h 5617420"/>
                <a:gd name="connsiteX11-641" fmla="*/ 814572 w 9144072"/>
                <a:gd name="connsiteY11-642" fmla="*/ 5352436 h 5617420"/>
                <a:gd name="connsiteX12-643" fmla="*/ 72 w 9144072"/>
                <a:gd name="connsiteY12-644" fmla="*/ 4537936 h 5617420"/>
                <a:gd name="connsiteX13-645" fmla="*/ 327875 w 9144072"/>
                <a:gd name="connsiteY13-646" fmla="*/ 2984739 h 5617420"/>
                <a:gd name="connsiteX14-647" fmla="*/ 72 w 9144072"/>
                <a:gd name="connsiteY14-648" fmla="*/ 1280036 h 5617420"/>
                <a:gd name="connsiteX0-649" fmla="*/ 72 w 9144072"/>
                <a:gd name="connsiteY0-650" fmla="*/ 1280036 h 5541262"/>
                <a:gd name="connsiteX1-651" fmla="*/ 814572 w 9144072"/>
                <a:gd name="connsiteY1-652" fmla="*/ 465536 h 5541262"/>
                <a:gd name="connsiteX2-653" fmla="*/ 3105580 w 9144072"/>
                <a:gd name="connsiteY2-654" fmla="*/ 0 h 5541262"/>
                <a:gd name="connsiteX3-655" fmla="*/ 5986804 w 9144072"/>
                <a:gd name="connsiteY3-656" fmla="*/ 414068 h 5541262"/>
                <a:gd name="connsiteX4-657" fmla="*/ 8277814 w 9144072"/>
                <a:gd name="connsiteY4-658" fmla="*/ 206743 h 5541262"/>
                <a:gd name="connsiteX5-659" fmla="*/ 9144072 w 9144072"/>
                <a:gd name="connsiteY5-660" fmla="*/ 1280036 h 5541262"/>
                <a:gd name="connsiteX6-661" fmla="*/ 8919784 w 9144072"/>
                <a:gd name="connsiteY6-662" fmla="*/ 3260785 h 5541262"/>
                <a:gd name="connsiteX7-663" fmla="*/ 9144072 w 9144072"/>
                <a:gd name="connsiteY7-664" fmla="*/ 4486177 h 5541262"/>
                <a:gd name="connsiteX8-665" fmla="*/ 8329572 w 9144072"/>
                <a:gd name="connsiteY8-666" fmla="*/ 5352436 h 5541262"/>
                <a:gd name="connsiteX9-667" fmla="*/ 5867734 w 9144072"/>
                <a:gd name="connsiteY9-668" fmla="*/ 5434641 h 5541262"/>
                <a:gd name="connsiteX10-669" fmla="*/ 2973790 w 9144072"/>
                <a:gd name="connsiteY10-670" fmla="*/ 5503653 h 5541262"/>
                <a:gd name="connsiteX11-671" fmla="*/ 814572 w 9144072"/>
                <a:gd name="connsiteY11-672" fmla="*/ 5352436 h 5541262"/>
                <a:gd name="connsiteX12-673" fmla="*/ 72 w 9144072"/>
                <a:gd name="connsiteY12-674" fmla="*/ 4537936 h 5541262"/>
                <a:gd name="connsiteX13-675" fmla="*/ 327875 w 9144072"/>
                <a:gd name="connsiteY13-676" fmla="*/ 2984739 h 5541262"/>
                <a:gd name="connsiteX14-677" fmla="*/ 72 w 9144072"/>
                <a:gd name="connsiteY14-678" fmla="*/ 1280036 h 5541262"/>
                <a:gd name="connsiteX0-679" fmla="*/ 72 w 9144072"/>
                <a:gd name="connsiteY0-680" fmla="*/ 1280036 h 5552655"/>
                <a:gd name="connsiteX1-681" fmla="*/ 814572 w 9144072"/>
                <a:gd name="connsiteY1-682" fmla="*/ 465536 h 5552655"/>
                <a:gd name="connsiteX2-683" fmla="*/ 3105580 w 9144072"/>
                <a:gd name="connsiteY2-684" fmla="*/ 0 h 5552655"/>
                <a:gd name="connsiteX3-685" fmla="*/ 5986804 w 9144072"/>
                <a:gd name="connsiteY3-686" fmla="*/ 414068 h 5552655"/>
                <a:gd name="connsiteX4-687" fmla="*/ 8277814 w 9144072"/>
                <a:gd name="connsiteY4-688" fmla="*/ 206743 h 5552655"/>
                <a:gd name="connsiteX5-689" fmla="*/ 9144072 w 9144072"/>
                <a:gd name="connsiteY5-690" fmla="*/ 1280036 h 5552655"/>
                <a:gd name="connsiteX6-691" fmla="*/ 8919784 w 9144072"/>
                <a:gd name="connsiteY6-692" fmla="*/ 3260785 h 5552655"/>
                <a:gd name="connsiteX7-693" fmla="*/ 9144072 w 9144072"/>
                <a:gd name="connsiteY7-694" fmla="*/ 4486177 h 5552655"/>
                <a:gd name="connsiteX8-695" fmla="*/ 8329572 w 9144072"/>
                <a:gd name="connsiteY8-696" fmla="*/ 5507712 h 5552655"/>
                <a:gd name="connsiteX9-697" fmla="*/ 5867734 w 9144072"/>
                <a:gd name="connsiteY9-698" fmla="*/ 5434641 h 5552655"/>
                <a:gd name="connsiteX10-699" fmla="*/ 2973790 w 9144072"/>
                <a:gd name="connsiteY10-700" fmla="*/ 5503653 h 5552655"/>
                <a:gd name="connsiteX11-701" fmla="*/ 814572 w 9144072"/>
                <a:gd name="connsiteY11-702" fmla="*/ 5352436 h 5552655"/>
                <a:gd name="connsiteX12-703" fmla="*/ 72 w 9144072"/>
                <a:gd name="connsiteY12-704" fmla="*/ 4537936 h 5552655"/>
                <a:gd name="connsiteX13-705" fmla="*/ 327875 w 9144072"/>
                <a:gd name="connsiteY13-706" fmla="*/ 2984739 h 5552655"/>
                <a:gd name="connsiteX14-707" fmla="*/ 72 w 9144072"/>
                <a:gd name="connsiteY14-708" fmla="*/ 1280036 h 5552655"/>
                <a:gd name="connsiteX0-709" fmla="*/ 72 w 9144072"/>
                <a:gd name="connsiteY0-710" fmla="*/ 1280036 h 5552655"/>
                <a:gd name="connsiteX1-711" fmla="*/ 814572 w 9144072"/>
                <a:gd name="connsiteY1-712" fmla="*/ 465536 h 5552655"/>
                <a:gd name="connsiteX2-713" fmla="*/ 3105580 w 9144072"/>
                <a:gd name="connsiteY2-714" fmla="*/ 0 h 5552655"/>
                <a:gd name="connsiteX3-715" fmla="*/ 5986804 w 9144072"/>
                <a:gd name="connsiteY3-716" fmla="*/ 414068 h 5552655"/>
                <a:gd name="connsiteX4-717" fmla="*/ 8277814 w 9144072"/>
                <a:gd name="connsiteY4-718" fmla="*/ 206743 h 5552655"/>
                <a:gd name="connsiteX5-719" fmla="*/ 9144072 w 9144072"/>
                <a:gd name="connsiteY5-720" fmla="*/ 1280036 h 5552655"/>
                <a:gd name="connsiteX6-721" fmla="*/ 8919784 w 9144072"/>
                <a:gd name="connsiteY6-722" fmla="*/ 3260785 h 5552655"/>
                <a:gd name="connsiteX7-723" fmla="*/ 9144072 w 9144072"/>
                <a:gd name="connsiteY7-724" fmla="*/ 4486177 h 5552655"/>
                <a:gd name="connsiteX8-725" fmla="*/ 8329572 w 9144072"/>
                <a:gd name="connsiteY8-726" fmla="*/ 5507712 h 5552655"/>
                <a:gd name="connsiteX9-727" fmla="*/ 5867734 w 9144072"/>
                <a:gd name="connsiteY9-728" fmla="*/ 5434641 h 5552655"/>
                <a:gd name="connsiteX10-729" fmla="*/ 2973790 w 9144072"/>
                <a:gd name="connsiteY10-730" fmla="*/ 5503653 h 5552655"/>
                <a:gd name="connsiteX11-731" fmla="*/ 814572 w 9144072"/>
                <a:gd name="connsiteY11-732" fmla="*/ 5352436 h 5552655"/>
                <a:gd name="connsiteX12-733" fmla="*/ 72 w 9144072"/>
                <a:gd name="connsiteY12-734" fmla="*/ 4537936 h 5552655"/>
                <a:gd name="connsiteX13-735" fmla="*/ 327875 w 9144072"/>
                <a:gd name="connsiteY13-736" fmla="*/ 2984739 h 5552655"/>
                <a:gd name="connsiteX14-737" fmla="*/ 72 w 9144072"/>
                <a:gd name="connsiteY14-738" fmla="*/ 1280036 h 5552655"/>
                <a:gd name="connsiteX0-739" fmla="*/ 72 w 9144072"/>
                <a:gd name="connsiteY0-740" fmla="*/ 1280036 h 5655267"/>
                <a:gd name="connsiteX1-741" fmla="*/ 814572 w 9144072"/>
                <a:gd name="connsiteY1-742" fmla="*/ 465536 h 5655267"/>
                <a:gd name="connsiteX2-743" fmla="*/ 3105580 w 9144072"/>
                <a:gd name="connsiteY2-744" fmla="*/ 0 h 5655267"/>
                <a:gd name="connsiteX3-745" fmla="*/ 5986804 w 9144072"/>
                <a:gd name="connsiteY3-746" fmla="*/ 414068 h 5655267"/>
                <a:gd name="connsiteX4-747" fmla="*/ 8277814 w 9144072"/>
                <a:gd name="connsiteY4-748" fmla="*/ 206743 h 5655267"/>
                <a:gd name="connsiteX5-749" fmla="*/ 9144072 w 9144072"/>
                <a:gd name="connsiteY5-750" fmla="*/ 1280036 h 5655267"/>
                <a:gd name="connsiteX6-751" fmla="*/ 8919784 w 9144072"/>
                <a:gd name="connsiteY6-752" fmla="*/ 3260785 h 5655267"/>
                <a:gd name="connsiteX7-753" fmla="*/ 9144072 w 9144072"/>
                <a:gd name="connsiteY7-754" fmla="*/ 4486177 h 5655267"/>
                <a:gd name="connsiteX8-755" fmla="*/ 8329572 w 9144072"/>
                <a:gd name="connsiteY8-756" fmla="*/ 5507712 h 5655267"/>
                <a:gd name="connsiteX9-757" fmla="*/ 5867734 w 9144072"/>
                <a:gd name="connsiteY9-758" fmla="*/ 5434641 h 5655267"/>
                <a:gd name="connsiteX10-759" fmla="*/ 2973790 w 9144072"/>
                <a:gd name="connsiteY10-760" fmla="*/ 5503653 h 5655267"/>
                <a:gd name="connsiteX11-761" fmla="*/ 814572 w 9144072"/>
                <a:gd name="connsiteY11-762" fmla="*/ 5352436 h 5655267"/>
                <a:gd name="connsiteX12-763" fmla="*/ 72 w 9144072"/>
                <a:gd name="connsiteY12-764" fmla="*/ 4537936 h 5655267"/>
                <a:gd name="connsiteX13-765" fmla="*/ 327875 w 9144072"/>
                <a:gd name="connsiteY13-766" fmla="*/ 2984739 h 5655267"/>
                <a:gd name="connsiteX14-767" fmla="*/ 72 w 9144072"/>
                <a:gd name="connsiteY14-768" fmla="*/ 1280036 h 56552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  <a:cxn ang="0">
                  <a:pos x="connsiteX11-105" y="connsiteY11-106"/>
                </a:cxn>
                <a:cxn ang="0">
                  <a:pos x="connsiteX12-131" y="connsiteY12-132"/>
                </a:cxn>
                <a:cxn ang="0">
                  <a:pos x="connsiteX13-211" y="connsiteY13-212"/>
                </a:cxn>
                <a:cxn ang="0">
                  <a:pos x="connsiteX14-437" y="connsiteY14-438"/>
                </a:cxn>
              </a:cxnLst>
              <a:rect l="l" t="t" r="r" b="b"/>
              <a:pathLst>
                <a:path w="9144072" h="5655267">
                  <a:moveTo>
                    <a:pt x="72" y="1280036"/>
                  </a:moveTo>
                  <a:cubicBezTo>
                    <a:pt x="72" y="830200"/>
                    <a:pt x="364736" y="465536"/>
                    <a:pt x="814572" y="465536"/>
                  </a:cubicBezTo>
                  <a:cubicBezTo>
                    <a:pt x="2118830" y="465633"/>
                    <a:pt x="1801322" y="-97"/>
                    <a:pt x="3105580" y="0"/>
                  </a:cubicBezTo>
                  <a:cubicBezTo>
                    <a:pt x="4042984" y="80513"/>
                    <a:pt x="5049400" y="419819"/>
                    <a:pt x="5986804" y="414068"/>
                  </a:cubicBezTo>
                  <a:cubicBezTo>
                    <a:pt x="6750474" y="344960"/>
                    <a:pt x="7410627" y="155082"/>
                    <a:pt x="8277814" y="206743"/>
                  </a:cubicBezTo>
                  <a:cubicBezTo>
                    <a:pt x="8813914" y="258502"/>
                    <a:pt x="9144072" y="830200"/>
                    <a:pt x="9144072" y="1280036"/>
                  </a:cubicBezTo>
                  <a:cubicBezTo>
                    <a:pt x="9144072" y="1808014"/>
                    <a:pt x="8919784" y="2732807"/>
                    <a:pt x="8919784" y="3260785"/>
                  </a:cubicBezTo>
                  <a:lnTo>
                    <a:pt x="9144072" y="4486177"/>
                  </a:lnTo>
                  <a:cubicBezTo>
                    <a:pt x="9144072" y="4936013"/>
                    <a:pt x="8796661" y="5386942"/>
                    <a:pt x="8329572" y="5507712"/>
                  </a:cubicBezTo>
                  <a:cubicBezTo>
                    <a:pt x="7705595" y="5697419"/>
                    <a:pt x="6816037" y="5211031"/>
                    <a:pt x="5867734" y="5434641"/>
                  </a:cubicBezTo>
                  <a:cubicBezTo>
                    <a:pt x="4971189" y="5640998"/>
                    <a:pt x="3740896" y="5773271"/>
                    <a:pt x="2973790" y="5503653"/>
                  </a:cubicBezTo>
                  <a:cubicBezTo>
                    <a:pt x="2242927" y="5177203"/>
                    <a:pt x="1595494" y="5247566"/>
                    <a:pt x="814572" y="5352436"/>
                  </a:cubicBezTo>
                  <a:cubicBezTo>
                    <a:pt x="364736" y="5352436"/>
                    <a:pt x="72" y="4987772"/>
                    <a:pt x="72" y="4537936"/>
                  </a:cubicBezTo>
                  <a:cubicBezTo>
                    <a:pt x="-5679" y="4002951"/>
                    <a:pt x="333626" y="3519724"/>
                    <a:pt x="327875" y="2984739"/>
                  </a:cubicBezTo>
                  <a:cubicBezTo>
                    <a:pt x="333626" y="2433757"/>
                    <a:pt x="-5679" y="1831018"/>
                    <a:pt x="72" y="12800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文本框 1">
            <a:extLst>
              <a:ext uri="{FF2B5EF4-FFF2-40B4-BE49-F238E27FC236}">
                <a16:creationId xmlns:a16="http://schemas.microsoft.com/office/drawing/2014/main" id="{69977497-7310-7B70-D6DB-BBB93277260C}"/>
              </a:ext>
            </a:extLst>
          </p:cNvPr>
          <p:cNvSpPr txBox="1"/>
          <p:nvPr/>
        </p:nvSpPr>
        <p:spPr>
          <a:xfrm>
            <a:off x="2399596" y="1010559"/>
            <a:ext cx="7811204" cy="154657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800" cap="none" spc="0" normalizeH="0" baseline="0" noProof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lberta Heavy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LUYỆN</a:t>
            </a:r>
            <a:r>
              <a:rPr kumimoji="0" lang="en-US" altLang="zh-CN" sz="9600" b="1" i="0" u="none" strike="noStrike" kern="800" cap="none" spc="0" normalizeH="0" noProof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lberta Heavy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TẬP</a:t>
            </a:r>
            <a:endParaRPr kumimoji="0" lang="zh-CN" altLang="en-US" sz="9600" b="1" i="0" u="none" strike="noStrike" kern="800" cap="none" spc="0" normalizeH="0" baseline="0" noProof="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lberta Heavy" panose="0204060305050602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912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5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079A5-27E8-D9E8-407F-0AC9F8188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DBD4B2C-B8DA-7DC6-28CD-E0FF46203F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CB6386-5618-B648-4B74-B49A9C46B929}"/>
              </a:ext>
            </a:extLst>
          </p:cNvPr>
          <p:cNvSpPr/>
          <p:nvPr/>
        </p:nvSpPr>
        <p:spPr>
          <a:xfrm>
            <a:off x="413075" y="669262"/>
            <a:ext cx="11493307" cy="5715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D30E5204-84B7-4B52-BC1E-CC0501018909}"/>
              </a:ext>
            </a:extLst>
          </p:cNvPr>
          <p:cNvSpPr txBox="1"/>
          <p:nvPr/>
        </p:nvSpPr>
        <p:spPr>
          <a:xfrm>
            <a:off x="464839" y="669262"/>
            <a:ext cx="644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Bài</a:t>
            </a:r>
            <a:r>
              <a:rPr kumimoji="0" lang="en-US" altLang="zh-CN" sz="4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 1 : </a:t>
            </a:r>
            <a:r>
              <a:rPr lang="en-US" altLang="zh-CN" sz="4800">
                <a:solidFill>
                  <a:srgbClr val="FF0000"/>
                </a:solidFill>
                <a:latin typeface="#9Slide05 Fourth Medium" panose="00000600000000000000" pitchFamily="2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Đặt tính rồi </a:t>
            </a:r>
            <a:r>
              <a:rPr kumimoji="0" lang="en-US" altLang="zh-CN" sz="4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tính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7C1FE7D9-4C1E-4012-8FBF-9CC894386562}"/>
              </a:ext>
            </a:extLst>
          </p:cNvPr>
          <p:cNvSpPr/>
          <p:nvPr/>
        </p:nvSpPr>
        <p:spPr>
          <a:xfrm>
            <a:off x="1257498" y="592582"/>
            <a:ext cx="7276902" cy="324806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" fmla="*/ 0 w 9877777"/>
              <a:gd name="connsiteY0" fmla="*/ 284617 h 431037"/>
              <a:gd name="connsiteX1" fmla="*/ 595855 w 9877777"/>
              <a:gd name="connsiteY1" fmla="*/ 307195 h 431037"/>
              <a:gd name="connsiteX2" fmla="*/ 2302933 w 9877777"/>
              <a:gd name="connsiteY2" fmla="*/ 420084 h 431037"/>
              <a:gd name="connsiteX3" fmla="*/ 4696177 w 9877777"/>
              <a:gd name="connsiteY3" fmla="*/ 2395 h 431037"/>
              <a:gd name="connsiteX4" fmla="*/ 6886222 w 9877777"/>
              <a:gd name="connsiteY4" fmla="*/ 250751 h 431037"/>
              <a:gd name="connsiteX5" fmla="*/ 9098844 w 9877777"/>
              <a:gd name="connsiteY5" fmla="*/ 284617 h 431037"/>
              <a:gd name="connsiteX6" fmla="*/ 9877777 w 9877777"/>
              <a:gd name="connsiteY6" fmla="*/ 149151 h 43103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60818 h 291409"/>
              <a:gd name="connsiteX1" fmla="*/ 633406 w 9915328"/>
              <a:gd name="connsiteY1" fmla="*/ 173707 h 291409"/>
              <a:gd name="connsiteX2" fmla="*/ 2340484 w 9915328"/>
              <a:gd name="connsiteY2" fmla="*/ 286596 h 291409"/>
              <a:gd name="connsiteX3" fmla="*/ 5071684 w 9915328"/>
              <a:gd name="connsiteY3" fmla="*/ 4374 h 291409"/>
              <a:gd name="connsiteX4" fmla="*/ 6923773 w 9915328"/>
              <a:gd name="connsiteY4" fmla="*/ 117263 h 291409"/>
              <a:gd name="connsiteX5" fmla="*/ 9136395 w 9915328"/>
              <a:gd name="connsiteY5" fmla="*/ 151129 h 291409"/>
              <a:gd name="connsiteX6" fmla="*/ 9915328 w 9915328"/>
              <a:gd name="connsiteY6" fmla="*/ 15663 h 291409"/>
              <a:gd name="connsiteX0" fmla="*/ 0 w 9915328"/>
              <a:gd name="connsiteY0" fmla="*/ 163495 h 394086"/>
              <a:gd name="connsiteX1" fmla="*/ 633406 w 9915328"/>
              <a:gd name="connsiteY1" fmla="*/ 276384 h 394086"/>
              <a:gd name="connsiteX2" fmla="*/ 2340484 w 9915328"/>
              <a:gd name="connsiteY2" fmla="*/ 389273 h 394086"/>
              <a:gd name="connsiteX3" fmla="*/ 5071684 w 9915328"/>
              <a:gd name="connsiteY3" fmla="*/ 107051 h 394086"/>
              <a:gd name="connsiteX4" fmla="*/ 6986358 w 9915328"/>
              <a:gd name="connsiteY4" fmla="*/ 5451 h 394086"/>
              <a:gd name="connsiteX5" fmla="*/ 9136395 w 9915328"/>
              <a:gd name="connsiteY5" fmla="*/ 253806 h 394086"/>
              <a:gd name="connsiteX6" fmla="*/ 9915328 w 9915328"/>
              <a:gd name="connsiteY6" fmla="*/ 118340 h 394086"/>
              <a:gd name="connsiteX0" fmla="*/ 0 w 9915328"/>
              <a:gd name="connsiteY0" fmla="*/ 179002 h 409593"/>
              <a:gd name="connsiteX1" fmla="*/ 633406 w 9915328"/>
              <a:gd name="connsiteY1" fmla="*/ 291891 h 409593"/>
              <a:gd name="connsiteX2" fmla="*/ 2340484 w 9915328"/>
              <a:gd name="connsiteY2" fmla="*/ 404780 h 409593"/>
              <a:gd name="connsiteX3" fmla="*/ 5071684 w 9915328"/>
              <a:gd name="connsiteY3" fmla="*/ 122558 h 409593"/>
              <a:gd name="connsiteX4" fmla="*/ 6986358 w 9915328"/>
              <a:gd name="connsiteY4" fmla="*/ 20958 h 409593"/>
              <a:gd name="connsiteX5" fmla="*/ 9136395 w 9915328"/>
              <a:gd name="connsiteY5" fmla="*/ 9669 h 409593"/>
              <a:gd name="connsiteX6" fmla="*/ 9915328 w 9915328"/>
              <a:gd name="connsiteY6" fmla="*/ 133847 h 409593"/>
              <a:gd name="connsiteX0" fmla="*/ 0 w 9915328"/>
              <a:gd name="connsiteY0" fmla="*/ 198509 h 429100"/>
              <a:gd name="connsiteX1" fmla="*/ 633406 w 9915328"/>
              <a:gd name="connsiteY1" fmla="*/ 311398 h 429100"/>
              <a:gd name="connsiteX2" fmla="*/ 2340484 w 9915328"/>
              <a:gd name="connsiteY2" fmla="*/ 424287 h 429100"/>
              <a:gd name="connsiteX3" fmla="*/ 5071684 w 9915328"/>
              <a:gd name="connsiteY3" fmla="*/ 142065 h 429100"/>
              <a:gd name="connsiteX4" fmla="*/ 6986358 w 9915328"/>
              <a:gd name="connsiteY4" fmla="*/ 40465 h 429100"/>
              <a:gd name="connsiteX5" fmla="*/ 9136395 w 9915328"/>
              <a:gd name="connsiteY5" fmla="*/ 29176 h 429100"/>
              <a:gd name="connsiteX6" fmla="*/ 9915328 w 9915328"/>
              <a:gd name="connsiteY6" fmla="*/ 153354 h 429100"/>
              <a:gd name="connsiteX0" fmla="*/ 0 w 9915328"/>
              <a:gd name="connsiteY0" fmla="*/ 158109 h 388700"/>
              <a:gd name="connsiteX1" fmla="*/ 633406 w 9915328"/>
              <a:gd name="connsiteY1" fmla="*/ 270998 h 388700"/>
              <a:gd name="connsiteX2" fmla="*/ 2340484 w 9915328"/>
              <a:gd name="connsiteY2" fmla="*/ 383887 h 388700"/>
              <a:gd name="connsiteX3" fmla="*/ 5071684 w 9915328"/>
              <a:gd name="connsiteY3" fmla="*/ 101665 h 388700"/>
              <a:gd name="connsiteX4" fmla="*/ 6986358 w 9915328"/>
              <a:gd name="connsiteY4" fmla="*/ 65 h 388700"/>
              <a:gd name="connsiteX5" fmla="*/ 8835990 w 9915328"/>
              <a:gd name="connsiteY5" fmla="*/ 112954 h 388700"/>
              <a:gd name="connsiteX6" fmla="*/ 9915328 w 9915328"/>
              <a:gd name="connsiteY6" fmla="*/ 112954 h 388700"/>
              <a:gd name="connsiteX0" fmla="*/ 0 w 9915328"/>
              <a:gd name="connsiteY0" fmla="*/ 158569 h 385714"/>
              <a:gd name="connsiteX1" fmla="*/ 633406 w 9915328"/>
              <a:gd name="connsiteY1" fmla="*/ 271458 h 385714"/>
              <a:gd name="connsiteX2" fmla="*/ 2340484 w 9915328"/>
              <a:gd name="connsiteY2" fmla="*/ 384347 h 385714"/>
              <a:gd name="connsiteX3" fmla="*/ 5270277 w 9915328"/>
              <a:gd name="connsiteY3" fmla="*/ 191025 h 385714"/>
              <a:gd name="connsiteX4" fmla="*/ 6986358 w 9915328"/>
              <a:gd name="connsiteY4" fmla="*/ 525 h 385714"/>
              <a:gd name="connsiteX5" fmla="*/ 8835990 w 9915328"/>
              <a:gd name="connsiteY5" fmla="*/ 113414 h 385714"/>
              <a:gd name="connsiteX6" fmla="*/ 9915328 w 9915328"/>
              <a:gd name="connsiteY6" fmla="*/ 113414 h 385714"/>
              <a:gd name="connsiteX0" fmla="*/ 0 w 9915328"/>
              <a:gd name="connsiteY0" fmla="*/ 158569 h 323756"/>
              <a:gd name="connsiteX1" fmla="*/ 633406 w 9915328"/>
              <a:gd name="connsiteY1" fmla="*/ 271458 h 323756"/>
              <a:gd name="connsiteX2" fmla="*/ 2340484 w 9915328"/>
              <a:gd name="connsiteY2" fmla="*/ 320847 h 323756"/>
              <a:gd name="connsiteX3" fmla="*/ 5270277 w 9915328"/>
              <a:gd name="connsiteY3" fmla="*/ 191025 h 323756"/>
              <a:gd name="connsiteX4" fmla="*/ 6986358 w 9915328"/>
              <a:gd name="connsiteY4" fmla="*/ 525 h 323756"/>
              <a:gd name="connsiteX5" fmla="*/ 8835990 w 9915328"/>
              <a:gd name="connsiteY5" fmla="*/ 113414 h 323756"/>
              <a:gd name="connsiteX6" fmla="*/ 9915328 w 9915328"/>
              <a:gd name="connsiteY6" fmla="*/ 113414 h 323756"/>
              <a:gd name="connsiteX0" fmla="*/ 0 w 9915328"/>
              <a:gd name="connsiteY0" fmla="*/ 95979 h 261166"/>
              <a:gd name="connsiteX1" fmla="*/ 633406 w 9915328"/>
              <a:gd name="connsiteY1" fmla="*/ 208868 h 261166"/>
              <a:gd name="connsiteX2" fmla="*/ 2340484 w 9915328"/>
              <a:gd name="connsiteY2" fmla="*/ 258257 h 261166"/>
              <a:gd name="connsiteX3" fmla="*/ 5270277 w 9915328"/>
              <a:gd name="connsiteY3" fmla="*/ 128435 h 261166"/>
              <a:gd name="connsiteX4" fmla="*/ 8835990 w 9915328"/>
              <a:gd name="connsiteY4" fmla="*/ 50824 h 261166"/>
              <a:gd name="connsiteX5" fmla="*/ 9915328 w 9915328"/>
              <a:gd name="connsiteY5" fmla="*/ 50824 h 261166"/>
              <a:gd name="connsiteX0" fmla="*/ 0 w 9915328"/>
              <a:gd name="connsiteY0" fmla="*/ 201048 h 366235"/>
              <a:gd name="connsiteX1" fmla="*/ 633406 w 9915328"/>
              <a:gd name="connsiteY1" fmla="*/ 313937 h 366235"/>
              <a:gd name="connsiteX2" fmla="*/ 2340484 w 9915328"/>
              <a:gd name="connsiteY2" fmla="*/ 363326 h 366235"/>
              <a:gd name="connsiteX3" fmla="*/ 5270277 w 9915328"/>
              <a:gd name="connsiteY3" fmla="*/ 233504 h 366235"/>
              <a:gd name="connsiteX4" fmla="*/ 7659714 w 9915328"/>
              <a:gd name="connsiteY4" fmla="*/ 28893 h 366235"/>
              <a:gd name="connsiteX5" fmla="*/ 9915328 w 9915328"/>
              <a:gd name="connsiteY5" fmla="*/ 155893 h 366235"/>
              <a:gd name="connsiteX0" fmla="*/ 0 w 9915328"/>
              <a:gd name="connsiteY0" fmla="*/ 173629 h 338816"/>
              <a:gd name="connsiteX1" fmla="*/ 633406 w 9915328"/>
              <a:gd name="connsiteY1" fmla="*/ 286518 h 338816"/>
              <a:gd name="connsiteX2" fmla="*/ 2340484 w 9915328"/>
              <a:gd name="connsiteY2" fmla="*/ 335907 h 338816"/>
              <a:gd name="connsiteX3" fmla="*/ 5270277 w 9915328"/>
              <a:gd name="connsiteY3" fmla="*/ 206085 h 338816"/>
              <a:gd name="connsiteX4" fmla="*/ 7659714 w 9915328"/>
              <a:gd name="connsiteY4" fmla="*/ 1474 h 338816"/>
              <a:gd name="connsiteX5" fmla="*/ 9915328 w 9915328"/>
              <a:gd name="connsiteY5" fmla="*/ 128474 h 338816"/>
              <a:gd name="connsiteX0" fmla="*/ 0 w 10190302"/>
              <a:gd name="connsiteY0" fmla="*/ 174097 h 339284"/>
              <a:gd name="connsiteX1" fmla="*/ 633406 w 10190302"/>
              <a:gd name="connsiteY1" fmla="*/ 286986 h 339284"/>
              <a:gd name="connsiteX2" fmla="*/ 2340484 w 10190302"/>
              <a:gd name="connsiteY2" fmla="*/ 336375 h 339284"/>
              <a:gd name="connsiteX3" fmla="*/ 5270277 w 10190302"/>
              <a:gd name="connsiteY3" fmla="*/ 206553 h 339284"/>
              <a:gd name="connsiteX4" fmla="*/ 7659714 w 10190302"/>
              <a:gd name="connsiteY4" fmla="*/ 1942 h 339284"/>
              <a:gd name="connsiteX5" fmla="*/ 10190302 w 10190302"/>
              <a:gd name="connsiteY5" fmla="*/ 103542 h 339284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118179 h 372151"/>
              <a:gd name="connsiteX1" fmla="*/ 2279379 w 10129197"/>
              <a:gd name="connsiteY1" fmla="*/ 369357 h 372151"/>
              <a:gd name="connsiteX2" fmla="*/ 5209172 w 10129197"/>
              <a:gd name="connsiteY2" fmla="*/ 239535 h 372151"/>
              <a:gd name="connsiteX3" fmla="*/ 7598609 w 10129197"/>
              <a:gd name="connsiteY3" fmla="*/ 34924 h 372151"/>
              <a:gd name="connsiteX4" fmla="*/ 10129197 w 10129197"/>
              <a:gd name="connsiteY4" fmla="*/ 9524 h 3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9197" h="372151">
                <a:moveTo>
                  <a:pt x="0" y="118179"/>
                </a:moveTo>
                <a:cubicBezTo>
                  <a:pt x="245726" y="411808"/>
                  <a:pt x="1411184" y="349131"/>
                  <a:pt x="2279379" y="369357"/>
                </a:cubicBezTo>
                <a:cubicBezTo>
                  <a:pt x="3147574" y="389583"/>
                  <a:pt x="4322634" y="295274"/>
                  <a:pt x="5209172" y="239535"/>
                </a:cubicBezTo>
                <a:cubicBezTo>
                  <a:pt x="6095710" y="183796"/>
                  <a:pt x="6778605" y="73259"/>
                  <a:pt x="7598609" y="34924"/>
                </a:cubicBezTo>
                <a:cubicBezTo>
                  <a:pt x="8418613" y="-3411"/>
                  <a:pt x="10029478" y="-7409"/>
                  <a:pt x="10129197" y="9524"/>
                </a:cubicBezTo>
              </a:path>
            </a:pathLst>
          </a:custGeom>
          <a:noFill/>
          <a:ln>
            <a:solidFill>
              <a:srgbClr val="AE7F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AE7F4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Freeform 34">
            <a:extLst>
              <a:ext uri="{FF2B5EF4-FFF2-40B4-BE49-F238E27FC236}">
                <a16:creationId xmlns:a16="http://schemas.microsoft.com/office/drawing/2014/main" id="{84DA9E1E-F028-41C9-BBF3-FBE139A149C6}"/>
              </a:ext>
            </a:extLst>
          </p:cNvPr>
          <p:cNvSpPr>
            <a:spLocks noEditPoints="1"/>
          </p:cNvSpPr>
          <p:nvPr/>
        </p:nvSpPr>
        <p:spPr bwMode="auto">
          <a:xfrm rot="21082951" flipH="1">
            <a:off x="319716" y="220468"/>
            <a:ext cx="903684" cy="523219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AE7F4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40F0B010-D2A3-4FB9-BE26-06B4186032BD}"/>
              </a:ext>
            </a:extLst>
          </p:cNvPr>
          <p:cNvGrpSpPr/>
          <p:nvPr/>
        </p:nvGrpSpPr>
        <p:grpSpPr>
          <a:xfrm>
            <a:off x="2133600" y="1736361"/>
            <a:ext cx="8382000" cy="4804689"/>
            <a:chOff x="1257498" y="1929786"/>
            <a:chExt cx="4233329" cy="3678765"/>
          </a:xfrm>
        </p:grpSpPr>
        <p:sp>
          <p:nvSpPr>
            <p:cNvPr id="20" name="任意多边形 62">
              <a:extLst>
                <a:ext uri="{FF2B5EF4-FFF2-40B4-BE49-F238E27FC236}">
                  <a16:creationId xmlns:a16="http://schemas.microsoft.com/office/drawing/2014/main" id="{81B2C41E-2F75-475B-A53D-08BDC7E43AEE}"/>
                </a:ext>
              </a:extLst>
            </p:cNvPr>
            <p:cNvSpPr/>
            <p:nvPr/>
          </p:nvSpPr>
          <p:spPr>
            <a:xfrm>
              <a:off x="1257498" y="1929786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1" name="任意多边形 2">
              <a:extLst>
                <a:ext uri="{FF2B5EF4-FFF2-40B4-BE49-F238E27FC236}">
                  <a16:creationId xmlns:a16="http://schemas.microsoft.com/office/drawing/2014/main" id="{1788A2CF-19B3-4D64-ABFF-848A32CCFF86}"/>
                </a:ext>
              </a:extLst>
            </p:cNvPr>
            <p:cNvSpPr/>
            <p:nvPr/>
          </p:nvSpPr>
          <p:spPr>
            <a:xfrm>
              <a:off x="2396854" y="5136010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70352BD-F58C-407F-9751-C0272A3F5FCD}"/>
              </a:ext>
            </a:extLst>
          </p:cNvPr>
          <p:cNvSpPr txBox="1"/>
          <p:nvPr/>
        </p:nvSpPr>
        <p:spPr>
          <a:xfrm>
            <a:off x="3135892" y="2320561"/>
            <a:ext cx="60823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480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36 phút 20 giây : 4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cs typeface="Times New Roman" panose="02020603050405020304" pitchFamily="18" charset="0"/>
              </a:rPr>
              <a:t>b) </a:t>
            </a:r>
            <a:r>
              <a:rPr lang="en-US" altLang="en-US" sz="480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84 giờ 21 phút : 7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cs typeface="Times New Roman" panose="02020603050405020304" pitchFamily="18" charset="0"/>
              </a:rPr>
              <a:t>c) </a:t>
            </a:r>
            <a:r>
              <a:rPr lang="en-US" altLang="en-US" sz="480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20 giờ 33 phút : 9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cs typeface="Times New Roman" panose="02020603050405020304" pitchFamily="18" charset="0"/>
              </a:rPr>
              <a:t>d) </a:t>
            </a:r>
            <a:r>
              <a:rPr lang="en-US" altLang="en-US" sz="480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314 phút : 6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65FF99F-13EF-41F5-9284-C2518F72FE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532" t="50691" r="53599"/>
          <a:stretch>
            <a:fillRect/>
          </a:stretch>
        </p:blipFill>
        <p:spPr>
          <a:xfrm>
            <a:off x="8305800" y="-25518"/>
            <a:ext cx="1143000" cy="14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71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AC7B2-D054-4A18-A982-98FE159D1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1B9A9B4-522B-75F3-1345-B63C1034BB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01D426A-6A0F-DE85-E485-6F1998D2666E}"/>
              </a:ext>
            </a:extLst>
          </p:cNvPr>
          <p:cNvSpPr/>
          <p:nvPr/>
        </p:nvSpPr>
        <p:spPr>
          <a:xfrm>
            <a:off x="349346" y="630682"/>
            <a:ext cx="11493307" cy="5715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B67A956D-ADD7-0BD4-3D90-D52F4085A5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532" t="50691" r="53599"/>
          <a:stretch>
            <a:fillRect/>
          </a:stretch>
        </p:blipFill>
        <p:spPr>
          <a:xfrm>
            <a:off x="8305800" y="-25518"/>
            <a:ext cx="1143000" cy="1460618"/>
          </a:xfrm>
          <a:prstGeom prst="rect">
            <a:avLst/>
          </a:prstGeom>
        </p:spPr>
      </p:pic>
      <p:sp>
        <p:nvSpPr>
          <p:cNvPr id="5" name="文本框 74">
            <a:extLst>
              <a:ext uri="{FF2B5EF4-FFF2-40B4-BE49-F238E27FC236}">
                <a16:creationId xmlns:a16="http://schemas.microsoft.com/office/drawing/2014/main" id="{D30E5204-84B7-4B52-BC1E-CC0501018909}"/>
              </a:ext>
            </a:extLst>
          </p:cNvPr>
          <p:cNvSpPr txBox="1"/>
          <p:nvPr/>
        </p:nvSpPr>
        <p:spPr>
          <a:xfrm>
            <a:off x="1249537" y="155718"/>
            <a:ext cx="373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Bài 1 : Tính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6" name="任意多边形: 形状 76">
            <a:extLst>
              <a:ext uri="{FF2B5EF4-FFF2-40B4-BE49-F238E27FC236}">
                <a16:creationId xmlns:a16="http://schemas.microsoft.com/office/drawing/2014/main" id="{7C1FE7D9-4C1E-4012-8FBF-9CC894386562}"/>
              </a:ext>
            </a:extLst>
          </p:cNvPr>
          <p:cNvSpPr/>
          <p:nvPr/>
        </p:nvSpPr>
        <p:spPr>
          <a:xfrm>
            <a:off x="1257498" y="592582"/>
            <a:ext cx="7276902" cy="324806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" fmla="*/ 0 w 9877777"/>
              <a:gd name="connsiteY0" fmla="*/ 284617 h 431037"/>
              <a:gd name="connsiteX1" fmla="*/ 595855 w 9877777"/>
              <a:gd name="connsiteY1" fmla="*/ 307195 h 431037"/>
              <a:gd name="connsiteX2" fmla="*/ 2302933 w 9877777"/>
              <a:gd name="connsiteY2" fmla="*/ 420084 h 431037"/>
              <a:gd name="connsiteX3" fmla="*/ 4696177 w 9877777"/>
              <a:gd name="connsiteY3" fmla="*/ 2395 h 431037"/>
              <a:gd name="connsiteX4" fmla="*/ 6886222 w 9877777"/>
              <a:gd name="connsiteY4" fmla="*/ 250751 h 431037"/>
              <a:gd name="connsiteX5" fmla="*/ 9098844 w 9877777"/>
              <a:gd name="connsiteY5" fmla="*/ 284617 h 431037"/>
              <a:gd name="connsiteX6" fmla="*/ 9877777 w 9877777"/>
              <a:gd name="connsiteY6" fmla="*/ 149151 h 43103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60818 h 291409"/>
              <a:gd name="connsiteX1" fmla="*/ 633406 w 9915328"/>
              <a:gd name="connsiteY1" fmla="*/ 173707 h 291409"/>
              <a:gd name="connsiteX2" fmla="*/ 2340484 w 9915328"/>
              <a:gd name="connsiteY2" fmla="*/ 286596 h 291409"/>
              <a:gd name="connsiteX3" fmla="*/ 5071684 w 9915328"/>
              <a:gd name="connsiteY3" fmla="*/ 4374 h 291409"/>
              <a:gd name="connsiteX4" fmla="*/ 6923773 w 9915328"/>
              <a:gd name="connsiteY4" fmla="*/ 117263 h 291409"/>
              <a:gd name="connsiteX5" fmla="*/ 9136395 w 9915328"/>
              <a:gd name="connsiteY5" fmla="*/ 151129 h 291409"/>
              <a:gd name="connsiteX6" fmla="*/ 9915328 w 9915328"/>
              <a:gd name="connsiteY6" fmla="*/ 15663 h 291409"/>
              <a:gd name="connsiteX0" fmla="*/ 0 w 9915328"/>
              <a:gd name="connsiteY0" fmla="*/ 163495 h 394086"/>
              <a:gd name="connsiteX1" fmla="*/ 633406 w 9915328"/>
              <a:gd name="connsiteY1" fmla="*/ 276384 h 394086"/>
              <a:gd name="connsiteX2" fmla="*/ 2340484 w 9915328"/>
              <a:gd name="connsiteY2" fmla="*/ 389273 h 394086"/>
              <a:gd name="connsiteX3" fmla="*/ 5071684 w 9915328"/>
              <a:gd name="connsiteY3" fmla="*/ 107051 h 394086"/>
              <a:gd name="connsiteX4" fmla="*/ 6986358 w 9915328"/>
              <a:gd name="connsiteY4" fmla="*/ 5451 h 394086"/>
              <a:gd name="connsiteX5" fmla="*/ 9136395 w 9915328"/>
              <a:gd name="connsiteY5" fmla="*/ 253806 h 394086"/>
              <a:gd name="connsiteX6" fmla="*/ 9915328 w 9915328"/>
              <a:gd name="connsiteY6" fmla="*/ 118340 h 394086"/>
              <a:gd name="connsiteX0" fmla="*/ 0 w 9915328"/>
              <a:gd name="connsiteY0" fmla="*/ 179002 h 409593"/>
              <a:gd name="connsiteX1" fmla="*/ 633406 w 9915328"/>
              <a:gd name="connsiteY1" fmla="*/ 291891 h 409593"/>
              <a:gd name="connsiteX2" fmla="*/ 2340484 w 9915328"/>
              <a:gd name="connsiteY2" fmla="*/ 404780 h 409593"/>
              <a:gd name="connsiteX3" fmla="*/ 5071684 w 9915328"/>
              <a:gd name="connsiteY3" fmla="*/ 122558 h 409593"/>
              <a:gd name="connsiteX4" fmla="*/ 6986358 w 9915328"/>
              <a:gd name="connsiteY4" fmla="*/ 20958 h 409593"/>
              <a:gd name="connsiteX5" fmla="*/ 9136395 w 9915328"/>
              <a:gd name="connsiteY5" fmla="*/ 9669 h 409593"/>
              <a:gd name="connsiteX6" fmla="*/ 9915328 w 9915328"/>
              <a:gd name="connsiteY6" fmla="*/ 133847 h 409593"/>
              <a:gd name="connsiteX0" fmla="*/ 0 w 9915328"/>
              <a:gd name="connsiteY0" fmla="*/ 198509 h 429100"/>
              <a:gd name="connsiteX1" fmla="*/ 633406 w 9915328"/>
              <a:gd name="connsiteY1" fmla="*/ 311398 h 429100"/>
              <a:gd name="connsiteX2" fmla="*/ 2340484 w 9915328"/>
              <a:gd name="connsiteY2" fmla="*/ 424287 h 429100"/>
              <a:gd name="connsiteX3" fmla="*/ 5071684 w 9915328"/>
              <a:gd name="connsiteY3" fmla="*/ 142065 h 429100"/>
              <a:gd name="connsiteX4" fmla="*/ 6986358 w 9915328"/>
              <a:gd name="connsiteY4" fmla="*/ 40465 h 429100"/>
              <a:gd name="connsiteX5" fmla="*/ 9136395 w 9915328"/>
              <a:gd name="connsiteY5" fmla="*/ 29176 h 429100"/>
              <a:gd name="connsiteX6" fmla="*/ 9915328 w 9915328"/>
              <a:gd name="connsiteY6" fmla="*/ 153354 h 429100"/>
              <a:gd name="connsiteX0" fmla="*/ 0 w 9915328"/>
              <a:gd name="connsiteY0" fmla="*/ 158109 h 388700"/>
              <a:gd name="connsiteX1" fmla="*/ 633406 w 9915328"/>
              <a:gd name="connsiteY1" fmla="*/ 270998 h 388700"/>
              <a:gd name="connsiteX2" fmla="*/ 2340484 w 9915328"/>
              <a:gd name="connsiteY2" fmla="*/ 383887 h 388700"/>
              <a:gd name="connsiteX3" fmla="*/ 5071684 w 9915328"/>
              <a:gd name="connsiteY3" fmla="*/ 101665 h 388700"/>
              <a:gd name="connsiteX4" fmla="*/ 6986358 w 9915328"/>
              <a:gd name="connsiteY4" fmla="*/ 65 h 388700"/>
              <a:gd name="connsiteX5" fmla="*/ 8835990 w 9915328"/>
              <a:gd name="connsiteY5" fmla="*/ 112954 h 388700"/>
              <a:gd name="connsiteX6" fmla="*/ 9915328 w 9915328"/>
              <a:gd name="connsiteY6" fmla="*/ 112954 h 388700"/>
              <a:gd name="connsiteX0" fmla="*/ 0 w 9915328"/>
              <a:gd name="connsiteY0" fmla="*/ 158569 h 385714"/>
              <a:gd name="connsiteX1" fmla="*/ 633406 w 9915328"/>
              <a:gd name="connsiteY1" fmla="*/ 271458 h 385714"/>
              <a:gd name="connsiteX2" fmla="*/ 2340484 w 9915328"/>
              <a:gd name="connsiteY2" fmla="*/ 384347 h 385714"/>
              <a:gd name="connsiteX3" fmla="*/ 5270277 w 9915328"/>
              <a:gd name="connsiteY3" fmla="*/ 191025 h 385714"/>
              <a:gd name="connsiteX4" fmla="*/ 6986358 w 9915328"/>
              <a:gd name="connsiteY4" fmla="*/ 525 h 385714"/>
              <a:gd name="connsiteX5" fmla="*/ 8835990 w 9915328"/>
              <a:gd name="connsiteY5" fmla="*/ 113414 h 385714"/>
              <a:gd name="connsiteX6" fmla="*/ 9915328 w 9915328"/>
              <a:gd name="connsiteY6" fmla="*/ 113414 h 385714"/>
              <a:gd name="connsiteX0" fmla="*/ 0 w 9915328"/>
              <a:gd name="connsiteY0" fmla="*/ 158569 h 323756"/>
              <a:gd name="connsiteX1" fmla="*/ 633406 w 9915328"/>
              <a:gd name="connsiteY1" fmla="*/ 271458 h 323756"/>
              <a:gd name="connsiteX2" fmla="*/ 2340484 w 9915328"/>
              <a:gd name="connsiteY2" fmla="*/ 320847 h 323756"/>
              <a:gd name="connsiteX3" fmla="*/ 5270277 w 9915328"/>
              <a:gd name="connsiteY3" fmla="*/ 191025 h 323756"/>
              <a:gd name="connsiteX4" fmla="*/ 6986358 w 9915328"/>
              <a:gd name="connsiteY4" fmla="*/ 525 h 323756"/>
              <a:gd name="connsiteX5" fmla="*/ 8835990 w 9915328"/>
              <a:gd name="connsiteY5" fmla="*/ 113414 h 323756"/>
              <a:gd name="connsiteX6" fmla="*/ 9915328 w 9915328"/>
              <a:gd name="connsiteY6" fmla="*/ 113414 h 323756"/>
              <a:gd name="connsiteX0" fmla="*/ 0 w 9915328"/>
              <a:gd name="connsiteY0" fmla="*/ 95979 h 261166"/>
              <a:gd name="connsiteX1" fmla="*/ 633406 w 9915328"/>
              <a:gd name="connsiteY1" fmla="*/ 208868 h 261166"/>
              <a:gd name="connsiteX2" fmla="*/ 2340484 w 9915328"/>
              <a:gd name="connsiteY2" fmla="*/ 258257 h 261166"/>
              <a:gd name="connsiteX3" fmla="*/ 5270277 w 9915328"/>
              <a:gd name="connsiteY3" fmla="*/ 128435 h 261166"/>
              <a:gd name="connsiteX4" fmla="*/ 8835990 w 9915328"/>
              <a:gd name="connsiteY4" fmla="*/ 50824 h 261166"/>
              <a:gd name="connsiteX5" fmla="*/ 9915328 w 9915328"/>
              <a:gd name="connsiteY5" fmla="*/ 50824 h 261166"/>
              <a:gd name="connsiteX0" fmla="*/ 0 w 9915328"/>
              <a:gd name="connsiteY0" fmla="*/ 201048 h 366235"/>
              <a:gd name="connsiteX1" fmla="*/ 633406 w 9915328"/>
              <a:gd name="connsiteY1" fmla="*/ 313937 h 366235"/>
              <a:gd name="connsiteX2" fmla="*/ 2340484 w 9915328"/>
              <a:gd name="connsiteY2" fmla="*/ 363326 h 366235"/>
              <a:gd name="connsiteX3" fmla="*/ 5270277 w 9915328"/>
              <a:gd name="connsiteY3" fmla="*/ 233504 h 366235"/>
              <a:gd name="connsiteX4" fmla="*/ 7659714 w 9915328"/>
              <a:gd name="connsiteY4" fmla="*/ 28893 h 366235"/>
              <a:gd name="connsiteX5" fmla="*/ 9915328 w 9915328"/>
              <a:gd name="connsiteY5" fmla="*/ 155893 h 366235"/>
              <a:gd name="connsiteX0" fmla="*/ 0 w 9915328"/>
              <a:gd name="connsiteY0" fmla="*/ 173629 h 338816"/>
              <a:gd name="connsiteX1" fmla="*/ 633406 w 9915328"/>
              <a:gd name="connsiteY1" fmla="*/ 286518 h 338816"/>
              <a:gd name="connsiteX2" fmla="*/ 2340484 w 9915328"/>
              <a:gd name="connsiteY2" fmla="*/ 335907 h 338816"/>
              <a:gd name="connsiteX3" fmla="*/ 5270277 w 9915328"/>
              <a:gd name="connsiteY3" fmla="*/ 206085 h 338816"/>
              <a:gd name="connsiteX4" fmla="*/ 7659714 w 9915328"/>
              <a:gd name="connsiteY4" fmla="*/ 1474 h 338816"/>
              <a:gd name="connsiteX5" fmla="*/ 9915328 w 9915328"/>
              <a:gd name="connsiteY5" fmla="*/ 128474 h 338816"/>
              <a:gd name="connsiteX0" fmla="*/ 0 w 10190302"/>
              <a:gd name="connsiteY0" fmla="*/ 174097 h 339284"/>
              <a:gd name="connsiteX1" fmla="*/ 633406 w 10190302"/>
              <a:gd name="connsiteY1" fmla="*/ 286986 h 339284"/>
              <a:gd name="connsiteX2" fmla="*/ 2340484 w 10190302"/>
              <a:gd name="connsiteY2" fmla="*/ 336375 h 339284"/>
              <a:gd name="connsiteX3" fmla="*/ 5270277 w 10190302"/>
              <a:gd name="connsiteY3" fmla="*/ 206553 h 339284"/>
              <a:gd name="connsiteX4" fmla="*/ 7659714 w 10190302"/>
              <a:gd name="connsiteY4" fmla="*/ 1942 h 339284"/>
              <a:gd name="connsiteX5" fmla="*/ 10190302 w 10190302"/>
              <a:gd name="connsiteY5" fmla="*/ 103542 h 339284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118179 h 372151"/>
              <a:gd name="connsiteX1" fmla="*/ 2279379 w 10129197"/>
              <a:gd name="connsiteY1" fmla="*/ 369357 h 372151"/>
              <a:gd name="connsiteX2" fmla="*/ 5209172 w 10129197"/>
              <a:gd name="connsiteY2" fmla="*/ 239535 h 372151"/>
              <a:gd name="connsiteX3" fmla="*/ 7598609 w 10129197"/>
              <a:gd name="connsiteY3" fmla="*/ 34924 h 372151"/>
              <a:gd name="connsiteX4" fmla="*/ 10129197 w 10129197"/>
              <a:gd name="connsiteY4" fmla="*/ 9524 h 3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9197" h="372151">
                <a:moveTo>
                  <a:pt x="0" y="118179"/>
                </a:moveTo>
                <a:cubicBezTo>
                  <a:pt x="245726" y="411808"/>
                  <a:pt x="1411184" y="349131"/>
                  <a:pt x="2279379" y="369357"/>
                </a:cubicBezTo>
                <a:cubicBezTo>
                  <a:pt x="3147574" y="389583"/>
                  <a:pt x="4322634" y="295274"/>
                  <a:pt x="5209172" y="239535"/>
                </a:cubicBezTo>
                <a:cubicBezTo>
                  <a:pt x="6095710" y="183796"/>
                  <a:pt x="6778605" y="73259"/>
                  <a:pt x="7598609" y="34924"/>
                </a:cubicBezTo>
                <a:cubicBezTo>
                  <a:pt x="8418613" y="-3411"/>
                  <a:pt x="10029478" y="-7409"/>
                  <a:pt x="10129197" y="9524"/>
                </a:cubicBezTo>
              </a:path>
            </a:pathLst>
          </a:custGeom>
          <a:noFill/>
          <a:ln>
            <a:solidFill>
              <a:srgbClr val="AE7F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AE7F4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1">
            <a:extLst>
              <a:ext uri="{FF2B5EF4-FFF2-40B4-BE49-F238E27FC236}">
                <a16:creationId xmlns:a16="http://schemas.microsoft.com/office/drawing/2014/main" id="{40F0B010-D2A3-4FB9-BE26-06B4186032BD}"/>
              </a:ext>
            </a:extLst>
          </p:cNvPr>
          <p:cNvGrpSpPr/>
          <p:nvPr/>
        </p:nvGrpSpPr>
        <p:grpSpPr>
          <a:xfrm>
            <a:off x="2133600" y="1143000"/>
            <a:ext cx="8382000" cy="4804689"/>
            <a:chOff x="1257498" y="1929786"/>
            <a:chExt cx="4233329" cy="3678765"/>
          </a:xfrm>
        </p:grpSpPr>
        <p:sp>
          <p:nvSpPr>
            <p:cNvPr id="8" name="任意多边形 62">
              <a:extLst>
                <a:ext uri="{FF2B5EF4-FFF2-40B4-BE49-F238E27FC236}">
                  <a16:creationId xmlns:a16="http://schemas.microsoft.com/office/drawing/2014/main" id="{81B2C41E-2F75-475B-A53D-08BDC7E43AEE}"/>
                </a:ext>
              </a:extLst>
            </p:cNvPr>
            <p:cNvSpPr/>
            <p:nvPr/>
          </p:nvSpPr>
          <p:spPr>
            <a:xfrm>
              <a:off x="1257498" y="1929786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9" name="任意多边形 2">
              <a:extLst>
                <a:ext uri="{FF2B5EF4-FFF2-40B4-BE49-F238E27FC236}">
                  <a16:creationId xmlns:a16="http://schemas.microsoft.com/office/drawing/2014/main" id="{1788A2CF-19B3-4D64-ABFF-848A32CCFF86}"/>
                </a:ext>
              </a:extLst>
            </p:cNvPr>
            <p:cNvSpPr/>
            <p:nvPr/>
          </p:nvSpPr>
          <p:spPr>
            <a:xfrm>
              <a:off x="2396854" y="5136010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F65FF99F-13EF-41F5-9284-C2518F72FE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532" t="50691" r="53599"/>
          <a:stretch>
            <a:fillRect/>
          </a:stretch>
        </p:blipFill>
        <p:spPr>
          <a:xfrm>
            <a:off x="8305800" y="-25518"/>
            <a:ext cx="1143000" cy="1460618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39DA2262-A313-40AE-A27F-922DA39B3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738" y="1654629"/>
            <a:ext cx="38023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accent2">
                    <a:lumMod val="50000"/>
                  </a:schemeClr>
                </a:solidFill>
                <a:latin typeface="+mn-lt"/>
              </a:rPr>
              <a:t>36 phút 20 giây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0F8A44-F69B-4CE2-8C59-9958B95071F7}"/>
              </a:ext>
            </a:extLst>
          </p:cNvPr>
          <p:cNvGrpSpPr/>
          <p:nvPr/>
        </p:nvGrpSpPr>
        <p:grpSpPr>
          <a:xfrm>
            <a:off x="6553200" y="1826126"/>
            <a:ext cx="2971800" cy="1343921"/>
            <a:chOff x="5257800" y="1828800"/>
            <a:chExt cx="1981200" cy="762000"/>
          </a:xfrm>
        </p:grpSpPr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7149F102-4386-426B-B7B8-573F61F94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1828800"/>
              <a:ext cx="0" cy="76200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BF19E030-D88D-46F1-ABA9-784EF54CA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2119792"/>
              <a:ext cx="198120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Text Box 8">
            <a:extLst>
              <a:ext uri="{FF2B5EF4-FFF2-40B4-BE49-F238E27FC236}">
                <a16:creationId xmlns:a16="http://schemas.microsoft.com/office/drawing/2014/main" id="{45EBD6AC-AA7C-45FD-91EB-CCCA430DA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004" y="1622572"/>
            <a:ext cx="7627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accent2">
                    <a:lumMod val="50000"/>
                  </a:schemeClr>
                </a:solidFill>
                <a:latin typeface="+mn-lt"/>
              </a:rPr>
              <a:t>4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14BFE042-67AC-48B6-9DA6-A5578E197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837" y="2380923"/>
            <a:ext cx="1842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accent2">
                    <a:lumMod val="50000"/>
                  </a:schemeClr>
                </a:solidFill>
                <a:latin typeface="+mn-lt"/>
              </a:rPr>
              <a:t>20 giây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96454B6D-4E44-4C28-840A-66A9CB759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276" y="2462161"/>
            <a:ext cx="1842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9 phút  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5704DC20-C031-4E5B-B9C6-153F66AA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500" y="2330458"/>
            <a:ext cx="99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0            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4E9F10B0-9FA8-4BC2-B661-23F29F1B4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573" y="2462161"/>
            <a:ext cx="17253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5 giây</a:t>
            </a: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18CF0935-307D-4D00-B5C7-A741B8FF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435" y="3129428"/>
            <a:ext cx="17253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0</a:t>
            </a:r>
          </a:p>
        </p:txBody>
      </p:sp>
      <p:pic>
        <p:nvPicPr>
          <p:cNvPr id="1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BFF04E4-7EDE-49DC-AA33-ADC8CDD689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04968" y="26716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9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/>
      <p:bldP spid="15" grpId="0"/>
      <p:bldP spid="16" grpId="0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9519B-4B56-C13E-ED77-2C2451D8F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7F7EAFD-37CD-A325-5431-6625E6B620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F2FAD4-CE06-01DE-1364-A45F980F0FBD}"/>
              </a:ext>
            </a:extLst>
          </p:cNvPr>
          <p:cNvSpPr/>
          <p:nvPr/>
        </p:nvSpPr>
        <p:spPr>
          <a:xfrm>
            <a:off x="349346" y="704791"/>
            <a:ext cx="11493307" cy="5715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3A4667C-2FA5-354D-9324-119BCA649E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532" t="50691" r="53599"/>
          <a:stretch>
            <a:fillRect/>
          </a:stretch>
        </p:blipFill>
        <p:spPr>
          <a:xfrm>
            <a:off x="8305800" y="-25518"/>
            <a:ext cx="1143000" cy="1460618"/>
          </a:xfrm>
          <a:prstGeom prst="rect">
            <a:avLst/>
          </a:prstGeom>
        </p:spPr>
      </p:pic>
      <p:sp>
        <p:nvSpPr>
          <p:cNvPr id="5" name="文本框 74">
            <a:extLst>
              <a:ext uri="{FF2B5EF4-FFF2-40B4-BE49-F238E27FC236}">
                <a16:creationId xmlns:a16="http://schemas.microsoft.com/office/drawing/2014/main" id="{7C8B4B57-51A6-6FDE-63ED-9A360FA56554}"/>
              </a:ext>
            </a:extLst>
          </p:cNvPr>
          <p:cNvSpPr txBox="1"/>
          <p:nvPr/>
        </p:nvSpPr>
        <p:spPr>
          <a:xfrm>
            <a:off x="1249537" y="155718"/>
            <a:ext cx="373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Bài 1 : Tính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6" name="任意多边形: 形状 76">
            <a:extLst>
              <a:ext uri="{FF2B5EF4-FFF2-40B4-BE49-F238E27FC236}">
                <a16:creationId xmlns:a16="http://schemas.microsoft.com/office/drawing/2014/main" id="{9A2C2FBB-219E-0E1C-4B6E-7B2A92DE3468}"/>
              </a:ext>
            </a:extLst>
          </p:cNvPr>
          <p:cNvSpPr/>
          <p:nvPr/>
        </p:nvSpPr>
        <p:spPr>
          <a:xfrm>
            <a:off x="1257498" y="592582"/>
            <a:ext cx="7276902" cy="324806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" fmla="*/ 0 w 9877777"/>
              <a:gd name="connsiteY0" fmla="*/ 284617 h 431037"/>
              <a:gd name="connsiteX1" fmla="*/ 595855 w 9877777"/>
              <a:gd name="connsiteY1" fmla="*/ 307195 h 431037"/>
              <a:gd name="connsiteX2" fmla="*/ 2302933 w 9877777"/>
              <a:gd name="connsiteY2" fmla="*/ 420084 h 431037"/>
              <a:gd name="connsiteX3" fmla="*/ 4696177 w 9877777"/>
              <a:gd name="connsiteY3" fmla="*/ 2395 h 431037"/>
              <a:gd name="connsiteX4" fmla="*/ 6886222 w 9877777"/>
              <a:gd name="connsiteY4" fmla="*/ 250751 h 431037"/>
              <a:gd name="connsiteX5" fmla="*/ 9098844 w 9877777"/>
              <a:gd name="connsiteY5" fmla="*/ 284617 h 431037"/>
              <a:gd name="connsiteX6" fmla="*/ 9877777 w 9877777"/>
              <a:gd name="connsiteY6" fmla="*/ 149151 h 43103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60818 h 291409"/>
              <a:gd name="connsiteX1" fmla="*/ 633406 w 9915328"/>
              <a:gd name="connsiteY1" fmla="*/ 173707 h 291409"/>
              <a:gd name="connsiteX2" fmla="*/ 2340484 w 9915328"/>
              <a:gd name="connsiteY2" fmla="*/ 286596 h 291409"/>
              <a:gd name="connsiteX3" fmla="*/ 5071684 w 9915328"/>
              <a:gd name="connsiteY3" fmla="*/ 4374 h 291409"/>
              <a:gd name="connsiteX4" fmla="*/ 6923773 w 9915328"/>
              <a:gd name="connsiteY4" fmla="*/ 117263 h 291409"/>
              <a:gd name="connsiteX5" fmla="*/ 9136395 w 9915328"/>
              <a:gd name="connsiteY5" fmla="*/ 151129 h 291409"/>
              <a:gd name="connsiteX6" fmla="*/ 9915328 w 9915328"/>
              <a:gd name="connsiteY6" fmla="*/ 15663 h 291409"/>
              <a:gd name="connsiteX0" fmla="*/ 0 w 9915328"/>
              <a:gd name="connsiteY0" fmla="*/ 163495 h 394086"/>
              <a:gd name="connsiteX1" fmla="*/ 633406 w 9915328"/>
              <a:gd name="connsiteY1" fmla="*/ 276384 h 394086"/>
              <a:gd name="connsiteX2" fmla="*/ 2340484 w 9915328"/>
              <a:gd name="connsiteY2" fmla="*/ 389273 h 394086"/>
              <a:gd name="connsiteX3" fmla="*/ 5071684 w 9915328"/>
              <a:gd name="connsiteY3" fmla="*/ 107051 h 394086"/>
              <a:gd name="connsiteX4" fmla="*/ 6986358 w 9915328"/>
              <a:gd name="connsiteY4" fmla="*/ 5451 h 394086"/>
              <a:gd name="connsiteX5" fmla="*/ 9136395 w 9915328"/>
              <a:gd name="connsiteY5" fmla="*/ 253806 h 394086"/>
              <a:gd name="connsiteX6" fmla="*/ 9915328 w 9915328"/>
              <a:gd name="connsiteY6" fmla="*/ 118340 h 394086"/>
              <a:gd name="connsiteX0" fmla="*/ 0 w 9915328"/>
              <a:gd name="connsiteY0" fmla="*/ 179002 h 409593"/>
              <a:gd name="connsiteX1" fmla="*/ 633406 w 9915328"/>
              <a:gd name="connsiteY1" fmla="*/ 291891 h 409593"/>
              <a:gd name="connsiteX2" fmla="*/ 2340484 w 9915328"/>
              <a:gd name="connsiteY2" fmla="*/ 404780 h 409593"/>
              <a:gd name="connsiteX3" fmla="*/ 5071684 w 9915328"/>
              <a:gd name="connsiteY3" fmla="*/ 122558 h 409593"/>
              <a:gd name="connsiteX4" fmla="*/ 6986358 w 9915328"/>
              <a:gd name="connsiteY4" fmla="*/ 20958 h 409593"/>
              <a:gd name="connsiteX5" fmla="*/ 9136395 w 9915328"/>
              <a:gd name="connsiteY5" fmla="*/ 9669 h 409593"/>
              <a:gd name="connsiteX6" fmla="*/ 9915328 w 9915328"/>
              <a:gd name="connsiteY6" fmla="*/ 133847 h 409593"/>
              <a:gd name="connsiteX0" fmla="*/ 0 w 9915328"/>
              <a:gd name="connsiteY0" fmla="*/ 198509 h 429100"/>
              <a:gd name="connsiteX1" fmla="*/ 633406 w 9915328"/>
              <a:gd name="connsiteY1" fmla="*/ 311398 h 429100"/>
              <a:gd name="connsiteX2" fmla="*/ 2340484 w 9915328"/>
              <a:gd name="connsiteY2" fmla="*/ 424287 h 429100"/>
              <a:gd name="connsiteX3" fmla="*/ 5071684 w 9915328"/>
              <a:gd name="connsiteY3" fmla="*/ 142065 h 429100"/>
              <a:gd name="connsiteX4" fmla="*/ 6986358 w 9915328"/>
              <a:gd name="connsiteY4" fmla="*/ 40465 h 429100"/>
              <a:gd name="connsiteX5" fmla="*/ 9136395 w 9915328"/>
              <a:gd name="connsiteY5" fmla="*/ 29176 h 429100"/>
              <a:gd name="connsiteX6" fmla="*/ 9915328 w 9915328"/>
              <a:gd name="connsiteY6" fmla="*/ 153354 h 429100"/>
              <a:gd name="connsiteX0" fmla="*/ 0 w 9915328"/>
              <a:gd name="connsiteY0" fmla="*/ 158109 h 388700"/>
              <a:gd name="connsiteX1" fmla="*/ 633406 w 9915328"/>
              <a:gd name="connsiteY1" fmla="*/ 270998 h 388700"/>
              <a:gd name="connsiteX2" fmla="*/ 2340484 w 9915328"/>
              <a:gd name="connsiteY2" fmla="*/ 383887 h 388700"/>
              <a:gd name="connsiteX3" fmla="*/ 5071684 w 9915328"/>
              <a:gd name="connsiteY3" fmla="*/ 101665 h 388700"/>
              <a:gd name="connsiteX4" fmla="*/ 6986358 w 9915328"/>
              <a:gd name="connsiteY4" fmla="*/ 65 h 388700"/>
              <a:gd name="connsiteX5" fmla="*/ 8835990 w 9915328"/>
              <a:gd name="connsiteY5" fmla="*/ 112954 h 388700"/>
              <a:gd name="connsiteX6" fmla="*/ 9915328 w 9915328"/>
              <a:gd name="connsiteY6" fmla="*/ 112954 h 388700"/>
              <a:gd name="connsiteX0" fmla="*/ 0 w 9915328"/>
              <a:gd name="connsiteY0" fmla="*/ 158569 h 385714"/>
              <a:gd name="connsiteX1" fmla="*/ 633406 w 9915328"/>
              <a:gd name="connsiteY1" fmla="*/ 271458 h 385714"/>
              <a:gd name="connsiteX2" fmla="*/ 2340484 w 9915328"/>
              <a:gd name="connsiteY2" fmla="*/ 384347 h 385714"/>
              <a:gd name="connsiteX3" fmla="*/ 5270277 w 9915328"/>
              <a:gd name="connsiteY3" fmla="*/ 191025 h 385714"/>
              <a:gd name="connsiteX4" fmla="*/ 6986358 w 9915328"/>
              <a:gd name="connsiteY4" fmla="*/ 525 h 385714"/>
              <a:gd name="connsiteX5" fmla="*/ 8835990 w 9915328"/>
              <a:gd name="connsiteY5" fmla="*/ 113414 h 385714"/>
              <a:gd name="connsiteX6" fmla="*/ 9915328 w 9915328"/>
              <a:gd name="connsiteY6" fmla="*/ 113414 h 385714"/>
              <a:gd name="connsiteX0" fmla="*/ 0 w 9915328"/>
              <a:gd name="connsiteY0" fmla="*/ 158569 h 323756"/>
              <a:gd name="connsiteX1" fmla="*/ 633406 w 9915328"/>
              <a:gd name="connsiteY1" fmla="*/ 271458 h 323756"/>
              <a:gd name="connsiteX2" fmla="*/ 2340484 w 9915328"/>
              <a:gd name="connsiteY2" fmla="*/ 320847 h 323756"/>
              <a:gd name="connsiteX3" fmla="*/ 5270277 w 9915328"/>
              <a:gd name="connsiteY3" fmla="*/ 191025 h 323756"/>
              <a:gd name="connsiteX4" fmla="*/ 6986358 w 9915328"/>
              <a:gd name="connsiteY4" fmla="*/ 525 h 323756"/>
              <a:gd name="connsiteX5" fmla="*/ 8835990 w 9915328"/>
              <a:gd name="connsiteY5" fmla="*/ 113414 h 323756"/>
              <a:gd name="connsiteX6" fmla="*/ 9915328 w 9915328"/>
              <a:gd name="connsiteY6" fmla="*/ 113414 h 323756"/>
              <a:gd name="connsiteX0" fmla="*/ 0 w 9915328"/>
              <a:gd name="connsiteY0" fmla="*/ 95979 h 261166"/>
              <a:gd name="connsiteX1" fmla="*/ 633406 w 9915328"/>
              <a:gd name="connsiteY1" fmla="*/ 208868 h 261166"/>
              <a:gd name="connsiteX2" fmla="*/ 2340484 w 9915328"/>
              <a:gd name="connsiteY2" fmla="*/ 258257 h 261166"/>
              <a:gd name="connsiteX3" fmla="*/ 5270277 w 9915328"/>
              <a:gd name="connsiteY3" fmla="*/ 128435 h 261166"/>
              <a:gd name="connsiteX4" fmla="*/ 8835990 w 9915328"/>
              <a:gd name="connsiteY4" fmla="*/ 50824 h 261166"/>
              <a:gd name="connsiteX5" fmla="*/ 9915328 w 9915328"/>
              <a:gd name="connsiteY5" fmla="*/ 50824 h 261166"/>
              <a:gd name="connsiteX0" fmla="*/ 0 w 9915328"/>
              <a:gd name="connsiteY0" fmla="*/ 201048 h 366235"/>
              <a:gd name="connsiteX1" fmla="*/ 633406 w 9915328"/>
              <a:gd name="connsiteY1" fmla="*/ 313937 h 366235"/>
              <a:gd name="connsiteX2" fmla="*/ 2340484 w 9915328"/>
              <a:gd name="connsiteY2" fmla="*/ 363326 h 366235"/>
              <a:gd name="connsiteX3" fmla="*/ 5270277 w 9915328"/>
              <a:gd name="connsiteY3" fmla="*/ 233504 h 366235"/>
              <a:gd name="connsiteX4" fmla="*/ 7659714 w 9915328"/>
              <a:gd name="connsiteY4" fmla="*/ 28893 h 366235"/>
              <a:gd name="connsiteX5" fmla="*/ 9915328 w 9915328"/>
              <a:gd name="connsiteY5" fmla="*/ 155893 h 366235"/>
              <a:gd name="connsiteX0" fmla="*/ 0 w 9915328"/>
              <a:gd name="connsiteY0" fmla="*/ 173629 h 338816"/>
              <a:gd name="connsiteX1" fmla="*/ 633406 w 9915328"/>
              <a:gd name="connsiteY1" fmla="*/ 286518 h 338816"/>
              <a:gd name="connsiteX2" fmla="*/ 2340484 w 9915328"/>
              <a:gd name="connsiteY2" fmla="*/ 335907 h 338816"/>
              <a:gd name="connsiteX3" fmla="*/ 5270277 w 9915328"/>
              <a:gd name="connsiteY3" fmla="*/ 206085 h 338816"/>
              <a:gd name="connsiteX4" fmla="*/ 7659714 w 9915328"/>
              <a:gd name="connsiteY4" fmla="*/ 1474 h 338816"/>
              <a:gd name="connsiteX5" fmla="*/ 9915328 w 9915328"/>
              <a:gd name="connsiteY5" fmla="*/ 128474 h 338816"/>
              <a:gd name="connsiteX0" fmla="*/ 0 w 10190302"/>
              <a:gd name="connsiteY0" fmla="*/ 174097 h 339284"/>
              <a:gd name="connsiteX1" fmla="*/ 633406 w 10190302"/>
              <a:gd name="connsiteY1" fmla="*/ 286986 h 339284"/>
              <a:gd name="connsiteX2" fmla="*/ 2340484 w 10190302"/>
              <a:gd name="connsiteY2" fmla="*/ 336375 h 339284"/>
              <a:gd name="connsiteX3" fmla="*/ 5270277 w 10190302"/>
              <a:gd name="connsiteY3" fmla="*/ 206553 h 339284"/>
              <a:gd name="connsiteX4" fmla="*/ 7659714 w 10190302"/>
              <a:gd name="connsiteY4" fmla="*/ 1942 h 339284"/>
              <a:gd name="connsiteX5" fmla="*/ 10190302 w 10190302"/>
              <a:gd name="connsiteY5" fmla="*/ 103542 h 339284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118179 h 372151"/>
              <a:gd name="connsiteX1" fmla="*/ 2279379 w 10129197"/>
              <a:gd name="connsiteY1" fmla="*/ 369357 h 372151"/>
              <a:gd name="connsiteX2" fmla="*/ 5209172 w 10129197"/>
              <a:gd name="connsiteY2" fmla="*/ 239535 h 372151"/>
              <a:gd name="connsiteX3" fmla="*/ 7598609 w 10129197"/>
              <a:gd name="connsiteY3" fmla="*/ 34924 h 372151"/>
              <a:gd name="connsiteX4" fmla="*/ 10129197 w 10129197"/>
              <a:gd name="connsiteY4" fmla="*/ 9524 h 3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9197" h="372151">
                <a:moveTo>
                  <a:pt x="0" y="118179"/>
                </a:moveTo>
                <a:cubicBezTo>
                  <a:pt x="245726" y="411808"/>
                  <a:pt x="1411184" y="349131"/>
                  <a:pt x="2279379" y="369357"/>
                </a:cubicBezTo>
                <a:cubicBezTo>
                  <a:pt x="3147574" y="389583"/>
                  <a:pt x="4322634" y="295274"/>
                  <a:pt x="5209172" y="239535"/>
                </a:cubicBezTo>
                <a:cubicBezTo>
                  <a:pt x="6095710" y="183796"/>
                  <a:pt x="6778605" y="73259"/>
                  <a:pt x="7598609" y="34924"/>
                </a:cubicBezTo>
                <a:cubicBezTo>
                  <a:pt x="8418613" y="-3411"/>
                  <a:pt x="10029478" y="-7409"/>
                  <a:pt x="10129197" y="9524"/>
                </a:cubicBezTo>
              </a:path>
            </a:pathLst>
          </a:custGeom>
          <a:noFill/>
          <a:ln>
            <a:solidFill>
              <a:srgbClr val="AE7F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AE7F4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1">
            <a:extLst>
              <a:ext uri="{FF2B5EF4-FFF2-40B4-BE49-F238E27FC236}">
                <a16:creationId xmlns:a16="http://schemas.microsoft.com/office/drawing/2014/main" id="{359C1455-1A25-D852-573E-9FF42CE1EB50}"/>
              </a:ext>
            </a:extLst>
          </p:cNvPr>
          <p:cNvGrpSpPr/>
          <p:nvPr/>
        </p:nvGrpSpPr>
        <p:grpSpPr>
          <a:xfrm>
            <a:off x="2133600" y="1143000"/>
            <a:ext cx="8382000" cy="4804689"/>
            <a:chOff x="1257498" y="1929786"/>
            <a:chExt cx="4233329" cy="3678765"/>
          </a:xfrm>
        </p:grpSpPr>
        <p:sp>
          <p:nvSpPr>
            <p:cNvPr id="8" name="任意多边形 62">
              <a:extLst>
                <a:ext uri="{FF2B5EF4-FFF2-40B4-BE49-F238E27FC236}">
                  <a16:creationId xmlns:a16="http://schemas.microsoft.com/office/drawing/2014/main" id="{58B97534-9522-20B5-948A-6D2EB01A7DBC}"/>
                </a:ext>
              </a:extLst>
            </p:cNvPr>
            <p:cNvSpPr/>
            <p:nvPr/>
          </p:nvSpPr>
          <p:spPr>
            <a:xfrm>
              <a:off x="1257498" y="1929786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9" name="任意多边形 2">
              <a:extLst>
                <a:ext uri="{FF2B5EF4-FFF2-40B4-BE49-F238E27FC236}">
                  <a16:creationId xmlns:a16="http://schemas.microsoft.com/office/drawing/2014/main" id="{0D6BC04D-E357-3827-61D5-01292E5C6D4A}"/>
                </a:ext>
              </a:extLst>
            </p:cNvPr>
            <p:cNvSpPr/>
            <p:nvPr/>
          </p:nvSpPr>
          <p:spPr>
            <a:xfrm>
              <a:off x="2396854" y="5136010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E4C3E4A2-D9DC-6BE9-4752-D3B2C32EDF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532" t="50691" r="53599"/>
          <a:stretch>
            <a:fillRect/>
          </a:stretch>
        </p:blipFill>
        <p:spPr>
          <a:xfrm>
            <a:off x="8305800" y="-25518"/>
            <a:ext cx="1143000" cy="1460618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F6AF611E-A268-12F6-8F22-D411F6A9F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738" y="1654629"/>
            <a:ext cx="38023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0">
              <a:spcBef>
                <a:spcPct val="50000"/>
              </a:spcBef>
              <a:buClrTx/>
              <a:buSzTx/>
              <a:buNone/>
            </a:pPr>
            <a:r>
              <a:rPr lang="en-US" altLang="en-US" sz="4000">
                <a:solidFill>
                  <a:srgbClr val="C0504D">
                    <a:lumMod val="50000"/>
                  </a:srgbClr>
                </a:solidFill>
                <a:latin typeface="Calibri"/>
              </a:rPr>
              <a:t>84 giờ 21 phút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517ECE-C42E-5009-7FA8-A06A75807331}"/>
              </a:ext>
            </a:extLst>
          </p:cNvPr>
          <p:cNvGrpSpPr/>
          <p:nvPr/>
        </p:nvGrpSpPr>
        <p:grpSpPr>
          <a:xfrm>
            <a:off x="6553200" y="1826126"/>
            <a:ext cx="2971800" cy="1343921"/>
            <a:chOff x="5257800" y="1828800"/>
            <a:chExt cx="1981200" cy="762000"/>
          </a:xfrm>
        </p:grpSpPr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F3041E24-AA8A-0149-7C58-723ED4842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1828800"/>
              <a:ext cx="0" cy="76200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10186524-B88F-4345-0CC2-071D0FCC3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2119792"/>
              <a:ext cx="198120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 Box 8">
            <a:extLst>
              <a:ext uri="{FF2B5EF4-FFF2-40B4-BE49-F238E27FC236}">
                <a16:creationId xmlns:a16="http://schemas.microsoft.com/office/drawing/2014/main" id="{8B064735-B132-B8B3-5B87-B3C545BA4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004" y="1622572"/>
            <a:ext cx="7627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9114CAD3-558C-3A89-15A4-60DBD3451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175" y="2862717"/>
            <a:ext cx="1842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 phút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BCC1D978-95D8-4342-74A1-058244D70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277" y="2462161"/>
            <a:ext cx="5745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DED6E71A-BD3C-91E8-F891-A8A8A94B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757" y="2289637"/>
            <a:ext cx="7378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 1          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A748F77A-C01A-C8E7-B374-1347A00BD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573" y="2462161"/>
            <a:ext cx="17253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3 phút</a:t>
            </a: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F3004292-50CE-797C-250D-96FB0DD44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573" y="3600779"/>
            <a:ext cx="17253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0</a:t>
            </a:r>
          </a:p>
        </p:txBody>
      </p:sp>
      <p:pic>
        <p:nvPicPr>
          <p:cNvPr id="1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370338F-B113-CB78-F38F-E406B2C262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04968" y="2671654"/>
            <a:ext cx="487363" cy="487363"/>
          </a:xfrm>
          <a:prstGeom prst="rect">
            <a:avLst/>
          </a:prstGeom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5C4D1FB2-FC75-1FD0-6A99-80B42382A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455" y="2289637"/>
            <a:ext cx="7378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 4         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49AE415E-152F-32ED-6E0D-192F99860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004" y="2462161"/>
            <a:ext cx="5745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C9EBDA5B-359E-1E8E-CC1C-4DA38353C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320" y="2862717"/>
            <a:ext cx="5745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A96880FA-362B-8127-CF70-5B532D2EE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027" y="2462161"/>
            <a:ext cx="9719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giờ</a:t>
            </a:r>
          </a:p>
        </p:txBody>
      </p:sp>
    </p:spTree>
    <p:extLst>
      <p:ext uri="{BB962C8B-B14F-4D97-AF65-F5344CB8AC3E}">
        <p14:creationId xmlns:p14="http://schemas.microsoft.com/office/powerpoint/2010/main" val="1653745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/>
      <p:bldP spid="15" grpId="0"/>
      <p:bldP spid="16" grpId="0"/>
      <p:bldP spid="25" grpId="0"/>
      <p:bldP spid="26" grpId="0"/>
      <p:bldP spid="27" grpId="0"/>
      <p:bldP spid="29" grpId="0"/>
      <p:bldP spid="4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17292-CECA-3CCD-EA88-B73EECD7F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8A543BB-CCE0-B725-0626-823DCA9F89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DD28EA-6963-5B39-5FED-74101129A4B3}"/>
              </a:ext>
            </a:extLst>
          </p:cNvPr>
          <p:cNvSpPr/>
          <p:nvPr/>
        </p:nvSpPr>
        <p:spPr>
          <a:xfrm>
            <a:off x="285618" y="533366"/>
            <a:ext cx="11493307" cy="5715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D30E5204-84B7-4B52-BC1E-CC0501018909}"/>
              </a:ext>
            </a:extLst>
          </p:cNvPr>
          <p:cNvSpPr txBox="1"/>
          <p:nvPr/>
        </p:nvSpPr>
        <p:spPr>
          <a:xfrm>
            <a:off x="1249537" y="155718"/>
            <a:ext cx="373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Bài 1 : Tính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7C1FE7D9-4C1E-4012-8FBF-9CC894386562}"/>
              </a:ext>
            </a:extLst>
          </p:cNvPr>
          <p:cNvSpPr/>
          <p:nvPr/>
        </p:nvSpPr>
        <p:spPr>
          <a:xfrm>
            <a:off x="1257498" y="592582"/>
            <a:ext cx="7276902" cy="324806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" fmla="*/ 0 w 9877777"/>
              <a:gd name="connsiteY0" fmla="*/ 284617 h 431037"/>
              <a:gd name="connsiteX1" fmla="*/ 595855 w 9877777"/>
              <a:gd name="connsiteY1" fmla="*/ 307195 h 431037"/>
              <a:gd name="connsiteX2" fmla="*/ 2302933 w 9877777"/>
              <a:gd name="connsiteY2" fmla="*/ 420084 h 431037"/>
              <a:gd name="connsiteX3" fmla="*/ 4696177 w 9877777"/>
              <a:gd name="connsiteY3" fmla="*/ 2395 h 431037"/>
              <a:gd name="connsiteX4" fmla="*/ 6886222 w 9877777"/>
              <a:gd name="connsiteY4" fmla="*/ 250751 h 431037"/>
              <a:gd name="connsiteX5" fmla="*/ 9098844 w 9877777"/>
              <a:gd name="connsiteY5" fmla="*/ 284617 h 431037"/>
              <a:gd name="connsiteX6" fmla="*/ 9877777 w 9877777"/>
              <a:gd name="connsiteY6" fmla="*/ 149151 h 43103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60818 h 291409"/>
              <a:gd name="connsiteX1" fmla="*/ 633406 w 9915328"/>
              <a:gd name="connsiteY1" fmla="*/ 173707 h 291409"/>
              <a:gd name="connsiteX2" fmla="*/ 2340484 w 9915328"/>
              <a:gd name="connsiteY2" fmla="*/ 286596 h 291409"/>
              <a:gd name="connsiteX3" fmla="*/ 5071684 w 9915328"/>
              <a:gd name="connsiteY3" fmla="*/ 4374 h 291409"/>
              <a:gd name="connsiteX4" fmla="*/ 6923773 w 9915328"/>
              <a:gd name="connsiteY4" fmla="*/ 117263 h 291409"/>
              <a:gd name="connsiteX5" fmla="*/ 9136395 w 9915328"/>
              <a:gd name="connsiteY5" fmla="*/ 151129 h 291409"/>
              <a:gd name="connsiteX6" fmla="*/ 9915328 w 9915328"/>
              <a:gd name="connsiteY6" fmla="*/ 15663 h 291409"/>
              <a:gd name="connsiteX0" fmla="*/ 0 w 9915328"/>
              <a:gd name="connsiteY0" fmla="*/ 163495 h 394086"/>
              <a:gd name="connsiteX1" fmla="*/ 633406 w 9915328"/>
              <a:gd name="connsiteY1" fmla="*/ 276384 h 394086"/>
              <a:gd name="connsiteX2" fmla="*/ 2340484 w 9915328"/>
              <a:gd name="connsiteY2" fmla="*/ 389273 h 394086"/>
              <a:gd name="connsiteX3" fmla="*/ 5071684 w 9915328"/>
              <a:gd name="connsiteY3" fmla="*/ 107051 h 394086"/>
              <a:gd name="connsiteX4" fmla="*/ 6986358 w 9915328"/>
              <a:gd name="connsiteY4" fmla="*/ 5451 h 394086"/>
              <a:gd name="connsiteX5" fmla="*/ 9136395 w 9915328"/>
              <a:gd name="connsiteY5" fmla="*/ 253806 h 394086"/>
              <a:gd name="connsiteX6" fmla="*/ 9915328 w 9915328"/>
              <a:gd name="connsiteY6" fmla="*/ 118340 h 394086"/>
              <a:gd name="connsiteX0" fmla="*/ 0 w 9915328"/>
              <a:gd name="connsiteY0" fmla="*/ 179002 h 409593"/>
              <a:gd name="connsiteX1" fmla="*/ 633406 w 9915328"/>
              <a:gd name="connsiteY1" fmla="*/ 291891 h 409593"/>
              <a:gd name="connsiteX2" fmla="*/ 2340484 w 9915328"/>
              <a:gd name="connsiteY2" fmla="*/ 404780 h 409593"/>
              <a:gd name="connsiteX3" fmla="*/ 5071684 w 9915328"/>
              <a:gd name="connsiteY3" fmla="*/ 122558 h 409593"/>
              <a:gd name="connsiteX4" fmla="*/ 6986358 w 9915328"/>
              <a:gd name="connsiteY4" fmla="*/ 20958 h 409593"/>
              <a:gd name="connsiteX5" fmla="*/ 9136395 w 9915328"/>
              <a:gd name="connsiteY5" fmla="*/ 9669 h 409593"/>
              <a:gd name="connsiteX6" fmla="*/ 9915328 w 9915328"/>
              <a:gd name="connsiteY6" fmla="*/ 133847 h 409593"/>
              <a:gd name="connsiteX0" fmla="*/ 0 w 9915328"/>
              <a:gd name="connsiteY0" fmla="*/ 198509 h 429100"/>
              <a:gd name="connsiteX1" fmla="*/ 633406 w 9915328"/>
              <a:gd name="connsiteY1" fmla="*/ 311398 h 429100"/>
              <a:gd name="connsiteX2" fmla="*/ 2340484 w 9915328"/>
              <a:gd name="connsiteY2" fmla="*/ 424287 h 429100"/>
              <a:gd name="connsiteX3" fmla="*/ 5071684 w 9915328"/>
              <a:gd name="connsiteY3" fmla="*/ 142065 h 429100"/>
              <a:gd name="connsiteX4" fmla="*/ 6986358 w 9915328"/>
              <a:gd name="connsiteY4" fmla="*/ 40465 h 429100"/>
              <a:gd name="connsiteX5" fmla="*/ 9136395 w 9915328"/>
              <a:gd name="connsiteY5" fmla="*/ 29176 h 429100"/>
              <a:gd name="connsiteX6" fmla="*/ 9915328 w 9915328"/>
              <a:gd name="connsiteY6" fmla="*/ 153354 h 429100"/>
              <a:gd name="connsiteX0" fmla="*/ 0 w 9915328"/>
              <a:gd name="connsiteY0" fmla="*/ 158109 h 388700"/>
              <a:gd name="connsiteX1" fmla="*/ 633406 w 9915328"/>
              <a:gd name="connsiteY1" fmla="*/ 270998 h 388700"/>
              <a:gd name="connsiteX2" fmla="*/ 2340484 w 9915328"/>
              <a:gd name="connsiteY2" fmla="*/ 383887 h 388700"/>
              <a:gd name="connsiteX3" fmla="*/ 5071684 w 9915328"/>
              <a:gd name="connsiteY3" fmla="*/ 101665 h 388700"/>
              <a:gd name="connsiteX4" fmla="*/ 6986358 w 9915328"/>
              <a:gd name="connsiteY4" fmla="*/ 65 h 388700"/>
              <a:gd name="connsiteX5" fmla="*/ 8835990 w 9915328"/>
              <a:gd name="connsiteY5" fmla="*/ 112954 h 388700"/>
              <a:gd name="connsiteX6" fmla="*/ 9915328 w 9915328"/>
              <a:gd name="connsiteY6" fmla="*/ 112954 h 388700"/>
              <a:gd name="connsiteX0" fmla="*/ 0 w 9915328"/>
              <a:gd name="connsiteY0" fmla="*/ 158569 h 385714"/>
              <a:gd name="connsiteX1" fmla="*/ 633406 w 9915328"/>
              <a:gd name="connsiteY1" fmla="*/ 271458 h 385714"/>
              <a:gd name="connsiteX2" fmla="*/ 2340484 w 9915328"/>
              <a:gd name="connsiteY2" fmla="*/ 384347 h 385714"/>
              <a:gd name="connsiteX3" fmla="*/ 5270277 w 9915328"/>
              <a:gd name="connsiteY3" fmla="*/ 191025 h 385714"/>
              <a:gd name="connsiteX4" fmla="*/ 6986358 w 9915328"/>
              <a:gd name="connsiteY4" fmla="*/ 525 h 385714"/>
              <a:gd name="connsiteX5" fmla="*/ 8835990 w 9915328"/>
              <a:gd name="connsiteY5" fmla="*/ 113414 h 385714"/>
              <a:gd name="connsiteX6" fmla="*/ 9915328 w 9915328"/>
              <a:gd name="connsiteY6" fmla="*/ 113414 h 385714"/>
              <a:gd name="connsiteX0" fmla="*/ 0 w 9915328"/>
              <a:gd name="connsiteY0" fmla="*/ 158569 h 323756"/>
              <a:gd name="connsiteX1" fmla="*/ 633406 w 9915328"/>
              <a:gd name="connsiteY1" fmla="*/ 271458 h 323756"/>
              <a:gd name="connsiteX2" fmla="*/ 2340484 w 9915328"/>
              <a:gd name="connsiteY2" fmla="*/ 320847 h 323756"/>
              <a:gd name="connsiteX3" fmla="*/ 5270277 w 9915328"/>
              <a:gd name="connsiteY3" fmla="*/ 191025 h 323756"/>
              <a:gd name="connsiteX4" fmla="*/ 6986358 w 9915328"/>
              <a:gd name="connsiteY4" fmla="*/ 525 h 323756"/>
              <a:gd name="connsiteX5" fmla="*/ 8835990 w 9915328"/>
              <a:gd name="connsiteY5" fmla="*/ 113414 h 323756"/>
              <a:gd name="connsiteX6" fmla="*/ 9915328 w 9915328"/>
              <a:gd name="connsiteY6" fmla="*/ 113414 h 323756"/>
              <a:gd name="connsiteX0" fmla="*/ 0 w 9915328"/>
              <a:gd name="connsiteY0" fmla="*/ 95979 h 261166"/>
              <a:gd name="connsiteX1" fmla="*/ 633406 w 9915328"/>
              <a:gd name="connsiteY1" fmla="*/ 208868 h 261166"/>
              <a:gd name="connsiteX2" fmla="*/ 2340484 w 9915328"/>
              <a:gd name="connsiteY2" fmla="*/ 258257 h 261166"/>
              <a:gd name="connsiteX3" fmla="*/ 5270277 w 9915328"/>
              <a:gd name="connsiteY3" fmla="*/ 128435 h 261166"/>
              <a:gd name="connsiteX4" fmla="*/ 8835990 w 9915328"/>
              <a:gd name="connsiteY4" fmla="*/ 50824 h 261166"/>
              <a:gd name="connsiteX5" fmla="*/ 9915328 w 9915328"/>
              <a:gd name="connsiteY5" fmla="*/ 50824 h 261166"/>
              <a:gd name="connsiteX0" fmla="*/ 0 w 9915328"/>
              <a:gd name="connsiteY0" fmla="*/ 201048 h 366235"/>
              <a:gd name="connsiteX1" fmla="*/ 633406 w 9915328"/>
              <a:gd name="connsiteY1" fmla="*/ 313937 h 366235"/>
              <a:gd name="connsiteX2" fmla="*/ 2340484 w 9915328"/>
              <a:gd name="connsiteY2" fmla="*/ 363326 h 366235"/>
              <a:gd name="connsiteX3" fmla="*/ 5270277 w 9915328"/>
              <a:gd name="connsiteY3" fmla="*/ 233504 h 366235"/>
              <a:gd name="connsiteX4" fmla="*/ 7659714 w 9915328"/>
              <a:gd name="connsiteY4" fmla="*/ 28893 h 366235"/>
              <a:gd name="connsiteX5" fmla="*/ 9915328 w 9915328"/>
              <a:gd name="connsiteY5" fmla="*/ 155893 h 366235"/>
              <a:gd name="connsiteX0" fmla="*/ 0 w 9915328"/>
              <a:gd name="connsiteY0" fmla="*/ 173629 h 338816"/>
              <a:gd name="connsiteX1" fmla="*/ 633406 w 9915328"/>
              <a:gd name="connsiteY1" fmla="*/ 286518 h 338816"/>
              <a:gd name="connsiteX2" fmla="*/ 2340484 w 9915328"/>
              <a:gd name="connsiteY2" fmla="*/ 335907 h 338816"/>
              <a:gd name="connsiteX3" fmla="*/ 5270277 w 9915328"/>
              <a:gd name="connsiteY3" fmla="*/ 206085 h 338816"/>
              <a:gd name="connsiteX4" fmla="*/ 7659714 w 9915328"/>
              <a:gd name="connsiteY4" fmla="*/ 1474 h 338816"/>
              <a:gd name="connsiteX5" fmla="*/ 9915328 w 9915328"/>
              <a:gd name="connsiteY5" fmla="*/ 128474 h 338816"/>
              <a:gd name="connsiteX0" fmla="*/ 0 w 10190302"/>
              <a:gd name="connsiteY0" fmla="*/ 174097 h 339284"/>
              <a:gd name="connsiteX1" fmla="*/ 633406 w 10190302"/>
              <a:gd name="connsiteY1" fmla="*/ 286986 h 339284"/>
              <a:gd name="connsiteX2" fmla="*/ 2340484 w 10190302"/>
              <a:gd name="connsiteY2" fmla="*/ 336375 h 339284"/>
              <a:gd name="connsiteX3" fmla="*/ 5270277 w 10190302"/>
              <a:gd name="connsiteY3" fmla="*/ 206553 h 339284"/>
              <a:gd name="connsiteX4" fmla="*/ 7659714 w 10190302"/>
              <a:gd name="connsiteY4" fmla="*/ 1942 h 339284"/>
              <a:gd name="connsiteX5" fmla="*/ 10190302 w 10190302"/>
              <a:gd name="connsiteY5" fmla="*/ 103542 h 339284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118179 h 372151"/>
              <a:gd name="connsiteX1" fmla="*/ 2279379 w 10129197"/>
              <a:gd name="connsiteY1" fmla="*/ 369357 h 372151"/>
              <a:gd name="connsiteX2" fmla="*/ 5209172 w 10129197"/>
              <a:gd name="connsiteY2" fmla="*/ 239535 h 372151"/>
              <a:gd name="connsiteX3" fmla="*/ 7598609 w 10129197"/>
              <a:gd name="connsiteY3" fmla="*/ 34924 h 372151"/>
              <a:gd name="connsiteX4" fmla="*/ 10129197 w 10129197"/>
              <a:gd name="connsiteY4" fmla="*/ 9524 h 3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9197" h="372151">
                <a:moveTo>
                  <a:pt x="0" y="118179"/>
                </a:moveTo>
                <a:cubicBezTo>
                  <a:pt x="245726" y="411808"/>
                  <a:pt x="1411184" y="349131"/>
                  <a:pt x="2279379" y="369357"/>
                </a:cubicBezTo>
                <a:cubicBezTo>
                  <a:pt x="3147574" y="389583"/>
                  <a:pt x="4322634" y="295274"/>
                  <a:pt x="5209172" y="239535"/>
                </a:cubicBezTo>
                <a:cubicBezTo>
                  <a:pt x="6095710" y="183796"/>
                  <a:pt x="6778605" y="73259"/>
                  <a:pt x="7598609" y="34924"/>
                </a:cubicBezTo>
                <a:cubicBezTo>
                  <a:pt x="8418613" y="-3411"/>
                  <a:pt x="10029478" y="-7409"/>
                  <a:pt x="10129197" y="9524"/>
                </a:cubicBezTo>
              </a:path>
            </a:pathLst>
          </a:custGeom>
          <a:noFill/>
          <a:ln>
            <a:solidFill>
              <a:srgbClr val="AE7F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AE7F4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Freeform 34">
            <a:extLst>
              <a:ext uri="{FF2B5EF4-FFF2-40B4-BE49-F238E27FC236}">
                <a16:creationId xmlns:a16="http://schemas.microsoft.com/office/drawing/2014/main" id="{84DA9E1E-F028-41C9-BBF3-FBE139A149C6}"/>
              </a:ext>
            </a:extLst>
          </p:cNvPr>
          <p:cNvSpPr>
            <a:spLocks noEditPoints="1"/>
          </p:cNvSpPr>
          <p:nvPr/>
        </p:nvSpPr>
        <p:spPr bwMode="auto">
          <a:xfrm rot="21082951" flipH="1">
            <a:off x="319716" y="220468"/>
            <a:ext cx="903684" cy="523219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AE7F4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id="{40F0B010-D2A3-4FB9-BE26-06B4186032BD}"/>
              </a:ext>
            </a:extLst>
          </p:cNvPr>
          <p:cNvGrpSpPr/>
          <p:nvPr/>
        </p:nvGrpSpPr>
        <p:grpSpPr>
          <a:xfrm>
            <a:off x="2133600" y="1143000"/>
            <a:ext cx="8382000" cy="4804689"/>
            <a:chOff x="1257498" y="1929786"/>
            <a:chExt cx="4233329" cy="3678765"/>
          </a:xfrm>
        </p:grpSpPr>
        <p:sp>
          <p:nvSpPr>
            <p:cNvPr id="22" name="任意多边形 62">
              <a:extLst>
                <a:ext uri="{FF2B5EF4-FFF2-40B4-BE49-F238E27FC236}">
                  <a16:creationId xmlns:a16="http://schemas.microsoft.com/office/drawing/2014/main" id="{81B2C41E-2F75-475B-A53D-08BDC7E43AEE}"/>
                </a:ext>
              </a:extLst>
            </p:cNvPr>
            <p:cNvSpPr/>
            <p:nvPr/>
          </p:nvSpPr>
          <p:spPr>
            <a:xfrm>
              <a:off x="1257498" y="1929786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3" name="任意多边形 2">
              <a:extLst>
                <a:ext uri="{FF2B5EF4-FFF2-40B4-BE49-F238E27FC236}">
                  <a16:creationId xmlns:a16="http://schemas.microsoft.com/office/drawing/2014/main" id="{1788A2CF-19B3-4D64-ABFF-848A32CCFF86}"/>
                </a:ext>
              </a:extLst>
            </p:cNvPr>
            <p:cNvSpPr/>
            <p:nvPr/>
          </p:nvSpPr>
          <p:spPr>
            <a:xfrm>
              <a:off x="2396854" y="5136010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</p:grpSp>
      <p:pic>
        <p:nvPicPr>
          <p:cNvPr id="24" name="Picture 3">
            <a:extLst>
              <a:ext uri="{FF2B5EF4-FFF2-40B4-BE49-F238E27FC236}">
                <a16:creationId xmlns:a16="http://schemas.microsoft.com/office/drawing/2014/main" id="{F65FF99F-13EF-41F5-9284-C2518F72FE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532" t="50691" r="53599"/>
          <a:stretch>
            <a:fillRect/>
          </a:stretch>
        </p:blipFill>
        <p:spPr>
          <a:xfrm>
            <a:off x="8305800" y="-25518"/>
            <a:ext cx="1143000" cy="1460618"/>
          </a:xfrm>
          <a:prstGeom prst="rect">
            <a:avLst/>
          </a:prstGeom>
        </p:spPr>
      </p:pic>
      <p:sp>
        <p:nvSpPr>
          <p:cNvPr id="30" name="Text Box 5">
            <a:extLst>
              <a:ext uri="{FF2B5EF4-FFF2-40B4-BE49-F238E27FC236}">
                <a16:creationId xmlns:a16="http://schemas.microsoft.com/office/drawing/2014/main" id="{39DA2262-A313-40AE-A27F-922DA39B3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259" y="1682403"/>
            <a:ext cx="38023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en-US" sz="4000">
                <a:solidFill>
                  <a:srgbClr val="ED7D31">
                    <a:lumMod val="50000"/>
                  </a:srgbClr>
                </a:solidFill>
                <a:latin typeface="Calibri"/>
              </a:rPr>
              <a:t>20 giờ   33 phút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0F8A44-F69B-4CE2-8C59-9958B95071F7}"/>
              </a:ext>
            </a:extLst>
          </p:cNvPr>
          <p:cNvGrpSpPr/>
          <p:nvPr/>
        </p:nvGrpSpPr>
        <p:grpSpPr>
          <a:xfrm>
            <a:off x="6553200" y="1826126"/>
            <a:ext cx="2971800" cy="1343921"/>
            <a:chOff x="5257800" y="1828800"/>
            <a:chExt cx="1981200" cy="762000"/>
          </a:xfrm>
        </p:grpSpPr>
        <p:sp>
          <p:nvSpPr>
            <p:cNvPr id="32" name="Line 6">
              <a:extLst>
                <a:ext uri="{FF2B5EF4-FFF2-40B4-BE49-F238E27FC236}">
                  <a16:creationId xmlns:a16="http://schemas.microsoft.com/office/drawing/2014/main" id="{7149F102-4386-426B-B7B8-573F61F94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1828800"/>
              <a:ext cx="0" cy="76200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Line 7">
              <a:extLst>
                <a:ext uri="{FF2B5EF4-FFF2-40B4-BE49-F238E27FC236}">
                  <a16:creationId xmlns:a16="http://schemas.microsoft.com/office/drawing/2014/main" id="{BF19E030-D88D-46F1-ABA9-784EF54CA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2119792"/>
              <a:ext cx="198120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 Box 8">
            <a:extLst>
              <a:ext uri="{FF2B5EF4-FFF2-40B4-BE49-F238E27FC236}">
                <a16:creationId xmlns:a16="http://schemas.microsoft.com/office/drawing/2014/main" id="{45EBD6AC-AA7C-45FD-91EB-CCCA430DA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004" y="1622572"/>
            <a:ext cx="7627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noProof="0">
                <a:solidFill>
                  <a:srgbClr val="ED7D31">
                    <a:lumMod val="50000"/>
                  </a:srgbClr>
                </a:solidFill>
                <a:latin typeface="Calibri"/>
              </a:rPr>
              <a:t>9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 Box 19">
            <a:extLst>
              <a:ext uri="{FF2B5EF4-FFF2-40B4-BE49-F238E27FC236}">
                <a16:creationId xmlns:a16="http://schemas.microsoft.com/office/drawing/2014/main" id="{14BFE042-67AC-48B6-9DA6-A5578E197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079" y="2246566"/>
            <a:ext cx="24383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>
                <a:solidFill>
                  <a:srgbClr val="FF0000"/>
                </a:solidFill>
                <a:latin typeface="Calibri"/>
              </a:rPr>
              <a:t>= 120 phút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96454B6D-4E44-4C28-840A-66A9CB759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408" y="2433362"/>
            <a:ext cx="1842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noProof="0">
                <a:solidFill>
                  <a:srgbClr val="ED7D31">
                    <a:lumMod val="50000"/>
                  </a:srgbClr>
                </a:solidFill>
                <a:latin typeface="Calibri"/>
                <a:cs typeface="Times New Roman" panose="02020603050405020304" pitchFamily="18" charset="0"/>
              </a:rPr>
              <a:t>2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giờ  </a:t>
            </a: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5704DC20-C031-4E5B-B9C6-153F66AA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892" y="2234186"/>
            <a:ext cx="99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 2</a:t>
            </a: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4E9F10B0-9FA8-4BC2-B661-23F29F1B4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045" y="2438400"/>
            <a:ext cx="6863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1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18CF0935-307D-4D00-B5C7-A741B8FF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270" y="3036923"/>
            <a:ext cx="11103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153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4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BFF04E4-7EDE-49DC-AA33-ADC8CDD689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04968" y="2671654"/>
            <a:ext cx="487363" cy="487363"/>
          </a:xfrm>
          <a:prstGeom prst="rect">
            <a:avLst/>
          </a:prstGeom>
        </p:spPr>
      </p:pic>
      <p:sp>
        <p:nvSpPr>
          <p:cNvPr id="41" name="Text Box 10">
            <a:extLst>
              <a:ext uri="{FF2B5EF4-FFF2-40B4-BE49-F238E27FC236}">
                <a16:creationId xmlns:a16="http://schemas.microsoft.com/office/drawing/2014/main" id="{A8F62933-B0D4-4578-BB4F-CD12CDF17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034" y="2211736"/>
            <a:ext cx="11675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en-US" sz="4000">
                <a:solidFill>
                  <a:srgbClr val="ED7D31">
                    <a:lumMod val="50000"/>
                  </a:srgbClr>
                </a:solidFill>
                <a:latin typeface="Calibri"/>
                <a:cs typeface="Times New Roman" panose="02020603050405020304" pitchFamily="18" charset="0"/>
              </a:rPr>
              <a:t>giờ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42" name="Line 22">
            <a:extLst>
              <a:ext uri="{FF2B5EF4-FFF2-40B4-BE49-F238E27FC236}">
                <a16:creationId xmlns:a16="http://schemas.microsoft.com/office/drawing/2014/main" id="{11C07C20-3CB5-427D-A490-61764DACA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3005308"/>
            <a:ext cx="3048000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</a:endParaRPr>
          </a:p>
        </p:txBody>
      </p:sp>
      <p:sp>
        <p:nvSpPr>
          <p:cNvPr id="43" name="Text Box 20">
            <a:extLst>
              <a:ext uri="{FF2B5EF4-FFF2-40B4-BE49-F238E27FC236}">
                <a16:creationId xmlns:a16="http://schemas.microsoft.com/office/drawing/2014/main" id="{27804088-985C-4984-8ED0-243F1C99A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307" y="3066716"/>
            <a:ext cx="1602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phút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9FF37AFD-C6FD-4EE3-8B58-8A352852A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353" y="3616478"/>
            <a:ext cx="6863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6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7DAE023D-8FD7-4E0B-A21C-C31003C5A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565" y="3610992"/>
            <a:ext cx="6863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3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46" name="Text Box 20">
            <a:extLst>
              <a:ext uri="{FF2B5EF4-FFF2-40B4-BE49-F238E27FC236}">
                <a16:creationId xmlns:a16="http://schemas.microsoft.com/office/drawing/2014/main" id="{B934C8A2-CBC5-44D4-A02D-A7CABC69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100" y="2438400"/>
            <a:ext cx="6863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000" noProof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7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47" name="Text Box 20">
            <a:extLst>
              <a:ext uri="{FF2B5EF4-FFF2-40B4-BE49-F238E27FC236}">
                <a16:creationId xmlns:a16="http://schemas.microsoft.com/office/drawing/2014/main" id="{8B19B8EC-1570-422B-BCF3-6DD6F6732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461" y="2452414"/>
            <a:ext cx="1328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phút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48" name="Text Box 20">
            <a:extLst>
              <a:ext uri="{FF2B5EF4-FFF2-40B4-BE49-F238E27FC236}">
                <a16:creationId xmlns:a16="http://schemas.microsoft.com/office/drawing/2014/main" id="{C8EF106B-F4CF-4C8F-B4EB-5E90C84C2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203" y="4183722"/>
            <a:ext cx="1328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0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30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441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30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55368-81D5-49B1-0B8A-1A7826936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7CAA757-7E52-0216-8D27-186B2565FB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90EF3C-05D2-84A7-8703-37F4CD6501E4}"/>
              </a:ext>
            </a:extLst>
          </p:cNvPr>
          <p:cNvSpPr/>
          <p:nvPr/>
        </p:nvSpPr>
        <p:spPr>
          <a:xfrm>
            <a:off x="413075" y="666085"/>
            <a:ext cx="11493307" cy="5715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4E347730-78FE-3FE5-9C21-0C56D966054D}"/>
              </a:ext>
            </a:extLst>
          </p:cNvPr>
          <p:cNvSpPr txBox="1"/>
          <p:nvPr/>
        </p:nvSpPr>
        <p:spPr>
          <a:xfrm>
            <a:off x="1249537" y="155718"/>
            <a:ext cx="3736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Bài 1 : Tính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D8E574D4-3321-BDF5-9150-45327A321948}"/>
              </a:ext>
            </a:extLst>
          </p:cNvPr>
          <p:cNvSpPr/>
          <p:nvPr/>
        </p:nvSpPr>
        <p:spPr>
          <a:xfrm>
            <a:off x="1257498" y="592582"/>
            <a:ext cx="7276902" cy="324806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" fmla="*/ 0 w 9877777"/>
              <a:gd name="connsiteY0" fmla="*/ 284617 h 431037"/>
              <a:gd name="connsiteX1" fmla="*/ 595855 w 9877777"/>
              <a:gd name="connsiteY1" fmla="*/ 307195 h 431037"/>
              <a:gd name="connsiteX2" fmla="*/ 2302933 w 9877777"/>
              <a:gd name="connsiteY2" fmla="*/ 420084 h 431037"/>
              <a:gd name="connsiteX3" fmla="*/ 4696177 w 9877777"/>
              <a:gd name="connsiteY3" fmla="*/ 2395 h 431037"/>
              <a:gd name="connsiteX4" fmla="*/ 6886222 w 9877777"/>
              <a:gd name="connsiteY4" fmla="*/ 250751 h 431037"/>
              <a:gd name="connsiteX5" fmla="*/ 9098844 w 9877777"/>
              <a:gd name="connsiteY5" fmla="*/ 284617 h 431037"/>
              <a:gd name="connsiteX6" fmla="*/ 9877777 w 9877777"/>
              <a:gd name="connsiteY6" fmla="*/ 149151 h 43103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60818 h 291409"/>
              <a:gd name="connsiteX1" fmla="*/ 633406 w 9915328"/>
              <a:gd name="connsiteY1" fmla="*/ 173707 h 291409"/>
              <a:gd name="connsiteX2" fmla="*/ 2340484 w 9915328"/>
              <a:gd name="connsiteY2" fmla="*/ 286596 h 291409"/>
              <a:gd name="connsiteX3" fmla="*/ 5071684 w 9915328"/>
              <a:gd name="connsiteY3" fmla="*/ 4374 h 291409"/>
              <a:gd name="connsiteX4" fmla="*/ 6923773 w 9915328"/>
              <a:gd name="connsiteY4" fmla="*/ 117263 h 291409"/>
              <a:gd name="connsiteX5" fmla="*/ 9136395 w 9915328"/>
              <a:gd name="connsiteY5" fmla="*/ 151129 h 291409"/>
              <a:gd name="connsiteX6" fmla="*/ 9915328 w 9915328"/>
              <a:gd name="connsiteY6" fmla="*/ 15663 h 291409"/>
              <a:gd name="connsiteX0" fmla="*/ 0 w 9915328"/>
              <a:gd name="connsiteY0" fmla="*/ 163495 h 394086"/>
              <a:gd name="connsiteX1" fmla="*/ 633406 w 9915328"/>
              <a:gd name="connsiteY1" fmla="*/ 276384 h 394086"/>
              <a:gd name="connsiteX2" fmla="*/ 2340484 w 9915328"/>
              <a:gd name="connsiteY2" fmla="*/ 389273 h 394086"/>
              <a:gd name="connsiteX3" fmla="*/ 5071684 w 9915328"/>
              <a:gd name="connsiteY3" fmla="*/ 107051 h 394086"/>
              <a:gd name="connsiteX4" fmla="*/ 6986358 w 9915328"/>
              <a:gd name="connsiteY4" fmla="*/ 5451 h 394086"/>
              <a:gd name="connsiteX5" fmla="*/ 9136395 w 9915328"/>
              <a:gd name="connsiteY5" fmla="*/ 253806 h 394086"/>
              <a:gd name="connsiteX6" fmla="*/ 9915328 w 9915328"/>
              <a:gd name="connsiteY6" fmla="*/ 118340 h 394086"/>
              <a:gd name="connsiteX0" fmla="*/ 0 w 9915328"/>
              <a:gd name="connsiteY0" fmla="*/ 179002 h 409593"/>
              <a:gd name="connsiteX1" fmla="*/ 633406 w 9915328"/>
              <a:gd name="connsiteY1" fmla="*/ 291891 h 409593"/>
              <a:gd name="connsiteX2" fmla="*/ 2340484 w 9915328"/>
              <a:gd name="connsiteY2" fmla="*/ 404780 h 409593"/>
              <a:gd name="connsiteX3" fmla="*/ 5071684 w 9915328"/>
              <a:gd name="connsiteY3" fmla="*/ 122558 h 409593"/>
              <a:gd name="connsiteX4" fmla="*/ 6986358 w 9915328"/>
              <a:gd name="connsiteY4" fmla="*/ 20958 h 409593"/>
              <a:gd name="connsiteX5" fmla="*/ 9136395 w 9915328"/>
              <a:gd name="connsiteY5" fmla="*/ 9669 h 409593"/>
              <a:gd name="connsiteX6" fmla="*/ 9915328 w 9915328"/>
              <a:gd name="connsiteY6" fmla="*/ 133847 h 409593"/>
              <a:gd name="connsiteX0" fmla="*/ 0 w 9915328"/>
              <a:gd name="connsiteY0" fmla="*/ 198509 h 429100"/>
              <a:gd name="connsiteX1" fmla="*/ 633406 w 9915328"/>
              <a:gd name="connsiteY1" fmla="*/ 311398 h 429100"/>
              <a:gd name="connsiteX2" fmla="*/ 2340484 w 9915328"/>
              <a:gd name="connsiteY2" fmla="*/ 424287 h 429100"/>
              <a:gd name="connsiteX3" fmla="*/ 5071684 w 9915328"/>
              <a:gd name="connsiteY3" fmla="*/ 142065 h 429100"/>
              <a:gd name="connsiteX4" fmla="*/ 6986358 w 9915328"/>
              <a:gd name="connsiteY4" fmla="*/ 40465 h 429100"/>
              <a:gd name="connsiteX5" fmla="*/ 9136395 w 9915328"/>
              <a:gd name="connsiteY5" fmla="*/ 29176 h 429100"/>
              <a:gd name="connsiteX6" fmla="*/ 9915328 w 9915328"/>
              <a:gd name="connsiteY6" fmla="*/ 153354 h 429100"/>
              <a:gd name="connsiteX0" fmla="*/ 0 w 9915328"/>
              <a:gd name="connsiteY0" fmla="*/ 158109 h 388700"/>
              <a:gd name="connsiteX1" fmla="*/ 633406 w 9915328"/>
              <a:gd name="connsiteY1" fmla="*/ 270998 h 388700"/>
              <a:gd name="connsiteX2" fmla="*/ 2340484 w 9915328"/>
              <a:gd name="connsiteY2" fmla="*/ 383887 h 388700"/>
              <a:gd name="connsiteX3" fmla="*/ 5071684 w 9915328"/>
              <a:gd name="connsiteY3" fmla="*/ 101665 h 388700"/>
              <a:gd name="connsiteX4" fmla="*/ 6986358 w 9915328"/>
              <a:gd name="connsiteY4" fmla="*/ 65 h 388700"/>
              <a:gd name="connsiteX5" fmla="*/ 8835990 w 9915328"/>
              <a:gd name="connsiteY5" fmla="*/ 112954 h 388700"/>
              <a:gd name="connsiteX6" fmla="*/ 9915328 w 9915328"/>
              <a:gd name="connsiteY6" fmla="*/ 112954 h 388700"/>
              <a:gd name="connsiteX0" fmla="*/ 0 w 9915328"/>
              <a:gd name="connsiteY0" fmla="*/ 158569 h 385714"/>
              <a:gd name="connsiteX1" fmla="*/ 633406 w 9915328"/>
              <a:gd name="connsiteY1" fmla="*/ 271458 h 385714"/>
              <a:gd name="connsiteX2" fmla="*/ 2340484 w 9915328"/>
              <a:gd name="connsiteY2" fmla="*/ 384347 h 385714"/>
              <a:gd name="connsiteX3" fmla="*/ 5270277 w 9915328"/>
              <a:gd name="connsiteY3" fmla="*/ 191025 h 385714"/>
              <a:gd name="connsiteX4" fmla="*/ 6986358 w 9915328"/>
              <a:gd name="connsiteY4" fmla="*/ 525 h 385714"/>
              <a:gd name="connsiteX5" fmla="*/ 8835990 w 9915328"/>
              <a:gd name="connsiteY5" fmla="*/ 113414 h 385714"/>
              <a:gd name="connsiteX6" fmla="*/ 9915328 w 9915328"/>
              <a:gd name="connsiteY6" fmla="*/ 113414 h 385714"/>
              <a:gd name="connsiteX0" fmla="*/ 0 w 9915328"/>
              <a:gd name="connsiteY0" fmla="*/ 158569 h 323756"/>
              <a:gd name="connsiteX1" fmla="*/ 633406 w 9915328"/>
              <a:gd name="connsiteY1" fmla="*/ 271458 h 323756"/>
              <a:gd name="connsiteX2" fmla="*/ 2340484 w 9915328"/>
              <a:gd name="connsiteY2" fmla="*/ 320847 h 323756"/>
              <a:gd name="connsiteX3" fmla="*/ 5270277 w 9915328"/>
              <a:gd name="connsiteY3" fmla="*/ 191025 h 323756"/>
              <a:gd name="connsiteX4" fmla="*/ 6986358 w 9915328"/>
              <a:gd name="connsiteY4" fmla="*/ 525 h 323756"/>
              <a:gd name="connsiteX5" fmla="*/ 8835990 w 9915328"/>
              <a:gd name="connsiteY5" fmla="*/ 113414 h 323756"/>
              <a:gd name="connsiteX6" fmla="*/ 9915328 w 9915328"/>
              <a:gd name="connsiteY6" fmla="*/ 113414 h 323756"/>
              <a:gd name="connsiteX0" fmla="*/ 0 w 9915328"/>
              <a:gd name="connsiteY0" fmla="*/ 95979 h 261166"/>
              <a:gd name="connsiteX1" fmla="*/ 633406 w 9915328"/>
              <a:gd name="connsiteY1" fmla="*/ 208868 h 261166"/>
              <a:gd name="connsiteX2" fmla="*/ 2340484 w 9915328"/>
              <a:gd name="connsiteY2" fmla="*/ 258257 h 261166"/>
              <a:gd name="connsiteX3" fmla="*/ 5270277 w 9915328"/>
              <a:gd name="connsiteY3" fmla="*/ 128435 h 261166"/>
              <a:gd name="connsiteX4" fmla="*/ 8835990 w 9915328"/>
              <a:gd name="connsiteY4" fmla="*/ 50824 h 261166"/>
              <a:gd name="connsiteX5" fmla="*/ 9915328 w 9915328"/>
              <a:gd name="connsiteY5" fmla="*/ 50824 h 261166"/>
              <a:gd name="connsiteX0" fmla="*/ 0 w 9915328"/>
              <a:gd name="connsiteY0" fmla="*/ 201048 h 366235"/>
              <a:gd name="connsiteX1" fmla="*/ 633406 w 9915328"/>
              <a:gd name="connsiteY1" fmla="*/ 313937 h 366235"/>
              <a:gd name="connsiteX2" fmla="*/ 2340484 w 9915328"/>
              <a:gd name="connsiteY2" fmla="*/ 363326 h 366235"/>
              <a:gd name="connsiteX3" fmla="*/ 5270277 w 9915328"/>
              <a:gd name="connsiteY3" fmla="*/ 233504 h 366235"/>
              <a:gd name="connsiteX4" fmla="*/ 7659714 w 9915328"/>
              <a:gd name="connsiteY4" fmla="*/ 28893 h 366235"/>
              <a:gd name="connsiteX5" fmla="*/ 9915328 w 9915328"/>
              <a:gd name="connsiteY5" fmla="*/ 155893 h 366235"/>
              <a:gd name="connsiteX0" fmla="*/ 0 w 9915328"/>
              <a:gd name="connsiteY0" fmla="*/ 173629 h 338816"/>
              <a:gd name="connsiteX1" fmla="*/ 633406 w 9915328"/>
              <a:gd name="connsiteY1" fmla="*/ 286518 h 338816"/>
              <a:gd name="connsiteX2" fmla="*/ 2340484 w 9915328"/>
              <a:gd name="connsiteY2" fmla="*/ 335907 h 338816"/>
              <a:gd name="connsiteX3" fmla="*/ 5270277 w 9915328"/>
              <a:gd name="connsiteY3" fmla="*/ 206085 h 338816"/>
              <a:gd name="connsiteX4" fmla="*/ 7659714 w 9915328"/>
              <a:gd name="connsiteY4" fmla="*/ 1474 h 338816"/>
              <a:gd name="connsiteX5" fmla="*/ 9915328 w 9915328"/>
              <a:gd name="connsiteY5" fmla="*/ 128474 h 338816"/>
              <a:gd name="connsiteX0" fmla="*/ 0 w 10190302"/>
              <a:gd name="connsiteY0" fmla="*/ 174097 h 339284"/>
              <a:gd name="connsiteX1" fmla="*/ 633406 w 10190302"/>
              <a:gd name="connsiteY1" fmla="*/ 286986 h 339284"/>
              <a:gd name="connsiteX2" fmla="*/ 2340484 w 10190302"/>
              <a:gd name="connsiteY2" fmla="*/ 336375 h 339284"/>
              <a:gd name="connsiteX3" fmla="*/ 5270277 w 10190302"/>
              <a:gd name="connsiteY3" fmla="*/ 206553 h 339284"/>
              <a:gd name="connsiteX4" fmla="*/ 7659714 w 10190302"/>
              <a:gd name="connsiteY4" fmla="*/ 1942 h 339284"/>
              <a:gd name="connsiteX5" fmla="*/ 10190302 w 10190302"/>
              <a:gd name="connsiteY5" fmla="*/ 103542 h 339284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118179 h 372151"/>
              <a:gd name="connsiteX1" fmla="*/ 2279379 w 10129197"/>
              <a:gd name="connsiteY1" fmla="*/ 369357 h 372151"/>
              <a:gd name="connsiteX2" fmla="*/ 5209172 w 10129197"/>
              <a:gd name="connsiteY2" fmla="*/ 239535 h 372151"/>
              <a:gd name="connsiteX3" fmla="*/ 7598609 w 10129197"/>
              <a:gd name="connsiteY3" fmla="*/ 34924 h 372151"/>
              <a:gd name="connsiteX4" fmla="*/ 10129197 w 10129197"/>
              <a:gd name="connsiteY4" fmla="*/ 9524 h 3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9197" h="372151">
                <a:moveTo>
                  <a:pt x="0" y="118179"/>
                </a:moveTo>
                <a:cubicBezTo>
                  <a:pt x="245726" y="411808"/>
                  <a:pt x="1411184" y="349131"/>
                  <a:pt x="2279379" y="369357"/>
                </a:cubicBezTo>
                <a:cubicBezTo>
                  <a:pt x="3147574" y="389583"/>
                  <a:pt x="4322634" y="295274"/>
                  <a:pt x="5209172" y="239535"/>
                </a:cubicBezTo>
                <a:cubicBezTo>
                  <a:pt x="6095710" y="183796"/>
                  <a:pt x="6778605" y="73259"/>
                  <a:pt x="7598609" y="34924"/>
                </a:cubicBezTo>
                <a:cubicBezTo>
                  <a:pt x="8418613" y="-3411"/>
                  <a:pt x="10029478" y="-7409"/>
                  <a:pt x="10129197" y="9524"/>
                </a:cubicBezTo>
              </a:path>
            </a:pathLst>
          </a:custGeom>
          <a:noFill/>
          <a:ln>
            <a:solidFill>
              <a:srgbClr val="AE7F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AE7F4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Freeform 34">
            <a:extLst>
              <a:ext uri="{FF2B5EF4-FFF2-40B4-BE49-F238E27FC236}">
                <a16:creationId xmlns:a16="http://schemas.microsoft.com/office/drawing/2014/main" id="{B1AB5C44-23A9-D10B-B582-BD2AA6C37280}"/>
              </a:ext>
            </a:extLst>
          </p:cNvPr>
          <p:cNvSpPr>
            <a:spLocks noEditPoints="1"/>
          </p:cNvSpPr>
          <p:nvPr/>
        </p:nvSpPr>
        <p:spPr bwMode="auto">
          <a:xfrm rot="21082951" flipH="1">
            <a:off x="319716" y="220468"/>
            <a:ext cx="903684" cy="523219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AE7F4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id="{C1C106D0-7541-D75D-1233-D791EADC0502}"/>
              </a:ext>
            </a:extLst>
          </p:cNvPr>
          <p:cNvGrpSpPr/>
          <p:nvPr/>
        </p:nvGrpSpPr>
        <p:grpSpPr>
          <a:xfrm>
            <a:off x="1820778" y="1143000"/>
            <a:ext cx="9456822" cy="4804689"/>
            <a:chOff x="1257498" y="1929786"/>
            <a:chExt cx="4233329" cy="3678765"/>
          </a:xfrm>
        </p:grpSpPr>
        <p:sp>
          <p:nvSpPr>
            <p:cNvPr id="22" name="任意多边形 62">
              <a:extLst>
                <a:ext uri="{FF2B5EF4-FFF2-40B4-BE49-F238E27FC236}">
                  <a16:creationId xmlns:a16="http://schemas.microsoft.com/office/drawing/2014/main" id="{5A0843CE-C3D1-AF22-CD6F-811B3D307237}"/>
                </a:ext>
              </a:extLst>
            </p:cNvPr>
            <p:cNvSpPr/>
            <p:nvPr/>
          </p:nvSpPr>
          <p:spPr>
            <a:xfrm>
              <a:off x="1257498" y="1929786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3" name="任意多边形 2">
              <a:extLst>
                <a:ext uri="{FF2B5EF4-FFF2-40B4-BE49-F238E27FC236}">
                  <a16:creationId xmlns:a16="http://schemas.microsoft.com/office/drawing/2014/main" id="{4919DD10-4C11-89F9-A841-85D0C60BD33E}"/>
                </a:ext>
              </a:extLst>
            </p:cNvPr>
            <p:cNvSpPr/>
            <p:nvPr/>
          </p:nvSpPr>
          <p:spPr>
            <a:xfrm>
              <a:off x="2396854" y="5136010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</p:grpSp>
      <p:pic>
        <p:nvPicPr>
          <p:cNvPr id="24" name="Picture 3">
            <a:extLst>
              <a:ext uri="{FF2B5EF4-FFF2-40B4-BE49-F238E27FC236}">
                <a16:creationId xmlns:a16="http://schemas.microsoft.com/office/drawing/2014/main" id="{FF342035-0FA1-2604-0675-584A593460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532" t="50691" r="53599"/>
          <a:stretch>
            <a:fillRect/>
          </a:stretch>
        </p:blipFill>
        <p:spPr>
          <a:xfrm>
            <a:off x="8305800" y="-25518"/>
            <a:ext cx="1143000" cy="1460618"/>
          </a:xfrm>
          <a:prstGeom prst="rect">
            <a:avLst/>
          </a:prstGeom>
        </p:spPr>
      </p:pic>
      <p:sp>
        <p:nvSpPr>
          <p:cNvPr id="30" name="Text Box 5">
            <a:extLst>
              <a:ext uri="{FF2B5EF4-FFF2-40B4-BE49-F238E27FC236}">
                <a16:creationId xmlns:a16="http://schemas.microsoft.com/office/drawing/2014/main" id="{B3AB678D-89B3-C504-98E7-A470CB670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033" y="1683994"/>
            <a:ext cx="22703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en-US" sz="4000">
                <a:solidFill>
                  <a:srgbClr val="ED7D31">
                    <a:lumMod val="50000"/>
                  </a:srgbClr>
                </a:solidFill>
                <a:latin typeface="Calibri"/>
              </a:rPr>
              <a:t>314 phút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630BAB-79F6-F69E-5A8F-4DF27C1EDF04}"/>
              </a:ext>
            </a:extLst>
          </p:cNvPr>
          <p:cNvGrpSpPr/>
          <p:nvPr/>
        </p:nvGrpSpPr>
        <p:grpSpPr>
          <a:xfrm>
            <a:off x="6553200" y="1826126"/>
            <a:ext cx="2971800" cy="1343921"/>
            <a:chOff x="5257800" y="1828800"/>
            <a:chExt cx="1981200" cy="762000"/>
          </a:xfrm>
        </p:grpSpPr>
        <p:sp>
          <p:nvSpPr>
            <p:cNvPr id="32" name="Line 6">
              <a:extLst>
                <a:ext uri="{FF2B5EF4-FFF2-40B4-BE49-F238E27FC236}">
                  <a16:creationId xmlns:a16="http://schemas.microsoft.com/office/drawing/2014/main" id="{DEEA6E50-1E95-31C6-9EBE-0E9D5E009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1828800"/>
              <a:ext cx="0" cy="76200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Line 7">
              <a:extLst>
                <a:ext uri="{FF2B5EF4-FFF2-40B4-BE49-F238E27FC236}">
                  <a16:creationId xmlns:a16="http://schemas.microsoft.com/office/drawing/2014/main" id="{D8C13B3B-722C-C68F-A8A1-23004AEA5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2119792"/>
              <a:ext cx="198120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 Box 8">
            <a:extLst>
              <a:ext uri="{FF2B5EF4-FFF2-40B4-BE49-F238E27FC236}">
                <a16:creationId xmlns:a16="http://schemas.microsoft.com/office/drawing/2014/main" id="{41D19D2B-34D7-673D-672A-9E13F3D7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004" y="1622572"/>
            <a:ext cx="7627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68D6A0EA-0D31-BDCC-82F7-3BA8702D7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057" y="2452414"/>
            <a:ext cx="579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F81EDA2F-A464-751D-80CF-3D3A4A886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253" y="2254578"/>
            <a:ext cx="99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4A762B0A-4C00-3DCB-70F8-A3C092292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023" y="2439282"/>
            <a:ext cx="1350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phút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B6D48279-F71C-15C7-2C87-7B2191B1E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676" y="2925280"/>
            <a:ext cx="23719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= 120 giây</a:t>
            </a:r>
          </a:p>
        </p:txBody>
      </p:sp>
      <p:pic>
        <p:nvPicPr>
          <p:cNvPr id="4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0DF5DBD-6201-FBD5-8F7F-565E92355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04968" y="2671654"/>
            <a:ext cx="487363" cy="487363"/>
          </a:xfrm>
          <a:prstGeom prst="rect">
            <a:avLst/>
          </a:prstGeom>
        </p:spPr>
      </p:pic>
      <p:sp>
        <p:nvSpPr>
          <p:cNvPr id="41" name="Text Box 10">
            <a:extLst>
              <a:ext uri="{FF2B5EF4-FFF2-40B4-BE49-F238E27FC236}">
                <a16:creationId xmlns:a16="http://schemas.microsoft.com/office/drawing/2014/main" id="{0A39E0D6-36F8-1DD0-4F1F-DE5A3D0B7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789" y="2250895"/>
            <a:ext cx="11675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 4         </a:t>
            </a:r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9B01BCCD-F03A-B4AE-F6E7-0E8CCB458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353" y="3616478"/>
            <a:ext cx="6863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009EACB3-864C-CD0D-60AC-6CE450C06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727" y="3616478"/>
            <a:ext cx="6863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6" name="Text Box 20">
            <a:extLst>
              <a:ext uri="{FF2B5EF4-FFF2-40B4-BE49-F238E27FC236}">
                <a16:creationId xmlns:a16="http://schemas.microsoft.com/office/drawing/2014/main" id="{29D8029C-2E23-32BE-0662-5EF25CAF9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627" y="2452414"/>
            <a:ext cx="6863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7" name="Text Box 20">
            <a:extLst>
              <a:ext uri="{FF2B5EF4-FFF2-40B4-BE49-F238E27FC236}">
                <a16:creationId xmlns:a16="http://schemas.microsoft.com/office/drawing/2014/main" id="{B8C301A1-3C8A-63ED-1198-0C8A09B35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462" y="2452414"/>
            <a:ext cx="6793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0711AF48-3DF5-3D63-97A3-FA2E3FBC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789" y="2915335"/>
            <a:ext cx="11675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 2       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8EE0E467-7389-5EAC-B60E-AC47BC500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700" y="2452917"/>
            <a:ext cx="579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9C0A7515-4087-CBF0-ED9F-B94F59356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8258" y="2437626"/>
            <a:ext cx="11908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giây</a:t>
            </a:r>
          </a:p>
        </p:txBody>
      </p:sp>
    </p:spTree>
    <p:extLst>
      <p:ext uri="{BB962C8B-B14F-4D97-AF65-F5344CB8AC3E}">
        <p14:creationId xmlns:p14="http://schemas.microsoft.com/office/powerpoint/2010/main" val="764088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441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30" grpId="0"/>
      <p:bldP spid="34" grpId="0"/>
      <p:bldP spid="36" grpId="0"/>
      <p:bldP spid="37" grpId="0"/>
      <p:bldP spid="38" grpId="0"/>
      <p:bldP spid="39" grpId="0"/>
      <p:bldP spid="41" grpId="0"/>
      <p:bldP spid="44" grpId="0"/>
      <p:bldP spid="45" grpId="0"/>
      <p:bldP spid="46" grpId="0"/>
      <p:bldP spid="47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6E7CA-4403-333A-43CC-A07DE3682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734367E-2EAA-D2A7-2EEE-388927988E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612C65-5287-FE77-5281-8C2A95782BA8}"/>
              </a:ext>
            </a:extLst>
          </p:cNvPr>
          <p:cNvSpPr/>
          <p:nvPr/>
        </p:nvSpPr>
        <p:spPr>
          <a:xfrm>
            <a:off x="349346" y="571500"/>
            <a:ext cx="11493307" cy="5715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B1AEC91A-7B17-C9A0-36C3-89A11807DA82}"/>
              </a:ext>
            </a:extLst>
          </p:cNvPr>
          <p:cNvSpPr txBox="1"/>
          <p:nvPr/>
        </p:nvSpPr>
        <p:spPr>
          <a:xfrm>
            <a:off x="990600" y="838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萝莉体 第二版" panose="02000500000000000000" pitchFamily="2" charset="-122"/>
                <a:cs typeface="Arial" panose="020B0604020202020204" pitchFamily="34" charset="0"/>
              </a:rPr>
              <a:t>Bài 2: Lớn</a:t>
            </a:r>
            <a:r>
              <a:rPr kumimoji="0" lang="en-US" altLang="zh-CN" sz="4800" b="0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萝莉体 第二版" panose="02000500000000000000" pitchFamily="2" charset="-122"/>
                <a:cs typeface="Arial" panose="020B0604020202020204" pitchFamily="34" charset="0"/>
              </a:rPr>
              <a:t> , bé , bằng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萝莉体 第二版" panose="02000500000000000000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74">
                <a:extLst>
                  <a:ext uri="{FF2B5EF4-FFF2-40B4-BE49-F238E27FC236}">
                    <a16:creationId xmlns:a16="http://schemas.microsoft.com/office/drawing/2014/main" id="{FA111A93-0500-FD94-5432-0A9FF01A713A}"/>
                  </a:ext>
                </a:extLst>
              </p:cNvPr>
              <p:cNvSpPr txBox="1"/>
              <p:nvPr/>
            </p:nvSpPr>
            <p:spPr>
              <a:xfrm>
                <a:off x="1371600" y="1918779"/>
                <a:ext cx="9677400" cy="3020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altLang="zh-CN" sz="4800">
                    <a:solidFill>
                      <a:srgbClr val="FF2B2B"/>
                    </a:solidFill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a) </a:t>
                </a:r>
                <a:r>
                  <a:rPr lang="vi-VN" altLang="zh-CN" sz="4800"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1 giờ 20 phút : 4 </a:t>
                </a:r>
                <a:r>
                  <a:rPr lang="vi-VN" altLang="zh-CN" sz="4800" b="1">
                    <a:solidFill>
                      <a:srgbClr val="00B050"/>
                    </a:solidFill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.?. </a:t>
                </a:r>
                <a:r>
                  <a:rPr lang="vi-VN" altLang="zh-CN" sz="4800"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101 phút : 5</a:t>
                </a:r>
              </a:p>
              <a:p>
                <a:pPr lvl="0" algn="just">
                  <a:defRPr/>
                </a:pPr>
                <a:r>
                  <a:rPr lang="vi-VN" altLang="zh-CN" sz="4800">
                    <a:solidFill>
                      <a:srgbClr val="FF2B2B"/>
                    </a:solidFill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b) </a:t>
                </a:r>
                <a:r>
                  <a:rPr lang="vi-VN" altLang="zh-CN" sz="4800"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4 ngày 6 giờ : 3 </a:t>
                </a:r>
                <a:r>
                  <a:rPr lang="vi-VN" altLang="zh-CN" sz="4800" b="1">
                    <a:solidFill>
                      <a:srgbClr val="00B050"/>
                    </a:solidFill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.?.</a:t>
                </a:r>
                <a:r>
                  <a:rPr lang="vi-VN" altLang="zh-CN" sz="4800"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 3 ngày : 2</a:t>
                </a:r>
              </a:p>
              <a:p>
                <a:pPr lvl="0" algn="just">
                  <a:defRPr/>
                </a:pPr>
                <a:r>
                  <a:rPr lang="vi-VN" altLang="zh-CN" sz="4800">
                    <a:solidFill>
                      <a:srgbClr val="FF2B2B"/>
                    </a:solidFill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c) </a:t>
                </a:r>
                <a:r>
                  <a:rPr lang="vi-VN" altLang="zh-CN" sz="4800"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11 năm 3 tháng : 9 </a:t>
                </a:r>
                <a:r>
                  <a:rPr lang="vi-VN" altLang="zh-CN" sz="4800" b="1">
                    <a:solidFill>
                      <a:srgbClr val="00B050"/>
                    </a:solidFill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.?.</a:t>
                </a:r>
                <a:r>
                  <a:rPr lang="vi-VN" altLang="zh-CN" sz="6600"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zh-CN" sz="6600" i="1" smtClean="0">
                            <a:latin typeface="Cambria Math" panose="02040503050406030204" pitchFamily="18" charset="0"/>
                            <a:ea typeface="萝莉体 第二版" panose="02000500000000000000" pitchFamily="2" charset="-122"/>
                          </a:rPr>
                        </m:ctrlPr>
                      </m:fPr>
                      <m:num>
                        <m:r>
                          <a:rPr lang="en-US" altLang="zh-CN" sz="6600" b="0" i="1" smtClean="0">
                            <a:latin typeface="Cambria Math" panose="02040503050406030204" pitchFamily="18" charset="0"/>
                            <a:ea typeface="萝莉体 第二版" panose="02000500000000000000" pitchFamily="2" charset="-122"/>
                          </a:rPr>
                          <m:t>5</m:t>
                        </m:r>
                      </m:num>
                      <m:den>
                        <m:r>
                          <a:rPr lang="en-US" altLang="zh-CN" sz="6600" b="0" i="1" smtClean="0">
                            <a:latin typeface="Cambria Math" panose="02040503050406030204" pitchFamily="18" charset="0"/>
                            <a:ea typeface="萝莉体 第二版" panose="02000500000000000000" pitchFamily="2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4800"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lang="vi-VN" altLang="zh-CN" sz="4800"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năm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萝莉体 第二版" panose="02000500000000000000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74">
                <a:extLst>
                  <a:ext uri="{FF2B5EF4-FFF2-40B4-BE49-F238E27FC236}">
                    <a16:creationId xmlns:a16="http://schemas.microsoft.com/office/drawing/2014/main" id="{FA111A93-0500-FD94-5432-0A9FF01A7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18779"/>
                <a:ext cx="9677400" cy="3020442"/>
              </a:xfrm>
              <a:prstGeom prst="rect">
                <a:avLst/>
              </a:prstGeom>
              <a:blipFill>
                <a:blip r:embed="rId3"/>
                <a:stretch>
                  <a:fillRect l="-2834" t="-4848" r="-2204" b="-6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539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FCE7C-E9FA-AF79-C168-FF768D9D4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4BB3D23-5CEB-113C-2B7D-7E7DEA5E46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2E39CF-E848-9132-BB9F-8EEDD68DBC2B}"/>
              </a:ext>
            </a:extLst>
          </p:cNvPr>
          <p:cNvSpPr/>
          <p:nvPr/>
        </p:nvSpPr>
        <p:spPr>
          <a:xfrm>
            <a:off x="349346" y="762000"/>
            <a:ext cx="11493307" cy="5715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文本框 74">
            <a:extLst>
              <a:ext uri="{FF2B5EF4-FFF2-40B4-BE49-F238E27FC236}">
                <a16:creationId xmlns:a16="http://schemas.microsoft.com/office/drawing/2014/main" id="{CE08A2F4-1BF6-09C4-ECE7-9AF0687EE413}"/>
              </a:ext>
            </a:extLst>
          </p:cNvPr>
          <p:cNvSpPr txBox="1"/>
          <p:nvPr/>
        </p:nvSpPr>
        <p:spPr>
          <a:xfrm>
            <a:off x="1371600" y="1690062"/>
            <a:ext cx="10553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altLang="zh-CN" sz="4400">
                <a:solidFill>
                  <a:srgbClr val="FF2B2B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a) </a:t>
            </a:r>
            <a:r>
              <a:rPr lang="vi-VN" altLang="zh-CN" sz="4400">
                <a:ea typeface="萝莉体 第二版" panose="02000500000000000000" pitchFamily="2" charset="-122"/>
                <a:cs typeface="Arial" panose="020B0604020202020204" pitchFamily="34" charset="0"/>
              </a:rPr>
              <a:t>1 giờ 20 phút : 4 </a:t>
            </a:r>
            <a:r>
              <a:rPr lang="en-US" altLang="zh-CN" sz="4400">
                <a:ea typeface="萝莉体 第二版" panose="02000500000000000000" pitchFamily="2" charset="-122"/>
                <a:cs typeface="Arial" panose="020B0604020202020204" pitchFamily="34" charset="0"/>
              </a:rPr>
              <a:t>  </a:t>
            </a:r>
            <a:r>
              <a:rPr lang="vi-VN" altLang="zh-CN" sz="4400" b="1">
                <a:solidFill>
                  <a:srgbClr val="00B050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.?.</a:t>
            </a:r>
            <a:r>
              <a:rPr lang="en-US" altLang="zh-CN" sz="4400" b="1">
                <a:solidFill>
                  <a:srgbClr val="00B050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  </a:t>
            </a:r>
            <a:r>
              <a:rPr lang="vi-VN" altLang="zh-CN" sz="4400" b="1">
                <a:solidFill>
                  <a:srgbClr val="00B050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 </a:t>
            </a:r>
            <a:r>
              <a:rPr lang="vi-VN" altLang="zh-CN" sz="4400">
                <a:ea typeface="萝莉体 第二版" panose="02000500000000000000" pitchFamily="2" charset="-122"/>
                <a:cs typeface="Arial" panose="020B0604020202020204" pitchFamily="34" charset="0"/>
              </a:rPr>
              <a:t>101 phút : 5</a:t>
            </a:r>
            <a:endParaRPr lang="en-US" altLang="zh-CN" sz="4400">
              <a:ea typeface="萝莉体 第二版" panose="02000500000000000000" pitchFamily="2" charset="-122"/>
              <a:cs typeface="Arial" panose="020B0604020202020204" pitchFamily="34" charset="0"/>
            </a:endParaRPr>
          </a:p>
          <a:p>
            <a:pPr algn="just">
              <a:defRPr/>
            </a:pPr>
            <a:endParaRPr lang="vi-VN" altLang="zh-CN" sz="4400">
              <a:ea typeface="萝莉体 第二版" panose="02000500000000000000" pitchFamily="2" charset="-122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vi-VN" altLang="zh-CN" sz="4400">
                <a:solidFill>
                  <a:srgbClr val="C00000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1 giờ 20 phút : 4 = </a:t>
            </a:r>
            <a:r>
              <a:rPr lang="vi-VN" altLang="zh-CN" sz="4400">
                <a:solidFill>
                  <a:srgbClr val="0000FF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20 phút</a:t>
            </a:r>
            <a:endParaRPr lang="en-US" altLang="zh-CN" sz="4400">
              <a:solidFill>
                <a:srgbClr val="0000FF"/>
              </a:solidFill>
              <a:ea typeface="萝莉体 第二版" panose="02000500000000000000" pitchFamily="2" charset="-122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vi-VN" altLang="zh-CN" sz="4400">
              <a:solidFill>
                <a:srgbClr val="C00000"/>
              </a:solidFill>
              <a:ea typeface="萝莉体 第二版" panose="02000500000000000000" pitchFamily="2" charset="-122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vi-VN" altLang="zh-CN" sz="4400">
                <a:solidFill>
                  <a:srgbClr val="C00000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101 phút : 5 = </a:t>
            </a:r>
            <a:r>
              <a:rPr lang="vi-VN" altLang="zh-CN" sz="4400">
                <a:solidFill>
                  <a:srgbClr val="0000FF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20 phút 12 giây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BC89D5-94F7-9F55-9C64-860364217C26}"/>
              </a:ext>
            </a:extLst>
          </p:cNvPr>
          <p:cNvSpPr txBox="1"/>
          <p:nvPr/>
        </p:nvSpPr>
        <p:spPr>
          <a:xfrm>
            <a:off x="6552006" y="1480512"/>
            <a:ext cx="80129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00FF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722936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2E118-D773-BB4E-D1DA-D73FDF279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1344799-F56E-F4C0-A4E0-2FD3B38928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83A170-BABA-B037-6518-4D25A5ED3147}"/>
              </a:ext>
            </a:extLst>
          </p:cNvPr>
          <p:cNvSpPr/>
          <p:nvPr/>
        </p:nvSpPr>
        <p:spPr>
          <a:xfrm>
            <a:off x="431993" y="571500"/>
            <a:ext cx="11493307" cy="5715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文本框 74">
            <a:extLst>
              <a:ext uri="{FF2B5EF4-FFF2-40B4-BE49-F238E27FC236}">
                <a16:creationId xmlns:a16="http://schemas.microsoft.com/office/drawing/2014/main" id="{D64083A2-E932-0487-97B9-0C59B7E3B505}"/>
              </a:ext>
            </a:extLst>
          </p:cNvPr>
          <p:cNvSpPr txBox="1"/>
          <p:nvPr/>
        </p:nvSpPr>
        <p:spPr>
          <a:xfrm>
            <a:off x="1371600" y="1447800"/>
            <a:ext cx="10553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4800">
                <a:solidFill>
                  <a:srgbClr val="FF2B2B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b) </a:t>
            </a:r>
            <a:r>
              <a:rPr lang="vi-VN" altLang="zh-CN" sz="4800">
                <a:solidFill>
                  <a:prstClr val="black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4 ngày 6 giờ : 3 </a:t>
            </a:r>
            <a:r>
              <a:rPr lang="en-US" altLang="zh-CN" sz="4800">
                <a:solidFill>
                  <a:prstClr val="black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  </a:t>
            </a:r>
            <a:r>
              <a:rPr lang="vi-VN" altLang="zh-CN" sz="4800" b="1">
                <a:solidFill>
                  <a:srgbClr val="00B050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.?.</a:t>
            </a:r>
            <a:r>
              <a:rPr lang="en-US" altLang="zh-CN" sz="4800" b="1">
                <a:solidFill>
                  <a:srgbClr val="00B050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  </a:t>
            </a:r>
            <a:r>
              <a:rPr lang="vi-VN" altLang="zh-CN" sz="4800">
                <a:solidFill>
                  <a:prstClr val="black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 3 ngày : 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zh-CN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萝莉体 第二版" panose="02000500000000000000" pitchFamily="2" charset="-122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vi-VN" altLang="zh-CN" sz="4400">
                <a:solidFill>
                  <a:srgbClr val="C00000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4 ngày 6 giờ : 3 = </a:t>
            </a:r>
            <a:r>
              <a:rPr lang="vi-VN" altLang="zh-CN" sz="4400">
                <a:solidFill>
                  <a:srgbClr val="0000FF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1 ngày 10 giờ</a:t>
            </a:r>
            <a:endParaRPr lang="en-US" altLang="zh-CN" sz="4400">
              <a:solidFill>
                <a:srgbClr val="0000FF"/>
              </a:solidFill>
              <a:ea typeface="萝莉体 第二版" panose="02000500000000000000" pitchFamily="2" charset="-122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vi-VN" altLang="zh-CN" sz="4400">
              <a:solidFill>
                <a:srgbClr val="C00000"/>
              </a:solidFill>
              <a:ea typeface="萝莉体 第二版" panose="02000500000000000000" pitchFamily="2" charset="-122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vi-VN" altLang="zh-CN" sz="4400">
                <a:solidFill>
                  <a:srgbClr val="C00000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3 ngày : 2 =</a:t>
            </a:r>
            <a:r>
              <a:rPr lang="vi-VN" altLang="zh-CN" sz="4400">
                <a:solidFill>
                  <a:srgbClr val="0000FF"/>
                </a:solidFill>
                <a:ea typeface="萝莉体 第二版" panose="02000500000000000000" pitchFamily="2" charset="-122"/>
                <a:cs typeface="Arial" panose="020B0604020202020204" pitchFamily="34" charset="0"/>
              </a:rPr>
              <a:t> 1 ngày 12 giờ</a:t>
            </a:r>
            <a:endParaRPr kumimoji="0" lang="vi-VN" altLang="zh-CN" sz="4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萝莉体 第二版" panose="02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7CD15-BD4D-4407-F94F-AD831C200946}"/>
              </a:ext>
            </a:extLst>
          </p:cNvPr>
          <p:cNvSpPr txBox="1"/>
          <p:nvPr/>
        </p:nvSpPr>
        <p:spPr>
          <a:xfrm>
            <a:off x="6781800" y="1295400"/>
            <a:ext cx="80129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355347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257A8-0998-CD2B-6DDD-BB7965B48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8D2C9CC-C2DF-2BD8-A046-046F524D76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46CD4B-E685-134F-E400-9F68DB8D7A38}"/>
              </a:ext>
            </a:extLst>
          </p:cNvPr>
          <p:cNvSpPr/>
          <p:nvPr/>
        </p:nvSpPr>
        <p:spPr>
          <a:xfrm>
            <a:off x="349346" y="571500"/>
            <a:ext cx="11493307" cy="5715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74">
                <a:extLst>
                  <a:ext uri="{FF2B5EF4-FFF2-40B4-BE49-F238E27FC236}">
                    <a16:creationId xmlns:a16="http://schemas.microsoft.com/office/drawing/2014/main" id="{2EA00B6E-A4F8-8632-C0F8-E67214371D84}"/>
                  </a:ext>
                </a:extLst>
              </p:cNvPr>
              <p:cNvSpPr txBox="1"/>
              <p:nvPr/>
            </p:nvSpPr>
            <p:spPr>
              <a:xfrm>
                <a:off x="1371600" y="1253436"/>
                <a:ext cx="10553700" cy="4541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F2B2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c) </a:t>
                </a:r>
                <a:r>
                  <a:rPr kumimoji="0" lang="vi-VN" altLang="zh-CN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11 năm 3 tháng : 9 </a:t>
                </a:r>
                <a:r>
                  <a:rPr kumimoji="0" lang="en-US" altLang="zh-CN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  </a:t>
                </a:r>
                <a:r>
                  <a:rPr kumimoji="0" lang="vi-VN" altLang="zh-C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.?.</a:t>
                </a:r>
                <a:r>
                  <a:rPr kumimoji="0" lang="en-US" altLang="zh-C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  </a:t>
                </a:r>
                <a:r>
                  <a:rPr kumimoji="0" lang="vi-VN" altLang="zh-CN" sz="6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altLang="zh-CN" sz="6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萝莉体 第二版" panose="02000500000000000000" pitchFamily="2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6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萝莉体 第二版" panose="02000500000000000000" pitchFamily="2" charset="-122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altLang="zh-CN" sz="6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萝莉体 第二版" panose="02000500000000000000" pitchFamily="2" charset="-122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altLang="zh-CN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 </a:t>
                </a:r>
                <a:r>
                  <a:rPr kumimoji="0" lang="vi-VN" altLang="zh-CN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萝莉体 第二版" panose="02000500000000000000" pitchFamily="2" charset="-122"/>
                    <a:cs typeface="Arial" panose="020B0604020202020204" pitchFamily="34" charset="0"/>
                  </a:rPr>
                  <a:t>năm</a:t>
                </a:r>
                <a:endParaRPr kumimoji="0" lang="en-US" altLang="zh-CN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萝莉体 第二版" panose="02000500000000000000" pitchFamily="2" charset="-122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zh-C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萝莉体 第二版" panose="02000500000000000000" pitchFamily="2" charset="-122"/>
                  <a:cs typeface="Arial" panose="020B0604020202020204" pitchFamily="34" charset="0"/>
                </a:endParaRPr>
              </a:p>
              <a:p>
                <a:pPr lvl="0" algn="just">
                  <a:defRPr/>
                </a:pPr>
                <a:r>
                  <a:rPr lang="vi-VN" altLang="zh-CN" sz="4400">
                    <a:solidFill>
                      <a:srgbClr val="C00000"/>
                    </a:solidFill>
                    <a:ea typeface="萝莉体 第二版" panose="02000500000000000000" pitchFamily="2" charset="-122"/>
                    <a:cs typeface="Arial" panose="020B0604020202020204" pitchFamily="34" charset="0"/>
                  </a:rPr>
                  <a:t>11 năm 3 tháng : 9 = 1 năm 3 tháng</a:t>
                </a:r>
                <a:endParaRPr lang="en-US" altLang="zh-CN" sz="4400">
                  <a:solidFill>
                    <a:srgbClr val="C00000"/>
                  </a:solidFill>
                  <a:ea typeface="萝莉体 第二版" panose="02000500000000000000" pitchFamily="2" charset="-122"/>
                  <a:cs typeface="Arial" panose="020B0604020202020204" pitchFamily="34" charset="0"/>
                </a:endParaRPr>
              </a:p>
              <a:p>
                <a:pPr lvl="0" algn="just">
                  <a:defRPr/>
                </a:pPr>
                <a:endParaRPr lang="vi-VN" altLang="zh-CN" sz="4400">
                  <a:solidFill>
                    <a:srgbClr val="C00000"/>
                  </a:solidFill>
                  <a:ea typeface="萝莉体 第二版" panose="02000500000000000000" pitchFamily="2" charset="-122"/>
                  <a:cs typeface="Arial" panose="020B0604020202020204" pitchFamily="34" charset="0"/>
                </a:endParaRPr>
              </a:p>
              <a:p>
                <a:pPr lvl="0" algn="just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altLang="zh-C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萝莉体 第二版" panose="02000500000000000000" pitchFamily="2" charset="-122"/>
                          </a:rPr>
                        </m:ctrlPr>
                      </m:fPr>
                      <m:num>
                        <m:r>
                          <a:rPr lang="en-US" altLang="zh-C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萝莉体 第二版" panose="02000500000000000000" pitchFamily="2" charset="-122"/>
                          </a:rPr>
                          <m:t>5</m:t>
                        </m:r>
                      </m:num>
                      <m:den>
                        <m:r>
                          <a:rPr lang="en-US" altLang="zh-C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萝莉体 第二版" panose="02000500000000000000" pitchFamily="2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altLang="zh-CN" sz="4400">
                    <a:solidFill>
                      <a:srgbClr val="C00000"/>
                    </a:solidFill>
                    <a:ea typeface="萝莉体 第二版" panose="02000500000000000000" pitchFamily="2" charset="-122"/>
                    <a:cs typeface="Arial" panose="020B0604020202020204" pitchFamily="34" charset="0"/>
                  </a:rPr>
                  <a:t> năm = 1,25 năm = 1 năm 3 tháng</a:t>
                </a:r>
              </a:p>
            </p:txBody>
          </p:sp>
        </mc:Choice>
        <mc:Fallback xmlns="">
          <p:sp>
            <p:nvSpPr>
              <p:cNvPr id="5" name="文本框 74">
                <a:extLst>
                  <a:ext uri="{FF2B5EF4-FFF2-40B4-BE49-F238E27FC236}">
                    <a16:creationId xmlns:a16="http://schemas.microsoft.com/office/drawing/2014/main" id="{2EA00B6E-A4F8-8632-C0F8-E67214371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53436"/>
                <a:ext cx="10553700" cy="4541628"/>
              </a:xfrm>
              <a:prstGeom prst="rect">
                <a:avLst/>
              </a:prstGeom>
              <a:blipFill>
                <a:blip r:embed="rId3"/>
                <a:stretch>
                  <a:fillRect l="-2600" t="-403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5A38630-5E01-A4A8-43C0-A59C940EF16F}"/>
              </a:ext>
            </a:extLst>
          </p:cNvPr>
          <p:cNvSpPr txBox="1"/>
          <p:nvPr/>
        </p:nvSpPr>
        <p:spPr>
          <a:xfrm>
            <a:off x="7620000" y="1600200"/>
            <a:ext cx="80129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857777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4894890" y="3070408"/>
            <a:ext cx="6486474" cy="3324318"/>
          </a:xfrm>
          <a:custGeom>
            <a:avLst/>
            <a:gdLst/>
            <a:ahLst/>
            <a:cxnLst/>
            <a:rect l="l" t="t" r="r" b="b"/>
            <a:pathLst>
              <a:path w="9729711" h="4986477">
                <a:moveTo>
                  <a:pt x="9729711" y="0"/>
                </a:moveTo>
                <a:lnTo>
                  <a:pt x="0" y="0"/>
                </a:lnTo>
                <a:lnTo>
                  <a:pt x="0" y="4986477"/>
                </a:lnTo>
                <a:lnTo>
                  <a:pt x="9729711" y="4986477"/>
                </a:lnTo>
                <a:lnTo>
                  <a:pt x="972971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703145" y="3271080"/>
            <a:ext cx="4494455" cy="3123646"/>
          </a:xfrm>
          <a:custGeom>
            <a:avLst/>
            <a:gdLst/>
            <a:ahLst/>
            <a:cxnLst/>
            <a:rect l="l" t="t" r="r" b="b"/>
            <a:pathLst>
              <a:path w="6741682" h="4685469">
                <a:moveTo>
                  <a:pt x="0" y="0"/>
                </a:moveTo>
                <a:lnTo>
                  <a:pt x="6741682" y="0"/>
                </a:lnTo>
                <a:lnTo>
                  <a:pt x="6741682" y="4685469"/>
                </a:lnTo>
                <a:lnTo>
                  <a:pt x="0" y="468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06681" y="336917"/>
            <a:ext cx="7284720" cy="2934163"/>
            <a:chOff x="1027384" y="527957"/>
            <a:chExt cx="10604237" cy="5812058"/>
          </a:xfrm>
        </p:grpSpPr>
        <p:sp>
          <p:nvSpPr>
            <p:cNvPr id="22" name="สี่เหลี่ยมผืนผ้ามุมมน 2"/>
            <p:cNvSpPr/>
            <p:nvPr/>
          </p:nvSpPr>
          <p:spPr>
            <a:xfrm>
              <a:off x="1115241" y="527957"/>
              <a:ext cx="10516380" cy="5789741"/>
            </a:xfrm>
            <a:custGeom>
              <a:avLst/>
              <a:gdLst>
                <a:gd name="connsiteX0" fmla="*/ 0 w 9144000"/>
                <a:gd name="connsiteY0" fmla="*/ 814500 h 4886900"/>
                <a:gd name="connsiteX1" fmla="*/ 814500 w 9144000"/>
                <a:gd name="connsiteY1" fmla="*/ 0 h 4886900"/>
                <a:gd name="connsiteX2" fmla="*/ 8329500 w 9144000"/>
                <a:gd name="connsiteY2" fmla="*/ 0 h 4886900"/>
                <a:gd name="connsiteX3" fmla="*/ 9144000 w 9144000"/>
                <a:gd name="connsiteY3" fmla="*/ 814500 h 4886900"/>
                <a:gd name="connsiteX4" fmla="*/ 9144000 w 9144000"/>
                <a:gd name="connsiteY4" fmla="*/ 4072400 h 4886900"/>
                <a:gd name="connsiteX5" fmla="*/ 8329500 w 9144000"/>
                <a:gd name="connsiteY5" fmla="*/ 4886900 h 4886900"/>
                <a:gd name="connsiteX6" fmla="*/ 814500 w 9144000"/>
                <a:gd name="connsiteY6" fmla="*/ 4886900 h 4886900"/>
                <a:gd name="connsiteX7" fmla="*/ 0 w 9144000"/>
                <a:gd name="connsiteY7" fmla="*/ 4072400 h 4886900"/>
                <a:gd name="connsiteX8" fmla="*/ 0 w 9144000"/>
                <a:gd name="connsiteY8" fmla="*/ 814500 h 4886900"/>
                <a:gd name="connsiteX0-1" fmla="*/ 72 w 9144072"/>
                <a:gd name="connsiteY0-2" fmla="*/ 814500 h 4886900"/>
                <a:gd name="connsiteX1-3" fmla="*/ 814572 w 9144072"/>
                <a:gd name="connsiteY1-4" fmla="*/ 0 h 4886900"/>
                <a:gd name="connsiteX2-5" fmla="*/ 8329572 w 9144072"/>
                <a:gd name="connsiteY2-6" fmla="*/ 0 h 4886900"/>
                <a:gd name="connsiteX3-7" fmla="*/ 9144072 w 9144072"/>
                <a:gd name="connsiteY3-8" fmla="*/ 814500 h 4886900"/>
                <a:gd name="connsiteX4-9" fmla="*/ 9144072 w 9144072"/>
                <a:gd name="connsiteY4-10" fmla="*/ 4072400 h 4886900"/>
                <a:gd name="connsiteX5-11" fmla="*/ 8329572 w 9144072"/>
                <a:gd name="connsiteY5-12" fmla="*/ 4886900 h 4886900"/>
                <a:gd name="connsiteX6-13" fmla="*/ 814572 w 9144072"/>
                <a:gd name="connsiteY6-14" fmla="*/ 4886900 h 4886900"/>
                <a:gd name="connsiteX7-15" fmla="*/ 72 w 9144072"/>
                <a:gd name="connsiteY7-16" fmla="*/ 4072400 h 4886900"/>
                <a:gd name="connsiteX8-17" fmla="*/ 327875 w 9144072"/>
                <a:gd name="connsiteY8-18" fmla="*/ 2519203 h 4886900"/>
                <a:gd name="connsiteX9" fmla="*/ 72 w 9144072"/>
                <a:gd name="connsiteY9" fmla="*/ 814500 h 4886900"/>
                <a:gd name="connsiteX0-19" fmla="*/ 72 w 9144072"/>
                <a:gd name="connsiteY0-20" fmla="*/ 814500 h 4886900"/>
                <a:gd name="connsiteX1-21" fmla="*/ 814572 w 9144072"/>
                <a:gd name="connsiteY1-22" fmla="*/ 0 h 4886900"/>
                <a:gd name="connsiteX2-23" fmla="*/ 8329572 w 9144072"/>
                <a:gd name="connsiteY2-24" fmla="*/ 0 h 4886900"/>
                <a:gd name="connsiteX3-25" fmla="*/ 9144072 w 9144072"/>
                <a:gd name="connsiteY3-26" fmla="*/ 814500 h 4886900"/>
                <a:gd name="connsiteX4-27" fmla="*/ 9144072 w 9144072"/>
                <a:gd name="connsiteY4-28" fmla="*/ 4072400 h 4886900"/>
                <a:gd name="connsiteX5-29" fmla="*/ 8329572 w 9144072"/>
                <a:gd name="connsiteY5-30" fmla="*/ 4886900 h 4886900"/>
                <a:gd name="connsiteX6-31" fmla="*/ 3157339 w 9144072"/>
                <a:gd name="connsiteY6-32" fmla="*/ 4572290 h 4886900"/>
                <a:gd name="connsiteX7-33" fmla="*/ 814572 w 9144072"/>
                <a:gd name="connsiteY7-34" fmla="*/ 4886900 h 4886900"/>
                <a:gd name="connsiteX8-35" fmla="*/ 72 w 9144072"/>
                <a:gd name="connsiteY8-36" fmla="*/ 4072400 h 4886900"/>
                <a:gd name="connsiteX9-37" fmla="*/ 327875 w 9144072"/>
                <a:gd name="connsiteY9-38" fmla="*/ 2519203 h 4886900"/>
                <a:gd name="connsiteX10" fmla="*/ 72 w 9144072"/>
                <a:gd name="connsiteY10" fmla="*/ 814500 h 4886900"/>
                <a:gd name="connsiteX0-39" fmla="*/ 72 w 9144072"/>
                <a:gd name="connsiteY0-40" fmla="*/ 814500 h 4886900"/>
                <a:gd name="connsiteX1-41" fmla="*/ 814572 w 9144072"/>
                <a:gd name="connsiteY1-42" fmla="*/ 0 h 4886900"/>
                <a:gd name="connsiteX2-43" fmla="*/ 8329572 w 9144072"/>
                <a:gd name="connsiteY2-44" fmla="*/ 0 h 4886900"/>
                <a:gd name="connsiteX3-45" fmla="*/ 9144072 w 9144072"/>
                <a:gd name="connsiteY3-46" fmla="*/ 814500 h 4886900"/>
                <a:gd name="connsiteX4-47" fmla="*/ 9144072 w 9144072"/>
                <a:gd name="connsiteY4-48" fmla="*/ 4020641 h 4886900"/>
                <a:gd name="connsiteX5-49" fmla="*/ 8329572 w 9144072"/>
                <a:gd name="connsiteY5-50" fmla="*/ 4886900 h 4886900"/>
                <a:gd name="connsiteX6-51" fmla="*/ 3157339 w 9144072"/>
                <a:gd name="connsiteY6-52" fmla="*/ 4572290 h 4886900"/>
                <a:gd name="connsiteX7-53" fmla="*/ 814572 w 9144072"/>
                <a:gd name="connsiteY7-54" fmla="*/ 4886900 h 4886900"/>
                <a:gd name="connsiteX8-55" fmla="*/ 72 w 9144072"/>
                <a:gd name="connsiteY8-56" fmla="*/ 4072400 h 4886900"/>
                <a:gd name="connsiteX9-57" fmla="*/ 327875 w 9144072"/>
                <a:gd name="connsiteY9-58" fmla="*/ 2519203 h 4886900"/>
                <a:gd name="connsiteX10-59" fmla="*/ 72 w 9144072"/>
                <a:gd name="connsiteY10-60" fmla="*/ 814500 h 4886900"/>
                <a:gd name="connsiteX0-61" fmla="*/ 72 w 9144072"/>
                <a:gd name="connsiteY0-62" fmla="*/ 814500 h 4886900"/>
                <a:gd name="connsiteX1-63" fmla="*/ 814572 w 9144072"/>
                <a:gd name="connsiteY1-64" fmla="*/ 0 h 4886900"/>
                <a:gd name="connsiteX2-65" fmla="*/ 8329572 w 9144072"/>
                <a:gd name="connsiteY2-66" fmla="*/ 0 h 4886900"/>
                <a:gd name="connsiteX3-67" fmla="*/ 9144072 w 9144072"/>
                <a:gd name="connsiteY3-68" fmla="*/ 814500 h 4886900"/>
                <a:gd name="connsiteX4-69" fmla="*/ 8919784 w 9144072"/>
                <a:gd name="connsiteY4-70" fmla="*/ 2795249 h 4886900"/>
                <a:gd name="connsiteX5-71" fmla="*/ 9144072 w 9144072"/>
                <a:gd name="connsiteY5-72" fmla="*/ 4020641 h 4886900"/>
                <a:gd name="connsiteX6-73" fmla="*/ 8329572 w 9144072"/>
                <a:gd name="connsiteY6-74" fmla="*/ 4886900 h 4886900"/>
                <a:gd name="connsiteX7-75" fmla="*/ 3157339 w 9144072"/>
                <a:gd name="connsiteY7-76" fmla="*/ 4572290 h 4886900"/>
                <a:gd name="connsiteX8-77" fmla="*/ 814572 w 9144072"/>
                <a:gd name="connsiteY8-78" fmla="*/ 4886900 h 4886900"/>
                <a:gd name="connsiteX9-79" fmla="*/ 72 w 9144072"/>
                <a:gd name="connsiteY9-80" fmla="*/ 4072400 h 4886900"/>
                <a:gd name="connsiteX10-81" fmla="*/ 327875 w 9144072"/>
                <a:gd name="connsiteY10-82" fmla="*/ 2519203 h 4886900"/>
                <a:gd name="connsiteX11" fmla="*/ 72 w 9144072"/>
                <a:gd name="connsiteY11" fmla="*/ 814500 h 4886900"/>
                <a:gd name="connsiteX0-83" fmla="*/ 72 w 9144072"/>
                <a:gd name="connsiteY0-84" fmla="*/ 814500 h 4886900"/>
                <a:gd name="connsiteX1-85" fmla="*/ 814572 w 9144072"/>
                <a:gd name="connsiteY1-86" fmla="*/ 0 h 4886900"/>
                <a:gd name="connsiteX2-87" fmla="*/ 4744599 w 9144072"/>
                <a:gd name="connsiteY2-88" fmla="*/ 310841 h 4886900"/>
                <a:gd name="connsiteX3-89" fmla="*/ 8329572 w 9144072"/>
                <a:gd name="connsiteY3-90" fmla="*/ 0 h 4886900"/>
                <a:gd name="connsiteX4-91" fmla="*/ 9144072 w 9144072"/>
                <a:gd name="connsiteY4-92" fmla="*/ 814500 h 4886900"/>
                <a:gd name="connsiteX5-93" fmla="*/ 8919784 w 9144072"/>
                <a:gd name="connsiteY5-94" fmla="*/ 2795249 h 4886900"/>
                <a:gd name="connsiteX6-95" fmla="*/ 9144072 w 9144072"/>
                <a:gd name="connsiteY6-96" fmla="*/ 4020641 h 4886900"/>
                <a:gd name="connsiteX7-97" fmla="*/ 8329572 w 9144072"/>
                <a:gd name="connsiteY7-98" fmla="*/ 4886900 h 4886900"/>
                <a:gd name="connsiteX8-99" fmla="*/ 3157339 w 9144072"/>
                <a:gd name="connsiteY8-100" fmla="*/ 4572290 h 4886900"/>
                <a:gd name="connsiteX9-101" fmla="*/ 814572 w 9144072"/>
                <a:gd name="connsiteY9-102" fmla="*/ 4886900 h 4886900"/>
                <a:gd name="connsiteX10-103" fmla="*/ 72 w 9144072"/>
                <a:gd name="connsiteY10-104" fmla="*/ 4072400 h 4886900"/>
                <a:gd name="connsiteX11-105" fmla="*/ 327875 w 9144072"/>
                <a:gd name="connsiteY11-106" fmla="*/ 2519203 h 4886900"/>
                <a:gd name="connsiteX12" fmla="*/ 72 w 9144072"/>
                <a:gd name="connsiteY12" fmla="*/ 814500 h 4886900"/>
                <a:gd name="connsiteX0-107" fmla="*/ 72 w 9144072"/>
                <a:gd name="connsiteY0-108" fmla="*/ 814500 h 4886900"/>
                <a:gd name="connsiteX1-109" fmla="*/ 814572 w 9144072"/>
                <a:gd name="connsiteY1-110" fmla="*/ 0 h 4886900"/>
                <a:gd name="connsiteX2-111" fmla="*/ 5538229 w 9144072"/>
                <a:gd name="connsiteY2-112" fmla="*/ 224577 h 4886900"/>
                <a:gd name="connsiteX3-113" fmla="*/ 8329572 w 9144072"/>
                <a:gd name="connsiteY3-114" fmla="*/ 0 h 4886900"/>
                <a:gd name="connsiteX4-115" fmla="*/ 9144072 w 9144072"/>
                <a:gd name="connsiteY4-116" fmla="*/ 814500 h 4886900"/>
                <a:gd name="connsiteX5-117" fmla="*/ 8919784 w 9144072"/>
                <a:gd name="connsiteY5-118" fmla="*/ 2795249 h 4886900"/>
                <a:gd name="connsiteX6-119" fmla="*/ 9144072 w 9144072"/>
                <a:gd name="connsiteY6-120" fmla="*/ 4020641 h 4886900"/>
                <a:gd name="connsiteX7-121" fmla="*/ 8329572 w 9144072"/>
                <a:gd name="connsiteY7-122" fmla="*/ 4886900 h 4886900"/>
                <a:gd name="connsiteX8-123" fmla="*/ 3157339 w 9144072"/>
                <a:gd name="connsiteY8-124" fmla="*/ 4572290 h 4886900"/>
                <a:gd name="connsiteX9-125" fmla="*/ 814572 w 9144072"/>
                <a:gd name="connsiteY9-126" fmla="*/ 4886900 h 4886900"/>
                <a:gd name="connsiteX10-127" fmla="*/ 72 w 9144072"/>
                <a:gd name="connsiteY10-128" fmla="*/ 4072400 h 4886900"/>
                <a:gd name="connsiteX11-129" fmla="*/ 327875 w 9144072"/>
                <a:gd name="connsiteY11-130" fmla="*/ 2519203 h 4886900"/>
                <a:gd name="connsiteX12-131" fmla="*/ 72 w 9144072"/>
                <a:gd name="connsiteY12-132" fmla="*/ 814500 h 4886900"/>
                <a:gd name="connsiteX0-133" fmla="*/ 72 w 9144072"/>
                <a:gd name="connsiteY0-134" fmla="*/ 1280036 h 5352436"/>
                <a:gd name="connsiteX1-135" fmla="*/ 814572 w 9144072"/>
                <a:gd name="connsiteY1-136" fmla="*/ 465536 h 5352436"/>
                <a:gd name="connsiteX2-137" fmla="*/ 3105580 w 9144072"/>
                <a:gd name="connsiteY2-138" fmla="*/ 0 h 5352436"/>
                <a:gd name="connsiteX3-139" fmla="*/ 8329572 w 9144072"/>
                <a:gd name="connsiteY3-140" fmla="*/ 465536 h 5352436"/>
                <a:gd name="connsiteX4-141" fmla="*/ 9144072 w 9144072"/>
                <a:gd name="connsiteY4-142" fmla="*/ 1280036 h 5352436"/>
                <a:gd name="connsiteX5-143" fmla="*/ 8919784 w 9144072"/>
                <a:gd name="connsiteY5-144" fmla="*/ 3260785 h 5352436"/>
                <a:gd name="connsiteX6-145" fmla="*/ 9144072 w 9144072"/>
                <a:gd name="connsiteY6-146" fmla="*/ 4486177 h 5352436"/>
                <a:gd name="connsiteX7-147" fmla="*/ 8329572 w 9144072"/>
                <a:gd name="connsiteY7-148" fmla="*/ 5352436 h 5352436"/>
                <a:gd name="connsiteX8-149" fmla="*/ 3157339 w 9144072"/>
                <a:gd name="connsiteY8-150" fmla="*/ 5037826 h 5352436"/>
                <a:gd name="connsiteX9-151" fmla="*/ 814572 w 9144072"/>
                <a:gd name="connsiteY9-152" fmla="*/ 5352436 h 5352436"/>
                <a:gd name="connsiteX10-153" fmla="*/ 72 w 9144072"/>
                <a:gd name="connsiteY10-154" fmla="*/ 4537936 h 5352436"/>
                <a:gd name="connsiteX11-155" fmla="*/ 327875 w 9144072"/>
                <a:gd name="connsiteY11-156" fmla="*/ 2984739 h 5352436"/>
                <a:gd name="connsiteX12-157" fmla="*/ 72 w 9144072"/>
                <a:gd name="connsiteY12-158" fmla="*/ 1280036 h 5352436"/>
                <a:gd name="connsiteX0-159" fmla="*/ 72 w 9144072"/>
                <a:gd name="connsiteY0-160" fmla="*/ 1280036 h 5352436"/>
                <a:gd name="connsiteX1-161" fmla="*/ 814572 w 9144072"/>
                <a:gd name="connsiteY1-162" fmla="*/ 465536 h 5352436"/>
                <a:gd name="connsiteX2-163" fmla="*/ 3105580 w 9144072"/>
                <a:gd name="connsiteY2-164" fmla="*/ 0 h 5352436"/>
                <a:gd name="connsiteX3-165" fmla="*/ 5917792 w 9144072"/>
                <a:gd name="connsiteY3-166" fmla="*/ 483079 h 5352436"/>
                <a:gd name="connsiteX4-167" fmla="*/ 8329572 w 9144072"/>
                <a:gd name="connsiteY4-168" fmla="*/ 465536 h 5352436"/>
                <a:gd name="connsiteX5-169" fmla="*/ 9144072 w 9144072"/>
                <a:gd name="connsiteY5-170" fmla="*/ 1280036 h 5352436"/>
                <a:gd name="connsiteX6-171" fmla="*/ 8919784 w 9144072"/>
                <a:gd name="connsiteY6-172" fmla="*/ 3260785 h 5352436"/>
                <a:gd name="connsiteX7-173" fmla="*/ 9144072 w 9144072"/>
                <a:gd name="connsiteY7-174" fmla="*/ 4486177 h 5352436"/>
                <a:gd name="connsiteX8-175" fmla="*/ 8329572 w 9144072"/>
                <a:gd name="connsiteY8-176" fmla="*/ 5352436 h 5352436"/>
                <a:gd name="connsiteX9-177" fmla="*/ 3157339 w 9144072"/>
                <a:gd name="connsiteY9-178" fmla="*/ 5037826 h 5352436"/>
                <a:gd name="connsiteX10-179" fmla="*/ 814572 w 9144072"/>
                <a:gd name="connsiteY10-180" fmla="*/ 5352436 h 5352436"/>
                <a:gd name="connsiteX11-181" fmla="*/ 72 w 9144072"/>
                <a:gd name="connsiteY11-182" fmla="*/ 4537936 h 5352436"/>
                <a:gd name="connsiteX12-183" fmla="*/ 327875 w 9144072"/>
                <a:gd name="connsiteY12-184" fmla="*/ 2984739 h 5352436"/>
                <a:gd name="connsiteX13" fmla="*/ 72 w 9144072"/>
                <a:gd name="connsiteY13" fmla="*/ 1280036 h 5352436"/>
                <a:gd name="connsiteX0-185" fmla="*/ 72 w 9144072"/>
                <a:gd name="connsiteY0-186" fmla="*/ 1280036 h 5352436"/>
                <a:gd name="connsiteX1-187" fmla="*/ 814572 w 9144072"/>
                <a:gd name="connsiteY1-188" fmla="*/ 465536 h 5352436"/>
                <a:gd name="connsiteX2-189" fmla="*/ 3105580 w 9144072"/>
                <a:gd name="connsiteY2-190" fmla="*/ 0 h 5352436"/>
                <a:gd name="connsiteX3-191" fmla="*/ 5917792 w 9144072"/>
                <a:gd name="connsiteY3-192" fmla="*/ 483079 h 5352436"/>
                <a:gd name="connsiteX4-193" fmla="*/ 8277814 w 9144072"/>
                <a:gd name="connsiteY4-194" fmla="*/ 206743 h 5352436"/>
                <a:gd name="connsiteX5-195" fmla="*/ 9144072 w 9144072"/>
                <a:gd name="connsiteY5-196" fmla="*/ 1280036 h 5352436"/>
                <a:gd name="connsiteX6-197" fmla="*/ 8919784 w 9144072"/>
                <a:gd name="connsiteY6-198" fmla="*/ 3260785 h 5352436"/>
                <a:gd name="connsiteX7-199" fmla="*/ 9144072 w 9144072"/>
                <a:gd name="connsiteY7-200" fmla="*/ 4486177 h 5352436"/>
                <a:gd name="connsiteX8-201" fmla="*/ 8329572 w 9144072"/>
                <a:gd name="connsiteY8-202" fmla="*/ 5352436 h 5352436"/>
                <a:gd name="connsiteX9-203" fmla="*/ 3157339 w 9144072"/>
                <a:gd name="connsiteY9-204" fmla="*/ 5037826 h 5352436"/>
                <a:gd name="connsiteX10-205" fmla="*/ 814572 w 9144072"/>
                <a:gd name="connsiteY10-206" fmla="*/ 5352436 h 5352436"/>
                <a:gd name="connsiteX11-207" fmla="*/ 72 w 9144072"/>
                <a:gd name="connsiteY11-208" fmla="*/ 4537936 h 5352436"/>
                <a:gd name="connsiteX12-209" fmla="*/ 327875 w 9144072"/>
                <a:gd name="connsiteY12-210" fmla="*/ 2984739 h 5352436"/>
                <a:gd name="connsiteX13-211" fmla="*/ 72 w 9144072"/>
                <a:gd name="connsiteY13-212" fmla="*/ 1280036 h 5352436"/>
                <a:gd name="connsiteX0-213" fmla="*/ 72 w 9144072"/>
                <a:gd name="connsiteY0-214" fmla="*/ 1280036 h 5352436"/>
                <a:gd name="connsiteX1-215" fmla="*/ 814572 w 9144072"/>
                <a:gd name="connsiteY1-216" fmla="*/ 465536 h 5352436"/>
                <a:gd name="connsiteX2-217" fmla="*/ 3105580 w 9144072"/>
                <a:gd name="connsiteY2-218" fmla="*/ 0 h 5352436"/>
                <a:gd name="connsiteX3-219" fmla="*/ 5986804 w 9144072"/>
                <a:gd name="connsiteY3-220" fmla="*/ 414068 h 5352436"/>
                <a:gd name="connsiteX4-221" fmla="*/ 8277814 w 9144072"/>
                <a:gd name="connsiteY4-222" fmla="*/ 206743 h 5352436"/>
                <a:gd name="connsiteX5-223" fmla="*/ 9144072 w 9144072"/>
                <a:gd name="connsiteY5-224" fmla="*/ 1280036 h 5352436"/>
                <a:gd name="connsiteX6-225" fmla="*/ 8919784 w 9144072"/>
                <a:gd name="connsiteY6-226" fmla="*/ 3260785 h 5352436"/>
                <a:gd name="connsiteX7-227" fmla="*/ 9144072 w 9144072"/>
                <a:gd name="connsiteY7-228" fmla="*/ 4486177 h 5352436"/>
                <a:gd name="connsiteX8-229" fmla="*/ 8329572 w 9144072"/>
                <a:gd name="connsiteY8-230" fmla="*/ 5352436 h 5352436"/>
                <a:gd name="connsiteX9-231" fmla="*/ 3157339 w 9144072"/>
                <a:gd name="connsiteY9-232" fmla="*/ 5037826 h 5352436"/>
                <a:gd name="connsiteX10-233" fmla="*/ 814572 w 9144072"/>
                <a:gd name="connsiteY10-234" fmla="*/ 5352436 h 5352436"/>
                <a:gd name="connsiteX11-235" fmla="*/ 72 w 9144072"/>
                <a:gd name="connsiteY11-236" fmla="*/ 4537936 h 5352436"/>
                <a:gd name="connsiteX12-237" fmla="*/ 327875 w 9144072"/>
                <a:gd name="connsiteY12-238" fmla="*/ 2984739 h 5352436"/>
                <a:gd name="connsiteX13-239" fmla="*/ 72 w 9144072"/>
                <a:gd name="connsiteY13-240" fmla="*/ 1280036 h 5352436"/>
                <a:gd name="connsiteX0-241" fmla="*/ 72 w 9144072"/>
                <a:gd name="connsiteY0-242" fmla="*/ 1280036 h 5352436"/>
                <a:gd name="connsiteX1-243" fmla="*/ 814572 w 9144072"/>
                <a:gd name="connsiteY1-244" fmla="*/ 465536 h 5352436"/>
                <a:gd name="connsiteX2-245" fmla="*/ 3105580 w 9144072"/>
                <a:gd name="connsiteY2-246" fmla="*/ 0 h 5352436"/>
                <a:gd name="connsiteX3-247" fmla="*/ 5986804 w 9144072"/>
                <a:gd name="connsiteY3-248" fmla="*/ 414068 h 5352436"/>
                <a:gd name="connsiteX4-249" fmla="*/ 8277814 w 9144072"/>
                <a:gd name="connsiteY4-250" fmla="*/ 206743 h 5352436"/>
                <a:gd name="connsiteX5-251" fmla="*/ 9144072 w 9144072"/>
                <a:gd name="connsiteY5-252" fmla="*/ 1280036 h 5352436"/>
                <a:gd name="connsiteX6-253" fmla="*/ 8919784 w 9144072"/>
                <a:gd name="connsiteY6-254" fmla="*/ 3260785 h 5352436"/>
                <a:gd name="connsiteX7-255" fmla="*/ 9144072 w 9144072"/>
                <a:gd name="connsiteY7-256" fmla="*/ 4486177 h 5352436"/>
                <a:gd name="connsiteX8-257" fmla="*/ 8329572 w 9144072"/>
                <a:gd name="connsiteY8-258" fmla="*/ 5352436 h 5352436"/>
                <a:gd name="connsiteX9-259" fmla="*/ 3157339 w 9144072"/>
                <a:gd name="connsiteY9-260" fmla="*/ 5037826 h 5352436"/>
                <a:gd name="connsiteX10-261" fmla="*/ 814572 w 9144072"/>
                <a:gd name="connsiteY10-262" fmla="*/ 5352436 h 5352436"/>
                <a:gd name="connsiteX11-263" fmla="*/ 72 w 9144072"/>
                <a:gd name="connsiteY11-264" fmla="*/ 4537936 h 5352436"/>
                <a:gd name="connsiteX12-265" fmla="*/ 327875 w 9144072"/>
                <a:gd name="connsiteY12-266" fmla="*/ 2984739 h 5352436"/>
                <a:gd name="connsiteX13-267" fmla="*/ 72 w 9144072"/>
                <a:gd name="connsiteY13-268" fmla="*/ 1280036 h 5352436"/>
                <a:gd name="connsiteX0-269" fmla="*/ 72 w 9144072"/>
                <a:gd name="connsiteY0-270" fmla="*/ 1280036 h 5352436"/>
                <a:gd name="connsiteX1-271" fmla="*/ 814572 w 9144072"/>
                <a:gd name="connsiteY1-272" fmla="*/ 465536 h 5352436"/>
                <a:gd name="connsiteX2-273" fmla="*/ 3105580 w 9144072"/>
                <a:gd name="connsiteY2-274" fmla="*/ 0 h 5352436"/>
                <a:gd name="connsiteX3-275" fmla="*/ 5986804 w 9144072"/>
                <a:gd name="connsiteY3-276" fmla="*/ 414068 h 5352436"/>
                <a:gd name="connsiteX4-277" fmla="*/ 8277814 w 9144072"/>
                <a:gd name="connsiteY4-278" fmla="*/ 206743 h 5352436"/>
                <a:gd name="connsiteX5-279" fmla="*/ 9144072 w 9144072"/>
                <a:gd name="connsiteY5-280" fmla="*/ 1280036 h 5352436"/>
                <a:gd name="connsiteX6-281" fmla="*/ 8919784 w 9144072"/>
                <a:gd name="connsiteY6-282" fmla="*/ 3260785 h 5352436"/>
                <a:gd name="connsiteX7-283" fmla="*/ 9144072 w 9144072"/>
                <a:gd name="connsiteY7-284" fmla="*/ 4486177 h 5352436"/>
                <a:gd name="connsiteX8-285" fmla="*/ 8329572 w 9144072"/>
                <a:gd name="connsiteY8-286" fmla="*/ 5352436 h 5352436"/>
                <a:gd name="connsiteX9-287" fmla="*/ 3157339 w 9144072"/>
                <a:gd name="connsiteY9-288" fmla="*/ 5037826 h 5352436"/>
                <a:gd name="connsiteX10-289" fmla="*/ 814572 w 9144072"/>
                <a:gd name="connsiteY10-290" fmla="*/ 5352436 h 5352436"/>
                <a:gd name="connsiteX11-291" fmla="*/ 72 w 9144072"/>
                <a:gd name="connsiteY11-292" fmla="*/ 4537936 h 5352436"/>
                <a:gd name="connsiteX12-293" fmla="*/ 327875 w 9144072"/>
                <a:gd name="connsiteY12-294" fmla="*/ 2984739 h 5352436"/>
                <a:gd name="connsiteX13-295" fmla="*/ 72 w 9144072"/>
                <a:gd name="connsiteY13-296" fmla="*/ 1280036 h 5352436"/>
                <a:gd name="connsiteX0-297" fmla="*/ 72 w 9144072"/>
                <a:gd name="connsiteY0-298" fmla="*/ 1280036 h 5352436"/>
                <a:gd name="connsiteX1-299" fmla="*/ 814572 w 9144072"/>
                <a:gd name="connsiteY1-300" fmla="*/ 465536 h 5352436"/>
                <a:gd name="connsiteX2-301" fmla="*/ 3105580 w 9144072"/>
                <a:gd name="connsiteY2-302" fmla="*/ 0 h 5352436"/>
                <a:gd name="connsiteX3-303" fmla="*/ 5986804 w 9144072"/>
                <a:gd name="connsiteY3-304" fmla="*/ 414068 h 5352436"/>
                <a:gd name="connsiteX4-305" fmla="*/ 8277814 w 9144072"/>
                <a:gd name="connsiteY4-306" fmla="*/ 206743 h 5352436"/>
                <a:gd name="connsiteX5-307" fmla="*/ 9144072 w 9144072"/>
                <a:gd name="connsiteY5-308" fmla="*/ 1280036 h 5352436"/>
                <a:gd name="connsiteX6-309" fmla="*/ 8919784 w 9144072"/>
                <a:gd name="connsiteY6-310" fmla="*/ 3260785 h 5352436"/>
                <a:gd name="connsiteX7-311" fmla="*/ 9144072 w 9144072"/>
                <a:gd name="connsiteY7-312" fmla="*/ 4486177 h 5352436"/>
                <a:gd name="connsiteX8-313" fmla="*/ 8329572 w 9144072"/>
                <a:gd name="connsiteY8-314" fmla="*/ 5352436 h 5352436"/>
                <a:gd name="connsiteX9-315" fmla="*/ 3157339 w 9144072"/>
                <a:gd name="connsiteY9-316" fmla="*/ 5037826 h 5352436"/>
                <a:gd name="connsiteX10-317" fmla="*/ 814572 w 9144072"/>
                <a:gd name="connsiteY10-318" fmla="*/ 5352436 h 5352436"/>
                <a:gd name="connsiteX11-319" fmla="*/ 72 w 9144072"/>
                <a:gd name="connsiteY11-320" fmla="*/ 4537936 h 5352436"/>
                <a:gd name="connsiteX12-321" fmla="*/ 327875 w 9144072"/>
                <a:gd name="connsiteY12-322" fmla="*/ 2984739 h 5352436"/>
                <a:gd name="connsiteX13-323" fmla="*/ 72 w 9144072"/>
                <a:gd name="connsiteY13-324" fmla="*/ 1280036 h 5352436"/>
                <a:gd name="connsiteX0-325" fmla="*/ 72 w 9144072"/>
                <a:gd name="connsiteY0-326" fmla="*/ 1280036 h 5352436"/>
                <a:gd name="connsiteX1-327" fmla="*/ 814572 w 9144072"/>
                <a:gd name="connsiteY1-328" fmla="*/ 465536 h 5352436"/>
                <a:gd name="connsiteX2-329" fmla="*/ 3105580 w 9144072"/>
                <a:gd name="connsiteY2-330" fmla="*/ 0 h 5352436"/>
                <a:gd name="connsiteX3-331" fmla="*/ 5986804 w 9144072"/>
                <a:gd name="connsiteY3-332" fmla="*/ 414068 h 5352436"/>
                <a:gd name="connsiteX4-333" fmla="*/ 8277814 w 9144072"/>
                <a:gd name="connsiteY4-334" fmla="*/ 206743 h 5352436"/>
                <a:gd name="connsiteX5-335" fmla="*/ 9144072 w 9144072"/>
                <a:gd name="connsiteY5-336" fmla="*/ 1280036 h 5352436"/>
                <a:gd name="connsiteX6-337" fmla="*/ 8919784 w 9144072"/>
                <a:gd name="connsiteY6-338" fmla="*/ 3260785 h 5352436"/>
                <a:gd name="connsiteX7-339" fmla="*/ 9144072 w 9144072"/>
                <a:gd name="connsiteY7-340" fmla="*/ 4486177 h 5352436"/>
                <a:gd name="connsiteX8-341" fmla="*/ 8329572 w 9144072"/>
                <a:gd name="connsiteY8-342" fmla="*/ 5352436 h 5352436"/>
                <a:gd name="connsiteX9-343" fmla="*/ 3157339 w 9144072"/>
                <a:gd name="connsiteY9-344" fmla="*/ 5037826 h 5352436"/>
                <a:gd name="connsiteX10-345" fmla="*/ 814572 w 9144072"/>
                <a:gd name="connsiteY10-346" fmla="*/ 5352436 h 5352436"/>
                <a:gd name="connsiteX11-347" fmla="*/ 72 w 9144072"/>
                <a:gd name="connsiteY11-348" fmla="*/ 4537936 h 5352436"/>
                <a:gd name="connsiteX12-349" fmla="*/ 327875 w 9144072"/>
                <a:gd name="connsiteY12-350" fmla="*/ 2984739 h 5352436"/>
                <a:gd name="connsiteX13-351" fmla="*/ 72 w 9144072"/>
                <a:gd name="connsiteY13-352" fmla="*/ 1280036 h 5352436"/>
                <a:gd name="connsiteX0-353" fmla="*/ 72 w 9144072"/>
                <a:gd name="connsiteY0-354" fmla="*/ 1280036 h 5352436"/>
                <a:gd name="connsiteX1-355" fmla="*/ 814572 w 9144072"/>
                <a:gd name="connsiteY1-356" fmla="*/ 465536 h 5352436"/>
                <a:gd name="connsiteX2-357" fmla="*/ 3105580 w 9144072"/>
                <a:gd name="connsiteY2-358" fmla="*/ 0 h 5352436"/>
                <a:gd name="connsiteX3-359" fmla="*/ 5986804 w 9144072"/>
                <a:gd name="connsiteY3-360" fmla="*/ 414068 h 5352436"/>
                <a:gd name="connsiteX4-361" fmla="*/ 8277814 w 9144072"/>
                <a:gd name="connsiteY4-362" fmla="*/ 206743 h 5352436"/>
                <a:gd name="connsiteX5-363" fmla="*/ 9144072 w 9144072"/>
                <a:gd name="connsiteY5-364" fmla="*/ 1280036 h 5352436"/>
                <a:gd name="connsiteX6-365" fmla="*/ 8919784 w 9144072"/>
                <a:gd name="connsiteY6-366" fmla="*/ 3260785 h 5352436"/>
                <a:gd name="connsiteX7-367" fmla="*/ 9144072 w 9144072"/>
                <a:gd name="connsiteY7-368" fmla="*/ 4486177 h 5352436"/>
                <a:gd name="connsiteX8-369" fmla="*/ 8329572 w 9144072"/>
                <a:gd name="connsiteY8-370" fmla="*/ 5352436 h 5352436"/>
                <a:gd name="connsiteX9-371" fmla="*/ 3157339 w 9144072"/>
                <a:gd name="connsiteY9-372" fmla="*/ 5037826 h 5352436"/>
                <a:gd name="connsiteX10-373" fmla="*/ 814572 w 9144072"/>
                <a:gd name="connsiteY10-374" fmla="*/ 5352436 h 5352436"/>
                <a:gd name="connsiteX11-375" fmla="*/ 72 w 9144072"/>
                <a:gd name="connsiteY11-376" fmla="*/ 4537936 h 5352436"/>
                <a:gd name="connsiteX12-377" fmla="*/ 327875 w 9144072"/>
                <a:gd name="connsiteY12-378" fmla="*/ 2984739 h 5352436"/>
                <a:gd name="connsiteX13-379" fmla="*/ 72 w 9144072"/>
                <a:gd name="connsiteY13-380" fmla="*/ 1280036 h 5352436"/>
                <a:gd name="connsiteX0-381" fmla="*/ 72 w 9144072"/>
                <a:gd name="connsiteY0-382" fmla="*/ 1280036 h 5550990"/>
                <a:gd name="connsiteX1-383" fmla="*/ 814572 w 9144072"/>
                <a:gd name="connsiteY1-384" fmla="*/ 465536 h 5550990"/>
                <a:gd name="connsiteX2-385" fmla="*/ 3105580 w 9144072"/>
                <a:gd name="connsiteY2-386" fmla="*/ 0 h 5550990"/>
                <a:gd name="connsiteX3-387" fmla="*/ 5986804 w 9144072"/>
                <a:gd name="connsiteY3-388" fmla="*/ 414068 h 5550990"/>
                <a:gd name="connsiteX4-389" fmla="*/ 8277814 w 9144072"/>
                <a:gd name="connsiteY4-390" fmla="*/ 206743 h 5550990"/>
                <a:gd name="connsiteX5-391" fmla="*/ 9144072 w 9144072"/>
                <a:gd name="connsiteY5-392" fmla="*/ 1280036 h 5550990"/>
                <a:gd name="connsiteX6-393" fmla="*/ 8919784 w 9144072"/>
                <a:gd name="connsiteY6-394" fmla="*/ 3260785 h 5550990"/>
                <a:gd name="connsiteX7-395" fmla="*/ 9144072 w 9144072"/>
                <a:gd name="connsiteY7-396" fmla="*/ 4486177 h 5550990"/>
                <a:gd name="connsiteX8-397" fmla="*/ 8329572 w 9144072"/>
                <a:gd name="connsiteY8-398" fmla="*/ 5352436 h 5550990"/>
                <a:gd name="connsiteX9-399" fmla="*/ 5917792 w 9144072"/>
                <a:gd name="connsiteY9-400" fmla="*/ 5538158 h 5550990"/>
                <a:gd name="connsiteX10-401" fmla="*/ 3157339 w 9144072"/>
                <a:gd name="connsiteY10-402" fmla="*/ 5037826 h 5550990"/>
                <a:gd name="connsiteX11-403" fmla="*/ 814572 w 9144072"/>
                <a:gd name="connsiteY11-404" fmla="*/ 5352436 h 5550990"/>
                <a:gd name="connsiteX12-405" fmla="*/ 72 w 9144072"/>
                <a:gd name="connsiteY12-406" fmla="*/ 4537936 h 5550990"/>
                <a:gd name="connsiteX13-407" fmla="*/ 327875 w 9144072"/>
                <a:gd name="connsiteY13-408" fmla="*/ 2984739 h 5550990"/>
                <a:gd name="connsiteX14" fmla="*/ 72 w 9144072"/>
                <a:gd name="connsiteY14" fmla="*/ 1280036 h 5550990"/>
                <a:gd name="connsiteX0-409" fmla="*/ 72 w 9144072"/>
                <a:gd name="connsiteY0-410" fmla="*/ 1280036 h 5545698"/>
                <a:gd name="connsiteX1-411" fmla="*/ 814572 w 9144072"/>
                <a:gd name="connsiteY1-412" fmla="*/ 465536 h 5545698"/>
                <a:gd name="connsiteX2-413" fmla="*/ 3105580 w 9144072"/>
                <a:gd name="connsiteY2-414" fmla="*/ 0 h 5545698"/>
                <a:gd name="connsiteX3-415" fmla="*/ 5986804 w 9144072"/>
                <a:gd name="connsiteY3-416" fmla="*/ 414068 h 5545698"/>
                <a:gd name="connsiteX4-417" fmla="*/ 8277814 w 9144072"/>
                <a:gd name="connsiteY4-418" fmla="*/ 206743 h 5545698"/>
                <a:gd name="connsiteX5-419" fmla="*/ 9144072 w 9144072"/>
                <a:gd name="connsiteY5-420" fmla="*/ 1280036 h 5545698"/>
                <a:gd name="connsiteX6-421" fmla="*/ 8919784 w 9144072"/>
                <a:gd name="connsiteY6-422" fmla="*/ 3260785 h 5545698"/>
                <a:gd name="connsiteX7-423" fmla="*/ 9144072 w 9144072"/>
                <a:gd name="connsiteY7-424" fmla="*/ 4486177 h 5545698"/>
                <a:gd name="connsiteX8-425" fmla="*/ 8329572 w 9144072"/>
                <a:gd name="connsiteY8-426" fmla="*/ 5352436 h 5545698"/>
                <a:gd name="connsiteX9-427" fmla="*/ 5917792 w 9144072"/>
                <a:gd name="connsiteY9-428" fmla="*/ 5538158 h 5545698"/>
                <a:gd name="connsiteX10-429" fmla="*/ 3157339 w 9144072"/>
                <a:gd name="connsiteY10-430" fmla="*/ 5037826 h 5545698"/>
                <a:gd name="connsiteX11-431" fmla="*/ 814572 w 9144072"/>
                <a:gd name="connsiteY11-432" fmla="*/ 5352436 h 5545698"/>
                <a:gd name="connsiteX12-433" fmla="*/ 72 w 9144072"/>
                <a:gd name="connsiteY12-434" fmla="*/ 4537936 h 5545698"/>
                <a:gd name="connsiteX13-435" fmla="*/ 327875 w 9144072"/>
                <a:gd name="connsiteY13-436" fmla="*/ 2984739 h 5545698"/>
                <a:gd name="connsiteX14-437" fmla="*/ 72 w 9144072"/>
                <a:gd name="connsiteY14-438" fmla="*/ 1280036 h 5545698"/>
                <a:gd name="connsiteX0-439" fmla="*/ 72 w 9144072"/>
                <a:gd name="connsiteY0-440" fmla="*/ 1280036 h 5538158"/>
                <a:gd name="connsiteX1-441" fmla="*/ 814572 w 9144072"/>
                <a:gd name="connsiteY1-442" fmla="*/ 465536 h 5538158"/>
                <a:gd name="connsiteX2-443" fmla="*/ 3105580 w 9144072"/>
                <a:gd name="connsiteY2-444" fmla="*/ 0 h 5538158"/>
                <a:gd name="connsiteX3-445" fmla="*/ 5986804 w 9144072"/>
                <a:gd name="connsiteY3-446" fmla="*/ 414068 h 5538158"/>
                <a:gd name="connsiteX4-447" fmla="*/ 8277814 w 9144072"/>
                <a:gd name="connsiteY4-448" fmla="*/ 206743 h 5538158"/>
                <a:gd name="connsiteX5-449" fmla="*/ 9144072 w 9144072"/>
                <a:gd name="connsiteY5-450" fmla="*/ 1280036 h 5538158"/>
                <a:gd name="connsiteX6-451" fmla="*/ 8919784 w 9144072"/>
                <a:gd name="connsiteY6-452" fmla="*/ 3260785 h 5538158"/>
                <a:gd name="connsiteX7-453" fmla="*/ 9144072 w 9144072"/>
                <a:gd name="connsiteY7-454" fmla="*/ 4486177 h 5538158"/>
                <a:gd name="connsiteX8-455" fmla="*/ 8329572 w 9144072"/>
                <a:gd name="connsiteY8-456" fmla="*/ 5352436 h 5538158"/>
                <a:gd name="connsiteX9-457" fmla="*/ 5917792 w 9144072"/>
                <a:gd name="connsiteY9-458" fmla="*/ 5538158 h 5538158"/>
                <a:gd name="connsiteX10-459" fmla="*/ 3157339 w 9144072"/>
                <a:gd name="connsiteY10-460" fmla="*/ 5037826 h 5538158"/>
                <a:gd name="connsiteX11-461" fmla="*/ 814572 w 9144072"/>
                <a:gd name="connsiteY11-462" fmla="*/ 5352436 h 5538158"/>
                <a:gd name="connsiteX12-463" fmla="*/ 72 w 9144072"/>
                <a:gd name="connsiteY12-464" fmla="*/ 4537936 h 5538158"/>
                <a:gd name="connsiteX13-465" fmla="*/ 327875 w 9144072"/>
                <a:gd name="connsiteY13-466" fmla="*/ 2984739 h 5538158"/>
                <a:gd name="connsiteX14-467" fmla="*/ 72 w 9144072"/>
                <a:gd name="connsiteY14-468" fmla="*/ 1280036 h 5538158"/>
                <a:gd name="connsiteX0-469" fmla="*/ 72 w 9144072"/>
                <a:gd name="connsiteY0-470" fmla="*/ 1280036 h 5574937"/>
                <a:gd name="connsiteX1-471" fmla="*/ 814572 w 9144072"/>
                <a:gd name="connsiteY1-472" fmla="*/ 465536 h 5574937"/>
                <a:gd name="connsiteX2-473" fmla="*/ 3105580 w 9144072"/>
                <a:gd name="connsiteY2-474" fmla="*/ 0 h 5574937"/>
                <a:gd name="connsiteX3-475" fmla="*/ 5986804 w 9144072"/>
                <a:gd name="connsiteY3-476" fmla="*/ 414068 h 5574937"/>
                <a:gd name="connsiteX4-477" fmla="*/ 8277814 w 9144072"/>
                <a:gd name="connsiteY4-478" fmla="*/ 206743 h 5574937"/>
                <a:gd name="connsiteX5-479" fmla="*/ 9144072 w 9144072"/>
                <a:gd name="connsiteY5-480" fmla="*/ 1280036 h 5574937"/>
                <a:gd name="connsiteX6-481" fmla="*/ 8919784 w 9144072"/>
                <a:gd name="connsiteY6-482" fmla="*/ 3260785 h 5574937"/>
                <a:gd name="connsiteX7-483" fmla="*/ 9144072 w 9144072"/>
                <a:gd name="connsiteY7-484" fmla="*/ 4486177 h 5574937"/>
                <a:gd name="connsiteX8-485" fmla="*/ 8329572 w 9144072"/>
                <a:gd name="connsiteY8-486" fmla="*/ 5352436 h 5574937"/>
                <a:gd name="connsiteX9-487" fmla="*/ 5917792 w 9144072"/>
                <a:gd name="connsiteY9-488" fmla="*/ 5538158 h 5574937"/>
                <a:gd name="connsiteX10-489" fmla="*/ 3157339 w 9144072"/>
                <a:gd name="connsiteY10-490" fmla="*/ 5037826 h 5574937"/>
                <a:gd name="connsiteX11-491" fmla="*/ 814572 w 9144072"/>
                <a:gd name="connsiteY11-492" fmla="*/ 5352436 h 5574937"/>
                <a:gd name="connsiteX12-493" fmla="*/ 72 w 9144072"/>
                <a:gd name="connsiteY12-494" fmla="*/ 4537936 h 5574937"/>
                <a:gd name="connsiteX13-495" fmla="*/ 327875 w 9144072"/>
                <a:gd name="connsiteY13-496" fmla="*/ 2984739 h 5574937"/>
                <a:gd name="connsiteX14-497" fmla="*/ 72 w 9144072"/>
                <a:gd name="connsiteY14-498" fmla="*/ 1280036 h 5574937"/>
                <a:gd name="connsiteX0-499" fmla="*/ 72 w 9144072"/>
                <a:gd name="connsiteY0-500" fmla="*/ 1280036 h 5574937"/>
                <a:gd name="connsiteX1-501" fmla="*/ 814572 w 9144072"/>
                <a:gd name="connsiteY1-502" fmla="*/ 465536 h 5574937"/>
                <a:gd name="connsiteX2-503" fmla="*/ 3105580 w 9144072"/>
                <a:gd name="connsiteY2-504" fmla="*/ 0 h 5574937"/>
                <a:gd name="connsiteX3-505" fmla="*/ 5986804 w 9144072"/>
                <a:gd name="connsiteY3-506" fmla="*/ 414068 h 5574937"/>
                <a:gd name="connsiteX4-507" fmla="*/ 8277814 w 9144072"/>
                <a:gd name="connsiteY4-508" fmla="*/ 206743 h 5574937"/>
                <a:gd name="connsiteX5-509" fmla="*/ 9144072 w 9144072"/>
                <a:gd name="connsiteY5-510" fmla="*/ 1280036 h 5574937"/>
                <a:gd name="connsiteX6-511" fmla="*/ 8919784 w 9144072"/>
                <a:gd name="connsiteY6-512" fmla="*/ 3260785 h 5574937"/>
                <a:gd name="connsiteX7-513" fmla="*/ 9144072 w 9144072"/>
                <a:gd name="connsiteY7-514" fmla="*/ 4486177 h 5574937"/>
                <a:gd name="connsiteX8-515" fmla="*/ 8329572 w 9144072"/>
                <a:gd name="connsiteY8-516" fmla="*/ 5352436 h 5574937"/>
                <a:gd name="connsiteX9-517" fmla="*/ 5917792 w 9144072"/>
                <a:gd name="connsiteY9-518" fmla="*/ 5538158 h 5574937"/>
                <a:gd name="connsiteX10-519" fmla="*/ 3157339 w 9144072"/>
                <a:gd name="connsiteY10-520" fmla="*/ 5037826 h 5574937"/>
                <a:gd name="connsiteX11-521" fmla="*/ 814572 w 9144072"/>
                <a:gd name="connsiteY11-522" fmla="*/ 5352436 h 5574937"/>
                <a:gd name="connsiteX12-523" fmla="*/ 72 w 9144072"/>
                <a:gd name="connsiteY12-524" fmla="*/ 4537936 h 5574937"/>
                <a:gd name="connsiteX13-525" fmla="*/ 327875 w 9144072"/>
                <a:gd name="connsiteY13-526" fmla="*/ 2984739 h 5574937"/>
                <a:gd name="connsiteX14-527" fmla="*/ 72 w 9144072"/>
                <a:gd name="connsiteY14-528" fmla="*/ 1280036 h 5574937"/>
                <a:gd name="connsiteX0-529" fmla="*/ 72 w 9144072"/>
                <a:gd name="connsiteY0-530" fmla="*/ 1280036 h 5574937"/>
                <a:gd name="connsiteX1-531" fmla="*/ 814572 w 9144072"/>
                <a:gd name="connsiteY1-532" fmla="*/ 465536 h 5574937"/>
                <a:gd name="connsiteX2-533" fmla="*/ 3105580 w 9144072"/>
                <a:gd name="connsiteY2-534" fmla="*/ 0 h 5574937"/>
                <a:gd name="connsiteX3-535" fmla="*/ 5986804 w 9144072"/>
                <a:gd name="connsiteY3-536" fmla="*/ 414068 h 5574937"/>
                <a:gd name="connsiteX4-537" fmla="*/ 8277814 w 9144072"/>
                <a:gd name="connsiteY4-538" fmla="*/ 206743 h 5574937"/>
                <a:gd name="connsiteX5-539" fmla="*/ 9144072 w 9144072"/>
                <a:gd name="connsiteY5-540" fmla="*/ 1280036 h 5574937"/>
                <a:gd name="connsiteX6-541" fmla="*/ 8919784 w 9144072"/>
                <a:gd name="connsiteY6-542" fmla="*/ 3260785 h 5574937"/>
                <a:gd name="connsiteX7-543" fmla="*/ 9144072 w 9144072"/>
                <a:gd name="connsiteY7-544" fmla="*/ 4486177 h 5574937"/>
                <a:gd name="connsiteX8-545" fmla="*/ 8329572 w 9144072"/>
                <a:gd name="connsiteY8-546" fmla="*/ 5352436 h 5574937"/>
                <a:gd name="connsiteX9-547" fmla="*/ 5917792 w 9144072"/>
                <a:gd name="connsiteY9-548" fmla="*/ 5538158 h 5574937"/>
                <a:gd name="connsiteX10-549" fmla="*/ 3157339 w 9144072"/>
                <a:gd name="connsiteY10-550" fmla="*/ 5037826 h 5574937"/>
                <a:gd name="connsiteX11-551" fmla="*/ 814572 w 9144072"/>
                <a:gd name="connsiteY11-552" fmla="*/ 5352436 h 5574937"/>
                <a:gd name="connsiteX12-553" fmla="*/ 72 w 9144072"/>
                <a:gd name="connsiteY12-554" fmla="*/ 4537936 h 5574937"/>
                <a:gd name="connsiteX13-555" fmla="*/ 327875 w 9144072"/>
                <a:gd name="connsiteY13-556" fmla="*/ 2984739 h 5574937"/>
                <a:gd name="connsiteX14-557" fmla="*/ 72 w 9144072"/>
                <a:gd name="connsiteY14-558" fmla="*/ 1280036 h 5574937"/>
                <a:gd name="connsiteX0-559" fmla="*/ 72 w 9144072"/>
                <a:gd name="connsiteY0-560" fmla="*/ 1280036 h 5574937"/>
                <a:gd name="connsiteX1-561" fmla="*/ 814572 w 9144072"/>
                <a:gd name="connsiteY1-562" fmla="*/ 465536 h 5574937"/>
                <a:gd name="connsiteX2-563" fmla="*/ 3105580 w 9144072"/>
                <a:gd name="connsiteY2-564" fmla="*/ 0 h 5574937"/>
                <a:gd name="connsiteX3-565" fmla="*/ 5986804 w 9144072"/>
                <a:gd name="connsiteY3-566" fmla="*/ 414068 h 5574937"/>
                <a:gd name="connsiteX4-567" fmla="*/ 8277814 w 9144072"/>
                <a:gd name="connsiteY4-568" fmla="*/ 206743 h 5574937"/>
                <a:gd name="connsiteX5-569" fmla="*/ 9144072 w 9144072"/>
                <a:gd name="connsiteY5-570" fmla="*/ 1280036 h 5574937"/>
                <a:gd name="connsiteX6-571" fmla="*/ 8919784 w 9144072"/>
                <a:gd name="connsiteY6-572" fmla="*/ 3260785 h 5574937"/>
                <a:gd name="connsiteX7-573" fmla="*/ 9144072 w 9144072"/>
                <a:gd name="connsiteY7-574" fmla="*/ 4486177 h 5574937"/>
                <a:gd name="connsiteX8-575" fmla="*/ 8329572 w 9144072"/>
                <a:gd name="connsiteY8-576" fmla="*/ 5352436 h 5574937"/>
                <a:gd name="connsiteX9-577" fmla="*/ 5917792 w 9144072"/>
                <a:gd name="connsiteY9-578" fmla="*/ 5538158 h 5574937"/>
                <a:gd name="connsiteX10-579" fmla="*/ 3157339 w 9144072"/>
                <a:gd name="connsiteY10-580" fmla="*/ 5037826 h 5574937"/>
                <a:gd name="connsiteX11-581" fmla="*/ 814572 w 9144072"/>
                <a:gd name="connsiteY11-582" fmla="*/ 5352436 h 5574937"/>
                <a:gd name="connsiteX12-583" fmla="*/ 72 w 9144072"/>
                <a:gd name="connsiteY12-584" fmla="*/ 4537936 h 5574937"/>
                <a:gd name="connsiteX13-585" fmla="*/ 327875 w 9144072"/>
                <a:gd name="connsiteY13-586" fmla="*/ 2984739 h 5574937"/>
                <a:gd name="connsiteX14-587" fmla="*/ 72 w 9144072"/>
                <a:gd name="connsiteY14-588" fmla="*/ 1280036 h 5574937"/>
                <a:gd name="connsiteX0-589" fmla="*/ 72 w 9144072"/>
                <a:gd name="connsiteY0-590" fmla="*/ 1280036 h 5574937"/>
                <a:gd name="connsiteX1-591" fmla="*/ 814572 w 9144072"/>
                <a:gd name="connsiteY1-592" fmla="*/ 465536 h 5574937"/>
                <a:gd name="connsiteX2-593" fmla="*/ 3105580 w 9144072"/>
                <a:gd name="connsiteY2-594" fmla="*/ 0 h 5574937"/>
                <a:gd name="connsiteX3-595" fmla="*/ 5986804 w 9144072"/>
                <a:gd name="connsiteY3-596" fmla="*/ 414068 h 5574937"/>
                <a:gd name="connsiteX4-597" fmla="*/ 8277814 w 9144072"/>
                <a:gd name="connsiteY4-598" fmla="*/ 206743 h 5574937"/>
                <a:gd name="connsiteX5-599" fmla="*/ 9144072 w 9144072"/>
                <a:gd name="connsiteY5-600" fmla="*/ 1280036 h 5574937"/>
                <a:gd name="connsiteX6-601" fmla="*/ 8919784 w 9144072"/>
                <a:gd name="connsiteY6-602" fmla="*/ 3260785 h 5574937"/>
                <a:gd name="connsiteX7-603" fmla="*/ 9144072 w 9144072"/>
                <a:gd name="connsiteY7-604" fmla="*/ 4486177 h 5574937"/>
                <a:gd name="connsiteX8-605" fmla="*/ 8329572 w 9144072"/>
                <a:gd name="connsiteY8-606" fmla="*/ 5352436 h 5574937"/>
                <a:gd name="connsiteX9-607" fmla="*/ 5917792 w 9144072"/>
                <a:gd name="connsiteY9-608" fmla="*/ 5538158 h 5574937"/>
                <a:gd name="connsiteX10-609" fmla="*/ 3157339 w 9144072"/>
                <a:gd name="connsiteY10-610" fmla="*/ 5037826 h 5574937"/>
                <a:gd name="connsiteX11-611" fmla="*/ 814572 w 9144072"/>
                <a:gd name="connsiteY11-612" fmla="*/ 5352436 h 5574937"/>
                <a:gd name="connsiteX12-613" fmla="*/ 72 w 9144072"/>
                <a:gd name="connsiteY12-614" fmla="*/ 4537936 h 5574937"/>
                <a:gd name="connsiteX13-615" fmla="*/ 327875 w 9144072"/>
                <a:gd name="connsiteY13-616" fmla="*/ 2984739 h 5574937"/>
                <a:gd name="connsiteX14-617" fmla="*/ 72 w 9144072"/>
                <a:gd name="connsiteY14-618" fmla="*/ 1280036 h 5574937"/>
                <a:gd name="connsiteX0-619" fmla="*/ 72 w 9144072"/>
                <a:gd name="connsiteY0-620" fmla="*/ 1280036 h 5617420"/>
                <a:gd name="connsiteX1-621" fmla="*/ 814572 w 9144072"/>
                <a:gd name="connsiteY1-622" fmla="*/ 465536 h 5617420"/>
                <a:gd name="connsiteX2-623" fmla="*/ 3105580 w 9144072"/>
                <a:gd name="connsiteY2-624" fmla="*/ 0 h 5617420"/>
                <a:gd name="connsiteX3-625" fmla="*/ 5986804 w 9144072"/>
                <a:gd name="connsiteY3-626" fmla="*/ 414068 h 5617420"/>
                <a:gd name="connsiteX4-627" fmla="*/ 8277814 w 9144072"/>
                <a:gd name="connsiteY4-628" fmla="*/ 206743 h 5617420"/>
                <a:gd name="connsiteX5-629" fmla="*/ 9144072 w 9144072"/>
                <a:gd name="connsiteY5-630" fmla="*/ 1280036 h 5617420"/>
                <a:gd name="connsiteX6-631" fmla="*/ 8919784 w 9144072"/>
                <a:gd name="connsiteY6-632" fmla="*/ 3260785 h 5617420"/>
                <a:gd name="connsiteX7-633" fmla="*/ 9144072 w 9144072"/>
                <a:gd name="connsiteY7-634" fmla="*/ 4486177 h 5617420"/>
                <a:gd name="connsiteX8-635" fmla="*/ 8329572 w 9144072"/>
                <a:gd name="connsiteY8-636" fmla="*/ 5352436 h 5617420"/>
                <a:gd name="connsiteX9-637" fmla="*/ 5917792 w 9144072"/>
                <a:gd name="connsiteY9-638" fmla="*/ 5538158 h 5617420"/>
                <a:gd name="connsiteX10-639" fmla="*/ 2973790 w 9144072"/>
                <a:gd name="connsiteY10-640" fmla="*/ 5503653 h 5617420"/>
                <a:gd name="connsiteX11-641" fmla="*/ 814572 w 9144072"/>
                <a:gd name="connsiteY11-642" fmla="*/ 5352436 h 5617420"/>
                <a:gd name="connsiteX12-643" fmla="*/ 72 w 9144072"/>
                <a:gd name="connsiteY12-644" fmla="*/ 4537936 h 5617420"/>
                <a:gd name="connsiteX13-645" fmla="*/ 327875 w 9144072"/>
                <a:gd name="connsiteY13-646" fmla="*/ 2984739 h 5617420"/>
                <a:gd name="connsiteX14-647" fmla="*/ 72 w 9144072"/>
                <a:gd name="connsiteY14-648" fmla="*/ 1280036 h 5617420"/>
                <a:gd name="connsiteX0-649" fmla="*/ 72 w 9144072"/>
                <a:gd name="connsiteY0-650" fmla="*/ 1280036 h 5541262"/>
                <a:gd name="connsiteX1-651" fmla="*/ 814572 w 9144072"/>
                <a:gd name="connsiteY1-652" fmla="*/ 465536 h 5541262"/>
                <a:gd name="connsiteX2-653" fmla="*/ 3105580 w 9144072"/>
                <a:gd name="connsiteY2-654" fmla="*/ 0 h 5541262"/>
                <a:gd name="connsiteX3-655" fmla="*/ 5986804 w 9144072"/>
                <a:gd name="connsiteY3-656" fmla="*/ 414068 h 5541262"/>
                <a:gd name="connsiteX4-657" fmla="*/ 8277814 w 9144072"/>
                <a:gd name="connsiteY4-658" fmla="*/ 206743 h 5541262"/>
                <a:gd name="connsiteX5-659" fmla="*/ 9144072 w 9144072"/>
                <a:gd name="connsiteY5-660" fmla="*/ 1280036 h 5541262"/>
                <a:gd name="connsiteX6-661" fmla="*/ 8919784 w 9144072"/>
                <a:gd name="connsiteY6-662" fmla="*/ 3260785 h 5541262"/>
                <a:gd name="connsiteX7-663" fmla="*/ 9144072 w 9144072"/>
                <a:gd name="connsiteY7-664" fmla="*/ 4486177 h 5541262"/>
                <a:gd name="connsiteX8-665" fmla="*/ 8329572 w 9144072"/>
                <a:gd name="connsiteY8-666" fmla="*/ 5352436 h 5541262"/>
                <a:gd name="connsiteX9-667" fmla="*/ 5867734 w 9144072"/>
                <a:gd name="connsiteY9-668" fmla="*/ 5434641 h 5541262"/>
                <a:gd name="connsiteX10-669" fmla="*/ 2973790 w 9144072"/>
                <a:gd name="connsiteY10-670" fmla="*/ 5503653 h 5541262"/>
                <a:gd name="connsiteX11-671" fmla="*/ 814572 w 9144072"/>
                <a:gd name="connsiteY11-672" fmla="*/ 5352436 h 5541262"/>
                <a:gd name="connsiteX12-673" fmla="*/ 72 w 9144072"/>
                <a:gd name="connsiteY12-674" fmla="*/ 4537936 h 5541262"/>
                <a:gd name="connsiteX13-675" fmla="*/ 327875 w 9144072"/>
                <a:gd name="connsiteY13-676" fmla="*/ 2984739 h 5541262"/>
                <a:gd name="connsiteX14-677" fmla="*/ 72 w 9144072"/>
                <a:gd name="connsiteY14-678" fmla="*/ 1280036 h 5541262"/>
                <a:gd name="connsiteX0-679" fmla="*/ 72 w 9144072"/>
                <a:gd name="connsiteY0-680" fmla="*/ 1280036 h 5552655"/>
                <a:gd name="connsiteX1-681" fmla="*/ 814572 w 9144072"/>
                <a:gd name="connsiteY1-682" fmla="*/ 465536 h 5552655"/>
                <a:gd name="connsiteX2-683" fmla="*/ 3105580 w 9144072"/>
                <a:gd name="connsiteY2-684" fmla="*/ 0 h 5552655"/>
                <a:gd name="connsiteX3-685" fmla="*/ 5986804 w 9144072"/>
                <a:gd name="connsiteY3-686" fmla="*/ 414068 h 5552655"/>
                <a:gd name="connsiteX4-687" fmla="*/ 8277814 w 9144072"/>
                <a:gd name="connsiteY4-688" fmla="*/ 206743 h 5552655"/>
                <a:gd name="connsiteX5-689" fmla="*/ 9144072 w 9144072"/>
                <a:gd name="connsiteY5-690" fmla="*/ 1280036 h 5552655"/>
                <a:gd name="connsiteX6-691" fmla="*/ 8919784 w 9144072"/>
                <a:gd name="connsiteY6-692" fmla="*/ 3260785 h 5552655"/>
                <a:gd name="connsiteX7-693" fmla="*/ 9144072 w 9144072"/>
                <a:gd name="connsiteY7-694" fmla="*/ 4486177 h 5552655"/>
                <a:gd name="connsiteX8-695" fmla="*/ 8329572 w 9144072"/>
                <a:gd name="connsiteY8-696" fmla="*/ 5507712 h 5552655"/>
                <a:gd name="connsiteX9-697" fmla="*/ 5867734 w 9144072"/>
                <a:gd name="connsiteY9-698" fmla="*/ 5434641 h 5552655"/>
                <a:gd name="connsiteX10-699" fmla="*/ 2973790 w 9144072"/>
                <a:gd name="connsiteY10-700" fmla="*/ 5503653 h 5552655"/>
                <a:gd name="connsiteX11-701" fmla="*/ 814572 w 9144072"/>
                <a:gd name="connsiteY11-702" fmla="*/ 5352436 h 5552655"/>
                <a:gd name="connsiteX12-703" fmla="*/ 72 w 9144072"/>
                <a:gd name="connsiteY12-704" fmla="*/ 4537936 h 5552655"/>
                <a:gd name="connsiteX13-705" fmla="*/ 327875 w 9144072"/>
                <a:gd name="connsiteY13-706" fmla="*/ 2984739 h 5552655"/>
                <a:gd name="connsiteX14-707" fmla="*/ 72 w 9144072"/>
                <a:gd name="connsiteY14-708" fmla="*/ 1280036 h 5552655"/>
                <a:gd name="connsiteX0-709" fmla="*/ 72 w 9144072"/>
                <a:gd name="connsiteY0-710" fmla="*/ 1280036 h 5552655"/>
                <a:gd name="connsiteX1-711" fmla="*/ 814572 w 9144072"/>
                <a:gd name="connsiteY1-712" fmla="*/ 465536 h 5552655"/>
                <a:gd name="connsiteX2-713" fmla="*/ 3105580 w 9144072"/>
                <a:gd name="connsiteY2-714" fmla="*/ 0 h 5552655"/>
                <a:gd name="connsiteX3-715" fmla="*/ 5986804 w 9144072"/>
                <a:gd name="connsiteY3-716" fmla="*/ 414068 h 5552655"/>
                <a:gd name="connsiteX4-717" fmla="*/ 8277814 w 9144072"/>
                <a:gd name="connsiteY4-718" fmla="*/ 206743 h 5552655"/>
                <a:gd name="connsiteX5-719" fmla="*/ 9144072 w 9144072"/>
                <a:gd name="connsiteY5-720" fmla="*/ 1280036 h 5552655"/>
                <a:gd name="connsiteX6-721" fmla="*/ 8919784 w 9144072"/>
                <a:gd name="connsiteY6-722" fmla="*/ 3260785 h 5552655"/>
                <a:gd name="connsiteX7-723" fmla="*/ 9144072 w 9144072"/>
                <a:gd name="connsiteY7-724" fmla="*/ 4486177 h 5552655"/>
                <a:gd name="connsiteX8-725" fmla="*/ 8329572 w 9144072"/>
                <a:gd name="connsiteY8-726" fmla="*/ 5507712 h 5552655"/>
                <a:gd name="connsiteX9-727" fmla="*/ 5867734 w 9144072"/>
                <a:gd name="connsiteY9-728" fmla="*/ 5434641 h 5552655"/>
                <a:gd name="connsiteX10-729" fmla="*/ 2973790 w 9144072"/>
                <a:gd name="connsiteY10-730" fmla="*/ 5503653 h 5552655"/>
                <a:gd name="connsiteX11-731" fmla="*/ 814572 w 9144072"/>
                <a:gd name="connsiteY11-732" fmla="*/ 5352436 h 5552655"/>
                <a:gd name="connsiteX12-733" fmla="*/ 72 w 9144072"/>
                <a:gd name="connsiteY12-734" fmla="*/ 4537936 h 5552655"/>
                <a:gd name="connsiteX13-735" fmla="*/ 327875 w 9144072"/>
                <a:gd name="connsiteY13-736" fmla="*/ 2984739 h 5552655"/>
                <a:gd name="connsiteX14-737" fmla="*/ 72 w 9144072"/>
                <a:gd name="connsiteY14-738" fmla="*/ 1280036 h 5552655"/>
                <a:gd name="connsiteX0-739" fmla="*/ 72 w 9144072"/>
                <a:gd name="connsiteY0-740" fmla="*/ 1280036 h 5655267"/>
                <a:gd name="connsiteX1-741" fmla="*/ 814572 w 9144072"/>
                <a:gd name="connsiteY1-742" fmla="*/ 465536 h 5655267"/>
                <a:gd name="connsiteX2-743" fmla="*/ 3105580 w 9144072"/>
                <a:gd name="connsiteY2-744" fmla="*/ 0 h 5655267"/>
                <a:gd name="connsiteX3-745" fmla="*/ 5986804 w 9144072"/>
                <a:gd name="connsiteY3-746" fmla="*/ 414068 h 5655267"/>
                <a:gd name="connsiteX4-747" fmla="*/ 8277814 w 9144072"/>
                <a:gd name="connsiteY4-748" fmla="*/ 206743 h 5655267"/>
                <a:gd name="connsiteX5-749" fmla="*/ 9144072 w 9144072"/>
                <a:gd name="connsiteY5-750" fmla="*/ 1280036 h 5655267"/>
                <a:gd name="connsiteX6-751" fmla="*/ 8919784 w 9144072"/>
                <a:gd name="connsiteY6-752" fmla="*/ 3260785 h 5655267"/>
                <a:gd name="connsiteX7-753" fmla="*/ 9144072 w 9144072"/>
                <a:gd name="connsiteY7-754" fmla="*/ 4486177 h 5655267"/>
                <a:gd name="connsiteX8-755" fmla="*/ 8329572 w 9144072"/>
                <a:gd name="connsiteY8-756" fmla="*/ 5507712 h 5655267"/>
                <a:gd name="connsiteX9-757" fmla="*/ 5867734 w 9144072"/>
                <a:gd name="connsiteY9-758" fmla="*/ 5434641 h 5655267"/>
                <a:gd name="connsiteX10-759" fmla="*/ 2973790 w 9144072"/>
                <a:gd name="connsiteY10-760" fmla="*/ 5503653 h 5655267"/>
                <a:gd name="connsiteX11-761" fmla="*/ 814572 w 9144072"/>
                <a:gd name="connsiteY11-762" fmla="*/ 5352436 h 5655267"/>
                <a:gd name="connsiteX12-763" fmla="*/ 72 w 9144072"/>
                <a:gd name="connsiteY12-764" fmla="*/ 4537936 h 5655267"/>
                <a:gd name="connsiteX13-765" fmla="*/ 327875 w 9144072"/>
                <a:gd name="connsiteY13-766" fmla="*/ 2984739 h 5655267"/>
                <a:gd name="connsiteX14-767" fmla="*/ 72 w 9144072"/>
                <a:gd name="connsiteY14-768" fmla="*/ 1280036 h 56552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  <a:cxn ang="0">
                  <a:pos x="connsiteX11-105" y="connsiteY11-106"/>
                </a:cxn>
                <a:cxn ang="0">
                  <a:pos x="connsiteX12-131" y="connsiteY12-132"/>
                </a:cxn>
                <a:cxn ang="0">
                  <a:pos x="connsiteX13-211" y="connsiteY13-212"/>
                </a:cxn>
                <a:cxn ang="0">
                  <a:pos x="connsiteX14-437" y="connsiteY14-438"/>
                </a:cxn>
              </a:cxnLst>
              <a:rect l="l" t="t" r="r" b="b"/>
              <a:pathLst>
                <a:path w="9144072" h="5655267">
                  <a:moveTo>
                    <a:pt x="72" y="1280036"/>
                  </a:moveTo>
                  <a:cubicBezTo>
                    <a:pt x="72" y="830200"/>
                    <a:pt x="364736" y="465536"/>
                    <a:pt x="814572" y="465536"/>
                  </a:cubicBezTo>
                  <a:cubicBezTo>
                    <a:pt x="2118830" y="465633"/>
                    <a:pt x="1801322" y="-97"/>
                    <a:pt x="3105580" y="0"/>
                  </a:cubicBezTo>
                  <a:cubicBezTo>
                    <a:pt x="4042984" y="80513"/>
                    <a:pt x="5049400" y="419819"/>
                    <a:pt x="5986804" y="414068"/>
                  </a:cubicBezTo>
                  <a:cubicBezTo>
                    <a:pt x="6750474" y="344960"/>
                    <a:pt x="7410627" y="155082"/>
                    <a:pt x="8277814" y="206743"/>
                  </a:cubicBezTo>
                  <a:cubicBezTo>
                    <a:pt x="8813914" y="258502"/>
                    <a:pt x="9144072" y="830200"/>
                    <a:pt x="9144072" y="1280036"/>
                  </a:cubicBezTo>
                  <a:cubicBezTo>
                    <a:pt x="9144072" y="1808014"/>
                    <a:pt x="8919784" y="2732807"/>
                    <a:pt x="8919784" y="3260785"/>
                  </a:cubicBezTo>
                  <a:lnTo>
                    <a:pt x="9144072" y="4486177"/>
                  </a:lnTo>
                  <a:cubicBezTo>
                    <a:pt x="9144072" y="4936013"/>
                    <a:pt x="8796661" y="5386942"/>
                    <a:pt x="8329572" y="5507712"/>
                  </a:cubicBezTo>
                  <a:cubicBezTo>
                    <a:pt x="7705595" y="5697419"/>
                    <a:pt x="6816037" y="5211031"/>
                    <a:pt x="5867734" y="5434641"/>
                  </a:cubicBezTo>
                  <a:cubicBezTo>
                    <a:pt x="4971189" y="5640998"/>
                    <a:pt x="3740896" y="5773271"/>
                    <a:pt x="2973790" y="5503653"/>
                  </a:cubicBezTo>
                  <a:cubicBezTo>
                    <a:pt x="2242927" y="5177203"/>
                    <a:pt x="1595494" y="5247566"/>
                    <a:pt x="814572" y="5352436"/>
                  </a:cubicBezTo>
                  <a:cubicBezTo>
                    <a:pt x="364736" y="5352436"/>
                    <a:pt x="72" y="4987772"/>
                    <a:pt x="72" y="4537936"/>
                  </a:cubicBezTo>
                  <a:cubicBezTo>
                    <a:pt x="-5679" y="4002951"/>
                    <a:pt x="333626" y="3519724"/>
                    <a:pt x="327875" y="2984739"/>
                  </a:cubicBezTo>
                  <a:cubicBezTo>
                    <a:pt x="333626" y="2433757"/>
                    <a:pt x="-5679" y="1831018"/>
                    <a:pt x="72" y="1280036"/>
                  </a:cubicBezTo>
                  <a:close/>
                </a:path>
              </a:pathLst>
            </a:custGeom>
            <a:pattFill prst="pct5">
              <a:fgClr>
                <a:schemeClr val="bg1"/>
              </a:fgClr>
              <a:bgClr>
                <a:schemeClr val="accent4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สี่เหลี่ยมผืนผ้ามุมมน 2"/>
            <p:cNvSpPr/>
            <p:nvPr/>
          </p:nvSpPr>
          <p:spPr>
            <a:xfrm>
              <a:off x="1027384" y="684748"/>
              <a:ext cx="10448355" cy="5655267"/>
            </a:xfrm>
            <a:custGeom>
              <a:avLst/>
              <a:gdLst>
                <a:gd name="connsiteX0" fmla="*/ 0 w 9144000"/>
                <a:gd name="connsiteY0" fmla="*/ 814500 h 4886900"/>
                <a:gd name="connsiteX1" fmla="*/ 814500 w 9144000"/>
                <a:gd name="connsiteY1" fmla="*/ 0 h 4886900"/>
                <a:gd name="connsiteX2" fmla="*/ 8329500 w 9144000"/>
                <a:gd name="connsiteY2" fmla="*/ 0 h 4886900"/>
                <a:gd name="connsiteX3" fmla="*/ 9144000 w 9144000"/>
                <a:gd name="connsiteY3" fmla="*/ 814500 h 4886900"/>
                <a:gd name="connsiteX4" fmla="*/ 9144000 w 9144000"/>
                <a:gd name="connsiteY4" fmla="*/ 4072400 h 4886900"/>
                <a:gd name="connsiteX5" fmla="*/ 8329500 w 9144000"/>
                <a:gd name="connsiteY5" fmla="*/ 4886900 h 4886900"/>
                <a:gd name="connsiteX6" fmla="*/ 814500 w 9144000"/>
                <a:gd name="connsiteY6" fmla="*/ 4886900 h 4886900"/>
                <a:gd name="connsiteX7" fmla="*/ 0 w 9144000"/>
                <a:gd name="connsiteY7" fmla="*/ 4072400 h 4886900"/>
                <a:gd name="connsiteX8" fmla="*/ 0 w 9144000"/>
                <a:gd name="connsiteY8" fmla="*/ 814500 h 4886900"/>
                <a:gd name="connsiteX0-1" fmla="*/ 72 w 9144072"/>
                <a:gd name="connsiteY0-2" fmla="*/ 814500 h 4886900"/>
                <a:gd name="connsiteX1-3" fmla="*/ 814572 w 9144072"/>
                <a:gd name="connsiteY1-4" fmla="*/ 0 h 4886900"/>
                <a:gd name="connsiteX2-5" fmla="*/ 8329572 w 9144072"/>
                <a:gd name="connsiteY2-6" fmla="*/ 0 h 4886900"/>
                <a:gd name="connsiteX3-7" fmla="*/ 9144072 w 9144072"/>
                <a:gd name="connsiteY3-8" fmla="*/ 814500 h 4886900"/>
                <a:gd name="connsiteX4-9" fmla="*/ 9144072 w 9144072"/>
                <a:gd name="connsiteY4-10" fmla="*/ 4072400 h 4886900"/>
                <a:gd name="connsiteX5-11" fmla="*/ 8329572 w 9144072"/>
                <a:gd name="connsiteY5-12" fmla="*/ 4886900 h 4886900"/>
                <a:gd name="connsiteX6-13" fmla="*/ 814572 w 9144072"/>
                <a:gd name="connsiteY6-14" fmla="*/ 4886900 h 4886900"/>
                <a:gd name="connsiteX7-15" fmla="*/ 72 w 9144072"/>
                <a:gd name="connsiteY7-16" fmla="*/ 4072400 h 4886900"/>
                <a:gd name="connsiteX8-17" fmla="*/ 327875 w 9144072"/>
                <a:gd name="connsiteY8-18" fmla="*/ 2519203 h 4886900"/>
                <a:gd name="connsiteX9" fmla="*/ 72 w 9144072"/>
                <a:gd name="connsiteY9" fmla="*/ 814500 h 4886900"/>
                <a:gd name="connsiteX0-19" fmla="*/ 72 w 9144072"/>
                <a:gd name="connsiteY0-20" fmla="*/ 814500 h 4886900"/>
                <a:gd name="connsiteX1-21" fmla="*/ 814572 w 9144072"/>
                <a:gd name="connsiteY1-22" fmla="*/ 0 h 4886900"/>
                <a:gd name="connsiteX2-23" fmla="*/ 8329572 w 9144072"/>
                <a:gd name="connsiteY2-24" fmla="*/ 0 h 4886900"/>
                <a:gd name="connsiteX3-25" fmla="*/ 9144072 w 9144072"/>
                <a:gd name="connsiteY3-26" fmla="*/ 814500 h 4886900"/>
                <a:gd name="connsiteX4-27" fmla="*/ 9144072 w 9144072"/>
                <a:gd name="connsiteY4-28" fmla="*/ 4072400 h 4886900"/>
                <a:gd name="connsiteX5-29" fmla="*/ 8329572 w 9144072"/>
                <a:gd name="connsiteY5-30" fmla="*/ 4886900 h 4886900"/>
                <a:gd name="connsiteX6-31" fmla="*/ 3157339 w 9144072"/>
                <a:gd name="connsiteY6-32" fmla="*/ 4572290 h 4886900"/>
                <a:gd name="connsiteX7-33" fmla="*/ 814572 w 9144072"/>
                <a:gd name="connsiteY7-34" fmla="*/ 4886900 h 4886900"/>
                <a:gd name="connsiteX8-35" fmla="*/ 72 w 9144072"/>
                <a:gd name="connsiteY8-36" fmla="*/ 4072400 h 4886900"/>
                <a:gd name="connsiteX9-37" fmla="*/ 327875 w 9144072"/>
                <a:gd name="connsiteY9-38" fmla="*/ 2519203 h 4886900"/>
                <a:gd name="connsiteX10" fmla="*/ 72 w 9144072"/>
                <a:gd name="connsiteY10" fmla="*/ 814500 h 4886900"/>
                <a:gd name="connsiteX0-39" fmla="*/ 72 w 9144072"/>
                <a:gd name="connsiteY0-40" fmla="*/ 814500 h 4886900"/>
                <a:gd name="connsiteX1-41" fmla="*/ 814572 w 9144072"/>
                <a:gd name="connsiteY1-42" fmla="*/ 0 h 4886900"/>
                <a:gd name="connsiteX2-43" fmla="*/ 8329572 w 9144072"/>
                <a:gd name="connsiteY2-44" fmla="*/ 0 h 4886900"/>
                <a:gd name="connsiteX3-45" fmla="*/ 9144072 w 9144072"/>
                <a:gd name="connsiteY3-46" fmla="*/ 814500 h 4886900"/>
                <a:gd name="connsiteX4-47" fmla="*/ 9144072 w 9144072"/>
                <a:gd name="connsiteY4-48" fmla="*/ 4020641 h 4886900"/>
                <a:gd name="connsiteX5-49" fmla="*/ 8329572 w 9144072"/>
                <a:gd name="connsiteY5-50" fmla="*/ 4886900 h 4886900"/>
                <a:gd name="connsiteX6-51" fmla="*/ 3157339 w 9144072"/>
                <a:gd name="connsiteY6-52" fmla="*/ 4572290 h 4886900"/>
                <a:gd name="connsiteX7-53" fmla="*/ 814572 w 9144072"/>
                <a:gd name="connsiteY7-54" fmla="*/ 4886900 h 4886900"/>
                <a:gd name="connsiteX8-55" fmla="*/ 72 w 9144072"/>
                <a:gd name="connsiteY8-56" fmla="*/ 4072400 h 4886900"/>
                <a:gd name="connsiteX9-57" fmla="*/ 327875 w 9144072"/>
                <a:gd name="connsiteY9-58" fmla="*/ 2519203 h 4886900"/>
                <a:gd name="connsiteX10-59" fmla="*/ 72 w 9144072"/>
                <a:gd name="connsiteY10-60" fmla="*/ 814500 h 4886900"/>
                <a:gd name="connsiteX0-61" fmla="*/ 72 w 9144072"/>
                <a:gd name="connsiteY0-62" fmla="*/ 814500 h 4886900"/>
                <a:gd name="connsiteX1-63" fmla="*/ 814572 w 9144072"/>
                <a:gd name="connsiteY1-64" fmla="*/ 0 h 4886900"/>
                <a:gd name="connsiteX2-65" fmla="*/ 8329572 w 9144072"/>
                <a:gd name="connsiteY2-66" fmla="*/ 0 h 4886900"/>
                <a:gd name="connsiteX3-67" fmla="*/ 9144072 w 9144072"/>
                <a:gd name="connsiteY3-68" fmla="*/ 814500 h 4886900"/>
                <a:gd name="connsiteX4-69" fmla="*/ 8919784 w 9144072"/>
                <a:gd name="connsiteY4-70" fmla="*/ 2795249 h 4886900"/>
                <a:gd name="connsiteX5-71" fmla="*/ 9144072 w 9144072"/>
                <a:gd name="connsiteY5-72" fmla="*/ 4020641 h 4886900"/>
                <a:gd name="connsiteX6-73" fmla="*/ 8329572 w 9144072"/>
                <a:gd name="connsiteY6-74" fmla="*/ 4886900 h 4886900"/>
                <a:gd name="connsiteX7-75" fmla="*/ 3157339 w 9144072"/>
                <a:gd name="connsiteY7-76" fmla="*/ 4572290 h 4886900"/>
                <a:gd name="connsiteX8-77" fmla="*/ 814572 w 9144072"/>
                <a:gd name="connsiteY8-78" fmla="*/ 4886900 h 4886900"/>
                <a:gd name="connsiteX9-79" fmla="*/ 72 w 9144072"/>
                <a:gd name="connsiteY9-80" fmla="*/ 4072400 h 4886900"/>
                <a:gd name="connsiteX10-81" fmla="*/ 327875 w 9144072"/>
                <a:gd name="connsiteY10-82" fmla="*/ 2519203 h 4886900"/>
                <a:gd name="connsiteX11" fmla="*/ 72 w 9144072"/>
                <a:gd name="connsiteY11" fmla="*/ 814500 h 4886900"/>
                <a:gd name="connsiteX0-83" fmla="*/ 72 w 9144072"/>
                <a:gd name="connsiteY0-84" fmla="*/ 814500 h 4886900"/>
                <a:gd name="connsiteX1-85" fmla="*/ 814572 w 9144072"/>
                <a:gd name="connsiteY1-86" fmla="*/ 0 h 4886900"/>
                <a:gd name="connsiteX2-87" fmla="*/ 4744599 w 9144072"/>
                <a:gd name="connsiteY2-88" fmla="*/ 310841 h 4886900"/>
                <a:gd name="connsiteX3-89" fmla="*/ 8329572 w 9144072"/>
                <a:gd name="connsiteY3-90" fmla="*/ 0 h 4886900"/>
                <a:gd name="connsiteX4-91" fmla="*/ 9144072 w 9144072"/>
                <a:gd name="connsiteY4-92" fmla="*/ 814500 h 4886900"/>
                <a:gd name="connsiteX5-93" fmla="*/ 8919784 w 9144072"/>
                <a:gd name="connsiteY5-94" fmla="*/ 2795249 h 4886900"/>
                <a:gd name="connsiteX6-95" fmla="*/ 9144072 w 9144072"/>
                <a:gd name="connsiteY6-96" fmla="*/ 4020641 h 4886900"/>
                <a:gd name="connsiteX7-97" fmla="*/ 8329572 w 9144072"/>
                <a:gd name="connsiteY7-98" fmla="*/ 4886900 h 4886900"/>
                <a:gd name="connsiteX8-99" fmla="*/ 3157339 w 9144072"/>
                <a:gd name="connsiteY8-100" fmla="*/ 4572290 h 4886900"/>
                <a:gd name="connsiteX9-101" fmla="*/ 814572 w 9144072"/>
                <a:gd name="connsiteY9-102" fmla="*/ 4886900 h 4886900"/>
                <a:gd name="connsiteX10-103" fmla="*/ 72 w 9144072"/>
                <a:gd name="connsiteY10-104" fmla="*/ 4072400 h 4886900"/>
                <a:gd name="connsiteX11-105" fmla="*/ 327875 w 9144072"/>
                <a:gd name="connsiteY11-106" fmla="*/ 2519203 h 4886900"/>
                <a:gd name="connsiteX12" fmla="*/ 72 w 9144072"/>
                <a:gd name="connsiteY12" fmla="*/ 814500 h 4886900"/>
                <a:gd name="connsiteX0-107" fmla="*/ 72 w 9144072"/>
                <a:gd name="connsiteY0-108" fmla="*/ 814500 h 4886900"/>
                <a:gd name="connsiteX1-109" fmla="*/ 814572 w 9144072"/>
                <a:gd name="connsiteY1-110" fmla="*/ 0 h 4886900"/>
                <a:gd name="connsiteX2-111" fmla="*/ 5538229 w 9144072"/>
                <a:gd name="connsiteY2-112" fmla="*/ 224577 h 4886900"/>
                <a:gd name="connsiteX3-113" fmla="*/ 8329572 w 9144072"/>
                <a:gd name="connsiteY3-114" fmla="*/ 0 h 4886900"/>
                <a:gd name="connsiteX4-115" fmla="*/ 9144072 w 9144072"/>
                <a:gd name="connsiteY4-116" fmla="*/ 814500 h 4886900"/>
                <a:gd name="connsiteX5-117" fmla="*/ 8919784 w 9144072"/>
                <a:gd name="connsiteY5-118" fmla="*/ 2795249 h 4886900"/>
                <a:gd name="connsiteX6-119" fmla="*/ 9144072 w 9144072"/>
                <a:gd name="connsiteY6-120" fmla="*/ 4020641 h 4886900"/>
                <a:gd name="connsiteX7-121" fmla="*/ 8329572 w 9144072"/>
                <a:gd name="connsiteY7-122" fmla="*/ 4886900 h 4886900"/>
                <a:gd name="connsiteX8-123" fmla="*/ 3157339 w 9144072"/>
                <a:gd name="connsiteY8-124" fmla="*/ 4572290 h 4886900"/>
                <a:gd name="connsiteX9-125" fmla="*/ 814572 w 9144072"/>
                <a:gd name="connsiteY9-126" fmla="*/ 4886900 h 4886900"/>
                <a:gd name="connsiteX10-127" fmla="*/ 72 w 9144072"/>
                <a:gd name="connsiteY10-128" fmla="*/ 4072400 h 4886900"/>
                <a:gd name="connsiteX11-129" fmla="*/ 327875 w 9144072"/>
                <a:gd name="connsiteY11-130" fmla="*/ 2519203 h 4886900"/>
                <a:gd name="connsiteX12-131" fmla="*/ 72 w 9144072"/>
                <a:gd name="connsiteY12-132" fmla="*/ 814500 h 4886900"/>
                <a:gd name="connsiteX0-133" fmla="*/ 72 w 9144072"/>
                <a:gd name="connsiteY0-134" fmla="*/ 1280036 h 5352436"/>
                <a:gd name="connsiteX1-135" fmla="*/ 814572 w 9144072"/>
                <a:gd name="connsiteY1-136" fmla="*/ 465536 h 5352436"/>
                <a:gd name="connsiteX2-137" fmla="*/ 3105580 w 9144072"/>
                <a:gd name="connsiteY2-138" fmla="*/ 0 h 5352436"/>
                <a:gd name="connsiteX3-139" fmla="*/ 8329572 w 9144072"/>
                <a:gd name="connsiteY3-140" fmla="*/ 465536 h 5352436"/>
                <a:gd name="connsiteX4-141" fmla="*/ 9144072 w 9144072"/>
                <a:gd name="connsiteY4-142" fmla="*/ 1280036 h 5352436"/>
                <a:gd name="connsiteX5-143" fmla="*/ 8919784 w 9144072"/>
                <a:gd name="connsiteY5-144" fmla="*/ 3260785 h 5352436"/>
                <a:gd name="connsiteX6-145" fmla="*/ 9144072 w 9144072"/>
                <a:gd name="connsiteY6-146" fmla="*/ 4486177 h 5352436"/>
                <a:gd name="connsiteX7-147" fmla="*/ 8329572 w 9144072"/>
                <a:gd name="connsiteY7-148" fmla="*/ 5352436 h 5352436"/>
                <a:gd name="connsiteX8-149" fmla="*/ 3157339 w 9144072"/>
                <a:gd name="connsiteY8-150" fmla="*/ 5037826 h 5352436"/>
                <a:gd name="connsiteX9-151" fmla="*/ 814572 w 9144072"/>
                <a:gd name="connsiteY9-152" fmla="*/ 5352436 h 5352436"/>
                <a:gd name="connsiteX10-153" fmla="*/ 72 w 9144072"/>
                <a:gd name="connsiteY10-154" fmla="*/ 4537936 h 5352436"/>
                <a:gd name="connsiteX11-155" fmla="*/ 327875 w 9144072"/>
                <a:gd name="connsiteY11-156" fmla="*/ 2984739 h 5352436"/>
                <a:gd name="connsiteX12-157" fmla="*/ 72 w 9144072"/>
                <a:gd name="connsiteY12-158" fmla="*/ 1280036 h 5352436"/>
                <a:gd name="connsiteX0-159" fmla="*/ 72 w 9144072"/>
                <a:gd name="connsiteY0-160" fmla="*/ 1280036 h 5352436"/>
                <a:gd name="connsiteX1-161" fmla="*/ 814572 w 9144072"/>
                <a:gd name="connsiteY1-162" fmla="*/ 465536 h 5352436"/>
                <a:gd name="connsiteX2-163" fmla="*/ 3105580 w 9144072"/>
                <a:gd name="connsiteY2-164" fmla="*/ 0 h 5352436"/>
                <a:gd name="connsiteX3-165" fmla="*/ 5917792 w 9144072"/>
                <a:gd name="connsiteY3-166" fmla="*/ 483079 h 5352436"/>
                <a:gd name="connsiteX4-167" fmla="*/ 8329572 w 9144072"/>
                <a:gd name="connsiteY4-168" fmla="*/ 465536 h 5352436"/>
                <a:gd name="connsiteX5-169" fmla="*/ 9144072 w 9144072"/>
                <a:gd name="connsiteY5-170" fmla="*/ 1280036 h 5352436"/>
                <a:gd name="connsiteX6-171" fmla="*/ 8919784 w 9144072"/>
                <a:gd name="connsiteY6-172" fmla="*/ 3260785 h 5352436"/>
                <a:gd name="connsiteX7-173" fmla="*/ 9144072 w 9144072"/>
                <a:gd name="connsiteY7-174" fmla="*/ 4486177 h 5352436"/>
                <a:gd name="connsiteX8-175" fmla="*/ 8329572 w 9144072"/>
                <a:gd name="connsiteY8-176" fmla="*/ 5352436 h 5352436"/>
                <a:gd name="connsiteX9-177" fmla="*/ 3157339 w 9144072"/>
                <a:gd name="connsiteY9-178" fmla="*/ 5037826 h 5352436"/>
                <a:gd name="connsiteX10-179" fmla="*/ 814572 w 9144072"/>
                <a:gd name="connsiteY10-180" fmla="*/ 5352436 h 5352436"/>
                <a:gd name="connsiteX11-181" fmla="*/ 72 w 9144072"/>
                <a:gd name="connsiteY11-182" fmla="*/ 4537936 h 5352436"/>
                <a:gd name="connsiteX12-183" fmla="*/ 327875 w 9144072"/>
                <a:gd name="connsiteY12-184" fmla="*/ 2984739 h 5352436"/>
                <a:gd name="connsiteX13" fmla="*/ 72 w 9144072"/>
                <a:gd name="connsiteY13" fmla="*/ 1280036 h 5352436"/>
                <a:gd name="connsiteX0-185" fmla="*/ 72 w 9144072"/>
                <a:gd name="connsiteY0-186" fmla="*/ 1280036 h 5352436"/>
                <a:gd name="connsiteX1-187" fmla="*/ 814572 w 9144072"/>
                <a:gd name="connsiteY1-188" fmla="*/ 465536 h 5352436"/>
                <a:gd name="connsiteX2-189" fmla="*/ 3105580 w 9144072"/>
                <a:gd name="connsiteY2-190" fmla="*/ 0 h 5352436"/>
                <a:gd name="connsiteX3-191" fmla="*/ 5917792 w 9144072"/>
                <a:gd name="connsiteY3-192" fmla="*/ 483079 h 5352436"/>
                <a:gd name="connsiteX4-193" fmla="*/ 8277814 w 9144072"/>
                <a:gd name="connsiteY4-194" fmla="*/ 206743 h 5352436"/>
                <a:gd name="connsiteX5-195" fmla="*/ 9144072 w 9144072"/>
                <a:gd name="connsiteY5-196" fmla="*/ 1280036 h 5352436"/>
                <a:gd name="connsiteX6-197" fmla="*/ 8919784 w 9144072"/>
                <a:gd name="connsiteY6-198" fmla="*/ 3260785 h 5352436"/>
                <a:gd name="connsiteX7-199" fmla="*/ 9144072 w 9144072"/>
                <a:gd name="connsiteY7-200" fmla="*/ 4486177 h 5352436"/>
                <a:gd name="connsiteX8-201" fmla="*/ 8329572 w 9144072"/>
                <a:gd name="connsiteY8-202" fmla="*/ 5352436 h 5352436"/>
                <a:gd name="connsiteX9-203" fmla="*/ 3157339 w 9144072"/>
                <a:gd name="connsiteY9-204" fmla="*/ 5037826 h 5352436"/>
                <a:gd name="connsiteX10-205" fmla="*/ 814572 w 9144072"/>
                <a:gd name="connsiteY10-206" fmla="*/ 5352436 h 5352436"/>
                <a:gd name="connsiteX11-207" fmla="*/ 72 w 9144072"/>
                <a:gd name="connsiteY11-208" fmla="*/ 4537936 h 5352436"/>
                <a:gd name="connsiteX12-209" fmla="*/ 327875 w 9144072"/>
                <a:gd name="connsiteY12-210" fmla="*/ 2984739 h 5352436"/>
                <a:gd name="connsiteX13-211" fmla="*/ 72 w 9144072"/>
                <a:gd name="connsiteY13-212" fmla="*/ 1280036 h 5352436"/>
                <a:gd name="connsiteX0-213" fmla="*/ 72 w 9144072"/>
                <a:gd name="connsiteY0-214" fmla="*/ 1280036 h 5352436"/>
                <a:gd name="connsiteX1-215" fmla="*/ 814572 w 9144072"/>
                <a:gd name="connsiteY1-216" fmla="*/ 465536 h 5352436"/>
                <a:gd name="connsiteX2-217" fmla="*/ 3105580 w 9144072"/>
                <a:gd name="connsiteY2-218" fmla="*/ 0 h 5352436"/>
                <a:gd name="connsiteX3-219" fmla="*/ 5986804 w 9144072"/>
                <a:gd name="connsiteY3-220" fmla="*/ 414068 h 5352436"/>
                <a:gd name="connsiteX4-221" fmla="*/ 8277814 w 9144072"/>
                <a:gd name="connsiteY4-222" fmla="*/ 206743 h 5352436"/>
                <a:gd name="connsiteX5-223" fmla="*/ 9144072 w 9144072"/>
                <a:gd name="connsiteY5-224" fmla="*/ 1280036 h 5352436"/>
                <a:gd name="connsiteX6-225" fmla="*/ 8919784 w 9144072"/>
                <a:gd name="connsiteY6-226" fmla="*/ 3260785 h 5352436"/>
                <a:gd name="connsiteX7-227" fmla="*/ 9144072 w 9144072"/>
                <a:gd name="connsiteY7-228" fmla="*/ 4486177 h 5352436"/>
                <a:gd name="connsiteX8-229" fmla="*/ 8329572 w 9144072"/>
                <a:gd name="connsiteY8-230" fmla="*/ 5352436 h 5352436"/>
                <a:gd name="connsiteX9-231" fmla="*/ 3157339 w 9144072"/>
                <a:gd name="connsiteY9-232" fmla="*/ 5037826 h 5352436"/>
                <a:gd name="connsiteX10-233" fmla="*/ 814572 w 9144072"/>
                <a:gd name="connsiteY10-234" fmla="*/ 5352436 h 5352436"/>
                <a:gd name="connsiteX11-235" fmla="*/ 72 w 9144072"/>
                <a:gd name="connsiteY11-236" fmla="*/ 4537936 h 5352436"/>
                <a:gd name="connsiteX12-237" fmla="*/ 327875 w 9144072"/>
                <a:gd name="connsiteY12-238" fmla="*/ 2984739 h 5352436"/>
                <a:gd name="connsiteX13-239" fmla="*/ 72 w 9144072"/>
                <a:gd name="connsiteY13-240" fmla="*/ 1280036 h 5352436"/>
                <a:gd name="connsiteX0-241" fmla="*/ 72 w 9144072"/>
                <a:gd name="connsiteY0-242" fmla="*/ 1280036 h 5352436"/>
                <a:gd name="connsiteX1-243" fmla="*/ 814572 w 9144072"/>
                <a:gd name="connsiteY1-244" fmla="*/ 465536 h 5352436"/>
                <a:gd name="connsiteX2-245" fmla="*/ 3105580 w 9144072"/>
                <a:gd name="connsiteY2-246" fmla="*/ 0 h 5352436"/>
                <a:gd name="connsiteX3-247" fmla="*/ 5986804 w 9144072"/>
                <a:gd name="connsiteY3-248" fmla="*/ 414068 h 5352436"/>
                <a:gd name="connsiteX4-249" fmla="*/ 8277814 w 9144072"/>
                <a:gd name="connsiteY4-250" fmla="*/ 206743 h 5352436"/>
                <a:gd name="connsiteX5-251" fmla="*/ 9144072 w 9144072"/>
                <a:gd name="connsiteY5-252" fmla="*/ 1280036 h 5352436"/>
                <a:gd name="connsiteX6-253" fmla="*/ 8919784 w 9144072"/>
                <a:gd name="connsiteY6-254" fmla="*/ 3260785 h 5352436"/>
                <a:gd name="connsiteX7-255" fmla="*/ 9144072 w 9144072"/>
                <a:gd name="connsiteY7-256" fmla="*/ 4486177 h 5352436"/>
                <a:gd name="connsiteX8-257" fmla="*/ 8329572 w 9144072"/>
                <a:gd name="connsiteY8-258" fmla="*/ 5352436 h 5352436"/>
                <a:gd name="connsiteX9-259" fmla="*/ 3157339 w 9144072"/>
                <a:gd name="connsiteY9-260" fmla="*/ 5037826 h 5352436"/>
                <a:gd name="connsiteX10-261" fmla="*/ 814572 w 9144072"/>
                <a:gd name="connsiteY10-262" fmla="*/ 5352436 h 5352436"/>
                <a:gd name="connsiteX11-263" fmla="*/ 72 w 9144072"/>
                <a:gd name="connsiteY11-264" fmla="*/ 4537936 h 5352436"/>
                <a:gd name="connsiteX12-265" fmla="*/ 327875 w 9144072"/>
                <a:gd name="connsiteY12-266" fmla="*/ 2984739 h 5352436"/>
                <a:gd name="connsiteX13-267" fmla="*/ 72 w 9144072"/>
                <a:gd name="connsiteY13-268" fmla="*/ 1280036 h 5352436"/>
                <a:gd name="connsiteX0-269" fmla="*/ 72 w 9144072"/>
                <a:gd name="connsiteY0-270" fmla="*/ 1280036 h 5352436"/>
                <a:gd name="connsiteX1-271" fmla="*/ 814572 w 9144072"/>
                <a:gd name="connsiteY1-272" fmla="*/ 465536 h 5352436"/>
                <a:gd name="connsiteX2-273" fmla="*/ 3105580 w 9144072"/>
                <a:gd name="connsiteY2-274" fmla="*/ 0 h 5352436"/>
                <a:gd name="connsiteX3-275" fmla="*/ 5986804 w 9144072"/>
                <a:gd name="connsiteY3-276" fmla="*/ 414068 h 5352436"/>
                <a:gd name="connsiteX4-277" fmla="*/ 8277814 w 9144072"/>
                <a:gd name="connsiteY4-278" fmla="*/ 206743 h 5352436"/>
                <a:gd name="connsiteX5-279" fmla="*/ 9144072 w 9144072"/>
                <a:gd name="connsiteY5-280" fmla="*/ 1280036 h 5352436"/>
                <a:gd name="connsiteX6-281" fmla="*/ 8919784 w 9144072"/>
                <a:gd name="connsiteY6-282" fmla="*/ 3260785 h 5352436"/>
                <a:gd name="connsiteX7-283" fmla="*/ 9144072 w 9144072"/>
                <a:gd name="connsiteY7-284" fmla="*/ 4486177 h 5352436"/>
                <a:gd name="connsiteX8-285" fmla="*/ 8329572 w 9144072"/>
                <a:gd name="connsiteY8-286" fmla="*/ 5352436 h 5352436"/>
                <a:gd name="connsiteX9-287" fmla="*/ 3157339 w 9144072"/>
                <a:gd name="connsiteY9-288" fmla="*/ 5037826 h 5352436"/>
                <a:gd name="connsiteX10-289" fmla="*/ 814572 w 9144072"/>
                <a:gd name="connsiteY10-290" fmla="*/ 5352436 h 5352436"/>
                <a:gd name="connsiteX11-291" fmla="*/ 72 w 9144072"/>
                <a:gd name="connsiteY11-292" fmla="*/ 4537936 h 5352436"/>
                <a:gd name="connsiteX12-293" fmla="*/ 327875 w 9144072"/>
                <a:gd name="connsiteY12-294" fmla="*/ 2984739 h 5352436"/>
                <a:gd name="connsiteX13-295" fmla="*/ 72 w 9144072"/>
                <a:gd name="connsiteY13-296" fmla="*/ 1280036 h 5352436"/>
                <a:gd name="connsiteX0-297" fmla="*/ 72 w 9144072"/>
                <a:gd name="connsiteY0-298" fmla="*/ 1280036 h 5352436"/>
                <a:gd name="connsiteX1-299" fmla="*/ 814572 w 9144072"/>
                <a:gd name="connsiteY1-300" fmla="*/ 465536 h 5352436"/>
                <a:gd name="connsiteX2-301" fmla="*/ 3105580 w 9144072"/>
                <a:gd name="connsiteY2-302" fmla="*/ 0 h 5352436"/>
                <a:gd name="connsiteX3-303" fmla="*/ 5986804 w 9144072"/>
                <a:gd name="connsiteY3-304" fmla="*/ 414068 h 5352436"/>
                <a:gd name="connsiteX4-305" fmla="*/ 8277814 w 9144072"/>
                <a:gd name="connsiteY4-306" fmla="*/ 206743 h 5352436"/>
                <a:gd name="connsiteX5-307" fmla="*/ 9144072 w 9144072"/>
                <a:gd name="connsiteY5-308" fmla="*/ 1280036 h 5352436"/>
                <a:gd name="connsiteX6-309" fmla="*/ 8919784 w 9144072"/>
                <a:gd name="connsiteY6-310" fmla="*/ 3260785 h 5352436"/>
                <a:gd name="connsiteX7-311" fmla="*/ 9144072 w 9144072"/>
                <a:gd name="connsiteY7-312" fmla="*/ 4486177 h 5352436"/>
                <a:gd name="connsiteX8-313" fmla="*/ 8329572 w 9144072"/>
                <a:gd name="connsiteY8-314" fmla="*/ 5352436 h 5352436"/>
                <a:gd name="connsiteX9-315" fmla="*/ 3157339 w 9144072"/>
                <a:gd name="connsiteY9-316" fmla="*/ 5037826 h 5352436"/>
                <a:gd name="connsiteX10-317" fmla="*/ 814572 w 9144072"/>
                <a:gd name="connsiteY10-318" fmla="*/ 5352436 h 5352436"/>
                <a:gd name="connsiteX11-319" fmla="*/ 72 w 9144072"/>
                <a:gd name="connsiteY11-320" fmla="*/ 4537936 h 5352436"/>
                <a:gd name="connsiteX12-321" fmla="*/ 327875 w 9144072"/>
                <a:gd name="connsiteY12-322" fmla="*/ 2984739 h 5352436"/>
                <a:gd name="connsiteX13-323" fmla="*/ 72 w 9144072"/>
                <a:gd name="connsiteY13-324" fmla="*/ 1280036 h 5352436"/>
                <a:gd name="connsiteX0-325" fmla="*/ 72 w 9144072"/>
                <a:gd name="connsiteY0-326" fmla="*/ 1280036 h 5352436"/>
                <a:gd name="connsiteX1-327" fmla="*/ 814572 w 9144072"/>
                <a:gd name="connsiteY1-328" fmla="*/ 465536 h 5352436"/>
                <a:gd name="connsiteX2-329" fmla="*/ 3105580 w 9144072"/>
                <a:gd name="connsiteY2-330" fmla="*/ 0 h 5352436"/>
                <a:gd name="connsiteX3-331" fmla="*/ 5986804 w 9144072"/>
                <a:gd name="connsiteY3-332" fmla="*/ 414068 h 5352436"/>
                <a:gd name="connsiteX4-333" fmla="*/ 8277814 w 9144072"/>
                <a:gd name="connsiteY4-334" fmla="*/ 206743 h 5352436"/>
                <a:gd name="connsiteX5-335" fmla="*/ 9144072 w 9144072"/>
                <a:gd name="connsiteY5-336" fmla="*/ 1280036 h 5352436"/>
                <a:gd name="connsiteX6-337" fmla="*/ 8919784 w 9144072"/>
                <a:gd name="connsiteY6-338" fmla="*/ 3260785 h 5352436"/>
                <a:gd name="connsiteX7-339" fmla="*/ 9144072 w 9144072"/>
                <a:gd name="connsiteY7-340" fmla="*/ 4486177 h 5352436"/>
                <a:gd name="connsiteX8-341" fmla="*/ 8329572 w 9144072"/>
                <a:gd name="connsiteY8-342" fmla="*/ 5352436 h 5352436"/>
                <a:gd name="connsiteX9-343" fmla="*/ 3157339 w 9144072"/>
                <a:gd name="connsiteY9-344" fmla="*/ 5037826 h 5352436"/>
                <a:gd name="connsiteX10-345" fmla="*/ 814572 w 9144072"/>
                <a:gd name="connsiteY10-346" fmla="*/ 5352436 h 5352436"/>
                <a:gd name="connsiteX11-347" fmla="*/ 72 w 9144072"/>
                <a:gd name="connsiteY11-348" fmla="*/ 4537936 h 5352436"/>
                <a:gd name="connsiteX12-349" fmla="*/ 327875 w 9144072"/>
                <a:gd name="connsiteY12-350" fmla="*/ 2984739 h 5352436"/>
                <a:gd name="connsiteX13-351" fmla="*/ 72 w 9144072"/>
                <a:gd name="connsiteY13-352" fmla="*/ 1280036 h 5352436"/>
                <a:gd name="connsiteX0-353" fmla="*/ 72 w 9144072"/>
                <a:gd name="connsiteY0-354" fmla="*/ 1280036 h 5352436"/>
                <a:gd name="connsiteX1-355" fmla="*/ 814572 w 9144072"/>
                <a:gd name="connsiteY1-356" fmla="*/ 465536 h 5352436"/>
                <a:gd name="connsiteX2-357" fmla="*/ 3105580 w 9144072"/>
                <a:gd name="connsiteY2-358" fmla="*/ 0 h 5352436"/>
                <a:gd name="connsiteX3-359" fmla="*/ 5986804 w 9144072"/>
                <a:gd name="connsiteY3-360" fmla="*/ 414068 h 5352436"/>
                <a:gd name="connsiteX4-361" fmla="*/ 8277814 w 9144072"/>
                <a:gd name="connsiteY4-362" fmla="*/ 206743 h 5352436"/>
                <a:gd name="connsiteX5-363" fmla="*/ 9144072 w 9144072"/>
                <a:gd name="connsiteY5-364" fmla="*/ 1280036 h 5352436"/>
                <a:gd name="connsiteX6-365" fmla="*/ 8919784 w 9144072"/>
                <a:gd name="connsiteY6-366" fmla="*/ 3260785 h 5352436"/>
                <a:gd name="connsiteX7-367" fmla="*/ 9144072 w 9144072"/>
                <a:gd name="connsiteY7-368" fmla="*/ 4486177 h 5352436"/>
                <a:gd name="connsiteX8-369" fmla="*/ 8329572 w 9144072"/>
                <a:gd name="connsiteY8-370" fmla="*/ 5352436 h 5352436"/>
                <a:gd name="connsiteX9-371" fmla="*/ 3157339 w 9144072"/>
                <a:gd name="connsiteY9-372" fmla="*/ 5037826 h 5352436"/>
                <a:gd name="connsiteX10-373" fmla="*/ 814572 w 9144072"/>
                <a:gd name="connsiteY10-374" fmla="*/ 5352436 h 5352436"/>
                <a:gd name="connsiteX11-375" fmla="*/ 72 w 9144072"/>
                <a:gd name="connsiteY11-376" fmla="*/ 4537936 h 5352436"/>
                <a:gd name="connsiteX12-377" fmla="*/ 327875 w 9144072"/>
                <a:gd name="connsiteY12-378" fmla="*/ 2984739 h 5352436"/>
                <a:gd name="connsiteX13-379" fmla="*/ 72 w 9144072"/>
                <a:gd name="connsiteY13-380" fmla="*/ 1280036 h 5352436"/>
                <a:gd name="connsiteX0-381" fmla="*/ 72 w 9144072"/>
                <a:gd name="connsiteY0-382" fmla="*/ 1280036 h 5550990"/>
                <a:gd name="connsiteX1-383" fmla="*/ 814572 w 9144072"/>
                <a:gd name="connsiteY1-384" fmla="*/ 465536 h 5550990"/>
                <a:gd name="connsiteX2-385" fmla="*/ 3105580 w 9144072"/>
                <a:gd name="connsiteY2-386" fmla="*/ 0 h 5550990"/>
                <a:gd name="connsiteX3-387" fmla="*/ 5986804 w 9144072"/>
                <a:gd name="connsiteY3-388" fmla="*/ 414068 h 5550990"/>
                <a:gd name="connsiteX4-389" fmla="*/ 8277814 w 9144072"/>
                <a:gd name="connsiteY4-390" fmla="*/ 206743 h 5550990"/>
                <a:gd name="connsiteX5-391" fmla="*/ 9144072 w 9144072"/>
                <a:gd name="connsiteY5-392" fmla="*/ 1280036 h 5550990"/>
                <a:gd name="connsiteX6-393" fmla="*/ 8919784 w 9144072"/>
                <a:gd name="connsiteY6-394" fmla="*/ 3260785 h 5550990"/>
                <a:gd name="connsiteX7-395" fmla="*/ 9144072 w 9144072"/>
                <a:gd name="connsiteY7-396" fmla="*/ 4486177 h 5550990"/>
                <a:gd name="connsiteX8-397" fmla="*/ 8329572 w 9144072"/>
                <a:gd name="connsiteY8-398" fmla="*/ 5352436 h 5550990"/>
                <a:gd name="connsiteX9-399" fmla="*/ 5917792 w 9144072"/>
                <a:gd name="connsiteY9-400" fmla="*/ 5538158 h 5550990"/>
                <a:gd name="connsiteX10-401" fmla="*/ 3157339 w 9144072"/>
                <a:gd name="connsiteY10-402" fmla="*/ 5037826 h 5550990"/>
                <a:gd name="connsiteX11-403" fmla="*/ 814572 w 9144072"/>
                <a:gd name="connsiteY11-404" fmla="*/ 5352436 h 5550990"/>
                <a:gd name="connsiteX12-405" fmla="*/ 72 w 9144072"/>
                <a:gd name="connsiteY12-406" fmla="*/ 4537936 h 5550990"/>
                <a:gd name="connsiteX13-407" fmla="*/ 327875 w 9144072"/>
                <a:gd name="connsiteY13-408" fmla="*/ 2984739 h 5550990"/>
                <a:gd name="connsiteX14" fmla="*/ 72 w 9144072"/>
                <a:gd name="connsiteY14" fmla="*/ 1280036 h 5550990"/>
                <a:gd name="connsiteX0-409" fmla="*/ 72 w 9144072"/>
                <a:gd name="connsiteY0-410" fmla="*/ 1280036 h 5545698"/>
                <a:gd name="connsiteX1-411" fmla="*/ 814572 w 9144072"/>
                <a:gd name="connsiteY1-412" fmla="*/ 465536 h 5545698"/>
                <a:gd name="connsiteX2-413" fmla="*/ 3105580 w 9144072"/>
                <a:gd name="connsiteY2-414" fmla="*/ 0 h 5545698"/>
                <a:gd name="connsiteX3-415" fmla="*/ 5986804 w 9144072"/>
                <a:gd name="connsiteY3-416" fmla="*/ 414068 h 5545698"/>
                <a:gd name="connsiteX4-417" fmla="*/ 8277814 w 9144072"/>
                <a:gd name="connsiteY4-418" fmla="*/ 206743 h 5545698"/>
                <a:gd name="connsiteX5-419" fmla="*/ 9144072 w 9144072"/>
                <a:gd name="connsiteY5-420" fmla="*/ 1280036 h 5545698"/>
                <a:gd name="connsiteX6-421" fmla="*/ 8919784 w 9144072"/>
                <a:gd name="connsiteY6-422" fmla="*/ 3260785 h 5545698"/>
                <a:gd name="connsiteX7-423" fmla="*/ 9144072 w 9144072"/>
                <a:gd name="connsiteY7-424" fmla="*/ 4486177 h 5545698"/>
                <a:gd name="connsiteX8-425" fmla="*/ 8329572 w 9144072"/>
                <a:gd name="connsiteY8-426" fmla="*/ 5352436 h 5545698"/>
                <a:gd name="connsiteX9-427" fmla="*/ 5917792 w 9144072"/>
                <a:gd name="connsiteY9-428" fmla="*/ 5538158 h 5545698"/>
                <a:gd name="connsiteX10-429" fmla="*/ 3157339 w 9144072"/>
                <a:gd name="connsiteY10-430" fmla="*/ 5037826 h 5545698"/>
                <a:gd name="connsiteX11-431" fmla="*/ 814572 w 9144072"/>
                <a:gd name="connsiteY11-432" fmla="*/ 5352436 h 5545698"/>
                <a:gd name="connsiteX12-433" fmla="*/ 72 w 9144072"/>
                <a:gd name="connsiteY12-434" fmla="*/ 4537936 h 5545698"/>
                <a:gd name="connsiteX13-435" fmla="*/ 327875 w 9144072"/>
                <a:gd name="connsiteY13-436" fmla="*/ 2984739 h 5545698"/>
                <a:gd name="connsiteX14-437" fmla="*/ 72 w 9144072"/>
                <a:gd name="connsiteY14-438" fmla="*/ 1280036 h 5545698"/>
                <a:gd name="connsiteX0-439" fmla="*/ 72 w 9144072"/>
                <a:gd name="connsiteY0-440" fmla="*/ 1280036 h 5538158"/>
                <a:gd name="connsiteX1-441" fmla="*/ 814572 w 9144072"/>
                <a:gd name="connsiteY1-442" fmla="*/ 465536 h 5538158"/>
                <a:gd name="connsiteX2-443" fmla="*/ 3105580 w 9144072"/>
                <a:gd name="connsiteY2-444" fmla="*/ 0 h 5538158"/>
                <a:gd name="connsiteX3-445" fmla="*/ 5986804 w 9144072"/>
                <a:gd name="connsiteY3-446" fmla="*/ 414068 h 5538158"/>
                <a:gd name="connsiteX4-447" fmla="*/ 8277814 w 9144072"/>
                <a:gd name="connsiteY4-448" fmla="*/ 206743 h 5538158"/>
                <a:gd name="connsiteX5-449" fmla="*/ 9144072 w 9144072"/>
                <a:gd name="connsiteY5-450" fmla="*/ 1280036 h 5538158"/>
                <a:gd name="connsiteX6-451" fmla="*/ 8919784 w 9144072"/>
                <a:gd name="connsiteY6-452" fmla="*/ 3260785 h 5538158"/>
                <a:gd name="connsiteX7-453" fmla="*/ 9144072 w 9144072"/>
                <a:gd name="connsiteY7-454" fmla="*/ 4486177 h 5538158"/>
                <a:gd name="connsiteX8-455" fmla="*/ 8329572 w 9144072"/>
                <a:gd name="connsiteY8-456" fmla="*/ 5352436 h 5538158"/>
                <a:gd name="connsiteX9-457" fmla="*/ 5917792 w 9144072"/>
                <a:gd name="connsiteY9-458" fmla="*/ 5538158 h 5538158"/>
                <a:gd name="connsiteX10-459" fmla="*/ 3157339 w 9144072"/>
                <a:gd name="connsiteY10-460" fmla="*/ 5037826 h 5538158"/>
                <a:gd name="connsiteX11-461" fmla="*/ 814572 w 9144072"/>
                <a:gd name="connsiteY11-462" fmla="*/ 5352436 h 5538158"/>
                <a:gd name="connsiteX12-463" fmla="*/ 72 w 9144072"/>
                <a:gd name="connsiteY12-464" fmla="*/ 4537936 h 5538158"/>
                <a:gd name="connsiteX13-465" fmla="*/ 327875 w 9144072"/>
                <a:gd name="connsiteY13-466" fmla="*/ 2984739 h 5538158"/>
                <a:gd name="connsiteX14-467" fmla="*/ 72 w 9144072"/>
                <a:gd name="connsiteY14-468" fmla="*/ 1280036 h 5538158"/>
                <a:gd name="connsiteX0-469" fmla="*/ 72 w 9144072"/>
                <a:gd name="connsiteY0-470" fmla="*/ 1280036 h 5574937"/>
                <a:gd name="connsiteX1-471" fmla="*/ 814572 w 9144072"/>
                <a:gd name="connsiteY1-472" fmla="*/ 465536 h 5574937"/>
                <a:gd name="connsiteX2-473" fmla="*/ 3105580 w 9144072"/>
                <a:gd name="connsiteY2-474" fmla="*/ 0 h 5574937"/>
                <a:gd name="connsiteX3-475" fmla="*/ 5986804 w 9144072"/>
                <a:gd name="connsiteY3-476" fmla="*/ 414068 h 5574937"/>
                <a:gd name="connsiteX4-477" fmla="*/ 8277814 w 9144072"/>
                <a:gd name="connsiteY4-478" fmla="*/ 206743 h 5574937"/>
                <a:gd name="connsiteX5-479" fmla="*/ 9144072 w 9144072"/>
                <a:gd name="connsiteY5-480" fmla="*/ 1280036 h 5574937"/>
                <a:gd name="connsiteX6-481" fmla="*/ 8919784 w 9144072"/>
                <a:gd name="connsiteY6-482" fmla="*/ 3260785 h 5574937"/>
                <a:gd name="connsiteX7-483" fmla="*/ 9144072 w 9144072"/>
                <a:gd name="connsiteY7-484" fmla="*/ 4486177 h 5574937"/>
                <a:gd name="connsiteX8-485" fmla="*/ 8329572 w 9144072"/>
                <a:gd name="connsiteY8-486" fmla="*/ 5352436 h 5574937"/>
                <a:gd name="connsiteX9-487" fmla="*/ 5917792 w 9144072"/>
                <a:gd name="connsiteY9-488" fmla="*/ 5538158 h 5574937"/>
                <a:gd name="connsiteX10-489" fmla="*/ 3157339 w 9144072"/>
                <a:gd name="connsiteY10-490" fmla="*/ 5037826 h 5574937"/>
                <a:gd name="connsiteX11-491" fmla="*/ 814572 w 9144072"/>
                <a:gd name="connsiteY11-492" fmla="*/ 5352436 h 5574937"/>
                <a:gd name="connsiteX12-493" fmla="*/ 72 w 9144072"/>
                <a:gd name="connsiteY12-494" fmla="*/ 4537936 h 5574937"/>
                <a:gd name="connsiteX13-495" fmla="*/ 327875 w 9144072"/>
                <a:gd name="connsiteY13-496" fmla="*/ 2984739 h 5574937"/>
                <a:gd name="connsiteX14-497" fmla="*/ 72 w 9144072"/>
                <a:gd name="connsiteY14-498" fmla="*/ 1280036 h 5574937"/>
                <a:gd name="connsiteX0-499" fmla="*/ 72 w 9144072"/>
                <a:gd name="connsiteY0-500" fmla="*/ 1280036 h 5574937"/>
                <a:gd name="connsiteX1-501" fmla="*/ 814572 w 9144072"/>
                <a:gd name="connsiteY1-502" fmla="*/ 465536 h 5574937"/>
                <a:gd name="connsiteX2-503" fmla="*/ 3105580 w 9144072"/>
                <a:gd name="connsiteY2-504" fmla="*/ 0 h 5574937"/>
                <a:gd name="connsiteX3-505" fmla="*/ 5986804 w 9144072"/>
                <a:gd name="connsiteY3-506" fmla="*/ 414068 h 5574937"/>
                <a:gd name="connsiteX4-507" fmla="*/ 8277814 w 9144072"/>
                <a:gd name="connsiteY4-508" fmla="*/ 206743 h 5574937"/>
                <a:gd name="connsiteX5-509" fmla="*/ 9144072 w 9144072"/>
                <a:gd name="connsiteY5-510" fmla="*/ 1280036 h 5574937"/>
                <a:gd name="connsiteX6-511" fmla="*/ 8919784 w 9144072"/>
                <a:gd name="connsiteY6-512" fmla="*/ 3260785 h 5574937"/>
                <a:gd name="connsiteX7-513" fmla="*/ 9144072 w 9144072"/>
                <a:gd name="connsiteY7-514" fmla="*/ 4486177 h 5574937"/>
                <a:gd name="connsiteX8-515" fmla="*/ 8329572 w 9144072"/>
                <a:gd name="connsiteY8-516" fmla="*/ 5352436 h 5574937"/>
                <a:gd name="connsiteX9-517" fmla="*/ 5917792 w 9144072"/>
                <a:gd name="connsiteY9-518" fmla="*/ 5538158 h 5574937"/>
                <a:gd name="connsiteX10-519" fmla="*/ 3157339 w 9144072"/>
                <a:gd name="connsiteY10-520" fmla="*/ 5037826 h 5574937"/>
                <a:gd name="connsiteX11-521" fmla="*/ 814572 w 9144072"/>
                <a:gd name="connsiteY11-522" fmla="*/ 5352436 h 5574937"/>
                <a:gd name="connsiteX12-523" fmla="*/ 72 w 9144072"/>
                <a:gd name="connsiteY12-524" fmla="*/ 4537936 h 5574937"/>
                <a:gd name="connsiteX13-525" fmla="*/ 327875 w 9144072"/>
                <a:gd name="connsiteY13-526" fmla="*/ 2984739 h 5574937"/>
                <a:gd name="connsiteX14-527" fmla="*/ 72 w 9144072"/>
                <a:gd name="connsiteY14-528" fmla="*/ 1280036 h 5574937"/>
                <a:gd name="connsiteX0-529" fmla="*/ 72 w 9144072"/>
                <a:gd name="connsiteY0-530" fmla="*/ 1280036 h 5574937"/>
                <a:gd name="connsiteX1-531" fmla="*/ 814572 w 9144072"/>
                <a:gd name="connsiteY1-532" fmla="*/ 465536 h 5574937"/>
                <a:gd name="connsiteX2-533" fmla="*/ 3105580 w 9144072"/>
                <a:gd name="connsiteY2-534" fmla="*/ 0 h 5574937"/>
                <a:gd name="connsiteX3-535" fmla="*/ 5986804 w 9144072"/>
                <a:gd name="connsiteY3-536" fmla="*/ 414068 h 5574937"/>
                <a:gd name="connsiteX4-537" fmla="*/ 8277814 w 9144072"/>
                <a:gd name="connsiteY4-538" fmla="*/ 206743 h 5574937"/>
                <a:gd name="connsiteX5-539" fmla="*/ 9144072 w 9144072"/>
                <a:gd name="connsiteY5-540" fmla="*/ 1280036 h 5574937"/>
                <a:gd name="connsiteX6-541" fmla="*/ 8919784 w 9144072"/>
                <a:gd name="connsiteY6-542" fmla="*/ 3260785 h 5574937"/>
                <a:gd name="connsiteX7-543" fmla="*/ 9144072 w 9144072"/>
                <a:gd name="connsiteY7-544" fmla="*/ 4486177 h 5574937"/>
                <a:gd name="connsiteX8-545" fmla="*/ 8329572 w 9144072"/>
                <a:gd name="connsiteY8-546" fmla="*/ 5352436 h 5574937"/>
                <a:gd name="connsiteX9-547" fmla="*/ 5917792 w 9144072"/>
                <a:gd name="connsiteY9-548" fmla="*/ 5538158 h 5574937"/>
                <a:gd name="connsiteX10-549" fmla="*/ 3157339 w 9144072"/>
                <a:gd name="connsiteY10-550" fmla="*/ 5037826 h 5574937"/>
                <a:gd name="connsiteX11-551" fmla="*/ 814572 w 9144072"/>
                <a:gd name="connsiteY11-552" fmla="*/ 5352436 h 5574937"/>
                <a:gd name="connsiteX12-553" fmla="*/ 72 w 9144072"/>
                <a:gd name="connsiteY12-554" fmla="*/ 4537936 h 5574937"/>
                <a:gd name="connsiteX13-555" fmla="*/ 327875 w 9144072"/>
                <a:gd name="connsiteY13-556" fmla="*/ 2984739 h 5574937"/>
                <a:gd name="connsiteX14-557" fmla="*/ 72 w 9144072"/>
                <a:gd name="connsiteY14-558" fmla="*/ 1280036 h 5574937"/>
                <a:gd name="connsiteX0-559" fmla="*/ 72 w 9144072"/>
                <a:gd name="connsiteY0-560" fmla="*/ 1280036 h 5574937"/>
                <a:gd name="connsiteX1-561" fmla="*/ 814572 w 9144072"/>
                <a:gd name="connsiteY1-562" fmla="*/ 465536 h 5574937"/>
                <a:gd name="connsiteX2-563" fmla="*/ 3105580 w 9144072"/>
                <a:gd name="connsiteY2-564" fmla="*/ 0 h 5574937"/>
                <a:gd name="connsiteX3-565" fmla="*/ 5986804 w 9144072"/>
                <a:gd name="connsiteY3-566" fmla="*/ 414068 h 5574937"/>
                <a:gd name="connsiteX4-567" fmla="*/ 8277814 w 9144072"/>
                <a:gd name="connsiteY4-568" fmla="*/ 206743 h 5574937"/>
                <a:gd name="connsiteX5-569" fmla="*/ 9144072 w 9144072"/>
                <a:gd name="connsiteY5-570" fmla="*/ 1280036 h 5574937"/>
                <a:gd name="connsiteX6-571" fmla="*/ 8919784 w 9144072"/>
                <a:gd name="connsiteY6-572" fmla="*/ 3260785 h 5574937"/>
                <a:gd name="connsiteX7-573" fmla="*/ 9144072 w 9144072"/>
                <a:gd name="connsiteY7-574" fmla="*/ 4486177 h 5574937"/>
                <a:gd name="connsiteX8-575" fmla="*/ 8329572 w 9144072"/>
                <a:gd name="connsiteY8-576" fmla="*/ 5352436 h 5574937"/>
                <a:gd name="connsiteX9-577" fmla="*/ 5917792 w 9144072"/>
                <a:gd name="connsiteY9-578" fmla="*/ 5538158 h 5574937"/>
                <a:gd name="connsiteX10-579" fmla="*/ 3157339 w 9144072"/>
                <a:gd name="connsiteY10-580" fmla="*/ 5037826 h 5574937"/>
                <a:gd name="connsiteX11-581" fmla="*/ 814572 w 9144072"/>
                <a:gd name="connsiteY11-582" fmla="*/ 5352436 h 5574937"/>
                <a:gd name="connsiteX12-583" fmla="*/ 72 w 9144072"/>
                <a:gd name="connsiteY12-584" fmla="*/ 4537936 h 5574937"/>
                <a:gd name="connsiteX13-585" fmla="*/ 327875 w 9144072"/>
                <a:gd name="connsiteY13-586" fmla="*/ 2984739 h 5574937"/>
                <a:gd name="connsiteX14-587" fmla="*/ 72 w 9144072"/>
                <a:gd name="connsiteY14-588" fmla="*/ 1280036 h 5574937"/>
                <a:gd name="connsiteX0-589" fmla="*/ 72 w 9144072"/>
                <a:gd name="connsiteY0-590" fmla="*/ 1280036 h 5574937"/>
                <a:gd name="connsiteX1-591" fmla="*/ 814572 w 9144072"/>
                <a:gd name="connsiteY1-592" fmla="*/ 465536 h 5574937"/>
                <a:gd name="connsiteX2-593" fmla="*/ 3105580 w 9144072"/>
                <a:gd name="connsiteY2-594" fmla="*/ 0 h 5574937"/>
                <a:gd name="connsiteX3-595" fmla="*/ 5986804 w 9144072"/>
                <a:gd name="connsiteY3-596" fmla="*/ 414068 h 5574937"/>
                <a:gd name="connsiteX4-597" fmla="*/ 8277814 w 9144072"/>
                <a:gd name="connsiteY4-598" fmla="*/ 206743 h 5574937"/>
                <a:gd name="connsiteX5-599" fmla="*/ 9144072 w 9144072"/>
                <a:gd name="connsiteY5-600" fmla="*/ 1280036 h 5574937"/>
                <a:gd name="connsiteX6-601" fmla="*/ 8919784 w 9144072"/>
                <a:gd name="connsiteY6-602" fmla="*/ 3260785 h 5574937"/>
                <a:gd name="connsiteX7-603" fmla="*/ 9144072 w 9144072"/>
                <a:gd name="connsiteY7-604" fmla="*/ 4486177 h 5574937"/>
                <a:gd name="connsiteX8-605" fmla="*/ 8329572 w 9144072"/>
                <a:gd name="connsiteY8-606" fmla="*/ 5352436 h 5574937"/>
                <a:gd name="connsiteX9-607" fmla="*/ 5917792 w 9144072"/>
                <a:gd name="connsiteY9-608" fmla="*/ 5538158 h 5574937"/>
                <a:gd name="connsiteX10-609" fmla="*/ 3157339 w 9144072"/>
                <a:gd name="connsiteY10-610" fmla="*/ 5037826 h 5574937"/>
                <a:gd name="connsiteX11-611" fmla="*/ 814572 w 9144072"/>
                <a:gd name="connsiteY11-612" fmla="*/ 5352436 h 5574937"/>
                <a:gd name="connsiteX12-613" fmla="*/ 72 w 9144072"/>
                <a:gd name="connsiteY12-614" fmla="*/ 4537936 h 5574937"/>
                <a:gd name="connsiteX13-615" fmla="*/ 327875 w 9144072"/>
                <a:gd name="connsiteY13-616" fmla="*/ 2984739 h 5574937"/>
                <a:gd name="connsiteX14-617" fmla="*/ 72 w 9144072"/>
                <a:gd name="connsiteY14-618" fmla="*/ 1280036 h 5574937"/>
                <a:gd name="connsiteX0-619" fmla="*/ 72 w 9144072"/>
                <a:gd name="connsiteY0-620" fmla="*/ 1280036 h 5617420"/>
                <a:gd name="connsiteX1-621" fmla="*/ 814572 w 9144072"/>
                <a:gd name="connsiteY1-622" fmla="*/ 465536 h 5617420"/>
                <a:gd name="connsiteX2-623" fmla="*/ 3105580 w 9144072"/>
                <a:gd name="connsiteY2-624" fmla="*/ 0 h 5617420"/>
                <a:gd name="connsiteX3-625" fmla="*/ 5986804 w 9144072"/>
                <a:gd name="connsiteY3-626" fmla="*/ 414068 h 5617420"/>
                <a:gd name="connsiteX4-627" fmla="*/ 8277814 w 9144072"/>
                <a:gd name="connsiteY4-628" fmla="*/ 206743 h 5617420"/>
                <a:gd name="connsiteX5-629" fmla="*/ 9144072 w 9144072"/>
                <a:gd name="connsiteY5-630" fmla="*/ 1280036 h 5617420"/>
                <a:gd name="connsiteX6-631" fmla="*/ 8919784 w 9144072"/>
                <a:gd name="connsiteY6-632" fmla="*/ 3260785 h 5617420"/>
                <a:gd name="connsiteX7-633" fmla="*/ 9144072 w 9144072"/>
                <a:gd name="connsiteY7-634" fmla="*/ 4486177 h 5617420"/>
                <a:gd name="connsiteX8-635" fmla="*/ 8329572 w 9144072"/>
                <a:gd name="connsiteY8-636" fmla="*/ 5352436 h 5617420"/>
                <a:gd name="connsiteX9-637" fmla="*/ 5917792 w 9144072"/>
                <a:gd name="connsiteY9-638" fmla="*/ 5538158 h 5617420"/>
                <a:gd name="connsiteX10-639" fmla="*/ 2973790 w 9144072"/>
                <a:gd name="connsiteY10-640" fmla="*/ 5503653 h 5617420"/>
                <a:gd name="connsiteX11-641" fmla="*/ 814572 w 9144072"/>
                <a:gd name="connsiteY11-642" fmla="*/ 5352436 h 5617420"/>
                <a:gd name="connsiteX12-643" fmla="*/ 72 w 9144072"/>
                <a:gd name="connsiteY12-644" fmla="*/ 4537936 h 5617420"/>
                <a:gd name="connsiteX13-645" fmla="*/ 327875 w 9144072"/>
                <a:gd name="connsiteY13-646" fmla="*/ 2984739 h 5617420"/>
                <a:gd name="connsiteX14-647" fmla="*/ 72 w 9144072"/>
                <a:gd name="connsiteY14-648" fmla="*/ 1280036 h 5617420"/>
                <a:gd name="connsiteX0-649" fmla="*/ 72 w 9144072"/>
                <a:gd name="connsiteY0-650" fmla="*/ 1280036 h 5541262"/>
                <a:gd name="connsiteX1-651" fmla="*/ 814572 w 9144072"/>
                <a:gd name="connsiteY1-652" fmla="*/ 465536 h 5541262"/>
                <a:gd name="connsiteX2-653" fmla="*/ 3105580 w 9144072"/>
                <a:gd name="connsiteY2-654" fmla="*/ 0 h 5541262"/>
                <a:gd name="connsiteX3-655" fmla="*/ 5986804 w 9144072"/>
                <a:gd name="connsiteY3-656" fmla="*/ 414068 h 5541262"/>
                <a:gd name="connsiteX4-657" fmla="*/ 8277814 w 9144072"/>
                <a:gd name="connsiteY4-658" fmla="*/ 206743 h 5541262"/>
                <a:gd name="connsiteX5-659" fmla="*/ 9144072 w 9144072"/>
                <a:gd name="connsiteY5-660" fmla="*/ 1280036 h 5541262"/>
                <a:gd name="connsiteX6-661" fmla="*/ 8919784 w 9144072"/>
                <a:gd name="connsiteY6-662" fmla="*/ 3260785 h 5541262"/>
                <a:gd name="connsiteX7-663" fmla="*/ 9144072 w 9144072"/>
                <a:gd name="connsiteY7-664" fmla="*/ 4486177 h 5541262"/>
                <a:gd name="connsiteX8-665" fmla="*/ 8329572 w 9144072"/>
                <a:gd name="connsiteY8-666" fmla="*/ 5352436 h 5541262"/>
                <a:gd name="connsiteX9-667" fmla="*/ 5867734 w 9144072"/>
                <a:gd name="connsiteY9-668" fmla="*/ 5434641 h 5541262"/>
                <a:gd name="connsiteX10-669" fmla="*/ 2973790 w 9144072"/>
                <a:gd name="connsiteY10-670" fmla="*/ 5503653 h 5541262"/>
                <a:gd name="connsiteX11-671" fmla="*/ 814572 w 9144072"/>
                <a:gd name="connsiteY11-672" fmla="*/ 5352436 h 5541262"/>
                <a:gd name="connsiteX12-673" fmla="*/ 72 w 9144072"/>
                <a:gd name="connsiteY12-674" fmla="*/ 4537936 h 5541262"/>
                <a:gd name="connsiteX13-675" fmla="*/ 327875 w 9144072"/>
                <a:gd name="connsiteY13-676" fmla="*/ 2984739 h 5541262"/>
                <a:gd name="connsiteX14-677" fmla="*/ 72 w 9144072"/>
                <a:gd name="connsiteY14-678" fmla="*/ 1280036 h 5541262"/>
                <a:gd name="connsiteX0-679" fmla="*/ 72 w 9144072"/>
                <a:gd name="connsiteY0-680" fmla="*/ 1280036 h 5552655"/>
                <a:gd name="connsiteX1-681" fmla="*/ 814572 w 9144072"/>
                <a:gd name="connsiteY1-682" fmla="*/ 465536 h 5552655"/>
                <a:gd name="connsiteX2-683" fmla="*/ 3105580 w 9144072"/>
                <a:gd name="connsiteY2-684" fmla="*/ 0 h 5552655"/>
                <a:gd name="connsiteX3-685" fmla="*/ 5986804 w 9144072"/>
                <a:gd name="connsiteY3-686" fmla="*/ 414068 h 5552655"/>
                <a:gd name="connsiteX4-687" fmla="*/ 8277814 w 9144072"/>
                <a:gd name="connsiteY4-688" fmla="*/ 206743 h 5552655"/>
                <a:gd name="connsiteX5-689" fmla="*/ 9144072 w 9144072"/>
                <a:gd name="connsiteY5-690" fmla="*/ 1280036 h 5552655"/>
                <a:gd name="connsiteX6-691" fmla="*/ 8919784 w 9144072"/>
                <a:gd name="connsiteY6-692" fmla="*/ 3260785 h 5552655"/>
                <a:gd name="connsiteX7-693" fmla="*/ 9144072 w 9144072"/>
                <a:gd name="connsiteY7-694" fmla="*/ 4486177 h 5552655"/>
                <a:gd name="connsiteX8-695" fmla="*/ 8329572 w 9144072"/>
                <a:gd name="connsiteY8-696" fmla="*/ 5507712 h 5552655"/>
                <a:gd name="connsiteX9-697" fmla="*/ 5867734 w 9144072"/>
                <a:gd name="connsiteY9-698" fmla="*/ 5434641 h 5552655"/>
                <a:gd name="connsiteX10-699" fmla="*/ 2973790 w 9144072"/>
                <a:gd name="connsiteY10-700" fmla="*/ 5503653 h 5552655"/>
                <a:gd name="connsiteX11-701" fmla="*/ 814572 w 9144072"/>
                <a:gd name="connsiteY11-702" fmla="*/ 5352436 h 5552655"/>
                <a:gd name="connsiteX12-703" fmla="*/ 72 w 9144072"/>
                <a:gd name="connsiteY12-704" fmla="*/ 4537936 h 5552655"/>
                <a:gd name="connsiteX13-705" fmla="*/ 327875 w 9144072"/>
                <a:gd name="connsiteY13-706" fmla="*/ 2984739 h 5552655"/>
                <a:gd name="connsiteX14-707" fmla="*/ 72 w 9144072"/>
                <a:gd name="connsiteY14-708" fmla="*/ 1280036 h 5552655"/>
                <a:gd name="connsiteX0-709" fmla="*/ 72 w 9144072"/>
                <a:gd name="connsiteY0-710" fmla="*/ 1280036 h 5552655"/>
                <a:gd name="connsiteX1-711" fmla="*/ 814572 w 9144072"/>
                <a:gd name="connsiteY1-712" fmla="*/ 465536 h 5552655"/>
                <a:gd name="connsiteX2-713" fmla="*/ 3105580 w 9144072"/>
                <a:gd name="connsiteY2-714" fmla="*/ 0 h 5552655"/>
                <a:gd name="connsiteX3-715" fmla="*/ 5986804 w 9144072"/>
                <a:gd name="connsiteY3-716" fmla="*/ 414068 h 5552655"/>
                <a:gd name="connsiteX4-717" fmla="*/ 8277814 w 9144072"/>
                <a:gd name="connsiteY4-718" fmla="*/ 206743 h 5552655"/>
                <a:gd name="connsiteX5-719" fmla="*/ 9144072 w 9144072"/>
                <a:gd name="connsiteY5-720" fmla="*/ 1280036 h 5552655"/>
                <a:gd name="connsiteX6-721" fmla="*/ 8919784 w 9144072"/>
                <a:gd name="connsiteY6-722" fmla="*/ 3260785 h 5552655"/>
                <a:gd name="connsiteX7-723" fmla="*/ 9144072 w 9144072"/>
                <a:gd name="connsiteY7-724" fmla="*/ 4486177 h 5552655"/>
                <a:gd name="connsiteX8-725" fmla="*/ 8329572 w 9144072"/>
                <a:gd name="connsiteY8-726" fmla="*/ 5507712 h 5552655"/>
                <a:gd name="connsiteX9-727" fmla="*/ 5867734 w 9144072"/>
                <a:gd name="connsiteY9-728" fmla="*/ 5434641 h 5552655"/>
                <a:gd name="connsiteX10-729" fmla="*/ 2973790 w 9144072"/>
                <a:gd name="connsiteY10-730" fmla="*/ 5503653 h 5552655"/>
                <a:gd name="connsiteX11-731" fmla="*/ 814572 w 9144072"/>
                <a:gd name="connsiteY11-732" fmla="*/ 5352436 h 5552655"/>
                <a:gd name="connsiteX12-733" fmla="*/ 72 w 9144072"/>
                <a:gd name="connsiteY12-734" fmla="*/ 4537936 h 5552655"/>
                <a:gd name="connsiteX13-735" fmla="*/ 327875 w 9144072"/>
                <a:gd name="connsiteY13-736" fmla="*/ 2984739 h 5552655"/>
                <a:gd name="connsiteX14-737" fmla="*/ 72 w 9144072"/>
                <a:gd name="connsiteY14-738" fmla="*/ 1280036 h 5552655"/>
                <a:gd name="connsiteX0-739" fmla="*/ 72 w 9144072"/>
                <a:gd name="connsiteY0-740" fmla="*/ 1280036 h 5655267"/>
                <a:gd name="connsiteX1-741" fmla="*/ 814572 w 9144072"/>
                <a:gd name="connsiteY1-742" fmla="*/ 465536 h 5655267"/>
                <a:gd name="connsiteX2-743" fmla="*/ 3105580 w 9144072"/>
                <a:gd name="connsiteY2-744" fmla="*/ 0 h 5655267"/>
                <a:gd name="connsiteX3-745" fmla="*/ 5986804 w 9144072"/>
                <a:gd name="connsiteY3-746" fmla="*/ 414068 h 5655267"/>
                <a:gd name="connsiteX4-747" fmla="*/ 8277814 w 9144072"/>
                <a:gd name="connsiteY4-748" fmla="*/ 206743 h 5655267"/>
                <a:gd name="connsiteX5-749" fmla="*/ 9144072 w 9144072"/>
                <a:gd name="connsiteY5-750" fmla="*/ 1280036 h 5655267"/>
                <a:gd name="connsiteX6-751" fmla="*/ 8919784 w 9144072"/>
                <a:gd name="connsiteY6-752" fmla="*/ 3260785 h 5655267"/>
                <a:gd name="connsiteX7-753" fmla="*/ 9144072 w 9144072"/>
                <a:gd name="connsiteY7-754" fmla="*/ 4486177 h 5655267"/>
                <a:gd name="connsiteX8-755" fmla="*/ 8329572 w 9144072"/>
                <a:gd name="connsiteY8-756" fmla="*/ 5507712 h 5655267"/>
                <a:gd name="connsiteX9-757" fmla="*/ 5867734 w 9144072"/>
                <a:gd name="connsiteY9-758" fmla="*/ 5434641 h 5655267"/>
                <a:gd name="connsiteX10-759" fmla="*/ 2973790 w 9144072"/>
                <a:gd name="connsiteY10-760" fmla="*/ 5503653 h 5655267"/>
                <a:gd name="connsiteX11-761" fmla="*/ 814572 w 9144072"/>
                <a:gd name="connsiteY11-762" fmla="*/ 5352436 h 5655267"/>
                <a:gd name="connsiteX12-763" fmla="*/ 72 w 9144072"/>
                <a:gd name="connsiteY12-764" fmla="*/ 4537936 h 5655267"/>
                <a:gd name="connsiteX13-765" fmla="*/ 327875 w 9144072"/>
                <a:gd name="connsiteY13-766" fmla="*/ 2984739 h 5655267"/>
                <a:gd name="connsiteX14-767" fmla="*/ 72 w 9144072"/>
                <a:gd name="connsiteY14-768" fmla="*/ 1280036 h 56552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  <a:cxn ang="0">
                  <a:pos x="connsiteX11-105" y="connsiteY11-106"/>
                </a:cxn>
                <a:cxn ang="0">
                  <a:pos x="connsiteX12-131" y="connsiteY12-132"/>
                </a:cxn>
                <a:cxn ang="0">
                  <a:pos x="connsiteX13-211" y="connsiteY13-212"/>
                </a:cxn>
                <a:cxn ang="0">
                  <a:pos x="connsiteX14-437" y="connsiteY14-438"/>
                </a:cxn>
              </a:cxnLst>
              <a:rect l="l" t="t" r="r" b="b"/>
              <a:pathLst>
                <a:path w="9144072" h="5655267">
                  <a:moveTo>
                    <a:pt x="72" y="1280036"/>
                  </a:moveTo>
                  <a:cubicBezTo>
                    <a:pt x="72" y="830200"/>
                    <a:pt x="364736" y="465536"/>
                    <a:pt x="814572" y="465536"/>
                  </a:cubicBezTo>
                  <a:cubicBezTo>
                    <a:pt x="2118830" y="465633"/>
                    <a:pt x="1801322" y="-97"/>
                    <a:pt x="3105580" y="0"/>
                  </a:cubicBezTo>
                  <a:cubicBezTo>
                    <a:pt x="4042984" y="80513"/>
                    <a:pt x="5049400" y="419819"/>
                    <a:pt x="5986804" y="414068"/>
                  </a:cubicBezTo>
                  <a:cubicBezTo>
                    <a:pt x="6750474" y="344960"/>
                    <a:pt x="7410627" y="155082"/>
                    <a:pt x="8277814" y="206743"/>
                  </a:cubicBezTo>
                  <a:cubicBezTo>
                    <a:pt x="8813914" y="258502"/>
                    <a:pt x="9144072" y="830200"/>
                    <a:pt x="9144072" y="1280036"/>
                  </a:cubicBezTo>
                  <a:cubicBezTo>
                    <a:pt x="9144072" y="1808014"/>
                    <a:pt x="8919784" y="2732807"/>
                    <a:pt x="8919784" y="3260785"/>
                  </a:cubicBezTo>
                  <a:lnTo>
                    <a:pt x="9144072" y="4486177"/>
                  </a:lnTo>
                  <a:cubicBezTo>
                    <a:pt x="9144072" y="4936013"/>
                    <a:pt x="8796661" y="5386942"/>
                    <a:pt x="8329572" y="5507712"/>
                  </a:cubicBezTo>
                  <a:cubicBezTo>
                    <a:pt x="7705595" y="5697419"/>
                    <a:pt x="6816037" y="5211031"/>
                    <a:pt x="5867734" y="5434641"/>
                  </a:cubicBezTo>
                  <a:cubicBezTo>
                    <a:pt x="4971189" y="5640998"/>
                    <a:pt x="3740896" y="5773271"/>
                    <a:pt x="2973790" y="5503653"/>
                  </a:cubicBezTo>
                  <a:cubicBezTo>
                    <a:pt x="2242927" y="5177203"/>
                    <a:pt x="1595494" y="5247566"/>
                    <a:pt x="814572" y="5352436"/>
                  </a:cubicBezTo>
                  <a:cubicBezTo>
                    <a:pt x="364736" y="5352436"/>
                    <a:pt x="72" y="4987772"/>
                    <a:pt x="72" y="4537936"/>
                  </a:cubicBezTo>
                  <a:cubicBezTo>
                    <a:pt x="-5679" y="4002951"/>
                    <a:pt x="333626" y="3519724"/>
                    <a:pt x="327875" y="2984739"/>
                  </a:cubicBezTo>
                  <a:cubicBezTo>
                    <a:pt x="333626" y="2433757"/>
                    <a:pt x="-5679" y="1831018"/>
                    <a:pt x="72" y="12800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文本框 1"/>
          <p:cNvSpPr txBox="1"/>
          <p:nvPr/>
        </p:nvSpPr>
        <p:spPr>
          <a:xfrm>
            <a:off x="2399596" y="1010559"/>
            <a:ext cx="7811204" cy="154657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800" cap="none" spc="0" normalizeH="0" baseline="0" noProof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lberta Heavy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KHỞI ĐỘNG</a:t>
            </a:r>
            <a:endParaRPr kumimoji="0" lang="zh-CN" altLang="en-US" sz="9600" b="1" i="0" u="none" strike="noStrike" kern="800" cap="none" spc="0" normalizeH="0" baseline="0" noProof="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lberta Heavy" panose="0204060305050602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5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E24F9-85A5-0385-E912-0F2EA265B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33FCC6E-5D34-28C7-5F52-853085C329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51BBF2D-483F-DE86-6EB3-910369CE9D27}"/>
              </a:ext>
            </a:extLst>
          </p:cNvPr>
          <p:cNvSpPr/>
          <p:nvPr/>
        </p:nvSpPr>
        <p:spPr>
          <a:xfrm flipH="1">
            <a:off x="4894890" y="3070408"/>
            <a:ext cx="6486474" cy="3324318"/>
          </a:xfrm>
          <a:custGeom>
            <a:avLst/>
            <a:gdLst/>
            <a:ahLst/>
            <a:cxnLst/>
            <a:rect l="l" t="t" r="r" b="b"/>
            <a:pathLst>
              <a:path w="9729711" h="4986477">
                <a:moveTo>
                  <a:pt x="9729711" y="0"/>
                </a:moveTo>
                <a:lnTo>
                  <a:pt x="0" y="0"/>
                </a:lnTo>
                <a:lnTo>
                  <a:pt x="0" y="4986477"/>
                </a:lnTo>
                <a:lnTo>
                  <a:pt x="9729711" y="4986477"/>
                </a:lnTo>
                <a:lnTo>
                  <a:pt x="972971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18525407-DCBC-FE22-49B9-3E9B335BAE91}"/>
              </a:ext>
            </a:extLst>
          </p:cNvPr>
          <p:cNvSpPr/>
          <p:nvPr/>
        </p:nvSpPr>
        <p:spPr>
          <a:xfrm>
            <a:off x="1703145" y="3271080"/>
            <a:ext cx="4494455" cy="3123646"/>
          </a:xfrm>
          <a:custGeom>
            <a:avLst/>
            <a:gdLst/>
            <a:ahLst/>
            <a:cxnLst/>
            <a:rect l="l" t="t" r="r" b="b"/>
            <a:pathLst>
              <a:path w="6741682" h="4685469">
                <a:moveTo>
                  <a:pt x="0" y="0"/>
                </a:moveTo>
                <a:lnTo>
                  <a:pt x="6741682" y="0"/>
                </a:lnTo>
                <a:lnTo>
                  <a:pt x="6741682" y="4685469"/>
                </a:lnTo>
                <a:lnTo>
                  <a:pt x="0" y="468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0E1F49-FDB5-050B-FD6A-54B8F639EC58}"/>
              </a:ext>
            </a:extLst>
          </p:cNvPr>
          <p:cNvGrpSpPr/>
          <p:nvPr/>
        </p:nvGrpSpPr>
        <p:grpSpPr>
          <a:xfrm>
            <a:off x="2506681" y="336917"/>
            <a:ext cx="7284720" cy="2934163"/>
            <a:chOff x="1027384" y="527957"/>
            <a:chExt cx="10604237" cy="5812058"/>
          </a:xfrm>
        </p:grpSpPr>
        <p:sp>
          <p:nvSpPr>
            <p:cNvPr id="22" name="สี่เหลี่ยมผืนผ้ามุมมน 2">
              <a:extLst>
                <a:ext uri="{FF2B5EF4-FFF2-40B4-BE49-F238E27FC236}">
                  <a16:creationId xmlns:a16="http://schemas.microsoft.com/office/drawing/2014/main" id="{384CB5BF-CF53-27F4-7543-03B8F8DAA74A}"/>
                </a:ext>
              </a:extLst>
            </p:cNvPr>
            <p:cNvSpPr/>
            <p:nvPr/>
          </p:nvSpPr>
          <p:spPr>
            <a:xfrm>
              <a:off x="1115241" y="527957"/>
              <a:ext cx="10516380" cy="5789741"/>
            </a:xfrm>
            <a:custGeom>
              <a:avLst/>
              <a:gdLst>
                <a:gd name="connsiteX0" fmla="*/ 0 w 9144000"/>
                <a:gd name="connsiteY0" fmla="*/ 814500 h 4886900"/>
                <a:gd name="connsiteX1" fmla="*/ 814500 w 9144000"/>
                <a:gd name="connsiteY1" fmla="*/ 0 h 4886900"/>
                <a:gd name="connsiteX2" fmla="*/ 8329500 w 9144000"/>
                <a:gd name="connsiteY2" fmla="*/ 0 h 4886900"/>
                <a:gd name="connsiteX3" fmla="*/ 9144000 w 9144000"/>
                <a:gd name="connsiteY3" fmla="*/ 814500 h 4886900"/>
                <a:gd name="connsiteX4" fmla="*/ 9144000 w 9144000"/>
                <a:gd name="connsiteY4" fmla="*/ 4072400 h 4886900"/>
                <a:gd name="connsiteX5" fmla="*/ 8329500 w 9144000"/>
                <a:gd name="connsiteY5" fmla="*/ 4886900 h 4886900"/>
                <a:gd name="connsiteX6" fmla="*/ 814500 w 9144000"/>
                <a:gd name="connsiteY6" fmla="*/ 4886900 h 4886900"/>
                <a:gd name="connsiteX7" fmla="*/ 0 w 9144000"/>
                <a:gd name="connsiteY7" fmla="*/ 4072400 h 4886900"/>
                <a:gd name="connsiteX8" fmla="*/ 0 w 9144000"/>
                <a:gd name="connsiteY8" fmla="*/ 814500 h 4886900"/>
                <a:gd name="connsiteX0-1" fmla="*/ 72 w 9144072"/>
                <a:gd name="connsiteY0-2" fmla="*/ 814500 h 4886900"/>
                <a:gd name="connsiteX1-3" fmla="*/ 814572 w 9144072"/>
                <a:gd name="connsiteY1-4" fmla="*/ 0 h 4886900"/>
                <a:gd name="connsiteX2-5" fmla="*/ 8329572 w 9144072"/>
                <a:gd name="connsiteY2-6" fmla="*/ 0 h 4886900"/>
                <a:gd name="connsiteX3-7" fmla="*/ 9144072 w 9144072"/>
                <a:gd name="connsiteY3-8" fmla="*/ 814500 h 4886900"/>
                <a:gd name="connsiteX4-9" fmla="*/ 9144072 w 9144072"/>
                <a:gd name="connsiteY4-10" fmla="*/ 4072400 h 4886900"/>
                <a:gd name="connsiteX5-11" fmla="*/ 8329572 w 9144072"/>
                <a:gd name="connsiteY5-12" fmla="*/ 4886900 h 4886900"/>
                <a:gd name="connsiteX6-13" fmla="*/ 814572 w 9144072"/>
                <a:gd name="connsiteY6-14" fmla="*/ 4886900 h 4886900"/>
                <a:gd name="connsiteX7-15" fmla="*/ 72 w 9144072"/>
                <a:gd name="connsiteY7-16" fmla="*/ 4072400 h 4886900"/>
                <a:gd name="connsiteX8-17" fmla="*/ 327875 w 9144072"/>
                <a:gd name="connsiteY8-18" fmla="*/ 2519203 h 4886900"/>
                <a:gd name="connsiteX9" fmla="*/ 72 w 9144072"/>
                <a:gd name="connsiteY9" fmla="*/ 814500 h 4886900"/>
                <a:gd name="connsiteX0-19" fmla="*/ 72 w 9144072"/>
                <a:gd name="connsiteY0-20" fmla="*/ 814500 h 4886900"/>
                <a:gd name="connsiteX1-21" fmla="*/ 814572 w 9144072"/>
                <a:gd name="connsiteY1-22" fmla="*/ 0 h 4886900"/>
                <a:gd name="connsiteX2-23" fmla="*/ 8329572 w 9144072"/>
                <a:gd name="connsiteY2-24" fmla="*/ 0 h 4886900"/>
                <a:gd name="connsiteX3-25" fmla="*/ 9144072 w 9144072"/>
                <a:gd name="connsiteY3-26" fmla="*/ 814500 h 4886900"/>
                <a:gd name="connsiteX4-27" fmla="*/ 9144072 w 9144072"/>
                <a:gd name="connsiteY4-28" fmla="*/ 4072400 h 4886900"/>
                <a:gd name="connsiteX5-29" fmla="*/ 8329572 w 9144072"/>
                <a:gd name="connsiteY5-30" fmla="*/ 4886900 h 4886900"/>
                <a:gd name="connsiteX6-31" fmla="*/ 3157339 w 9144072"/>
                <a:gd name="connsiteY6-32" fmla="*/ 4572290 h 4886900"/>
                <a:gd name="connsiteX7-33" fmla="*/ 814572 w 9144072"/>
                <a:gd name="connsiteY7-34" fmla="*/ 4886900 h 4886900"/>
                <a:gd name="connsiteX8-35" fmla="*/ 72 w 9144072"/>
                <a:gd name="connsiteY8-36" fmla="*/ 4072400 h 4886900"/>
                <a:gd name="connsiteX9-37" fmla="*/ 327875 w 9144072"/>
                <a:gd name="connsiteY9-38" fmla="*/ 2519203 h 4886900"/>
                <a:gd name="connsiteX10" fmla="*/ 72 w 9144072"/>
                <a:gd name="connsiteY10" fmla="*/ 814500 h 4886900"/>
                <a:gd name="connsiteX0-39" fmla="*/ 72 w 9144072"/>
                <a:gd name="connsiteY0-40" fmla="*/ 814500 h 4886900"/>
                <a:gd name="connsiteX1-41" fmla="*/ 814572 w 9144072"/>
                <a:gd name="connsiteY1-42" fmla="*/ 0 h 4886900"/>
                <a:gd name="connsiteX2-43" fmla="*/ 8329572 w 9144072"/>
                <a:gd name="connsiteY2-44" fmla="*/ 0 h 4886900"/>
                <a:gd name="connsiteX3-45" fmla="*/ 9144072 w 9144072"/>
                <a:gd name="connsiteY3-46" fmla="*/ 814500 h 4886900"/>
                <a:gd name="connsiteX4-47" fmla="*/ 9144072 w 9144072"/>
                <a:gd name="connsiteY4-48" fmla="*/ 4020641 h 4886900"/>
                <a:gd name="connsiteX5-49" fmla="*/ 8329572 w 9144072"/>
                <a:gd name="connsiteY5-50" fmla="*/ 4886900 h 4886900"/>
                <a:gd name="connsiteX6-51" fmla="*/ 3157339 w 9144072"/>
                <a:gd name="connsiteY6-52" fmla="*/ 4572290 h 4886900"/>
                <a:gd name="connsiteX7-53" fmla="*/ 814572 w 9144072"/>
                <a:gd name="connsiteY7-54" fmla="*/ 4886900 h 4886900"/>
                <a:gd name="connsiteX8-55" fmla="*/ 72 w 9144072"/>
                <a:gd name="connsiteY8-56" fmla="*/ 4072400 h 4886900"/>
                <a:gd name="connsiteX9-57" fmla="*/ 327875 w 9144072"/>
                <a:gd name="connsiteY9-58" fmla="*/ 2519203 h 4886900"/>
                <a:gd name="connsiteX10-59" fmla="*/ 72 w 9144072"/>
                <a:gd name="connsiteY10-60" fmla="*/ 814500 h 4886900"/>
                <a:gd name="connsiteX0-61" fmla="*/ 72 w 9144072"/>
                <a:gd name="connsiteY0-62" fmla="*/ 814500 h 4886900"/>
                <a:gd name="connsiteX1-63" fmla="*/ 814572 w 9144072"/>
                <a:gd name="connsiteY1-64" fmla="*/ 0 h 4886900"/>
                <a:gd name="connsiteX2-65" fmla="*/ 8329572 w 9144072"/>
                <a:gd name="connsiteY2-66" fmla="*/ 0 h 4886900"/>
                <a:gd name="connsiteX3-67" fmla="*/ 9144072 w 9144072"/>
                <a:gd name="connsiteY3-68" fmla="*/ 814500 h 4886900"/>
                <a:gd name="connsiteX4-69" fmla="*/ 8919784 w 9144072"/>
                <a:gd name="connsiteY4-70" fmla="*/ 2795249 h 4886900"/>
                <a:gd name="connsiteX5-71" fmla="*/ 9144072 w 9144072"/>
                <a:gd name="connsiteY5-72" fmla="*/ 4020641 h 4886900"/>
                <a:gd name="connsiteX6-73" fmla="*/ 8329572 w 9144072"/>
                <a:gd name="connsiteY6-74" fmla="*/ 4886900 h 4886900"/>
                <a:gd name="connsiteX7-75" fmla="*/ 3157339 w 9144072"/>
                <a:gd name="connsiteY7-76" fmla="*/ 4572290 h 4886900"/>
                <a:gd name="connsiteX8-77" fmla="*/ 814572 w 9144072"/>
                <a:gd name="connsiteY8-78" fmla="*/ 4886900 h 4886900"/>
                <a:gd name="connsiteX9-79" fmla="*/ 72 w 9144072"/>
                <a:gd name="connsiteY9-80" fmla="*/ 4072400 h 4886900"/>
                <a:gd name="connsiteX10-81" fmla="*/ 327875 w 9144072"/>
                <a:gd name="connsiteY10-82" fmla="*/ 2519203 h 4886900"/>
                <a:gd name="connsiteX11" fmla="*/ 72 w 9144072"/>
                <a:gd name="connsiteY11" fmla="*/ 814500 h 4886900"/>
                <a:gd name="connsiteX0-83" fmla="*/ 72 w 9144072"/>
                <a:gd name="connsiteY0-84" fmla="*/ 814500 h 4886900"/>
                <a:gd name="connsiteX1-85" fmla="*/ 814572 w 9144072"/>
                <a:gd name="connsiteY1-86" fmla="*/ 0 h 4886900"/>
                <a:gd name="connsiteX2-87" fmla="*/ 4744599 w 9144072"/>
                <a:gd name="connsiteY2-88" fmla="*/ 310841 h 4886900"/>
                <a:gd name="connsiteX3-89" fmla="*/ 8329572 w 9144072"/>
                <a:gd name="connsiteY3-90" fmla="*/ 0 h 4886900"/>
                <a:gd name="connsiteX4-91" fmla="*/ 9144072 w 9144072"/>
                <a:gd name="connsiteY4-92" fmla="*/ 814500 h 4886900"/>
                <a:gd name="connsiteX5-93" fmla="*/ 8919784 w 9144072"/>
                <a:gd name="connsiteY5-94" fmla="*/ 2795249 h 4886900"/>
                <a:gd name="connsiteX6-95" fmla="*/ 9144072 w 9144072"/>
                <a:gd name="connsiteY6-96" fmla="*/ 4020641 h 4886900"/>
                <a:gd name="connsiteX7-97" fmla="*/ 8329572 w 9144072"/>
                <a:gd name="connsiteY7-98" fmla="*/ 4886900 h 4886900"/>
                <a:gd name="connsiteX8-99" fmla="*/ 3157339 w 9144072"/>
                <a:gd name="connsiteY8-100" fmla="*/ 4572290 h 4886900"/>
                <a:gd name="connsiteX9-101" fmla="*/ 814572 w 9144072"/>
                <a:gd name="connsiteY9-102" fmla="*/ 4886900 h 4886900"/>
                <a:gd name="connsiteX10-103" fmla="*/ 72 w 9144072"/>
                <a:gd name="connsiteY10-104" fmla="*/ 4072400 h 4886900"/>
                <a:gd name="connsiteX11-105" fmla="*/ 327875 w 9144072"/>
                <a:gd name="connsiteY11-106" fmla="*/ 2519203 h 4886900"/>
                <a:gd name="connsiteX12" fmla="*/ 72 w 9144072"/>
                <a:gd name="connsiteY12" fmla="*/ 814500 h 4886900"/>
                <a:gd name="connsiteX0-107" fmla="*/ 72 w 9144072"/>
                <a:gd name="connsiteY0-108" fmla="*/ 814500 h 4886900"/>
                <a:gd name="connsiteX1-109" fmla="*/ 814572 w 9144072"/>
                <a:gd name="connsiteY1-110" fmla="*/ 0 h 4886900"/>
                <a:gd name="connsiteX2-111" fmla="*/ 5538229 w 9144072"/>
                <a:gd name="connsiteY2-112" fmla="*/ 224577 h 4886900"/>
                <a:gd name="connsiteX3-113" fmla="*/ 8329572 w 9144072"/>
                <a:gd name="connsiteY3-114" fmla="*/ 0 h 4886900"/>
                <a:gd name="connsiteX4-115" fmla="*/ 9144072 w 9144072"/>
                <a:gd name="connsiteY4-116" fmla="*/ 814500 h 4886900"/>
                <a:gd name="connsiteX5-117" fmla="*/ 8919784 w 9144072"/>
                <a:gd name="connsiteY5-118" fmla="*/ 2795249 h 4886900"/>
                <a:gd name="connsiteX6-119" fmla="*/ 9144072 w 9144072"/>
                <a:gd name="connsiteY6-120" fmla="*/ 4020641 h 4886900"/>
                <a:gd name="connsiteX7-121" fmla="*/ 8329572 w 9144072"/>
                <a:gd name="connsiteY7-122" fmla="*/ 4886900 h 4886900"/>
                <a:gd name="connsiteX8-123" fmla="*/ 3157339 w 9144072"/>
                <a:gd name="connsiteY8-124" fmla="*/ 4572290 h 4886900"/>
                <a:gd name="connsiteX9-125" fmla="*/ 814572 w 9144072"/>
                <a:gd name="connsiteY9-126" fmla="*/ 4886900 h 4886900"/>
                <a:gd name="connsiteX10-127" fmla="*/ 72 w 9144072"/>
                <a:gd name="connsiteY10-128" fmla="*/ 4072400 h 4886900"/>
                <a:gd name="connsiteX11-129" fmla="*/ 327875 w 9144072"/>
                <a:gd name="connsiteY11-130" fmla="*/ 2519203 h 4886900"/>
                <a:gd name="connsiteX12-131" fmla="*/ 72 w 9144072"/>
                <a:gd name="connsiteY12-132" fmla="*/ 814500 h 4886900"/>
                <a:gd name="connsiteX0-133" fmla="*/ 72 w 9144072"/>
                <a:gd name="connsiteY0-134" fmla="*/ 1280036 h 5352436"/>
                <a:gd name="connsiteX1-135" fmla="*/ 814572 w 9144072"/>
                <a:gd name="connsiteY1-136" fmla="*/ 465536 h 5352436"/>
                <a:gd name="connsiteX2-137" fmla="*/ 3105580 w 9144072"/>
                <a:gd name="connsiteY2-138" fmla="*/ 0 h 5352436"/>
                <a:gd name="connsiteX3-139" fmla="*/ 8329572 w 9144072"/>
                <a:gd name="connsiteY3-140" fmla="*/ 465536 h 5352436"/>
                <a:gd name="connsiteX4-141" fmla="*/ 9144072 w 9144072"/>
                <a:gd name="connsiteY4-142" fmla="*/ 1280036 h 5352436"/>
                <a:gd name="connsiteX5-143" fmla="*/ 8919784 w 9144072"/>
                <a:gd name="connsiteY5-144" fmla="*/ 3260785 h 5352436"/>
                <a:gd name="connsiteX6-145" fmla="*/ 9144072 w 9144072"/>
                <a:gd name="connsiteY6-146" fmla="*/ 4486177 h 5352436"/>
                <a:gd name="connsiteX7-147" fmla="*/ 8329572 w 9144072"/>
                <a:gd name="connsiteY7-148" fmla="*/ 5352436 h 5352436"/>
                <a:gd name="connsiteX8-149" fmla="*/ 3157339 w 9144072"/>
                <a:gd name="connsiteY8-150" fmla="*/ 5037826 h 5352436"/>
                <a:gd name="connsiteX9-151" fmla="*/ 814572 w 9144072"/>
                <a:gd name="connsiteY9-152" fmla="*/ 5352436 h 5352436"/>
                <a:gd name="connsiteX10-153" fmla="*/ 72 w 9144072"/>
                <a:gd name="connsiteY10-154" fmla="*/ 4537936 h 5352436"/>
                <a:gd name="connsiteX11-155" fmla="*/ 327875 w 9144072"/>
                <a:gd name="connsiteY11-156" fmla="*/ 2984739 h 5352436"/>
                <a:gd name="connsiteX12-157" fmla="*/ 72 w 9144072"/>
                <a:gd name="connsiteY12-158" fmla="*/ 1280036 h 5352436"/>
                <a:gd name="connsiteX0-159" fmla="*/ 72 w 9144072"/>
                <a:gd name="connsiteY0-160" fmla="*/ 1280036 h 5352436"/>
                <a:gd name="connsiteX1-161" fmla="*/ 814572 w 9144072"/>
                <a:gd name="connsiteY1-162" fmla="*/ 465536 h 5352436"/>
                <a:gd name="connsiteX2-163" fmla="*/ 3105580 w 9144072"/>
                <a:gd name="connsiteY2-164" fmla="*/ 0 h 5352436"/>
                <a:gd name="connsiteX3-165" fmla="*/ 5917792 w 9144072"/>
                <a:gd name="connsiteY3-166" fmla="*/ 483079 h 5352436"/>
                <a:gd name="connsiteX4-167" fmla="*/ 8329572 w 9144072"/>
                <a:gd name="connsiteY4-168" fmla="*/ 465536 h 5352436"/>
                <a:gd name="connsiteX5-169" fmla="*/ 9144072 w 9144072"/>
                <a:gd name="connsiteY5-170" fmla="*/ 1280036 h 5352436"/>
                <a:gd name="connsiteX6-171" fmla="*/ 8919784 w 9144072"/>
                <a:gd name="connsiteY6-172" fmla="*/ 3260785 h 5352436"/>
                <a:gd name="connsiteX7-173" fmla="*/ 9144072 w 9144072"/>
                <a:gd name="connsiteY7-174" fmla="*/ 4486177 h 5352436"/>
                <a:gd name="connsiteX8-175" fmla="*/ 8329572 w 9144072"/>
                <a:gd name="connsiteY8-176" fmla="*/ 5352436 h 5352436"/>
                <a:gd name="connsiteX9-177" fmla="*/ 3157339 w 9144072"/>
                <a:gd name="connsiteY9-178" fmla="*/ 5037826 h 5352436"/>
                <a:gd name="connsiteX10-179" fmla="*/ 814572 w 9144072"/>
                <a:gd name="connsiteY10-180" fmla="*/ 5352436 h 5352436"/>
                <a:gd name="connsiteX11-181" fmla="*/ 72 w 9144072"/>
                <a:gd name="connsiteY11-182" fmla="*/ 4537936 h 5352436"/>
                <a:gd name="connsiteX12-183" fmla="*/ 327875 w 9144072"/>
                <a:gd name="connsiteY12-184" fmla="*/ 2984739 h 5352436"/>
                <a:gd name="connsiteX13" fmla="*/ 72 w 9144072"/>
                <a:gd name="connsiteY13" fmla="*/ 1280036 h 5352436"/>
                <a:gd name="connsiteX0-185" fmla="*/ 72 w 9144072"/>
                <a:gd name="connsiteY0-186" fmla="*/ 1280036 h 5352436"/>
                <a:gd name="connsiteX1-187" fmla="*/ 814572 w 9144072"/>
                <a:gd name="connsiteY1-188" fmla="*/ 465536 h 5352436"/>
                <a:gd name="connsiteX2-189" fmla="*/ 3105580 w 9144072"/>
                <a:gd name="connsiteY2-190" fmla="*/ 0 h 5352436"/>
                <a:gd name="connsiteX3-191" fmla="*/ 5917792 w 9144072"/>
                <a:gd name="connsiteY3-192" fmla="*/ 483079 h 5352436"/>
                <a:gd name="connsiteX4-193" fmla="*/ 8277814 w 9144072"/>
                <a:gd name="connsiteY4-194" fmla="*/ 206743 h 5352436"/>
                <a:gd name="connsiteX5-195" fmla="*/ 9144072 w 9144072"/>
                <a:gd name="connsiteY5-196" fmla="*/ 1280036 h 5352436"/>
                <a:gd name="connsiteX6-197" fmla="*/ 8919784 w 9144072"/>
                <a:gd name="connsiteY6-198" fmla="*/ 3260785 h 5352436"/>
                <a:gd name="connsiteX7-199" fmla="*/ 9144072 w 9144072"/>
                <a:gd name="connsiteY7-200" fmla="*/ 4486177 h 5352436"/>
                <a:gd name="connsiteX8-201" fmla="*/ 8329572 w 9144072"/>
                <a:gd name="connsiteY8-202" fmla="*/ 5352436 h 5352436"/>
                <a:gd name="connsiteX9-203" fmla="*/ 3157339 w 9144072"/>
                <a:gd name="connsiteY9-204" fmla="*/ 5037826 h 5352436"/>
                <a:gd name="connsiteX10-205" fmla="*/ 814572 w 9144072"/>
                <a:gd name="connsiteY10-206" fmla="*/ 5352436 h 5352436"/>
                <a:gd name="connsiteX11-207" fmla="*/ 72 w 9144072"/>
                <a:gd name="connsiteY11-208" fmla="*/ 4537936 h 5352436"/>
                <a:gd name="connsiteX12-209" fmla="*/ 327875 w 9144072"/>
                <a:gd name="connsiteY12-210" fmla="*/ 2984739 h 5352436"/>
                <a:gd name="connsiteX13-211" fmla="*/ 72 w 9144072"/>
                <a:gd name="connsiteY13-212" fmla="*/ 1280036 h 5352436"/>
                <a:gd name="connsiteX0-213" fmla="*/ 72 w 9144072"/>
                <a:gd name="connsiteY0-214" fmla="*/ 1280036 h 5352436"/>
                <a:gd name="connsiteX1-215" fmla="*/ 814572 w 9144072"/>
                <a:gd name="connsiteY1-216" fmla="*/ 465536 h 5352436"/>
                <a:gd name="connsiteX2-217" fmla="*/ 3105580 w 9144072"/>
                <a:gd name="connsiteY2-218" fmla="*/ 0 h 5352436"/>
                <a:gd name="connsiteX3-219" fmla="*/ 5986804 w 9144072"/>
                <a:gd name="connsiteY3-220" fmla="*/ 414068 h 5352436"/>
                <a:gd name="connsiteX4-221" fmla="*/ 8277814 w 9144072"/>
                <a:gd name="connsiteY4-222" fmla="*/ 206743 h 5352436"/>
                <a:gd name="connsiteX5-223" fmla="*/ 9144072 w 9144072"/>
                <a:gd name="connsiteY5-224" fmla="*/ 1280036 h 5352436"/>
                <a:gd name="connsiteX6-225" fmla="*/ 8919784 w 9144072"/>
                <a:gd name="connsiteY6-226" fmla="*/ 3260785 h 5352436"/>
                <a:gd name="connsiteX7-227" fmla="*/ 9144072 w 9144072"/>
                <a:gd name="connsiteY7-228" fmla="*/ 4486177 h 5352436"/>
                <a:gd name="connsiteX8-229" fmla="*/ 8329572 w 9144072"/>
                <a:gd name="connsiteY8-230" fmla="*/ 5352436 h 5352436"/>
                <a:gd name="connsiteX9-231" fmla="*/ 3157339 w 9144072"/>
                <a:gd name="connsiteY9-232" fmla="*/ 5037826 h 5352436"/>
                <a:gd name="connsiteX10-233" fmla="*/ 814572 w 9144072"/>
                <a:gd name="connsiteY10-234" fmla="*/ 5352436 h 5352436"/>
                <a:gd name="connsiteX11-235" fmla="*/ 72 w 9144072"/>
                <a:gd name="connsiteY11-236" fmla="*/ 4537936 h 5352436"/>
                <a:gd name="connsiteX12-237" fmla="*/ 327875 w 9144072"/>
                <a:gd name="connsiteY12-238" fmla="*/ 2984739 h 5352436"/>
                <a:gd name="connsiteX13-239" fmla="*/ 72 w 9144072"/>
                <a:gd name="connsiteY13-240" fmla="*/ 1280036 h 5352436"/>
                <a:gd name="connsiteX0-241" fmla="*/ 72 w 9144072"/>
                <a:gd name="connsiteY0-242" fmla="*/ 1280036 h 5352436"/>
                <a:gd name="connsiteX1-243" fmla="*/ 814572 w 9144072"/>
                <a:gd name="connsiteY1-244" fmla="*/ 465536 h 5352436"/>
                <a:gd name="connsiteX2-245" fmla="*/ 3105580 w 9144072"/>
                <a:gd name="connsiteY2-246" fmla="*/ 0 h 5352436"/>
                <a:gd name="connsiteX3-247" fmla="*/ 5986804 w 9144072"/>
                <a:gd name="connsiteY3-248" fmla="*/ 414068 h 5352436"/>
                <a:gd name="connsiteX4-249" fmla="*/ 8277814 w 9144072"/>
                <a:gd name="connsiteY4-250" fmla="*/ 206743 h 5352436"/>
                <a:gd name="connsiteX5-251" fmla="*/ 9144072 w 9144072"/>
                <a:gd name="connsiteY5-252" fmla="*/ 1280036 h 5352436"/>
                <a:gd name="connsiteX6-253" fmla="*/ 8919784 w 9144072"/>
                <a:gd name="connsiteY6-254" fmla="*/ 3260785 h 5352436"/>
                <a:gd name="connsiteX7-255" fmla="*/ 9144072 w 9144072"/>
                <a:gd name="connsiteY7-256" fmla="*/ 4486177 h 5352436"/>
                <a:gd name="connsiteX8-257" fmla="*/ 8329572 w 9144072"/>
                <a:gd name="connsiteY8-258" fmla="*/ 5352436 h 5352436"/>
                <a:gd name="connsiteX9-259" fmla="*/ 3157339 w 9144072"/>
                <a:gd name="connsiteY9-260" fmla="*/ 5037826 h 5352436"/>
                <a:gd name="connsiteX10-261" fmla="*/ 814572 w 9144072"/>
                <a:gd name="connsiteY10-262" fmla="*/ 5352436 h 5352436"/>
                <a:gd name="connsiteX11-263" fmla="*/ 72 w 9144072"/>
                <a:gd name="connsiteY11-264" fmla="*/ 4537936 h 5352436"/>
                <a:gd name="connsiteX12-265" fmla="*/ 327875 w 9144072"/>
                <a:gd name="connsiteY12-266" fmla="*/ 2984739 h 5352436"/>
                <a:gd name="connsiteX13-267" fmla="*/ 72 w 9144072"/>
                <a:gd name="connsiteY13-268" fmla="*/ 1280036 h 5352436"/>
                <a:gd name="connsiteX0-269" fmla="*/ 72 w 9144072"/>
                <a:gd name="connsiteY0-270" fmla="*/ 1280036 h 5352436"/>
                <a:gd name="connsiteX1-271" fmla="*/ 814572 w 9144072"/>
                <a:gd name="connsiteY1-272" fmla="*/ 465536 h 5352436"/>
                <a:gd name="connsiteX2-273" fmla="*/ 3105580 w 9144072"/>
                <a:gd name="connsiteY2-274" fmla="*/ 0 h 5352436"/>
                <a:gd name="connsiteX3-275" fmla="*/ 5986804 w 9144072"/>
                <a:gd name="connsiteY3-276" fmla="*/ 414068 h 5352436"/>
                <a:gd name="connsiteX4-277" fmla="*/ 8277814 w 9144072"/>
                <a:gd name="connsiteY4-278" fmla="*/ 206743 h 5352436"/>
                <a:gd name="connsiteX5-279" fmla="*/ 9144072 w 9144072"/>
                <a:gd name="connsiteY5-280" fmla="*/ 1280036 h 5352436"/>
                <a:gd name="connsiteX6-281" fmla="*/ 8919784 w 9144072"/>
                <a:gd name="connsiteY6-282" fmla="*/ 3260785 h 5352436"/>
                <a:gd name="connsiteX7-283" fmla="*/ 9144072 w 9144072"/>
                <a:gd name="connsiteY7-284" fmla="*/ 4486177 h 5352436"/>
                <a:gd name="connsiteX8-285" fmla="*/ 8329572 w 9144072"/>
                <a:gd name="connsiteY8-286" fmla="*/ 5352436 h 5352436"/>
                <a:gd name="connsiteX9-287" fmla="*/ 3157339 w 9144072"/>
                <a:gd name="connsiteY9-288" fmla="*/ 5037826 h 5352436"/>
                <a:gd name="connsiteX10-289" fmla="*/ 814572 w 9144072"/>
                <a:gd name="connsiteY10-290" fmla="*/ 5352436 h 5352436"/>
                <a:gd name="connsiteX11-291" fmla="*/ 72 w 9144072"/>
                <a:gd name="connsiteY11-292" fmla="*/ 4537936 h 5352436"/>
                <a:gd name="connsiteX12-293" fmla="*/ 327875 w 9144072"/>
                <a:gd name="connsiteY12-294" fmla="*/ 2984739 h 5352436"/>
                <a:gd name="connsiteX13-295" fmla="*/ 72 w 9144072"/>
                <a:gd name="connsiteY13-296" fmla="*/ 1280036 h 5352436"/>
                <a:gd name="connsiteX0-297" fmla="*/ 72 w 9144072"/>
                <a:gd name="connsiteY0-298" fmla="*/ 1280036 h 5352436"/>
                <a:gd name="connsiteX1-299" fmla="*/ 814572 w 9144072"/>
                <a:gd name="connsiteY1-300" fmla="*/ 465536 h 5352436"/>
                <a:gd name="connsiteX2-301" fmla="*/ 3105580 w 9144072"/>
                <a:gd name="connsiteY2-302" fmla="*/ 0 h 5352436"/>
                <a:gd name="connsiteX3-303" fmla="*/ 5986804 w 9144072"/>
                <a:gd name="connsiteY3-304" fmla="*/ 414068 h 5352436"/>
                <a:gd name="connsiteX4-305" fmla="*/ 8277814 w 9144072"/>
                <a:gd name="connsiteY4-306" fmla="*/ 206743 h 5352436"/>
                <a:gd name="connsiteX5-307" fmla="*/ 9144072 w 9144072"/>
                <a:gd name="connsiteY5-308" fmla="*/ 1280036 h 5352436"/>
                <a:gd name="connsiteX6-309" fmla="*/ 8919784 w 9144072"/>
                <a:gd name="connsiteY6-310" fmla="*/ 3260785 h 5352436"/>
                <a:gd name="connsiteX7-311" fmla="*/ 9144072 w 9144072"/>
                <a:gd name="connsiteY7-312" fmla="*/ 4486177 h 5352436"/>
                <a:gd name="connsiteX8-313" fmla="*/ 8329572 w 9144072"/>
                <a:gd name="connsiteY8-314" fmla="*/ 5352436 h 5352436"/>
                <a:gd name="connsiteX9-315" fmla="*/ 3157339 w 9144072"/>
                <a:gd name="connsiteY9-316" fmla="*/ 5037826 h 5352436"/>
                <a:gd name="connsiteX10-317" fmla="*/ 814572 w 9144072"/>
                <a:gd name="connsiteY10-318" fmla="*/ 5352436 h 5352436"/>
                <a:gd name="connsiteX11-319" fmla="*/ 72 w 9144072"/>
                <a:gd name="connsiteY11-320" fmla="*/ 4537936 h 5352436"/>
                <a:gd name="connsiteX12-321" fmla="*/ 327875 w 9144072"/>
                <a:gd name="connsiteY12-322" fmla="*/ 2984739 h 5352436"/>
                <a:gd name="connsiteX13-323" fmla="*/ 72 w 9144072"/>
                <a:gd name="connsiteY13-324" fmla="*/ 1280036 h 5352436"/>
                <a:gd name="connsiteX0-325" fmla="*/ 72 w 9144072"/>
                <a:gd name="connsiteY0-326" fmla="*/ 1280036 h 5352436"/>
                <a:gd name="connsiteX1-327" fmla="*/ 814572 w 9144072"/>
                <a:gd name="connsiteY1-328" fmla="*/ 465536 h 5352436"/>
                <a:gd name="connsiteX2-329" fmla="*/ 3105580 w 9144072"/>
                <a:gd name="connsiteY2-330" fmla="*/ 0 h 5352436"/>
                <a:gd name="connsiteX3-331" fmla="*/ 5986804 w 9144072"/>
                <a:gd name="connsiteY3-332" fmla="*/ 414068 h 5352436"/>
                <a:gd name="connsiteX4-333" fmla="*/ 8277814 w 9144072"/>
                <a:gd name="connsiteY4-334" fmla="*/ 206743 h 5352436"/>
                <a:gd name="connsiteX5-335" fmla="*/ 9144072 w 9144072"/>
                <a:gd name="connsiteY5-336" fmla="*/ 1280036 h 5352436"/>
                <a:gd name="connsiteX6-337" fmla="*/ 8919784 w 9144072"/>
                <a:gd name="connsiteY6-338" fmla="*/ 3260785 h 5352436"/>
                <a:gd name="connsiteX7-339" fmla="*/ 9144072 w 9144072"/>
                <a:gd name="connsiteY7-340" fmla="*/ 4486177 h 5352436"/>
                <a:gd name="connsiteX8-341" fmla="*/ 8329572 w 9144072"/>
                <a:gd name="connsiteY8-342" fmla="*/ 5352436 h 5352436"/>
                <a:gd name="connsiteX9-343" fmla="*/ 3157339 w 9144072"/>
                <a:gd name="connsiteY9-344" fmla="*/ 5037826 h 5352436"/>
                <a:gd name="connsiteX10-345" fmla="*/ 814572 w 9144072"/>
                <a:gd name="connsiteY10-346" fmla="*/ 5352436 h 5352436"/>
                <a:gd name="connsiteX11-347" fmla="*/ 72 w 9144072"/>
                <a:gd name="connsiteY11-348" fmla="*/ 4537936 h 5352436"/>
                <a:gd name="connsiteX12-349" fmla="*/ 327875 w 9144072"/>
                <a:gd name="connsiteY12-350" fmla="*/ 2984739 h 5352436"/>
                <a:gd name="connsiteX13-351" fmla="*/ 72 w 9144072"/>
                <a:gd name="connsiteY13-352" fmla="*/ 1280036 h 5352436"/>
                <a:gd name="connsiteX0-353" fmla="*/ 72 w 9144072"/>
                <a:gd name="connsiteY0-354" fmla="*/ 1280036 h 5352436"/>
                <a:gd name="connsiteX1-355" fmla="*/ 814572 w 9144072"/>
                <a:gd name="connsiteY1-356" fmla="*/ 465536 h 5352436"/>
                <a:gd name="connsiteX2-357" fmla="*/ 3105580 w 9144072"/>
                <a:gd name="connsiteY2-358" fmla="*/ 0 h 5352436"/>
                <a:gd name="connsiteX3-359" fmla="*/ 5986804 w 9144072"/>
                <a:gd name="connsiteY3-360" fmla="*/ 414068 h 5352436"/>
                <a:gd name="connsiteX4-361" fmla="*/ 8277814 w 9144072"/>
                <a:gd name="connsiteY4-362" fmla="*/ 206743 h 5352436"/>
                <a:gd name="connsiteX5-363" fmla="*/ 9144072 w 9144072"/>
                <a:gd name="connsiteY5-364" fmla="*/ 1280036 h 5352436"/>
                <a:gd name="connsiteX6-365" fmla="*/ 8919784 w 9144072"/>
                <a:gd name="connsiteY6-366" fmla="*/ 3260785 h 5352436"/>
                <a:gd name="connsiteX7-367" fmla="*/ 9144072 w 9144072"/>
                <a:gd name="connsiteY7-368" fmla="*/ 4486177 h 5352436"/>
                <a:gd name="connsiteX8-369" fmla="*/ 8329572 w 9144072"/>
                <a:gd name="connsiteY8-370" fmla="*/ 5352436 h 5352436"/>
                <a:gd name="connsiteX9-371" fmla="*/ 3157339 w 9144072"/>
                <a:gd name="connsiteY9-372" fmla="*/ 5037826 h 5352436"/>
                <a:gd name="connsiteX10-373" fmla="*/ 814572 w 9144072"/>
                <a:gd name="connsiteY10-374" fmla="*/ 5352436 h 5352436"/>
                <a:gd name="connsiteX11-375" fmla="*/ 72 w 9144072"/>
                <a:gd name="connsiteY11-376" fmla="*/ 4537936 h 5352436"/>
                <a:gd name="connsiteX12-377" fmla="*/ 327875 w 9144072"/>
                <a:gd name="connsiteY12-378" fmla="*/ 2984739 h 5352436"/>
                <a:gd name="connsiteX13-379" fmla="*/ 72 w 9144072"/>
                <a:gd name="connsiteY13-380" fmla="*/ 1280036 h 5352436"/>
                <a:gd name="connsiteX0-381" fmla="*/ 72 w 9144072"/>
                <a:gd name="connsiteY0-382" fmla="*/ 1280036 h 5550990"/>
                <a:gd name="connsiteX1-383" fmla="*/ 814572 w 9144072"/>
                <a:gd name="connsiteY1-384" fmla="*/ 465536 h 5550990"/>
                <a:gd name="connsiteX2-385" fmla="*/ 3105580 w 9144072"/>
                <a:gd name="connsiteY2-386" fmla="*/ 0 h 5550990"/>
                <a:gd name="connsiteX3-387" fmla="*/ 5986804 w 9144072"/>
                <a:gd name="connsiteY3-388" fmla="*/ 414068 h 5550990"/>
                <a:gd name="connsiteX4-389" fmla="*/ 8277814 w 9144072"/>
                <a:gd name="connsiteY4-390" fmla="*/ 206743 h 5550990"/>
                <a:gd name="connsiteX5-391" fmla="*/ 9144072 w 9144072"/>
                <a:gd name="connsiteY5-392" fmla="*/ 1280036 h 5550990"/>
                <a:gd name="connsiteX6-393" fmla="*/ 8919784 w 9144072"/>
                <a:gd name="connsiteY6-394" fmla="*/ 3260785 h 5550990"/>
                <a:gd name="connsiteX7-395" fmla="*/ 9144072 w 9144072"/>
                <a:gd name="connsiteY7-396" fmla="*/ 4486177 h 5550990"/>
                <a:gd name="connsiteX8-397" fmla="*/ 8329572 w 9144072"/>
                <a:gd name="connsiteY8-398" fmla="*/ 5352436 h 5550990"/>
                <a:gd name="connsiteX9-399" fmla="*/ 5917792 w 9144072"/>
                <a:gd name="connsiteY9-400" fmla="*/ 5538158 h 5550990"/>
                <a:gd name="connsiteX10-401" fmla="*/ 3157339 w 9144072"/>
                <a:gd name="connsiteY10-402" fmla="*/ 5037826 h 5550990"/>
                <a:gd name="connsiteX11-403" fmla="*/ 814572 w 9144072"/>
                <a:gd name="connsiteY11-404" fmla="*/ 5352436 h 5550990"/>
                <a:gd name="connsiteX12-405" fmla="*/ 72 w 9144072"/>
                <a:gd name="connsiteY12-406" fmla="*/ 4537936 h 5550990"/>
                <a:gd name="connsiteX13-407" fmla="*/ 327875 w 9144072"/>
                <a:gd name="connsiteY13-408" fmla="*/ 2984739 h 5550990"/>
                <a:gd name="connsiteX14" fmla="*/ 72 w 9144072"/>
                <a:gd name="connsiteY14" fmla="*/ 1280036 h 5550990"/>
                <a:gd name="connsiteX0-409" fmla="*/ 72 w 9144072"/>
                <a:gd name="connsiteY0-410" fmla="*/ 1280036 h 5545698"/>
                <a:gd name="connsiteX1-411" fmla="*/ 814572 w 9144072"/>
                <a:gd name="connsiteY1-412" fmla="*/ 465536 h 5545698"/>
                <a:gd name="connsiteX2-413" fmla="*/ 3105580 w 9144072"/>
                <a:gd name="connsiteY2-414" fmla="*/ 0 h 5545698"/>
                <a:gd name="connsiteX3-415" fmla="*/ 5986804 w 9144072"/>
                <a:gd name="connsiteY3-416" fmla="*/ 414068 h 5545698"/>
                <a:gd name="connsiteX4-417" fmla="*/ 8277814 w 9144072"/>
                <a:gd name="connsiteY4-418" fmla="*/ 206743 h 5545698"/>
                <a:gd name="connsiteX5-419" fmla="*/ 9144072 w 9144072"/>
                <a:gd name="connsiteY5-420" fmla="*/ 1280036 h 5545698"/>
                <a:gd name="connsiteX6-421" fmla="*/ 8919784 w 9144072"/>
                <a:gd name="connsiteY6-422" fmla="*/ 3260785 h 5545698"/>
                <a:gd name="connsiteX7-423" fmla="*/ 9144072 w 9144072"/>
                <a:gd name="connsiteY7-424" fmla="*/ 4486177 h 5545698"/>
                <a:gd name="connsiteX8-425" fmla="*/ 8329572 w 9144072"/>
                <a:gd name="connsiteY8-426" fmla="*/ 5352436 h 5545698"/>
                <a:gd name="connsiteX9-427" fmla="*/ 5917792 w 9144072"/>
                <a:gd name="connsiteY9-428" fmla="*/ 5538158 h 5545698"/>
                <a:gd name="connsiteX10-429" fmla="*/ 3157339 w 9144072"/>
                <a:gd name="connsiteY10-430" fmla="*/ 5037826 h 5545698"/>
                <a:gd name="connsiteX11-431" fmla="*/ 814572 w 9144072"/>
                <a:gd name="connsiteY11-432" fmla="*/ 5352436 h 5545698"/>
                <a:gd name="connsiteX12-433" fmla="*/ 72 w 9144072"/>
                <a:gd name="connsiteY12-434" fmla="*/ 4537936 h 5545698"/>
                <a:gd name="connsiteX13-435" fmla="*/ 327875 w 9144072"/>
                <a:gd name="connsiteY13-436" fmla="*/ 2984739 h 5545698"/>
                <a:gd name="connsiteX14-437" fmla="*/ 72 w 9144072"/>
                <a:gd name="connsiteY14-438" fmla="*/ 1280036 h 5545698"/>
                <a:gd name="connsiteX0-439" fmla="*/ 72 w 9144072"/>
                <a:gd name="connsiteY0-440" fmla="*/ 1280036 h 5538158"/>
                <a:gd name="connsiteX1-441" fmla="*/ 814572 w 9144072"/>
                <a:gd name="connsiteY1-442" fmla="*/ 465536 h 5538158"/>
                <a:gd name="connsiteX2-443" fmla="*/ 3105580 w 9144072"/>
                <a:gd name="connsiteY2-444" fmla="*/ 0 h 5538158"/>
                <a:gd name="connsiteX3-445" fmla="*/ 5986804 w 9144072"/>
                <a:gd name="connsiteY3-446" fmla="*/ 414068 h 5538158"/>
                <a:gd name="connsiteX4-447" fmla="*/ 8277814 w 9144072"/>
                <a:gd name="connsiteY4-448" fmla="*/ 206743 h 5538158"/>
                <a:gd name="connsiteX5-449" fmla="*/ 9144072 w 9144072"/>
                <a:gd name="connsiteY5-450" fmla="*/ 1280036 h 5538158"/>
                <a:gd name="connsiteX6-451" fmla="*/ 8919784 w 9144072"/>
                <a:gd name="connsiteY6-452" fmla="*/ 3260785 h 5538158"/>
                <a:gd name="connsiteX7-453" fmla="*/ 9144072 w 9144072"/>
                <a:gd name="connsiteY7-454" fmla="*/ 4486177 h 5538158"/>
                <a:gd name="connsiteX8-455" fmla="*/ 8329572 w 9144072"/>
                <a:gd name="connsiteY8-456" fmla="*/ 5352436 h 5538158"/>
                <a:gd name="connsiteX9-457" fmla="*/ 5917792 w 9144072"/>
                <a:gd name="connsiteY9-458" fmla="*/ 5538158 h 5538158"/>
                <a:gd name="connsiteX10-459" fmla="*/ 3157339 w 9144072"/>
                <a:gd name="connsiteY10-460" fmla="*/ 5037826 h 5538158"/>
                <a:gd name="connsiteX11-461" fmla="*/ 814572 w 9144072"/>
                <a:gd name="connsiteY11-462" fmla="*/ 5352436 h 5538158"/>
                <a:gd name="connsiteX12-463" fmla="*/ 72 w 9144072"/>
                <a:gd name="connsiteY12-464" fmla="*/ 4537936 h 5538158"/>
                <a:gd name="connsiteX13-465" fmla="*/ 327875 w 9144072"/>
                <a:gd name="connsiteY13-466" fmla="*/ 2984739 h 5538158"/>
                <a:gd name="connsiteX14-467" fmla="*/ 72 w 9144072"/>
                <a:gd name="connsiteY14-468" fmla="*/ 1280036 h 5538158"/>
                <a:gd name="connsiteX0-469" fmla="*/ 72 w 9144072"/>
                <a:gd name="connsiteY0-470" fmla="*/ 1280036 h 5574937"/>
                <a:gd name="connsiteX1-471" fmla="*/ 814572 w 9144072"/>
                <a:gd name="connsiteY1-472" fmla="*/ 465536 h 5574937"/>
                <a:gd name="connsiteX2-473" fmla="*/ 3105580 w 9144072"/>
                <a:gd name="connsiteY2-474" fmla="*/ 0 h 5574937"/>
                <a:gd name="connsiteX3-475" fmla="*/ 5986804 w 9144072"/>
                <a:gd name="connsiteY3-476" fmla="*/ 414068 h 5574937"/>
                <a:gd name="connsiteX4-477" fmla="*/ 8277814 w 9144072"/>
                <a:gd name="connsiteY4-478" fmla="*/ 206743 h 5574937"/>
                <a:gd name="connsiteX5-479" fmla="*/ 9144072 w 9144072"/>
                <a:gd name="connsiteY5-480" fmla="*/ 1280036 h 5574937"/>
                <a:gd name="connsiteX6-481" fmla="*/ 8919784 w 9144072"/>
                <a:gd name="connsiteY6-482" fmla="*/ 3260785 h 5574937"/>
                <a:gd name="connsiteX7-483" fmla="*/ 9144072 w 9144072"/>
                <a:gd name="connsiteY7-484" fmla="*/ 4486177 h 5574937"/>
                <a:gd name="connsiteX8-485" fmla="*/ 8329572 w 9144072"/>
                <a:gd name="connsiteY8-486" fmla="*/ 5352436 h 5574937"/>
                <a:gd name="connsiteX9-487" fmla="*/ 5917792 w 9144072"/>
                <a:gd name="connsiteY9-488" fmla="*/ 5538158 h 5574937"/>
                <a:gd name="connsiteX10-489" fmla="*/ 3157339 w 9144072"/>
                <a:gd name="connsiteY10-490" fmla="*/ 5037826 h 5574937"/>
                <a:gd name="connsiteX11-491" fmla="*/ 814572 w 9144072"/>
                <a:gd name="connsiteY11-492" fmla="*/ 5352436 h 5574937"/>
                <a:gd name="connsiteX12-493" fmla="*/ 72 w 9144072"/>
                <a:gd name="connsiteY12-494" fmla="*/ 4537936 h 5574937"/>
                <a:gd name="connsiteX13-495" fmla="*/ 327875 w 9144072"/>
                <a:gd name="connsiteY13-496" fmla="*/ 2984739 h 5574937"/>
                <a:gd name="connsiteX14-497" fmla="*/ 72 w 9144072"/>
                <a:gd name="connsiteY14-498" fmla="*/ 1280036 h 5574937"/>
                <a:gd name="connsiteX0-499" fmla="*/ 72 w 9144072"/>
                <a:gd name="connsiteY0-500" fmla="*/ 1280036 h 5574937"/>
                <a:gd name="connsiteX1-501" fmla="*/ 814572 w 9144072"/>
                <a:gd name="connsiteY1-502" fmla="*/ 465536 h 5574937"/>
                <a:gd name="connsiteX2-503" fmla="*/ 3105580 w 9144072"/>
                <a:gd name="connsiteY2-504" fmla="*/ 0 h 5574937"/>
                <a:gd name="connsiteX3-505" fmla="*/ 5986804 w 9144072"/>
                <a:gd name="connsiteY3-506" fmla="*/ 414068 h 5574937"/>
                <a:gd name="connsiteX4-507" fmla="*/ 8277814 w 9144072"/>
                <a:gd name="connsiteY4-508" fmla="*/ 206743 h 5574937"/>
                <a:gd name="connsiteX5-509" fmla="*/ 9144072 w 9144072"/>
                <a:gd name="connsiteY5-510" fmla="*/ 1280036 h 5574937"/>
                <a:gd name="connsiteX6-511" fmla="*/ 8919784 w 9144072"/>
                <a:gd name="connsiteY6-512" fmla="*/ 3260785 h 5574937"/>
                <a:gd name="connsiteX7-513" fmla="*/ 9144072 w 9144072"/>
                <a:gd name="connsiteY7-514" fmla="*/ 4486177 h 5574937"/>
                <a:gd name="connsiteX8-515" fmla="*/ 8329572 w 9144072"/>
                <a:gd name="connsiteY8-516" fmla="*/ 5352436 h 5574937"/>
                <a:gd name="connsiteX9-517" fmla="*/ 5917792 w 9144072"/>
                <a:gd name="connsiteY9-518" fmla="*/ 5538158 h 5574937"/>
                <a:gd name="connsiteX10-519" fmla="*/ 3157339 w 9144072"/>
                <a:gd name="connsiteY10-520" fmla="*/ 5037826 h 5574937"/>
                <a:gd name="connsiteX11-521" fmla="*/ 814572 w 9144072"/>
                <a:gd name="connsiteY11-522" fmla="*/ 5352436 h 5574937"/>
                <a:gd name="connsiteX12-523" fmla="*/ 72 w 9144072"/>
                <a:gd name="connsiteY12-524" fmla="*/ 4537936 h 5574937"/>
                <a:gd name="connsiteX13-525" fmla="*/ 327875 w 9144072"/>
                <a:gd name="connsiteY13-526" fmla="*/ 2984739 h 5574937"/>
                <a:gd name="connsiteX14-527" fmla="*/ 72 w 9144072"/>
                <a:gd name="connsiteY14-528" fmla="*/ 1280036 h 5574937"/>
                <a:gd name="connsiteX0-529" fmla="*/ 72 w 9144072"/>
                <a:gd name="connsiteY0-530" fmla="*/ 1280036 h 5574937"/>
                <a:gd name="connsiteX1-531" fmla="*/ 814572 w 9144072"/>
                <a:gd name="connsiteY1-532" fmla="*/ 465536 h 5574937"/>
                <a:gd name="connsiteX2-533" fmla="*/ 3105580 w 9144072"/>
                <a:gd name="connsiteY2-534" fmla="*/ 0 h 5574937"/>
                <a:gd name="connsiteX3-535" fmla="*/ 5986804 w 9144072"/>
                <a:gd name="connsiteY3-536" fmla="*/ 414068 h 5574937"/>
                <a:gd name="connsiteX4-537" fmla="*/ 8277814 w 9144072"/>
                <a:gd name="connsiteY4-538" fmla="*/ 206743 h 5574937"/>
                <a:gd name="connsiteX5-539" fmla="*/ 9144072 w 9144072"/>
                <a:gd name="connsiteY5-540" fmla="*/ 1280036 h 5574937"/>
                <a:gd name="connsiteX6-541" fmla="*/ 8919784 w 9144072"/>
                <a:gd name="connsiteY6-542" fmla="*/ 3260785 h 5574937"/>
                <a:gd name="connsiteX7-543" fmla="*/ 9144072 w 9144072"/>
                <a:gd name="connsiteY7-544" fmla="*/ 4486177 h 5574937"/>
                <a:gd name="connsiteX8-545" fmla="*/ 8329572 w 9144072"/>
                <a:gd name="connsiteY8-546" fmla="*/ 5352436 h 5574937"/>
                <a:gd name="connsiteX9-547" fmla="*/ 5917792 w 9144072"/>
                <a:gd name="connsiteY9-548" fmla="*/ 5538158 h 5574937"/>
                <a:gd name="connsiteX10-549" fmla="*/ 3157339 w 9144072"/>
                <a:gd name="connsiteY10-550" fmla="*/ 5037826 h 5574937"/>
                <a:gd name="connsiteX11-551" fmla="*/ 814572 w 9144072"/>
                <a:gd name="connsiteY11-552" fmla="*/ 5352436 h 5574937"/>
                <a:gd name="connsiteX12-553" fmla="*/ 72 w 9144072"/>
                <a:gd name="connsiteY12-554" fmla="*/ 4537936 h 5574937"/>
                <a:gd name="connsiteX13-555" fmla="*/ 327875 w 9144072"/>
                <a:gd name="connsiteY13-556" fmla="*/ 2984739 h 5574937"/>
                <a:gd name="connsiteX14-557" fmla="*/ 72 w 9144072"/>
                <a:gd name="connsiteY14-558" fmla="*/ 1280036 h 5574937"/>
                <a:gd name="connsiteX0-559" fmla="*/ 72 w 9144072"/>
                <a:gd name="connsiteY0-560" fmla="*/ 1280036 h 5574937"/>
                <a:gd name="connsiteX1-561" fmla="*/ 814572 w 9144072"/>
                <a:gd name="connsiteY1-562" fmla="*/ 465536 h 5574937"/>
                <a:gd name="connsiteX2-563" fmla="*/ 3105580 w 9144072"/>
                <a:gd name="connsiteY2-564" fmla="*/ 0 h 5574937"/>
                <a:gd name="connsiteX3-565" fmla="*/ 5986804 w 9144072"/>
                <a:gd name="connsiteY3-566" fmla="*/ 414068 h 5574937"/>
                <a:gd name="connsiteX4-567" fmla="*/ 8277814 w 9144072"/>
                <a:gd name="connsiteY4-568" fmla="*/ 206743 h 5574937"/>
                <a:gd name="connsiteX5-569" fmla="*/ 9144072 w 9144072"/>
                <a:gd name="connsiteY5-570" fmla="*/ 1280036 h 5574937"/>
                <a:gd name="connsiteX6-571" fmla="*/ 8919784 w 9144072"/>
                <a:gd name="connsiteY6-572" fmla="*/ 3260785 h 5574937"/>
                <a:gd name="connsiteX7-573" fmla="*/ 9144072 w 9144072"/>
                <a:gd name="connsiteY7-574" fmla="*/ 4486177 h 5574937"/>
                <a:gd name="connsiteX8-575" fmla="*/ 8329572 w 9144072"/>
                <a:gd name="connsiteY8-576" fmla="*/ 5352436 h 5574937"/>
                <a:gd name="connsiteX9-577" fmla="*/ 5917792 w 9144072"/>
                <a:gd name="connsiteY9-578" fmla="*/ 5538158 h 5574937"/>
                <a:gd name="connsiteX10-579" fmla="*/ 3157339 w 9144072"/>
                <a:gd name="connsiteY10-580" fmla="*/ 5037826 h 5574937"/>
                <a:gd name="connsiteX11-581" fmla="*/ 814572 w 9144072"/>
                <a:gd name="connsiteY11-582" fmla="*/ 5352436 h 5574937"/>
                <a:gd name="connsiteX12-583" fmla="*/ 72 w 9144072"/>
                <a:gd name="connsiteY12-584" fmla="*/ 4537936 h 5574937"/>
                <a:gd name="connsiteX13-585" fmla="*/ 327875 w 9144072"/>
                <a:gd name="connsiteY13-586" fmla="*/ 2984739 h 5574937"/>
                <a:gd name="connsiteX14-587" fmla="*/ 72 w 9144072"/>
                <a:gd name="connsiteY14-588" fmla="*/ 1280036 h 5574937"/>
                <a:gd name="connsiteX0-589" fmla="*/ 72 w 9144072"/>
                <a:gd name="connsiteY0-590" fmla="*/ 1280036 h 5574937"/>
                <a:gd name="connsiteX1-591" fmla="*/ 814572 w 9144072"/>
                <a:gd name="connsiteY1-592" fmla="*/ 465536 h 5574937"/>
                <a:gd name="connsiteX2-593" fmla="*/ 3105580 w 9144072"/>
                <a:gd name="connsiteY2-594" fmla="*/ 0 h 5574937"/>
                <a:gd name="connsiteX3-595" fmla="*/ 5986804 w 9144072"/>
                <a:gd name="connsiteY3-596" fmla="*/ 414068 h 5574937"/>
                <a:gd name="connsiteX4-597" fmla="*/ 8277814 w 9144072"/>
                <a:gd name="connsiteY4-598" fmla="*/ 206743 h 5574937"/>
                <a:gd name="connsiteX5-599" fmla="*/ 9144072 w 9144072"/>
                <a:gd name="connsiteY5-600" fmla="*/ 1280036 h 5574937"/>
                <a:gd name="connsiteX6-601" fmla="*/ 8919784 w 9144072"/>
                <a:gd name="connsiteY6-602" fmla="*/ 3260785 h 5574937"/>
                <a:gd name="connsiteX7-603" fmla="*/ 9144072 w 9144072"/>
                <a:gd name="connsiteY7-604" fmla="*/ 4486177 h 5574937"/>
                <a:gd name="connsiteX8-605" fmla="*/ 8329572 w 9144072"/>
                <a:gd name="connsiteY8-606" fmla="*/ 5352436 h 5574937"/>
                <a:gd name="connsiteX9-607" fmla="*/ 5917792 w 9144072"/>
                <a:gd name="connsiteY9-608" fmla="*/ 5538158 h 5574937"/>
                <a:gd name="connsiteX10-609" fmla="*/ 3157339 w 9144072"/>
                <a:gd name="connsiteY10-610" fmla="*/ 5037826 h 5574937"/>
                <a:gd name="connsiteX11-611" fmla="*/ 814572 w 9144072"/>
                <a:gd name="connsiteY11-612" fmla="*/ 5352436 h 5574937"/>
                <a:gd name="connsiteX12-613" fmla="*/ 72 w 9144072"/>
                <a:gd name="connsiteY12-614" fmla="*/ 4537936 h 5574937"/>
                <a:gd name="connsiteX13-615" fmla="*/ 327875 w 9144072"/>
                <a:gd name="connsiteY13-616" fmla="*/ 2984739 h 5574937"/>
                <a:gd name="connsiteX14-617" fmla="*/ 72 w 9144072"/>
                <a:gd name="connsiteY14-618" fmla="*/ 1280036 h 5574937"/>
                <a:gd name="connsiteX0-619" fmla="*/ 72 w 9144072"/>
                <a:gd name="connsiteY0-620" fmla="*/ 1280036 h 5617420"/>
                <a:gd name="connsiteX1-621" fmla="*/ 814572 w 9144072"/>
                <a:gd name="connsiteY1-622" fmla="*/ 465536 h 5617420"/>
                <a:gd name="connsiteX2-623" fmla="*/ 3105580 w 9144072"/>
                <a:gd name="connsiteY2-624" fmla="*/ 0 h 5617420"/>
                <a:gd name="connsiteX3-625" fmla="*/ 5986804 w 9144072"/>
                <a:gd name="connsiteY3-626" fmla="*/ 414068 h 5617420"/>
                <a:gd name="connsiteX4-627" fmla="*/ 8277814 w 9144072"/>
                <a:gd name="connsiteY4-628" fmla="*/ 206743 h 5617420"/>
                <a:gd name="connsiteX5-629" fmla="*/ 9144072 w 9144072"/>
                <a:gd name="connsiteY5-630" fmla="*/ 1280036 h 5617420"/>
                <a:gd name="connsiteX6-631" fmla="*/ 8919784 w 9144072"/>
                <a:gd name="connsiteY6-632" fmla="*/ 3260785 h 5617420"/>
                <a:gd name="connsiteX7-633" fmla="*/ 9144072 w 9144072"/>
                <a:gd name="connsiteY7-634" fmla="*/ 4486177 h 5617420"/>
                <a:gd name="connsiteX8-635" fmla="*/ 8329572 w 9144072"/>
                <a:gd name="connsiteY8-636" fmla="*/ 5352436 h 5617420"/>
                <a:gd name="connsiteX9-637" fmla="*/ 5917792 w 9144072"/>
                <a:gd name="connsiteY9-638" fmla="*/ 5538158 h 5617420"/>
                <a:gd name="connsiteX10-639" fmla="*/ 2973790 w 9144072"/>
                <a:gd name="connsiteY10-640" fmla="*/ 5503653 h 5617420"/>
                <a:gd name="connsiteX11-641" fmla="*/ 814572 w 9144072"/>
                <a:gd name="connsiteY11-642" fmla="*/ 5352436 h 5617420"/>
                <a:gd name="connsiteX12-643" fmla="*/ 72 w 9144072"/>
                <a:gd name="connsiteY12-644" fmla="*/ 4537936 h 5617420"/>
                <a:gd name="connsiteX13-645" fmla="*/ 327875 w 9144072"/>
                <a:gd name="connsiteY13-646" fmla="*/ 2984739 h 5617420"/>
                <a:gd name="connsiteX14-647" fmla="*/ 72 w 9144072"/>
                <a:gd name="connsiteY14-648" fmla="*/ 1280036 h 5617420"/>
                <a:gd name="connsiteX0-649" fmla="*/ 72 w 9144072"/>
                <a:gd name="connsiteY0-650" fmla="*/ 1280036 h 5541262"/>
                <a:gd name="connsiteX1-651" fmla="*/ 814572 w 9144072"/>
                <a:gd name="connsiteY1-652" fmla="*/ 465536 h 5541262"/>
                <a:gd name="connsiteX2-653" fmla="*/ 3105580 w 9144072"/>
                <a:gd name="connsiteY2-654" fmla="*/ 0 h 5541262"/>
                <a:gd name="connsiteX3-655" fmla="*/ 5986804 w 9144072"/>
                <a:gd name="connsiteY3-656" fmla="*/ 414068 h 5541262"/>
                <a:gd name="connsiteX4-657" fmla="*/ 8277814 w 9144072"/>
                <a:gd name="connsiteY4-658" fmla="*/ 206743 h 5541262"/>
                <a:gd name="connsiteX5-659" fmla="*/ 9144072 w 9144072"/>
                <a:gd name="connsiteY5-660" fmla="*/ 1280036 h 5541262"/>
                <a:gd name="connsiteX6-661" fmla="*/ 8919784 w 9144072"/>
                <a:gd name="connsiteY6-662" fmla="*/ 3260785 h 5541262"/>
                <a:gd name="connsiteX7-663" fmla="*/ 9144072 w 9144072"/>
                <a:gd name="connsiteY7-664" fmla="*/ 4486177 h 5541262"/>
                <a:gd name="connsiteX8-665" fmla="*/ 8329572 w 9144072"/>
                <a:gd name="connsiteY8-666" fmla="*/ 5352436 h 5541262"/>
                <a:gd name="connsiteX9-667" fmla="*/ 5867734 w 9144072"/>
                <a:gd name="connsiteY9-668" fmla="*/ 5434641 h 5541262"/>
                <a:gd name="connsiteX10-669" fmla="*/ 2973790 w 9144072"/>
                <a:gd name="connsiteY10-670" fmla="*/ 5503653 h 5541262"/>
                <a:gd name="connsiteX11-671" fmla="*/ 814572 w 9144072"/>
                <a:gd name="connsiteY11-672" fmla="*/ 5352436 h 5541262"/>
                <a:gd name="connsiteX12-673" fmla="*/ 72 w 9144072"/>
                <a:gd name="connsiteY12-674" fmla="*/ 4537936 h 5541262"/>
                <a:gd name="connsiteX13-675" fmla="*/ 327875 w 9144072"/>
                <a:gd name="connsiteY13-676" fmla="*/ 2984739 h 5541262"/>
                <a:gd name="connsiteX14-677" fmla="*/ 72 w 9144072"/>
                <a:gd name="connsiteY14-678" fmla="*/ 1280036 h 5541262"/>
                <a:gd name="connsiteX0-679" fmla="*/ 72 w 9144072"/>
                <a:gd name="connsiteY0-680" fmla="*/ 1280036 h 5552655"/>
                <a:gd name="connsiteX1-681" fmla="*/ 814572 w 9144072"/>
                <a:gd name="connsiteY1-682" fmla="*/ 465536 h 5552655"/>
                <a:gd name="connsiteX2-683" fmla="*/ 3105580 w 9144072"/>
                <a:gd name="connsiteY2-684" fmla="*/ 0 h 5552655"/>
                <a:gd name="connsiteX3-685" fmla="*/ 5986804 w 9144072"/>
                <a:gd name="connsiteY3-686" fmla="*/ 414068 h 5552655"/>
                <a:gd name="connsiteX4-687" fmla="*/ 8277814 w 9144072"/>
                <a:gd name="connsiteY4-688" fmla="*/ 206743 h 5552655"/>
                <a:gd name="connsiteX5-689" fmla="*/ 9144072 w 9144072"/>
                <a:gd name="connsiteY5-690" fmla="*/ 1280036 h 5552655"/>
                <a:gd name="connsiteX6-691" fmla="*/ 8919784 w 9144072"/>
                <a:gd name="connsiteY6-692" fmla="*/ 3260785 h 5552655"/>
                <a:gd name="connsiteX7-693" fmla="*/ 9144072 w 9144072"/>
                <a:gd name="connsiteY7-694" fmla="*/ 4486177 h 5552655"/>
                <a:gd name="connsiteX8-695" fmla="*/ 8329572 w 9144072"/>
                <a:gd name="connsiteY8-696" fmla="*/ 5507712 h 5552655"/>
                <a:gd name="connsiteX9-697" fmla="*/ 5867734 w 9144072"/>
                <a:gd name="connsiteY9-698" fmla="*/ 5434641 h 5552655"/>
                <a:gd name="connsiteX10-699" fmla="*/ 2973790 w 9144072"/>
                <a:gd name="connsiteY10-700" fmla="*/ 5503653 h 5552655"/>
                <a:gd name="connsiteX11-701" fmla="*/ 814572 w 9144072"/>
                <a:gd name="connsiteY11-702" fmla="*/ 5352436 h 5552655"/>
                <a:gd name="connsiteX12-703" fmla="*/ 72 w 9144072"/>
                <a:gd name="connsiteY12-704" fmla="*/ 4537936 h 5552655"/>
                <a:gd name="connsiteX13-705" fmla="*/ 327875 w 9144072"/>
                <a:gd name="connsiteY13-706" fmla="*/ 2984739 h 5552655"/>
                <a:gd name="connsiteX14-707" fmla="*/ 72 w 9144072"/>
                <a:gd name="connsiteY14-708" fmla="*/ 1280036 h 5552655"/>
                <a:gd name="connsiteX0-709" fmla="*/ 72 w 9144072"/>
                <a:gd name="connsiteY0-710" fmla="*/ 1280036 h 5552655"/>
                <a:gd name="connsiteX1-711" fmla="*/ 814572 w 9144072"/>
                <a:gd name="connsiteY1-712" fmla="*/ 465536 h 5552655"/>
                <a:gd name="connsiteX2-713" fmla="*/ 3105580 w 9144072"/>
                <a:gd name="connsiteY2-714" fmla="*/ 0 h 5552655"/>
                <a:gd name="connsiteX3-715" fmla="*/ 5986804 w 9144072"/>
                <a:gd name="connsiteY3-716" fmla="*/ 414068 h 5552655"/>
                <a:gd name="connsiteX4-717" fmla="*/ 8277814 w 9144072"/>
                <a:gd name="connsiteY4-718" fmla="*/ 206743 h 5552655"/>
                <a:gd name="connsiteX5-719" fmla="*/ 9144072 w 9144072"/>
                <a:gd name="connsiteY5-720" fmla="*/ 1280036 h 5552655"/>
                <a:gd name="connsiteX6-721" fmla="*/ 8919784 w 9144072"/>
                <a:gd name="connsiteY6-722" fmla="*/ 3260785 h 5552655"/>
                <a:gd name="connsiteX7-723" fmla="*/ 9144072 w 9144072"/>
                <a:gd name="connsiteY7-724" fmla="*/ 4486177 h 5552655"/>
                <a:gd name="connsiteX8-725" fmla="*/ 8329572 w 9144072"/>
                <a:gd name="connsiteY8-726" fmla="*/ 5507712 h 5552655"/>
                <a:gd name="connsiteX9-727" fmla="*/ 5867734 w 9144072"/>
                <a:gd name="connsiteY9-728" fmla="*/ 5434641 h 5552655"/>
                <a:gd name="connsiteX10-729" fmla="*/ 2973790 w 9144072"/>
                <a:gd name="connsiteY10-730" fmla="*/ 5503653 h 5552655"/>
                <a:gd name="connsiteX11-731" fmla="*/ 814572 w 9144072"/>
                <a:gd name="connsiteY11-732" fmla="*/ 5352436 h 5552655"/>
                <a:gd name="connsiteX12-733" fmla="*/ 72 w 9144072"/>
                <a:gd name="connsiteY12-734" fmla="*/ 4537936 h 5552655"/>
                <a:gd name="connsiteX13-735" fmla="*/ 327875 w 9144072"/>
                <a:gd name="connsiteY13-736" fmla="*/ 2984739 h 5552655"/>
                <a:gd name="connsiteX14-737" fmla="*/ 72 w 9144072"/>
                <a:gd name="connsiteY14-738" fmla="*/ 1280036 h 5552655"/>
                <a:gd name="connsiteX0-739" fmla="*/ 72 w 9144072"/>
                <a:gd name="connsiteY0-740" fmla="*/ 1280036 h 5655267"/>
                <a:gd name="connsiteX1-741" fmla="*/ 814572 w 9144072"/>
                <a:gd name="connsiteY1-742" fmla="*/ 465536 h 5655267"/>
                <a:gd name="connsiteX2-743" fmla="*/ 3105580 w 9144072"/>
                <a:gd name="connsiteY2-744" fmla="*/ 0 h 5655267"/>
                <a:gd name="connsiteX3-745" fmla="*/ 5986804 w 9144072"/>
                <a:gd name="connsiteY3-746" fmla="*/ 414068 h 5655267"/>
                <a:gd name="connsiteX4-747" fmla="*/ 8277814 w 9144072"/>
                <a:gd name="connsiteY4-748" fmla="*/ 206743 h 5655267"/>
                <a:gd name="connsiteX5-749" fmla="*/ 9144072 w 9144072"/>
                <a:gd name="connsiteY5-750" fmla="*/ 1280036 h 5655267"/>
                <a:gd name="connsiteX6-751" fmla="*/ 8919784 w 9144072"/>
                <a:gd name="connsiteY6-752" fmla="*/ 3260785 h 5655267"/>
                <a:gd name="connsiteX7-753" fmla="*/ 9144072 w 9144072"/>
                <a:gd name="connsiteY7-754" fmla="*/ 4486177 h 5655267"/>
                <a:gd name="connsiteX8-755" fmla="*/ 8329572 w 9144072"/>
                <a:gd name="connsiteY8-756" fmla="*/ 5507712 h 5655267"/>
                <a:gd name="connsiteX9-757" fmla="*/ 5867734 w 9144072"/>
                <a:gd name="connsiteY9-758" fmla="*/ 5434641 h 5655267"/>
                <a:gd name="connsiteX10-759" fmla="*/ 2973790 w 9144072"/>
                <a:gd name="connsiteY10-760" fmla="*/ 5503653 h 5655267"/>
                <a:gd name="connsiteX11-761" fmla="*/ 814572 w 9144072"/>
                <a:gd name="connsiteY11-762" fmla="*/ 5352436 h 5655267"/>
                <a:gd name="connsiteX12-763" fmla="*/ 72 w 9144072"/>
                <a:gd name="connsiteY12-764" fmla="*/ 4537936 h 5655267"/>
                <a:gd name="connsiteX13-765" fmla="*/ 327875 w 9144072"/>
                <a:gd name="connsiteY13-766" fmla="*/ 2984739 h 5655267"/>
                <a:gd name="connsiteX14-767" fmla="*/ 72 w 9144072"/>
                <a:gd name="connsiteY14-768" fmla="*/ 1280036 h 56552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  <a:cxn ang="0">
                  <a:pos x="connsiteX11-105" y="connsiteY11-106"/>
                </a:cxn>
                <a:cxn ang="0">
                  <a:pos x="connsiteX12-131" y="connsiteY12-132"/>
                </a:cxn>
                <a:cxn ang="0">
                  <a:pos x="connsiteX13-211" y="connsiteY13-212"/>
                </a:cxn>
                <a:cxn ang="0">
                  <a:pos x="connsiteX14-437" y="connsiteY14-438"/>
                </a:cxn>
              </a:cxnLst>
              <a:rect l="l" t="t" r="r" b="b"/>
              <a:pathLst>
                <a:path w="9144072" h="5655267">
                  <a:moveTo>
                    <a:pt x="72" y="1280036"/>
                  </a:moveTo>
                  <a:cubicBezTo>
                    <a:pt x="72" y="830200"/>
                    <a:pt x="364736" y="465536"/>
                    <a:pt x="814572" y="465536"/>
                  </a:cubicBezTo>
                  <a:cubicBezTo>
                    <a:pt x="2118830" y="465633"/>
                    <a:pt x="1801322" y="-97"/>
                    <a:pt x="3105580" y="0"/>
                  </a:cubicBezTo>
                  <a:cubicBezTo>
                    <a:pt x="4042984" y="80513"/>
                    <a:pt x="5049400" y="419819"/>
                    <a:pt x="5986804" y="414068"/>
                  </a:cubicBezTo>
                  <a:cubicBezTo>
                    <a:pt x="6750474" y="344960"/>
                    <a:pt x="7410627" y="155082"/>
                    <a:pt x="8277814" y="206743"/>
                  </a:cubicBezTo>
                  <a:cubicBezTo>
                    <a:pt x="8813914" y="258502"/>
                    <a:pt x="9144072" y="830200"/>
                    <a:pt x="9144072" y="1280036"/>
                  </a:cubicBezTo>
                  <a:cubicBezTo>
                    <a:pt x="9144072" y="1808014"/>
                    <a:pt x="8919784" y="2732807"/>
                    <a:pt x="8919784" y="3260785"/>
                  </a:cubicBezTo>
                  <a:lnTo>
                    <a:pt x="9144072" y="4486177"/>
                  </a:lnTo>
                  <a:cubicBezTo>
                    <a:pt x="9144072" y="4936013"/>
                    <a:pt x="8796661" y="5386942"/>
                    <a:pt x="8329572" y="5507712"/>
                  </a:cubicBezTo>
                  <a:cubicBezTo>
                    <a:pt x="7705595" y="5697419"/>
                    <a:pt x="6816037" y="5211031"/>
                    <a:pt x="5867734" y="5434641"/>
                  </a:cubicBezTo>
                  <a:cubicBezTo>
                    <a:pt x="4971189" y="5640998"/>
                    <a:pt x="3740896" y="5773271"/>
                    <a:pt x="2973790" y="5503653"/>
                  </a:cubicBezTo>
                  <a:cubicBezTo>
                    <a:pt x="2242927" y="5177203"/>
                    <a:pt x="1595494" y="5247566"/>
                    <a:pt x="814572" y="5352436"/>
                  </a:cubicBezTo>
                  <a:cubicBezTo>
                    <a:pt x="364736" y="5352436"/>
                    <a:pt x="72" y="4987772"/>
                    <a:pt x="72" y="4537936"/>
                  </a:cubicBezTo>
                  <a:cubicBezTo>
                    <a:pt x="-5679" y="4002951"/>
                    <a:pt x="333626" y="3519724"/>
                    <a:pt x="327875" y="2984739"/>
                  </a:cubicBezTo>
                  <a:cubicBezTo>
                    <a:pt x="333626" y="2433757"/>
                    <a:pt x="-5679" y="1831018"/>
                    <a:pt x="72" y="1280036"/>
                  </a:cubicBezTo>
                  <a:close/>
                </a:path>
              </a:pathLst>
            </a:custGeom>
            <a:pattFill prst="pct5">
              <a:fgClr>
                <a:schemeClr val="bg1"/>
              </a:fgClr>
              <a:bgClr>
                <a:schemeClr val="accent4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สี่เหลี่ยมผืนผ้ามุมมน 2">
              <a:extLst>
                <a:ext uri="{FF2B5EF4-FFF2-40B4-BE49-F238E27FC236}">
                  <a16:creationId xmlns:a16="http://schemas.microsoft.com/office/drawing/2014/main" id="{95469E4D-BFB2-36FF-FF9C-103137C21D30}"/>
                </a:ext>
              </a:extLst>
            </p:cNvPr>
            <p:cNvSpPr/>
            <p:nvPr/>
          </p:nvSpPr>
          <p:spPr>
            <a:xfrm>
              <a:off x="1027384" y="684748"/>
              <a:ext cx="10448355" cy="5655267"/>
            </a:xfrm>
            <a:custGeom>
              <a:avLst/>
              <a:gdLst>
                <a:gd name="connsiteX0" fmla="*/ 0 w 9144000"/>
                <a:gd name="connsiteY0" fmla="*/ 814500 h 4886900"/>
                <a:gd name="connsiteX1" fmla="*/ 814500 w 9144000"/>
                <a:gd name="connsiteY1" fmla="*/ 0 h 4886900"/>
                <a:gd name="connsiteX2" fmla="*/ 8329500 w 9144000"/>
                <a:gd name="connsiteY2" fmla="*/ 0 h 4886900"/>
                <a:gd name="connsiteX3" fmla="*/ 9144000 w 9144000"/>
                <a:gd name="connsiteY3" fmla="*/ 814500 h 4886900"/>
                <a:gd name="connsiteX4" fmla="*/ 9144000 w 9144000"/>
                <a:gd name="connsiteY4" fmla="*/ 4072400 h 4886900"/>
                <a:gd name="connsiteX5" fmla="*/ 8329500 w 9144000"/>
                <a:gd name="connsiteY5" fmla="*/ 4886900 h 4886900"/>
                <a:gd name="connsiteX6" fmla="*/ 814500 w 9144000"/>
                <a:gd name="connsiteY6" fmla="*/ 4886900 h 4886900"/>
                <a:gd name="connsiteX7" fmla="*/ 0 w 9144000"/>
                <a:gd name="connsiteY7" fmla="*/ 4072400 h 4886900"/>
                <a:gd name="connsiteX8" fmla="*/ 0 w 9144000"/>
                <a:gd name="connsiteY8" fmla="*/ 814500 h 4886900"/>
                <a:gd name="connsiteX0-1" fmla="*/ 72 w 9144072"/>
                <a:gd name="connsiteY0-2" fmla="*/ 814500 h 4886900"/>
                <a:gd name="connsiteX1-3" fmla="*/ 814572 w 9144072"/>
                <a:gd name="connsiteY1-4" fmla="*/ 0 h 4886900"/>
                <a:gd name="connsiteX2-5" fmla="*/ 8329572 w 9144072"/>
                <a:gd name="connsiteY2-6" fmla="*/ 0 h 4886900"/>
                <a:gd name="connsiteX3-7" fmla="*/ 9144072 w 9144072"/>
                <a:gd name="connsiteY3-8" fmla="*/ 814500 h 4886900"/>
                <a:gd name="connsiteX4-9" fmla="*/ 9144072 w 9144072"/>
                <a:gd name="connsiteY4-10" fmla="*/ 4072400 h 4886900"/>
                <a:gd name="connsiteX5-11" fmla="*/ 8329572 w 9144072"/>
                <a:gd name="connsiteY5-12" fmla="*/ 4886900 h 4886900"/>
                <a:gd name="connsiteX6-13" fmla="*/ 814572 w 9144072"/>
                <a:gd name="connsiteY6-14" fmla="*/ 4886900 h 4886900"/>
                <a:gd name="connsiteX7-15" fmla="*/ 72 w 9144072"/>
                <a:gd name="connsiteY7-16" fmla="*/ 4072400 h 4886900"/>
                <a:gd name="connsiteX8-17" fmla="*/ 327875 w 9144072"/>
                <a:gd name="connsiteY8-18" fmla="*/ 2519203 h 4886900"/>
                <a:gd name="connsiteX9" fmla="*/ 72 w 9144072"/>
                <a:gd name="connsiteY9" fmla="*/ 814500 h 4886900"/>
                <a:gd name="connsiteX0-19" fmla="*/ 72 w 9144072"/>
                <a:gd name="connsiteY0-20" fmla="*/ 814500 h 4886900"/>
                <a:gd name="connsiteX1-21" fmla="*/ 814572 w 9144072"/>
                <a:gd name="connsiteY1-22" fmla="*/ 0 h 4886900"/>
                <a:gd name="connsiteX2-23" fmla="*/ 8329572 w 9144072"/>
                <a:gd name="connsiteY2-24" fmla="*/ 0 h 4886900"/>
                <a:gd name="connsiteX3-25" fmla="*/ 9144072 w 9144072"/>
                <a:gd name="connsiteY3-26" fmla="*/ 814500 h 4886900"/>
                <a:gd name="connsiteX4-27" fmla="*/ 9144072 w 9144072"/>
                <a:gd name="connsiteY4-28" fmla="*/ 4072400 h 4886900"/>
                <a:gd name="connsiteX5-29" fmla="*/ 8329572 w 9144072"/>
                <a:gd name="connsiteY5-30" fmla="*/ 4886900 h 4886900"/>
                <a:gd name="connsiteX6-31" fmla="*/ 3157339 w 9144072"/>
                <a:gd name="connsiteY6-32" fmla="*/ 4572290 h 4886900"/>
                <a:gd name="connsiteX7-33" fmla="*/ 814572 w 9144072"/>
                <a:gd name="connsiteY7-34" fmla="*/ 4886900 h 4886900"/>
                <a:gd name="connsiteX8-35" fmla="*/ 72 w 9144072"/>
                <a:gd name="connsiteY8-36" fmla="*/ 4072400 h 4886900"/>
                <a:gd name="connsiteX9-37" fmla="*/ 327875 w 9144072"/>
                <a:gd name="connsiteY9-38" fmla="*/ 2519203 h 4886900"/>
                <a:gd name="connsiteX10" fmla="*/ 72 w 9144072"/>
                <a:gd name="connsiteY10" fmla="*/ 814500 h 4886900"/>
                <a:gd name="connsiteX0-39" fmla="*/ 72 w 9144072"/>
                <a:gd name="connsiteY0-40" fmla="*/ 814500 h 4886900"/>
                <a:gd name="connsiteX1-41" fmla="*/ 814572 w 9144072"/>
                <a:gd name="connsiteY1-42" fmla="*/ 0 h 4886900"/>
                <a:gd name="connsiteX2-43" fmla="*/ 8329572 w 9144072"/>
                <a:gd name="connsiteY2-44" fmla="*/ 0 h 4886900"/>
                <a:gd name="connsiteX3-45" fmla="*/ 9144072 w 9144072"/>
                <a:gd name="connsiteY3-46" fmla="*/ 814500 h 4886900"/>
                <a:gd name="connsiteX4-47" fmla="*/ 9144072 w 9144072"/>
                <a:gd name="connsiteY4-48" fmla="*/ 4020641 h 4886900"/>
                <a:gd name="connsiteX5-49" fmla="*/ 8329572 w 9144072"/>
                <a:gd name="connsiteY5-50" fmla="*/ 4886900 h 4886900"/>
                <a:gd name="connsiteX6-51" fmla="*/ 3157339 w 9144072"/>
                <a:gd name="connsiteY6-52" fmla="*/ 4572290 h 4886900"/>
                <a:gd name="connsiteX7-53" fmla="*/ 814572 w 9144072"/>
                <a:gd name="connsiteY7-54" fmla="*/ 4886900 h 4886900"/>
                <a:gd name="connsiteX8-55" fmla="*/ 72 w 9144072"/>
                <a:gd name="connsiteY8-56" fmla="*/ 4072400 h 4886900"/>
                <a:gd name="connsiteX9-57" fmla="*/ 327875 w 9144072"/>
                <a:gd name="connsiteY9-58" fmla="*/ 2519203 h 4886900"/>
                <a:gd name="connsiteX10-59" fmla="*/ 72 w 9144072"/>
                <a:gd name="connsiteY10-60" fmla="*/ 814500 h 4886900"/>
                <a:gd name="connsiteX0-61" fmla="*/ 72 w 9144072"/>
                <a:gd name="connsiteY0-62" fmla="*/ 814500 h 4886900"/>
                <a:gd name="connsiteX1-63" fmla="*/ 814572 w 9144072"/>
                <a:gd name="connsiteY1-64" fmla="*/ 0 h 4886900"/>
                <a:gd name="connsiteX2-65" fmla="*/ 8329572 w 9144072"/>
                <a:gd name="connsiteY2-66" fmla="*/ 0 h 4886900"/>
                <a:gd name="connsiteX3-67" fmla="*/ 9144072 w 9144072"/>
                <a:gd name="connsiteY3-68" fmla="*/ 814500 h 4886900"/>
                <a:gd name="connsiteX4-69" fmla="*/ 8919784 w 9144072"/>
                <a:gd name="connsiteY4-70" fmla="*/ 2795249 h 4886900"/>
                <a:gd name="connsiteX5-71" fmla="*/ 9144072 w 9144072"/>
                <a:gd name="connsiteY5-72" fmla="*/ 4020641 h 4886900"/>
                <a:gd name="connsiteX6-73" fmla="*/ 8329572 w 9144072"/>
                <a:gd name="connsiteY6-74" fmla="*/ 4886900 h 4886900"/>
                <a:gd name="connsiteX7-75" fmla="*/ 3157339 w 9144072"/>
                <a:gd name="connsiteY7-76" fmla="*/ 4572290 h 4886900"/>
                <a:gd name="connsiteX8-77" fmla="*/ 814572 w 9144072"/>
                <a:gd name="connsiteY8-78" fmla="*/ 4886900 h 4886900"/>
                <a:gd name="connsiteX9-79" fmla="*/ 72 w 9144072"/>
                <a:gd name="connsiteY9-80" fmla="*/ 4072400 h 4886900"/>
                <a:gd name="connsiteX10-81" fmla="*/ 327875 w 9144072"/>
                <a:gd name="connsiteY10-82" fmla="*/ 2519203 h 4886900"/>
                <a:gd name="connsiteX11" fmla="*/ 72 w 9144072"/>
                <a:gd name="connsiteY11" fmla="*/ 814500 h 4886900"/>
                <a:gd name="connsiteX0-83" fmla="*/ 72 w 9144072"/>
                <a:gd name="connsiteY0-84" fmla="*/ 814500 h 4886900"/>
                <a:gd name="connsiteX1-85" fmla="*/ 814572 w 9144072"/>
                <a:gd name="connsiteY1-86" fmla="*/ 0 h 4886900"/>
                <a:gd name="connsiteX2-87" fmla="*/ 4744599 w 9144072"/>
                <a:gd name="connsiteY2-88" fmla="*/ 310841 h 4886900"/>
                <a:gd name="connsiteX3-89" fmla="*/ 8329572 w 9144072"/>
                <a:gd name="connsiteY3-90" fmla="*/ 0 h 4886900"/>
                <a:gd name="connsiteX4-91" fmla="*/ 9144072 w 9144072"/>
                <a:gd name="connsiteY4-92" fmla="*/ 814500 h 4886900"/>
                <a:gd name="connsiteX5-93" fmla="*/ 8919784 w 9144072"/>
                <a:gd name="connsiteY5-94" fmla="*/ 2795249 h 4886900"/>
                <a:gd name="connsiteX6-95" fmla="*/ 9144072 w 9144072"/>
                <a:gd name="connsiteY6-96" fmla="*/ 4020641 h 4886900"/>
                <a:gd name="connsiteX7-97" fmla="*/ 8329572 w 9144072"/>
                <a:gd name="connsiteY7-98" fmla="*/ 4886900 h 4886900"/>
                <a:gd name="connsiteX8-99" fmla="*/ 3157339 w 9144072"/>
                <a:gd name="connsiteY8-100" fmla="*/ 4572290 h 4886900"/>
                <a:gd name="connsiteX9-101" fmla="*/ 814572 w 9144072"/>
                <a:gd name="connsiteY9-102" fmla="*/ 4886900 h 4886900"/>
                <a:gd name="connsiteX10-103" fmla="*/ 72 w 9144072"/>
                <a:gd name="connsiteY10-104" fmla="*/ 4072400 h 4886900"/>
                <a:gd name="connsiteX11-105" fmla="*/ 327875 w 9144072"/>
                <a:gd name="connsiteY11-106" fmla="*/ 2519203 h 4886900"/>
                <a:gd name="connsiteX12" fmla="*/ 72 w 9144072"/>
                <a:gd name="connsiteY12" fmla="*/ 814500 h 4886900"/>
                <a:gd name="connsiteX0-107" fmla="*/ 72 w 9144072"/>
                <a:gd name="connsiteY0-108" fmla="*/ 814500 h 4886900"/>
                <a:gd name="connsiteX1-109" fmla="*/ 814572 w 9144072"/>
                <a:gd name="connsiteY1-110" fmla="*/ 0 h 4886900"/>
                <a:gd name="connsiteX2-111" fmla="*/ 5538229 w 9144072"/>
                <a:gd name="connsiteY2-112" fmla="*/ 224577 h 4886900"/>
                <a:gd name="connsiteX3-113" fmla="*/ 8329572 w 9144072"/>
                <a:gd name="connsiteY3-114" fmla="*/ 0 h 4886900"/>
                <a:gd name="connsiteX4-115" fmla="*/ 9144072 w 9144072"/>
                <a:gd name="connsiteY4-116" fmla="*/ 814500 h 4886900"/>
                <a:gd name="connsiteX5-117" fmla="*/ 8919784 w 9144072"/>
                <a:gd name="connsiteY5-118" fmla="*/ 2795249 h 4886900"/>
                <a:gd name="connsiteX6-119" fmla="*/ 9144072 w 9144072"/>
                <a:gd name="connsiteY6-120" fmla="*/ 4020641 h 4886900"/>
                <a:gd name="connsiteX7-121" fmla="*/ 8329572 w 9144072"/>
                <a:gd name="connsiteY7-122" fmla="*/ 4886900 h 4886900"/>
                <a:gd name="connsiteX8-123" fmla="*/ 3157339 w 9144072"/>
                <a:gd name="connsiteY8-124" fmla="*/ 4572290 h 4886900"/>
                <a:gd name="connsiteX9-125" fmla="*/ 814572 w 9144072"/>
                <a:gd name="connsiteY9-126" fmla="*/ 4886900 h 4886900"/>
                <a:gd name="connsiteX10-127" fmla="*/ 72 w 9144072"/>
                <a:gd name="connsiteY10-128" fmla="*/ 4072400 h 4886900"/>
                <a:gd name="connsiteX11-129" fmla="*/ 327875 w 9144072"/>
                <a:gd name="connsiteY11-130" fmla="*/ 2519203 h 4886900"/>
                <a:gd name="connsiteX12-131" fmla="*/ 72 w 9144072"/>
                <a:gd name="connsiteY12-132" fmla="*/ 814500 h 4886900"/>
                <a:gd name="connsiteX0-133" fmla="*/ 72 w 9144072"/>
                <a:gd name="connsiteY0-134" fmla="*/ 1280036 h 5352436"/>
                <a:gd name="connsiteX1-135" fmla="*/ 814572 w 9144072"/>
                <a:gd name="connsiteY1-136" fmla="*/ 465536 h 5352436"/>
                <a:gd name="connsiteX2-137" fmla="*/ 3105580 w 9144072"/>
                <a:gd name="connsiteY2-138" fmla="*/ 0 h 5352436"/>
                <a:gd name="connsiteX3-139" fmla="*/ 8329572 w 9144072"/>
                <a:gd name="connsiteY3-140" fmla="*/ 465536 h 5352436"/>
                <a:gd name="connsiteX4-141" fmla="*/ 9144072 w 9144072"/>
                <a:gd name="connsiteY4-142" fmla="*/ 1280036 h 5352436"/>
                <a:gd name="connsiteX5-143" fmla="*/ 8919784 w 9144072"/>
                <a:gd name="connsiteY5-144" fmla="*/ 3260785 h 5352436"/>
                <a:gd name="connsiteX6-145" fmla="*/ 9144072 w 9144072"/>
                <a:gd name="connsiteY6-146" fmla="*/ 4486177 h 5352436"/>
                <a:gd name="connsiteX7-147" fmla="*/ 8329572 w 9144072"/>
                <a:gd name="connsiteY7-148" fmla="*/ 5352436 h 5352436"/>
                <a:gd name="connsiteX8-149" fmla="*/ 3157339 w 9144072"/>
                <a:gd name="connsiteY8-150" fmla="*/ 5037826 h 5352436"/>
                <a:gd name="connsiteX9-151" fmla="*/ 814572 w 9144072"/>
                <a:gd name="connsiteY9-152" fmla="*/ 5352436 h 5352436"/>
                <a:gd name="connsiteX10-153" fmla="*/ 72 w 9144072"/>
                <a:gd name="connsiteY10-154" fmla="*/ 4537936 h 5352436"/>
                <a:gd name="connsiteX11-155" fmla="*/ 327875 w 9144072"/>
                <a:gd name="connsiteY11-156" fmla="*/ 2984739 h 5352436"/>
                <a:gd name="connsiteX12-157" fmla="*/ 72 w 9144072"/>
                <a:gd name="connsiteY12-158" fmla="*/ 1280036 h 5352436"/>
                <a:gd name="connsiteX0-159" fmla="*/ 72 w 9144072"/>
                <a:gd name="connsiteY0-160" fmla="*/ 1280036 h 5352436"/>
                <a:gd name="connsiteX1-161" fmla="*/ 814572 w 9144072"/>
                <a:gd name="connsiteY1-162" fmla="*/ 465536 h 5352436"/>
                <a:gd name="connsiteX2-163" fmla="*/ 3105580 w 9144072"/>
                <a:gd name="connsiteY2-164" fmla="*/ 0 h 5352436"/>
                <a:gd name="connsiteX3-165" fmla="*/ 5917792 w 9144072"/>
                <a:gd name="connsiteY3-166" fmla="*/ 483079 h 5352436"/>
                <a:gd name="connsiteX4-167" fmla="*/ 8329572 w 9144072"/>
                <a:gd name="connsiteY4-168" fmla="*/ 465536 h 5352436"/>
                <a:gd name="connsiteX5-169" fmla="*/ 9144072 w 9144072"/>
                <a:gd name="connsiteY5-170" fmla="*/ 1280036 h 5352436"/>
                <a:gd name="connsiteX6-171" fmla="*/ 8919784 w 9144072"/>
                <a:gd name="connsiteY6-172" fmla="*/ 3260785 h 5352436"/>
                <a:gd name="connsiteX7-173" fmla="*/ 9144072 w 9144072"/>
                <a:gd name="connsiteY7-174" fmla="*/ 4486177 h 5352436"/>
                <a:gd name="connsiteX8-175" fmla="*/ 8329572 w 9144072"/>
                <a:gd name="connsiteY8-176" fmla="*/ 5352436 h 5352436"/>
                <a:gd name="connsiteX9-177" fmla="*/ 3157339 w 9144072"/>
                <a:gd name="connsiteY9-178" fmla="*/ 5037826 h 5352436"/>
                <a:gd name="connsiteX10-179" fmla="*/ 814572 w 9144072"/>
                <a:gd name="connsiteY10-180" fmla="*/ 5352436 h 5352436"/>
                <a:gd name="connsiteX11-181" fmla="*/ 72 w 9144072"/>
                <a:gd name="connsiteY11-182" fmla="*/ 4537936 h 5352436"/>
                <a:gd name="connsiteX12-183" fmla="*/ 327875 w 9144072"/>
                <a:gd name="connsiteY12-184" fmla="*/ 2984739 h 5352436"/>
                <a:gd name="connsiteX13" fmla="*/ 72 w 9144072"/>
                <a:gd name="connsiteY13" fmla="*/ 1280036 h 5352436"/>
                <a:gd name="connsiteX0-185" fmla="*/ 72 w 9144072"/>
                <a:gd name="connsiteY0-186" fmla="*/ 1280036 h 5352436"/>
                <a:gd name="connsiteX1-187" fmla="*/ 814572 w 9144072"/>
                <a:gd name="connsiteY1-188" fmla="*/ 465536 h 5352436"/>
                <a:gd name="connsiteX2-189" fmla="*/ 3105580 w 9144072"/>
                <a:gd name="connsiteY2-190" fmla="*/ 0 h 5352436"/>
                <a:gd name="connsiteX3-191" fmla="*/ 5917792 w 9144072"/>
                <a:gd name="connsiteY3-192" fmla="*/ 483079 h 5352436"/>
                <a:gd name="connsiteX4-193" fmla="*/ 8277814 w 9144072"/>
                <a:gd name="connsiteY4-194" fmla="*/ 206743 h 5352436"/>
                <a:gd name="connsiteX5-195" fmla="*/ 9144072 w 9144072"/>
                <a:gd name="connsiteY5-196" fmla="*/ 1280036 h 5352436"/>
                <a:gd name="connsiteX6-197" fmla="*/ 8919784 w 9144072"/>
                <a:gd name="connsiteY6-198" fmla="*/ 3260785 h 5352436"/>
                <a:gd name="connsiteX7-199" fmla="*/ 9144072 w 9144072"/>
                <a:gd name="connsiteY7-200" fmla="*/ 4486177 h 5352436"/>
                <a:gd name="connsiteX8-201" fmla="*/ 8329572 w 9144072"/>
                <a:gd name="connsiteY8-202" fmla="*/ 5352436 h 5352436"/>
                <a:gd name="connsiteX9-203" fmla="*/ 3157339 w 9144072"/>
                <a:gd name="connsiteY9-204" fmla="*/ 5037826 h 5352436"/>
                <a:gd name="connsiteX10-205" fmla="*/ 814572 w 9144072"/>
                <a:gd name="connsiteY10-206" fmla="*/ 5352436 h 5352436"/>
                <a:gd name="connsiteX11-207" fmla="*/ 72 w 9144072"/>
                <a:gd name="connsiteY11-208" fmla="*/ 4537936 h 5352436"/>
                <a:gd name="connsiteX12-209" fmla="*/ 327875 w 9144072"/>
                <a:gd name="connsiteY12-210" fmla="*/ 2984739 h 5352436"/>
                <a:gd name="connsiteX13-211" fmla="*/ 72 w 9144072"/>
                <a:gd name="connsiteY13-212" fmla="*/ 1280036 h 5352436"/>
                <a:gd name="connsiteX0-213" fmla="*/ 72 w 9144072"/>
                <a:gd name="connsiteY0-214" fmla="*/ 1280036 h 5352436"/>
                <a:gd name="connsiteX1-215" fmla="*/ 814572 w 9144072"/>
                <a:gd name="connsiteY1-216" fmla="*/ 465536 h 5352436"/>
                <a:gd name="connsiteX2-217" fmla="*/ 3105580 w 9144072"/>
                <a:gd name="connsiteY2-218" fmla="*/ 0 h 5352436"/>
                <a:gd name="connsiteX3-219" fmla="*/ 5986804 w 9144072"/>
                <a:gd name="connsiteY3-220" fmla="*/ 414068 h 5352436"/>
                <a:gd name="connsiteX4-221" fmla="*/ 8277814 w 9144072"/>
                <a:gd name="connsiteY4-222" fmla="*/ 206743 h 5352436"/>
                <a:gd name="connsiteX5-223" fmla="*/ 9144072 w 9144072"/>
                <a:gd name="connsiteY5-224" fmla="*/ 1280036 h 5352436"/>
                <a:gd name="connsiteX6-225" fmla="*/ 8919784 w 9144072"/>
                <a:gd name="connsiteY6-226" fmla="*/ 3260785 h 5352436"/>
                <a:gd name="connsiteX7-227" fmla="*/ 9144072 w 9144072"/>
                <a:gd name="connsiteY7-228" fmla="*/ 4486177 h 5352436"/>
                <a:gd name="connsiteX8-229" fmla="*/ 8329572 w 9144072"/>
                <a:gd name="connsiteY8-230" fmla="*/ 5352436 h 5352436"/>
                <a:gd name="connsiteX9-231" fmla="*/ 3157339 w 9144072"/>
                <a:gd name="connsiteY9-232" fmla="*/ 5037826 h 5352436"/>
                <a:gd name="connsiteX10-233" fmla="*/ 814572 w 9144072"/>
                <a:gd name="connsiteY10-234" fmla="*/ 5352436 h 5352436"/>
                <a:gd name="connsiteX11-235" fmla="*/ 72 w 9144072"/>
                <a:gd name="connsiteY11-236" fmla="*/ 4537936 h 5352436"/>
                <a:gd name="connsiteX12-237" fmla="*/ 327875 w 9144072"/>
                <a:gd name="connsiteY12-238" fmla="*/ 2984739 h 5352436"/>
                <a:gd name="connsiteX13-239" fmla="*/ 72 w 9144072"/>
                <a:gd name="connsiteY13-240" fmla="*/ 1280036 h 5352436"/>
                <a:gd name="connsiteX0-241" fmla="*/ 72 w 9144072"/>
                <a:gd name="connsiteY0-242" fmla="*/ 1280036 h 5352436"/>
                <a:gd name="connsiteX1-243" fmla="*/ 814572 w 9144072"/>
                <a:gd name="connsiteY1-244" fmla="*/ 465536 h 5352436"/>
                <a:gd name="connsiteX2-245" fmla="*/ 3105580 w 9144072"/>
                <a:gd name="connsiteY2-246" fmla="*/ 0 h 5352436"/>
                <a:gd name="connsiteX3-247" fmla="*/ 5986804 w 9144072"/>
                <a:gd name="connsiteY3-248" fmla="*/ 414068 h 5352436"/>
                <a:gd name="connsiteX4-249" fmla="*/ 8277814 w 9144072"/>
                <a:gd name="connsiteY4-250" fmla="*/ 206743 h 5352436"/>
                <a:gd name="connsiteX5-251" fmla="*/ 9144072 w 9144072"/>
                <a:gd name="connsiteY5-252" fmla="*/ 1280036 h 5352436"/>
                <a:gd name="connsiteX6-253" fmla="*/ 8919784 w 9144072"/>
                <a:gd name="connsiteY6-254" fmla="*/ 3260785 h 5352436"/>
                <a:gd name="connsiteX7-255" fmla="*/ 9144072 w 9144072"/>
                <a:gd name="connsiteY7-256" fmla="*/ 4486177 h 5352436"/>
                <a:gd name="connsiteX8-257" fmla="*/ 8329572 w 9144072"/>
                <a:gd name="connsiteY8-258" fmla="*/ 5352436 h 5352436"/>
                <a:gd name="connsiteX9-259" fmla="*/ 3157339 w 9144072"/>
                <a:gd name="connsiteY9-260" fmla="*/ 5037826 h 5352436"/>
                <a:gd name="connsiteX10-261" fmla="*/ 814572 w 9144072"/>
                <a:gd name="connsiteY10-262" fmla="*/ 5352436 h 5352436"/>
                <a:gd name="connsiteX11-263" fmla="*/ 72 w 9144072"/>
                <a:gd name="connsiteY11-264" fmla="*/ 4537936 h 5352436"/>
                <a:gd name="connsiteX12-265" fmla="*/ 327875 w 9144072"/>
                <a:gd name="connsiteY12-266" fmla="*/ 2984739 h 5352436"/>
                <a:gd name="connsiteX13-267" fmla="*/ 72 w 9144072"/>
                <a:gd name="connsiteY13-268" fmla="*/ 1280036 h 5352436"/>
                <a:gd name="connsiteX0-269" fmla="*/ 72 w 9144072"/>
                <a:gd name="connsiteY0-270" fmla="*/ 1280036 h 5352436"/>
                <a:gd name="connsiteX1-271" fmla="*/ 814572 w 9144072"/>
                <a:gd name="connsiteY1-272" fmla="*/ 465536 h 5352436"/>
                <a:gd name="connsiteX2-273" fmla="*/ 3105580 w 9144072"/>
                <a:gd name="connsiteY2-274" fmla="*/ 0 h 5352436"/>
                <a:gd name="connsiteX3-275" fmla="*/ 5986804 w 9144072"/>
                <a:gd name="connsiteY3-276" fmla="*/ 414068 h 5352436"/>
                <a:gd name="connsiteX4-277" fmla="*/ 8277814 w 9144072"/>
                <a:gd name="connsiteY4-278" fmla="*/ 206743 h 5352436"/>
                <a:gd name="connsiteX5-279" fmla="*/ 9144072 w 9144072"/>
                <a:gd name="connsiteY5-280" fmla="*/ 1280036 h 5352436"/>
                <a:gd name="connsiteX6-281" fmla="*/ 8919784 w 9144072"/>
                <a:gd name="connsiteY6-282" fmla="*/ 3260785 h 5352436"/>
                <a:gd name="connsiteX7-283" fmla="*/ 9144072 w 9144072"/>
                <a:gd name="connsiteY7-284" fmla="*/ 4486177 h 5352436"/>
                <a:gd name="connsiteX8-285" fmla="*/ 8329572 w 9144072"/>
                <a:gd name="connsiteY8-286" fmla="*/ 5352436 h 5352436"/>
                <a:gd name="connsiteX9-287" fmla="*/ 3157339 w 9144072"/>
                <a:gd name="connsiteY9-288" fmla="*/ 5037826 h 5352436"/>
                <a:gd name="connsiteX10-289" fmla="*/ 814572 w 9144072"/>
                <a:gd name="connsiteY10-290" fmla="*/ 5352436 h 5352436"/>
                <a:gd name="connsiteX11-291" fmla="*/ 72 w 9144072"/>
                <a:gd name="connsiteY11-292" fmla="*/ 4537936 h 5352436"/>
                <a:gd name="connsiteX12-293" fmla="*/ 327875 w 9144072"/>
                <a:gd name="connsiteY12-294" fmla="*/ 2984739 h 5352436"/>
                <a:gd name="connsiteX13-295" fmla="*/ 72 w 9144072"/>
                <a:gd name="connsiteY13-296" fmla="*/ 1280036 h 5352436"/>
                <a:gd name="connsiteX0-297" fmla="*/ 72 w 9144072"/>
                <a:gd name="connsiteY0-298" fmla="*/ 1280036 h 5352436"/>
                <a:gd name="connsiteX1-299" fmla="*/ 814572 w 9144072"/>
                <a:gd name="connsiteY1-300" fmla="*/ 465536 h 5352436"/>
                <a:gd name="connsiteX2-301" fmla="*/ 3105580 w 9144072"/>
                <a:gd name="connsiteY2-302" fmla="*/ 0 h 5352436"/>
                <a:gd name="connsiteX3-303" fmla="*/ 5986804 w 9144072"/>
                <a:gd name="connsiteY3-304" fmla="*/ 414068 h 5352436"/>
                <a:gd name="connsiteX4-305" fmla="*/ 8277814 w 9144072"/>
                <a:gd name="connsiteY4-306" fmla="*/ 206743 h 5352436"/>
                <a:gd name="connsiteX5-307" fmla="*/ 9144072 w 9144072"/>
                <a:gd name="connsiteY5-308" fmla="*/ 1280036 h 5352436"/>
                <a:gd name="connsiteX6-309" fmla="*/ 8919784 w 9144072"/>
                <a:gd name="connsiteY6-310" fmla="*/ 3260785 h 5352436"/>
                <a:gd name="connsiteX7-311" fmla="*/ 9144072 w 9144072"/>
                <a:gd name="connsiteY7-312" fmla="*/ 4486177 h 5352436"/>
                <a:gd name="connsiteX8-313" fmla="*/ 8329572 w 9144072"/>
                <a:gd name="connsiteY8-314" fmla="*/ 5352436 h 5352436"/>
                <a:gd name="connsiteX9-315" fmla="*/ 3157339 w 9144072"/>
                <a:gd name="connsiteY9-316" fmla="*/ 5037826 h 5352436"/>
                <a:gd name="connsiteX10-317" fmla="*/ 814572 w 9144072"/>
                <a:gd name="connsiteY10-318" fmla="*/ 5352436 h 5352436"/>
                <a:gd name="connsiteX11-319" fmla="*/ 72 w 9144072"/>
                <a:gd name="connsiteY11-320" fmla="*/ 4537936 h 5352436"/>
                <a:gd name="connsiteX12-321" fmla="*/ 327875 w 9144072"/>
                <a:gd name="connsiteY12-322" fmla="*/ 2984739 h 5352436"/>
                <a:gd name="connsiteX13-323" fmla="*/ 72 w 9144072"/>
                <a:gd name="connsiteY13-324" fmla="*/ 1280036 h 5352436"/>
                <a:gd name="connsiteX0-325" fmla="*/ 72 w 9144072"/>
                <a:gd name="connsiteY0-326" fmla="*/ 1280036 h 5352436"/>
                <a:gd name="connsiteX1-327" fmla="*/ 814572 w 9144072"/>
                <a:gd name="connsiteY1-328" fmla="*/ 465536 h 5352436"/>
                <a:gd name="connsiteX2-329" fmla="*/ 3105580 w 9144072"/>
                <a:gd name="connsiteY2-330" fmla="*/ 0 h 5352436"/>
                <a:gd name="connsiteX3-331" fmla="*/ 5986804 w 9144072"/>
                <a:gd name="connsiteY3-332" fmla="*/ 414068 h 5352436"/>
                <a:gd name="connsiteX4-333" fmla="*/ 8277814 w 9144072"/>
                <a:gd name="connsiteY4-334" fmla="*/ 206743 h 5352436"/>
                <a:gd name="connsiteX5-335" fmla="*/ 9144072 w 9144072"/>
                <a:gd name="connsiteY5-336" fmla="*/ 1280036 h 5352436"/>
                <a:gd name="connsiteX6-337" fmla="*/ 8919784 w 9144072"/>
                <a:gd name="connsiteY6-338" fmla="*/ 3260785 h 5352436"/>
                <a:gd name="connsiteX7-339" fmla="*/ 9144072 w 9144072"/>
                <a:gd name="connsiteY7-340" fmla="*/ 4486177 h 5352436"/>
                <a:gd name="connsiteX8-341" fmla="*/ 8329572 w 9144072"/>
                <a:gd name="connsiteY8-342" fmla="*/ 5352436 h 5352436"/>
                <a:gd name="connsiteX9-343" fmla="*/ 3157339 w 9144072"/>
                <a:gd name="connsiteY9-344" fmla="*/ 5037826 h 5352436"/>
                <a:gd name="connsiteX10-345" fmla="*/ 814572 w 9144072"/>
                <a:gd name="connsiteY10-346" fmla="*/ 5352436 h 5352436"/>
                <a:gd name="connsiteX11-347" fmla="*/ 72 w 9144072"/>
                <a:gd name="connsiteY11-348" fmla="*/ 4537936 h 5352436"/>
                <a:gd name="connsiteX12-349" fmla="*/ 327875 w 9144072"/>
                <a:gd name="connsiteY12-350" fmla="*/ 2984739 h 5352436"/>
                <a:gd name="connsiteX13-351" fmla="*/ 72 w 9144072"/>
                <a:gd name="connsiteY13-352" fmla="*/ 1280036 h 5352436"/>
                <a:gd name="connsiteX0-353" fmla="*/ 72 w 9144072"/>
                <a:gd name="connsiteY0-354" fmla="*/ 1280036 h 5352436"/>
                <a:gd name="connsiteX1-355" fmla="*/ 814572 w 9144072"/>
                <a:gd name="connsiteY1-356" fmla="*/ 465536 h 5352436"/>
                <a:gd name="connsiteX2-357" fmla="*/ 3105580 w 9144072"/>
                <a:gd name="connsiteY2-358" fmla="*/ 0 h 5352436"/>
                <a:gd name="connsiteX3-359" fmla="*/ 5986804 w 9144072"/>
                <a:gd name="connsiteY3-360" fmla="*/ 414068 h 5352436"/>
                <a:gd name="connsiteX4-361" fmla="*/ 8277814 w 9144072"/>
                <a:gd name="connsiteY4-362" fmla="*/ 206743 h 5352436"/>
                <a:gd name="connsiteX5-363" fmla="*/ 9144072 w 9144072"/>
                <a:gd name="connsiteY5-364" fmla="*/ 1280036 h 5352436"/>
                <a:gd name="connsiteX6-365" fmla="*/ 8919784 w 9144072"/>
                <a:gd name="connsiteY6-366" fmla="*/ 3260785 h 5352436"/>
                <a:gd name="connsiteX7-367" fmla="*/ 9144072 w 9144072"/>
                <a:gd name="connsiteY7-368" fmla="*/ 4486177 h 5352436"/>
                <a:gd name="connsiteX8-369" fmla="*/ 8329572 w 9144072"/>
                <a:gd name="connsiteY8-370" fmla="*/ 5352436 h 5352436"/>
                <a:gd name="connsiteX9-371" fmla="*/ 3157339 w 9144072"/>
                <a:gd name="connsiteY9-372" fmla="*/ 5037826 h 5352436"/>
                <a:gd name="connsiteX10-373" fmla="*/ 814572 w 9144072"/>
                <a:gd name="connsiteY10-374" fmla="*/ 5352436 h 5352436"/>
                <a:gd name="connsiteX11-375" fmla="*/ 72 w 9144072"/>
                <a:gd name="connsiteY11-376" fmla="*/ 4537936 h 5352436"/>
                <a:gd name="connsiteX12-377" fmla="*/ 327875 w 9144072"/>
                <a:gd name="connsiteY12-378" fmla="*/ 2984739 h 5352436"/>
                <a:gd name="connsiteX13-379" fmla="*/ 72 w 9144072"/>
                <a:gd name="connsiteY13-380" fmla="*/ 1280036 h 5352436"/>
                <a:gd name="connsiteX0-381" fmla="*/ 72 w 9144072"/>
                <a:gd name="connsiteY0-382" fmla="*/ 1280036 h 5550990"/>
                <a:gd name="connsiteX1-383" fmla="*/ 814572 w 9144072"/>
                <a:gd name="connsiteY1-384" fmla="*/ 465536 h 5550990"/>
                <a:gd name="connsiteX2-385" fmla="*/ 3105580 w 9144072"/>
                <a:gd name="connsiteY2-386" fmla="*/ 0 h 5550990"/>
                <a:gd name="connsiteX3-387" fmla="*/ 5986804 w 9144072"/>
                <a:gd name="connsiteY3-388" fmla="*/ 414068 h 5550990"/>
                <a:gd name="connsiteX4-389" fmla="*/ 8277814 w 9144072"/>
                <a:gd name="connsiteY4-390" fmla="*/ 206743 h 5550990"/>
                <a:gd name="connsiteX5-391" fmla="*/ 9144072 w 9144072"/>
                <a:gd name="connsiteY5-392" fmla="*/ 1280036 h 5550990"/>
                <a:gd name="connsiteX6-393" fmla="*/ 8919784 w 9144072"/>
                <a:gd name="connsiteY6-394" fmla="*/ 3260785 h 5550990"/>
                <a:gd name="connsiteX7-395" fmla="*/ 9144072 w 9144072"/>
                <a:gd name="connsiteY7-396" fmla="*/ 4486177 h 5550990"/>
                <a:gd name="connsiteX8-397" fmla="*/ 8329572 w 9144072"/>
                <a:gd name="connsiteY8-398" fmla="*/ 5352436 h 5550990"/>
                <a:gd name="connsiteX9-399" fmla="*/ 5917792 w 9144072"/>
                <a:gd name="connsiteY9-400" fmla="*/ 5538158 h 5550990"/>
                <a:gd name="connsiteX10-401" fmla="*/ 3157339 w 9144072"/>
                <a:gd name="connsiteY10-402" fmla="*/ 5037826 h 5550990"/>
                <a:gd name="connsiteX11-403" fmla="*/ 814572 w 9144072"/>
                <a:gd name="connsiteY11-404" fmla="*/ 5352436 h 5550990"/>
                <a:gd name="connsiteX12-405" fmla="*/ 72 w 9144072"/>
                <a:gd name="connsiteY12-406" fmla="*/ 4537936 h 5550990"/>
                <a:gd name="connsiteX13-407" fmla="*/ 327875 w 9144072"/>
                <a:gd name="connsiteY13-408" fmla="*/ 2984739 h 5550990"/>
                <a:gd name="connsiteX14" fmla="*/ 72 w 9144072"/>
                <a:gd name="connsiteY14" fmla="*/ 1280036 h 5550990"/>
                <a:gd name="connsiteX0-409" fmla="*/ 72 w 9144072"/>
                <a:gd name="connsiteY0-410" fmla="*/ 1280036 h 5545698"/>
                <a:gd name="connsiteX1-411" fmla="*/ 814572 w 9144072"/>
                <a:gd name="connsiteY1-412" fmla="*/ 465536 h 5545698"/>
                <a:gd name="connsiteX2-413" fmla="*/ 3105580 w 9144072"/>
                <a:gd name="connsiteY2-414" fmla="*/ 0 h 5545698"/>
                <a:gd name="connsiteX3-415" fmla="*/ 5986804 w 9144072"/>
                <a:gd name="connsiteY3-416" fmla="*/ 414068 h 5545698"/>
                <a:gd name="connsiteX4-417" fmla="*/ 8277814 w 9144072"/>
                <a:gd name="connsiteY4-418" fmla="*/ 206743 h 5545698"/>
                <a:gd name="connsiteX5-419" fmla="*/ 9144072 w 9144072"/>
                <a:gd name="connsiteY5-420" fmla="*/ 1280036 h 5545698"/>
                <a:gd name="connsiteX6-421" fmla="*/ 8919784 w 9144072"/>
                <a:gd name="connsiteY6-422" fmla="*/ 3260785 h 5545698"/>
                <a:gd name="connsiteX7-423" fmla="*/ 9144072 w 9144072"/>
                <a:gd name="connsiteY7-424" fmla="*/ 4486177 h 5545698"/>
                <a:gd name="connsiteX8-425" fmla="*/ 8329572 w 9144072"/>
                <a:gd name="connsiteY8-426" fmla="*/ 5352436 h 5545698"/>
                <a:gd name="connsiteX9-427" fmla="*/ 5917792 w 9144072"/>
                <a:gd name="connsiteY9-428" fmla="*/ 5538158 h 5545698"/>
                <a:gd name="connsiteX10-429" fmla="*/ 3157339 w 9144072"/>
                <a:gd name="connsiteY10-430" fmla="*/ 5037826 h 5545698"/>
                <a:gd name="connsiteX11-431" fmla="*/ 814572 w 9144072"/>
                <a:gd name="connsiteY11-432" fmla="*/ 5352436 h 5545698"/>
                <a:gd name="connsiteX12-433" fmla="*/ 72 w 9144072"/>
                <a:gd name="connsiteY12-434" fmla="*/ 4537936 h 5545698"/>
                <a:gd name="connsiteX13-435" fmla="*/ 327875 w 9144072"/>
                <a:gd name="connsiteY13-436" fmla="*/ 2984739 h 5545698"/>
                <a:gd name="connsiteX14-437" fmla="*/ 72 w 9144072"/>
                <a:gd name="connsiteY14-438" fmla="*/ 1280036 h 5545698"/>
                <a:gd name="connsiteX0-439" fmla="*/ 72 w 9144072"/>
                <a:gd name="connsiteY0-440" fmla="*/ 1280036 h 5538158"/>
                <a:gd name="connsiteX1-441" fmla="*/ 814572 w 9144072"/>
                <a:gd name="connsiteY1-442" fmla="*/ 465536 h 5538158"/>
                <a:gd name="connsiteX2-443" fmla="*/ 3105580 w 9144072"/>
                <a:gd name="connsiteY2-444" fmla="*/ 0 h 5538158"/>
                <a:gd name="connsiteX3-445" fmla="*/ 5986804 w 9144072"/>
                <a:gd name="connsiteY3-446" fmla="*/ 414068 h 5538158"/>
                <a:gd name="connsiteX4-447" fmla="*/ 8277814 w 9144072"/>
                <a:gd name="connsiteY4-448" fmla="*/ 206743 h 5538158"/>
                <a:gd name="connsiteX5-449" fmla="*/ 9144072 w 9144072"/>
                <a:gd name="connsiteY5-450" fmla="*/ 1280036 h 5538158"/>
                <a:gd name="connsiteX6-451" fmla="*/ 8919784 w 9144072"/>
                <a:gd name="connsiteY6-452" fmla="*/ 3260785 h 5538158"/>
                <a:gd name="connsiteX7-453" fmla="*/ 9144072 w 9144072"/>
                <a:gd name="connsiteY7-454" fmla="*/ 4486177 h 5538158"/>
                <a:gd name="connsiteX8-455" fmla="*/ 8329572 w 9144072"/>
                <a:gd name="connsiteY8-456" fmla="*/ 5352436 h 5538158"/>
                <a:gd name="connsiteX9-457" fmla="*/ 5917792 w 9144072"/>
                <a:gd name="connsiteY9-458" fmla="*/ 5538158 h 5538158"/>
                <a:gd name="connsiteX10-459" fmla="*/ 3157339 w 9144072"/>
                <a:gd name="connsiteY10-460" fmla="*/ 5037826 h 5538158"/>
                <a:gd name="connsiteX11-461" fmla="*/ 814572 w 9144072"/>
                <a:gd name="connsiteY11-462" fmla="*/ 5352436 h 5538158"/>
                <a:gd name="connsiteX12-463" fmla="*/ 72 w 9144072"/>
                <a:gd name="connsiteY12-464" fmla="*/ 4537936 h 5538158"/>
                <a:gd name="connsiteX13-465" fmla="*/ 327875 w 9144072"/>
                <a:gd name="connsiteY13-466" fmla="*/ 2984739 h 5538158"/>
                <a:gd name="connsiteX14-467" fmla="*/ 72 w 9144072"/>
                <a:gd name="connsiteY14-468" fmla="*/ 1280036 h 5538158"/>
                <a:gd name="connsiteX0-469" fmla="*/ 72 w 9144072"/>
                <a:gd name="connsiteY0-470" fmla="*/ 1280036 h 5574937"/>
                <a:gd name="connsiteX1-471" fmla="*/ 814572 w 9144072"/>
                <a:gd name="connsiteY1-472" fmla="*/ 465536 h 5574937"/>
                <a:gd name="connsiteX2-473" fmla="*/ 3105580 w 9144072"/>
                <a:gd name="connsiteY2-474" fmla="*/ 0 h 5574937"/>
                <a:gd name="connsiteX3-475" fmla="*/ 5986804 w 9144072"/>
                <a:gd name="connsiteY3-476" fmla="*/ 414068 h 5574937"/>
                <a:gd name="connsiteX4-477" fmla="*/ 8277814 w 9144072"/>
                <a:gd name="connsiteY4-478" fmla="*/ 206743 h 5574937"/>
                <a:gd name="connsiteX5-479" fmla="*/ 9144072 w 9144072"/>
                <a:gd name="connsiteY5-480" fmla="*/ 1280036 h 5574937"/>
                <a:gd name="connsiteX6-481" fmla="*/ 8919784 w 9144072"/>
                <a:gd name="connsiteY6-482" fmla="*/ 3260785 h 5574937"/>
                <a:gd name="connsiteX7-483" fmla="*/ 9144072 w 9144072"/>
                <a:gd name="connsiteY7-484" fmla="*/ 4486177 h 5574937"/>
                <a:gd name="connsiteX8-485" fmla="*/ 8329572 w 9144072"/>
                <a:gd name="connsiteY8-486" fmla="*/ 5352436 h 5574937"/>
                <a:gd name="connsiteX9-487" fmla="*/ 5917792 w 9144072"/>
                <a:gd name="connsiteY9-488" fmla="*/ 5538158 h 5574937"/>
                <a:gd name="connsiteX10-489" fmla="*/ 3157339 w 9144072"/>
                <a:gd name="connsiteY10-490" fmla="*/ 5037826 h 5574937"/>
                <a:gd name="connsiteX11-491" fmla="*/ 814572 w 9144072"/>
                <a:gd name="connsiteY11-492" fmla="*/ 5352436 h 5574937"/>
                <a:gd name="connsiteX12-493" fmla="*/ 72 w 9144072"/>
                <a:gd name="connsiteY12-494" fmla="*/ 4537936 h 5574937"/>
                <a:gd name="connsiteX13-495" fmla="*/ 327875 w 9144072"/>
                <a:gd name="connsiteY13-496" fmla="*/ 2984739 h 5574937"/>
                <a:gd name="connsiteX14-497" fmla="*/ 72 w 9144072"/>
                <a:gd name="connsiteY14-498" fmla="*/ 1280036 h 5574937"/>
                <a:gd name="connsiteX0-499" fmla="*/ 72 w 9144072"/>
                <a:gd name="connsiteY0-500" fmla="*/ 1280036 h 5574937"/>
                <a:gd name="connsiteX1-501" fmla="*/ 814572 w 9144072"/>
                <a:gd name="connsiteY1-502" fmla="*/ 465536 h 5574937"/>
                <a:gd name="connsiteX2-503" fmla="*/ 3105580 w 9144072"/>
                <a:gd name="connsiteY2-504" fmla="*/ 0 h 5574937"/>
                <a:gd name="connsiteX3-505" fmla="*/ 5986804 w 9144072"/>
                <a:gd name="connsiteY3-506" fmla="*/ 414068 h 5574937"/>
                <a:gd name="connsiteX4-507" fmla="*/ 8277814 w 9144072"/>
                <a:gd name="connsiteY4-508" fmla="*/ 206743 h 5574937"/>
                <a:gd name="connsiteX5-509" fmla="*/ 9144072 w 9144072"/>
                <a:gd name="connsiteY5-510" fmla="*/ 1280036 h 5574937"/>
                <a:gd name="connsiteX6-511" fmla="*/ 8919784 w 9144072"/>
                <a:gd name="connsiteY6-512" fmla="*/ 3260785 h 5574937"/>
                <a:gd name="connsiteX7-513" fmla="*/ 9144072 w 9144072"/>
                <a:gd name="connsiteY7-514" fmla="*/ 4486177 h 5574937"/>
                <a:gd name="connsiteX8-515" fmla="*/ 8329572 w 9144072"/>
                <a:gd name="connsiteY8-516" fmla="*/ 5352436 h 5574937"/>
                <a:gd name="connsiteX9-517" fmla="*/ 5917792 w 9144072"/>
                <a:gd name="connsiteY9-518" fmla="*/ 5538158 h 5574937"/>
                <a:gd name="connsiteX10-519" fmla="*/ 3157339 w 9144072"/>
                <a:gd name="connsiteY10-520" fmla="*/ 5037826 h 5574937"/>
                <a:gd name="connsiteX11-521" fmla="*/ 814572 w 9144072"/>
                <a:gd name="connsiteY11-522" fmla="*/ 5352436 h 5574937"/>
                <a:gd name="connsiteX12-523" fmla="*/ 72 w 9144072"/>
                <a:gd name="connsiteY12-524" fmla="*/ 4537936 h 5574937"/>
                <a:gd name="connsiteX13-525" fmla="*/ 327875 w 9144072"/>
                <a:gd name="connsiteY13-526" fmla="*/ 2984739 h 5574937"/>
                <a:gd name="connsiteX14-527" fmla="*/ 72 w 9144072"/>
                <a:gd name="connsiteY14-528" fmla="*/ 1280036 h 5574937"/>
                <a:gd name="connsiteX0-529" fmla="*/ 72 w 9144072"/>
                <a:gd name="connsiteY0-530" fmla="*/ 1280036 h 5574937"/>
                <a:gd name="connsiteX1-531" fmla="*/ 814572 w 9144072"/>
                <a:gd name="connsiteY1-532" fmla="*/ 465536 h 5574937"/>
                <a:gd name="connsiteX2-533" fmla="*/ 3105580 w 9144072"/>
                <a:gd name="connsiteY2-534" fmla="*/ 0 h 5574937"/>
                <a:gd name="connsiteX3-535" fmla="*/ 5986804 w 9144072"/>
                <a:gd name="connsiteY3-536" fmla="*/ 414068 h 5574937"/>
                <a:gd name="connsiteX4-537" fmla="*/ 8277814 w 9144072"/>
                <a:gd name="connsiteY4-538" fmla="*/ 206743 h 5574937"/>
                <a:gd name="connsiteX5-539" fmla="*/ 9144072 w 9144072"/>
                <a:gd name="connsiteY5-540" fmla="*/ 1280036 h 5574937"/>
                <a:gd name="connsiteX6-541" fmla="*/ 8919784 w 9144072"/>
                <a:gd name="connsiteY6-542" fmla="*/ 3260785 h 5574937"/>
                <a:gd name="connsiteX7-543" fmla="*/ 9144072 w 9144072"/>
                <a:gd name="connsiteY7-544" fmla="*/ 4486177 h 5574937"/>
                <a:gd name="connsiteX8-545" fmla="*/ 8329572 w 9144072"/>
                <a:gd name="connsiteY8-546" fmla="*/ 5352436 h 5574937"/>
                <a:gd name="connsiteX9-547" fmla="*/ 5917792 w 9144072"/>
                <a:gd name="connsiteY9-548" fmla="*/ 5538158 h 5574937"/>
                <a:gd name="connsiteX10-549" fmla="*/ 3157339 w 9144072"/>
                <a:gd name="connsiteY10-550" fmla="*/ 5037826 h 5574937"/>
                <a:gd name="connsiteX11-551" fmla="*/ 814572 w 9144072"/>
                <a:gd name="connsiteY11-552" fmla="*/ 5352436 h 5574937"/>
                <a:gd name="connsiteX12-553" fmla="*/ 72 w 9144072"/>
                <a:gd name="connsiteY12-554" fmla="*/ 4537936 h 5574937"/>
                <a:gd name="connsiteX13-555" fmla="*/ 327875 w 9144072"/>
                <a:gd name="connsiteY13-556" fmla="*/ 2984739 h 5574937"/>
                <a:gd name="connsiteX14-557" fmla="*/ 72 w 9144072"/>
                <a:gd name="connsiteY14-558" fmla="*/ 1280036 h 5574937"/>
                <a:gd name="connsiteX0-559" fmla="*/ 72 w 9144072"/>
                <a:gd name="connsiteY0-560" fmla="*/ 1280036 h 5574937"/>
                <a:gd name="connsiteX1-561" fmla="*/ 814572 w 9144072"/>
                <a:gd name="connsiteY1-562" fmla="*/ 465536 h 5574937"/>
                <a:gd name="connsiteX2-563" fmla="*/ 3105580 w 9144072"/>
                <a:gd name="connsiteY2-564" fmla="*/ 0 h 5574937"/>
                <a:gd name="connsiteX3-565" fmla="*/ 5986804 w 9144072"/>
                <a:gd name="connsiteY3-566" fmla="*/ 414068 h 5574937"/>
                <a:gd name="connsiteX4-567" fmla="*/ 8277814 w 9144072"/>
                <a:gd name="connsiteY4-568" fmla="*/ 206743 h 5574937"/>
                <a:gd name="connsiteX5-569" fmla="*/ 9144072 w 9144072"/>
                <a:gd name="connsiteY5-570" fmla="*/ 1280036 h 5574937"/>
                <a:gd name="connsiteX6-571" fmla="*/ 8919784 w 9144072"/>
                <a:gd name="connsiteY6-572" fmla="*/ 3260785 h 5574937"/>
                <a:gd name="connsiteX7-573" fmla="*/ 9144072 w 9144072"/>
                <a:gd name="connsiteY7-574" fmla="*/ 4486177 h 5574937"/>
                <a:gd name="connsiteX8-575" fmla="*/ 8329572 w 9144072"/>
                <a:gd name="connsiteY8-576" fmla="*/ 5352436 h 5574937"/>
                <a:gd name="connsiteX9-577" fmla="*/ 5917792 w 9144072"/>
                <a:gd name="connsiteY9-578" fmla="*/ 5538158 h 5574937"/>
                <a:gd name="connsiteX10-579" fmla="*/ 3157339 w 9144072"/>
                <a:gd name="connsiteY10-580" fmla="*/ 5037826 h 5574937"/>
                <a:gd name="connsiteX11-581" fmla="*/ 814572 w 9144072"/>
                <a:gd name="connsiteY11-582" fmla="*/ 5352436 h 5574937"/>
                <a:gd name="connsiteX12-583" fmla="*/ 72 w 9144072"/>
                <a:gd name="connsiteY12-584" fmla="*/ 4537936 h 5574937"/>
                <a:gd name="connsiteX13-585" fmla="*/ 327875 w 9144072"/>
                <a:gd name="connsiteY13-586" fmla="*/ 2984739 h 5574937"/>
                <a:gd name="connsiteX14-587" fmla="*/ 72 w 9144072"/>
                <a:gd name="connsiteY14-588" fmla="*/ 1280036 h 5574937"/>
                <a:gd name="connsiteX0-589" fmla="*/ 72 w 9144072"/>
                <a:gd name="connsiteY0-590" fmla="*/ 1280036 h 5574937"/>
                <a:gd name="connsiteX1-591" fmla="*/ 814572 w 9144072"/>
                <a:gd name="connsiteY1-592" fmla="*/ 465536 h 5574937"/>
                <a:gd name="connsiteX2-593" fmla="*/ 3105580 w 9144072"/>
                <a:gd name="connsiteY2-594" fmla="*/ 0 h 5574937"/>
                <a:gd name="connsiteX3-595" fmla="*/ 5986804 w 9144072"/>
                <a:gd name="connsiteY3-596" fmla="*/ 414068 h 5574937"/>
                <a:gd name="connsiteX4-597" fmla="*/ 8277814 w 9144072"/>
                <a:gd name="connsiteY4-598" fmla="*/ 206743 h 5574937"/>
                <a:gd name="connsiteX5-599" fmla="*/ 9144072 w 9144072"/>
                <a:gd name="connsiteY5-600" fmla="*/ 1280036 h 5574937"/>
                <a:gd name="connsiteX6-601" fmla="*/ 8919784 w 9144072"/>
                <a:gd name="connsiteY6-602" fmla="*/ 3260785 h 5574937"/>
                <a:gd name="connsiteX7-603" fmla="*/ 9144072 w 9144072"/>
                <a:gd name="connsiteY7-604" fmla="*/ 4486177 h 5574937"/>
                <a:gd name="connsiteX8-605" fmla="*/ 8329572 w 9144072"/>
                <a:gd name="connsiteY8-606" fmla="*/ 5352436 h 5574937"/>
                <a:gd name="connsiteX9-607" fmla="*/ 5917792 w 9144072"/>
                <a:gd name="connsiteY9-608" fmla="*/ 5538158 h 5574937"/>
                <a:gd name="connsiteX10-609" fmla="*/ 3157339 w 9144072"/>
                <a:gd name="connsiteY10-610" fmla="*/ 5037826 h 5574937"/>
                <a:gd name="connsiteX11-611" fmla="*/ 814572 w 9144072"/>
                <a:gd name="connsiteY11-612" fmla="*/ 5352436 h 5574937"/>
                <a:gd name="connsiteX12-613" fmla="*/ 72 w 9144072"/>
                <a:gd name="connsiteY12-614" fmla="*/ 4537936 h 5574937"/>
                <a:gd name="connsiteX13-615" fmla="*/ 327875 w 9144072"/>
                <a:gd name="connsiteY13-616" fmla="*/ 2984739 h 5574937"/>
                <a:gd name="connsiteX14-617" fmla="*/ 72 w 9144072"/>
                <a:gd name="connsiteY14-618" fmla="*/ 1280036 h 5574937"/>
                <a:gd name="connsiteX0-619" fmla="*/ 72 w 9144072"/>
                <a:gd name="connsiteY0-620" fmla="*/ 1280036 h 5617420"/>
                <a:gd name="connsiteX1-621" fmla="*/ 814572 w 9144072"/>
                <a:gd name="connsiteY1-622" fmla="*/ 465536 h 5617420"/>
                <a:gd name="connsiteX2-623" fmla="*/ 3105580 w 9144072"/>
                <a:gd name="connsiteY2-624" fmla="*/ 0 h 5617420"/>
                <a:gd name="connsiteX3-625" fmla="*/ 5986804 w 9144072"/>
                <a:gd name="connsiteY3-626" fmla="*/ 414068 h 5617420"/>
                <a:gd name="connsiteX4-627" fmla="*/ 8277814 w 9144072"/>
                <a:gd name="connsiteY4-628" fmla="*/ 206743 h 5617420"/>
                <a:gd name="connsiteX5-629" fmla="*/ 9144072 w 9144072"/>
                <a:gd name="connsiteY5-630" fmla="*/ 1280036 h 5617420"/>
                <a:gd name="connsiteX6-631" fmla="*/ 8919784 w 9144072"/>
                <a:gd name="connsiteY6-632" fmla="*/ 3260785 h 5617420"/>
                <a:gd name="connsiteX7-633" fmla="*/ 9144072 w 9144072"/>
                <a:gd name="connsiteY7-634" fmla="*/ 4486177 h 5617420"/>
                <a:gd name="connsiteX8-635" fmla="*/ 8329572 w 9144072"/>
                <a:gd name="connsiteY8-636" fmla="*/ 5352436 h 5617420"/>
                <a:gd name="connsiteX9-637" fmla="*/ 5917792 w 9144072"/>
                <a:gd name="connsiteY9-638" fmla="*/ 5538158 h 5617420"/>
                <a:gd name="connsiteX10-639" fmla="*/ 2973790 w 9144072"/>
                <a:gd name="connsiteY10-640" fmla="*/ 5503653 h 5617420"/>
                <a:gd name="connsiteX11-641" fmla="*/ 814572 w 9144072"/>
                <a:gd name="connsiteY11-642" fmla="*/ 5352436 h 5617420"/>
                <a:gd name="connsiteX12-643" fmla="*/ 72 w 9144072"/>
                <a:gd name="connsiteY12-644" fmla="*/ 4537936 h 5617420"/>
                <a:gd name="connsiteX13-645" fmla="*/ 327875 w 9144072"/>
                <a:gd name="connsiteY13-646" fmla="*/ 2984739 h 5617420"/>
                <a:gd name="connsiteX14-647" fmla="*/ 72 w 9144072"/>
                <a:gd name="connsiteY14-648" fmla="*/ 1280036 h 5617420"/>
                <a:gd name="connsiteX0-649" fmla="*/ 72 w 9144072"/>
                <a:gd name="connsiteY0-650" fmla="*/ 1280036 h 5541262"/>
                <a:gd name="connsiteX1-651" fmla="*/ 814572 w 9144072"/>
                <a:gd name="connsiteY1-652" fmla="*/ 465536 h 5541262"/>
                <a:gd name="connsiteX2-653" fmla="*/ 3105580 w 9144072"/>
                <a:gd name="connsiteY2-654" fmla="*/ 0 h 5541262"/>
                <a:gd name="connsiteX3-655" fmla="*/ 5986804 w 9144072"/>
                <a:gd name="connsiteY3-656" fmla="*/ 414068 h 5541262"/>
                <a:gd name="connsiteX4-657" fmla="*/ 8277814 w 9144072"/>
                <a:gd name="connsiteY4-658" fmla="*/ 206743 h 5541262"/>
                <a:gd name="connsiteX5-659" fmla="*/ 9144072 w 9144072"/>
                <a:gd name="connsiteY5-660" fmla="*/ 1280036 h 5541262"/>
                <a:gd name="connsiteX6-661" fmla="*/ 8919784 w 9144072"/>
                <a:gd name="connsiteY6-662" fmla="*/ 3260785 h 5541262"/>
                <a:gd name="connsiteX7-663" fmla="*/ 9144072 w 9144072"/>
                <a:gd name="connsiteY7-664" fmla="*/ 4486177 h 5541262"/>
                <a:gd name="connsiteX8-665" fmla="*/ 8329572 w 9144072"/>
                <a:gd name="connsiteY8-666" fmla="*/ 5352436 h 5541262"/>
                <a:gd name="connsiteX9-667" fmla="*/ 5867734 w 9144072"/>
                <a:gd name="connsiteY9-668" fmla="*/ 5434641 h 5541262"/>
                <a:gd name="connsiteX10-669" fmla="*/ 2973790 w 9144072"/>
                <a:gd name="connsiteY10-670" fmla="*/ 5503653 h 5541262"/>
                <a:gd name="connsiteX11-671" fmla="*/ 814572 w 9144072"/>
                <a:gd name="connsiteY11-672" fmla="*/ 5352436 h 5541262"/>
                <a:gd name="connsiteX12-673" fmla="*/ 72 w 9144072"/>
                <a:gd name="connsiteY12-674" fmla="*/ 4537936 h 5541262"/>
                <a:gd name="connsiteX13-675" fmla="*/ 327875 w 9144072"/>
                <a:gd name="connsiteY13-676" fmla="*/ 2984739 h 5541262"/>
                <a:gd name="connsiteX14-677" fmla="*/ 72 w 9144072"/>
                <a:gd name="connsiteY14-678" fmla="*/ 1280036 h 5541262"/>
                <a:gd name="connsiteX0-679" fmla="*/ 72 w 9144072"/>
                <a:gd name="connsiteY0-680" fmla="*/ 1280036 h 5552655"/>
                <a:gd name="connsiteX1-681" fmla="*/ 814572 w 9144072"/>
                <a:gd name="connsiteY1-682" fmla="*/ 465536 h 5552655"/>
                <a:gd name="connsiteX2-683" fmla="*/ 3105580 w 9144072"/>
                <a:gd name="connsiteY2-684" fmla="*/ 0 h 5552655"/>
                <a:gd name="connsiteX3-685" fmla="*/ 5986804 w 9144072"/>
                <a:gd name="connsiteY3-686" fmla="*/ 414068 h 5552655"/>
                <a:gd name="connsiteX4-687" fmla="*/ 8277814 w 9144072"/>
                <a:gd name="connsiteY4-688" fmla="*/ 206743 h 5552655"/>
                <a:gd name="connsiteX5-689" fmla="*/ 9144072 w 9144072"/>
                <a:gd name="connsiteY5-690" fmla="*/ 1280036 h 5552655"/>
                <a:gd name="connsiteX6-691" fmla="*/ 8919784 w 9144072"/>
                <a:gd name="connsiteY6-692" fmla="*/ 3260785 h 5552655"/>
                <a:gd name="connsiteX7-693" fmla="*/ 9144072 w 9144072"/>
                <a:gd name="connsiteY7-694" fmla="*/ 4486177 h 5552655"/>
                <a:gd name="connsiteX8-695" fmla="*/ 8329572 w 9144072"/>
                <a:gd name="connsiteY8-696" fmla="*/ 5507712 h 5552655"/>
                <a:gd name="connsiteX9-697" fmla="*/ 5867734 w 9144072"/>
                <a:gd name="connsiteY9-698" fmla="*/ 5434641 h 5552655"/>
                <a:gd name="connsiteX10-699" fmla="*/ 2973790 w 9144072"/>
                <a:gd name="connsiteY10-700" fmla="*/ 5503653 h 5552655"/>
                <a:gd name="connsiteX11-701" fmla="*/ 814572 w 9144072"/>
                <a:gd name="connsiteY11-702" fmla="*/ 5352436 h 5552655"/>
                <a:gd name="connsiteX12-703" fmla="*/ 72 w 9144072"/>
                <a:gd name="connsiteY12-704" fmla="*/ 4537936 h 5552655"/>
                <a:gd name="connsiteX13-705" fmla="*/ 327875 w 9144072"/>
                <a:gd name="connsiteY13-706" fmla="*/ 2984739 h 5552655"/>
                <a:gd name="connsiteX14-707" fmla="*/ 72 w 9144072"/>
                <a:gd name="connsiteY14-708" fmla="*/ 1280036 h 5552655"/>
                <a:gd name="connsiteX0-709" fmla="*/ 72 w 9144072"/>
                <a:gd name="connsiteY0-710" fmla="*/ 1280036 h 5552655"/>
                <a:gd name="connsiteX1-711" fmla="*/ 814572 w 9144072"/>
                <a:gd name="connsiteY1-712" fmla="*/ 465536 h 5552655"/>
                <a:gd name="connsiteX2-713" fmla="*/ 3105580 w 9144072"/>
                <a:gd name="connsiteY2-714" fmla="*/ 0 h 5552655"/>
                <a:gd name="connsiteX3-715" fmla="*/ 5986804 w 9144072"/>
                <a:gd name="connsiteY3-716" fmla="*/ 414068 h 5552655"/>
                <a:gd name="connsiteX4-717" fmla="*/ 8277814 w 9144072"/>
                <a:gd name="connsiteY4-718" fmla="*/ 206743 h 5552655"/>
                <a:gd name="connsiteX5-719" fmla="*/ 9144072 w 9144072"/>
                <a:gd name="connsiteY5-720" fmla="*/ 1280036 h 5552655"/>
                <a:gd name="connsiteX6-721" fmla="*/ 8919784 w 9144072"/>
                <a:gd name="connsiteY6-722" fmla="*/ 3260785 h 5552655"/>
                <a:gd name="connsiteX7-723" fmla="*/ 9144072 w 9144072"/>
                <a:gd name="connsiteY7-724" fmla="*/ 4486177 h 5552655"/>
                <a:gd name="connsiteX8-725" fmla="*/ 8329572 w 9144072"/>
                <a:gd name="connsiteY8-726" fmla="*/ 5507712 h 5552655"/>
                <a:gd name="connsiteX9-727" fmla="*/ 5867734 w 9144072"/>
                <a:gd name="connsiteY9-728" fmla="*/ 5434641 h 5552655"/>
                <a:gd name="connsiteX10-729" fmla="*/ 2973790 w 9144072"/>
                <a:gd name="connsiteY10-730" fmla="*/ 5503653 h 5552655"/>
                <a:gd name="connsiteX11-731" fmla="*/ 814572 w 9144072"/>
                <a:gd name="connsiteY11-732" fmla="*/ 5352436 h 5552655"/>
                <a:gd name="connsiteX12-733" fmla="*/ 72 w 9144072"/>
                <a:gd name="connsiteY12-734" fmla="*/ 4537936 h 5552655"/>
                <a:gd name="connsiteX13-735" fmla="*/ 327875 w 9144072"/>
                <a:gd name="connsiteY13-736" fmla="*/ 2984739 h 5552655"/>
                <a:gd name="connsiteX14-737" fmla="*/ 72 w 9144072"/>
                <a:gd name="connsiteY14-738" fmla="*/ 1280036 h 5552655"/>
                <a:gd name="connsiteX0-739" fmla="*/ 72 w 9144072"/>
                <a:gd name="connsiteY0-740" fmla="*/ 1280036 h 5655267"/>
                <a:gd name="connsiteX1-741" fmla="*/ 814572 w 9144072"/>
                <a:gd name="connsiteY1-742" fmla="*/ 465536 h 5655267"/>
                <a:gd name="connsiteX2-743" fmla="*/ 3105580 w 9144072"/>
                <a:gd name="connsiteY2-744" fmla="*/ 0 h 5655267"/>
                <a:gd name="connsiteX3-745" fmla="*/ 5986804 w 9144072"/>
                <a:gd name="connsiteY3-746" fmla="*/ 414068 h 5655267"/>
                <a:gd name="connsiteX4-747" fmla="*/ 8277814 w 9144072"/>
                <a:gd name="connsiteY4-748" fmla="*/ 206743 h 5655267"/>
                <a:gd name="connsiteX5-749" fmla="*/ 9144072 w 9144072"/>
                <a:gd name="connsiteY5-750" fmla="*/ 1280036 h 5655267"/>
                <a:gd name="connsiteX6-751" fmla="*/ 8919784 w 9144072"/>
                <a:gd name="connsiteY6-752" fmla="*/ 3260785 h 5655267"/>
                <a:gd name="connsiteX7-753" fmla="*/ 9144072 w 9144072"/>
                <a:gd name="connsiteY7-754" fmla="*/ 4486177 h 5655267"/>
                <a:gd name="connsiteX8-755" fmla="*/ 8329572 w 9144072"/>
                <a:gd name="connsiteY8-756" fmla="*/ 5507712 h 5655267"/>
                <a:gd name="connsiteX9-757" fmla="*/ 5867734 w 9144072"/>
                <a:gd name="connsiteY9-758" fmla="*/ 5434641 h 5655267"/>
                <a:gd name="connsiteX10-759" fmla="*/ 2973790 w 9144072"/>
                <a:gd name="connsiteY10-760" fmla="*/ 5503653 h 5655267"/>
                <a:gd name="connsiteX11-761" fmla="*/ 814572 w 9144072"/>
                <a:gd name="connsiteY11-762" fmla="*/ 5352436 h 5655267"/>
                <a:gd name="connsiteX12-763" fmla="*/ 72 w 9144072"/>
                <a:gd name="connsiteY12-764" fmla="*/ 4537936 h 5655267"/>
                <a:gd name="connsiteX13-765" fmla="*/ 327875 w 9144072"/>
                <a:gd name="connsiteY13-766" fmla="*/ 2984739 h 5655267"/>
                <a:gd name="connsiteX14-767" fmla="*/ 72 w 9144072"/>
                <a:gd name="connsiteY14-768" fmla="*/ 1280036 h 56552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  <a:cxn ang="0">
                  <a:pos x="connsiteX11-105" y="connsiteY11-106"/>
                </a:cxn>
                <a:cxn ang="0">
                  <a:pos x="connsiteX12-131" y="connsiteY12-132"/>
                </a:cxn>
                <a:cxn ang="0">
                  <a:pos x="connsiteX13-211" y="connsiteY13-212"/>
                </a:cxn>
                <a:cxn ang="0">
                  <a:pos x="connsiteX14-437" y="connsiteY14-438"/>
                </a:cxn>
              </a:cxnLst>
              <a:rect l="l" t="t" r="r" b="b"/>
              <a:pathLst>
                <a:path w="9144072" h="5655267">
                  <a:moveTo>
                    <a:pt x="72" y="1280036"/>
                  </a:moveTo>
                  <a:cubicBezTo>
                    <a:pt x="72" y="830200"/>
                    <a:pt x="364736" y="465536"/>
                    <a:pt x="814572" y="465536"/>
                  </a:cubicBezTo>
                  <a:cubicBezTo>
                    <a:pt x="2118830" y="465633"/>
                    <a:pt x="1801322" y="-97"/>
                    <a:pt x="3105580" y="0"/>
                  </a:cubicBezTo>
                  <a:cubicBezTo>
                    <a:pt x="4042984" y="80513"/>
                    <a:pt x="5049400" y="419819"/>
                    <a:pt x="5986804" y="414068"/>
                  </a:cubicBezTo>
                  <a:cubicBezTo>
                    <a:pt x="6750474" y="344960"/>
                    <a:pt x="7410627" y="155082"/>
                    <a:pt x="8277814" y="206743"/>
                  </a:cubicBezTo>
                  <a:cubicBezTo>
                    <a:pt x="8813914" y="258502"/>
                    <a:pt x="9144072" y="830200"/>
                    <a:pt x="9144072" y="1280036"/>
                  </a:cubicBezTo>
                  <a:cubicBezTo>
                    <a:pt x="9144072" y="1808014"/>
                    <a:pt x="8919784" y="2732807"/>
                    <a:pt x="8919784" y="3260785"/>
                  </a:cubicBezTo>
                  <a:lnTo>
                    <a:pt x="9144072" y="4486177"/>
                  </a:lnTo>
                  <a:cubicBezTo>
                    <a:pt x="9144072" y="4936013"/>
                    <a:pt x="8796661" y="5386942"/>
                    <a:pt x="8329572" y="5507712"/>
                  </a:cubicBezTo>
                  <a:cubicBezTo>
                    <a:pt x="7705595" y="5697419"/>
                    <a:pt x="6816037" y="5211031"/>
                    <a:pt x="5867734" y="5434641"/>
                  </a:cubicBezTo>
                  <a:cubicBezTo>
                    <a:pt x="4971189" y="5640998"/>
                    <a:pt x="3740896" y="5773271"/>
                    <a:pt x="2973790" y="5503653"/>
                  </a:cubicBezTo>
                  <a:cubicBezTo>
                    <a:pt x="2242927" y="5177203"/>
                    <a:pt x="1595494" y="5247566"/>
                    <a:pt x="814572" y="5352436"/>
                  </a:cubicBezTo>
                  <a:cubicBezTo>
                    <a:pt x="364736" y="5352436"/>
                    <a:pt x="72" y="4987772"/>
                    <a:pt x="72" y="4537936"/>
                  </a:cubicBezTo>
                  <a:cubicBezTo>
                    <a:pt x="-5679" y="4002951"/>
                    <a:pt x="333626" y="3519724"/>
                    <a:pt x="327875" y="2984739"/>
                  </a:cubicBezTo>
                  <a:cubicBezTo>
                    <a:pt x="333626" y="2433757"/>
                    <a:pt x="-5679" y="1831018"/>
                    <a:pt x="72" y="12800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文本框 1">
            <a:extLst>
              <a:ext uri="{FF2B5EF4-FFF2-40B4-BE49-F238E27FC236}">
                <a16:creationId xmlns:a16="http://schemas.microsoft.com/office/drawing/2014/main" id="{1C4263F2-D359-33B4-A7BE-7E2995CA929D}"/>
              </a:ext>
            </a:extLst>
          </p:cNvPr>
          <p:cNvSpPr txBox="1"/>
          <p:nvPr/>
        </p:nvSpPr>
        <p:spPr>
          <a:xfrm>
            <a:off x="2399596" y="1010559"/>
            <a:ext cx="7811204" cy="154657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lvl="0" defTabSz="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960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lberta Heavy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CỦNG CỐ</a:t>
            </a:r>
            <a:endParaRPr kumimoji="0" lang="zh-CN" altLang="en-US" sz="9600" b="1" i="0" u="none" strike="noStrike" kern="800" cap="none" spc="0" normalizeH="0" baseline="0" noProof="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lberta Heavy" panose="0204060305050602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3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5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7908F-91C4-6823-B22B-4AF1A0E7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F019FCA-D26B-0585-CCBD-EE796B114C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9B307B-C0AF-95E8-0185-C90B93606E3C}"/>
              </a:ext>
            </a:extLst>
          </p:cNvPr>
          <p:cNvSpPr/>
          <p:nvPr/>
        </p:nvSpPr>
        <p:spPr>
          <a:xfrm>
            <a:off x="349346" y="685800"/>
            <a:ext cx="11493307" cy="5715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7E907B60-05CC-475C-A13E-0D081E847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371206"/>
            <a:ext cx="6553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Đặt tính rồi tính: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6B69780D-FD5A-4F67-B2BA-8844FF4B5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754268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66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6 giờ  15 phút 33 giây : 3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D09AEC93-09B7-4C78-93F5-A63E70DB8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3008552"/>
            <a:ext cx="4696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en-US" altLang="en-US" sz="4000" b="0" i="0" u="none" strike="noStrike" kern="1200" cap="none" spc="0" normalizeH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iờ 15</a:t>
            </a:r>
            <a:r>
              <a:rPr kumimoji="0" lang="en-US" altLang="en-US" sz="4000" b="0" i="0" u="none" strike="noStrike" kern="1200" cap="none" spc="0" normalizeH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phút 33 giây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62738A-45F2-4361-B45F-31B1D95112EB}"/>
              </a:ext>
            </a:extLst>
          </p:cNvPr>
          <p:cNvGrpSpPr/>
          <p:nvPr/>
        </p:nvGrpSpPr>
        <p:grpSpPr>
          <a:xfrm>
            <a:off x="6296700" y="3203222"/>
            <a:ext cx="4904699" cy="1343921"/>
            <a:chOff x="5257799" y="1828800"/>
            <a:chExt cx="3269799" cy="762000"/>
          </a:xfrm>
        </p:grpSpPr>
        <p:sp>
          <p:nvSpPr>
            <p:cNvPr id="20" name="Line 6">
              <a:extLst>
                <a:ext uri="{FF2B5EF4-FFF2-40B4-BE49-F238E27FC236}">
                  <a16:creationId xmlns:a16="http://schemas.microsoft.com/office/drawing/2014/main" id="{74754B32-1156-4119-8C63-8B53E1AF9D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1828800"/>
              <a:ext cx="0" cy="76200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7">
              <a:extLst>
                <a:ext uri="{FF2B5EF4-FFF2-40B4-BE49-F238E27FC236}">
                  <a16:creationId xmlns:a16="http://schemas.microsoft.com/office/drawing/2014/main" id="{A6E8E964-017C-44F4-97E9-3BE13C39A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799" y="2119792"/>
              <a:ext cx="3269799" cy="0"/>
            </a:xfrm>
            <a:prstGeom prst="lin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 Box 8">
            <a:extLst>
              <a:ext uri="{FF2B5EF4-FFF2-40B4-BE49-F238E27FC236}">
                <a16:creationId xmlns:a16="http://schemas.microsoft.com/office/drawing/2014/main" id="{75AA01DD-4E73-46B8-BD14-9A98BE6EE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505" y="2999668"/>
            <a:ext cx="7627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>
                <a:solidFill>
                  <a:srgbClr val="ED7D31">
                    <a:lumMod val="50000"/>
                  </a:srgbClr>
                </a:solidFill>
                <a:latin typeface="Calibri"/>
              </a:rPr>
              <a:t>3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33648312-EE17-4981-96D0-0CCA04B4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504" y="3875182"/>
            <a:ext cx="15474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noProof="0">
                <a:solidFill>
                  <a:srgbClr val="ED7D31">
                    <a:lumMod val="50000"/>
                  </a:srgbClr>
                </a:solidFill>
                <a:latin typeface="Calibri"/>
              </a:rPr>
              <a:t>2 giờ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85E50F11-93FF-463C-8142-C3AD12461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5100"/>
            <a:ext cx="53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noProof="0">
                <a:solidFill>
                  <a:srgbClr val="ED7D31">
                    <a:lumMod val="50000"/>
                  </a:srgbClr>
                </a:solidFill>
                <a:latin typeface="Calibri"/>
              </a:rPr>
              <a:t>0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EA56D0AC-E792-4583-8F0C-BC9F2B271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629816"/>
            <a:ext cx="19143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>
                <a:solidFill>
                  <a:srgbClr val="ED7D31">
                    <a:lumMod val="50000"/>
                  </a:srgbClr>
                </a:solidFill>
                <a:latin typeface="Calibri"/>
              </a:rPr>
              <a:t>15 phút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D9547BBE-C9E7-43A5-83EA-213790508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32" y="3875182"/>
            <a:ext cx="19143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>
                <a:solidFill>
                  <a:srgbClr val="ED7D31">
                    <a:lumMod val="50000"/>
                  </a:srgbClr>
                </a:solidFill>
                <a:latin typeface="Calibri"/>
              </a:rPr>
              <a:t>5 phút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819936D8-2EFC-46FF-B489-E6083B65F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267" y="4362986"/>
            <a:ext cx="53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>
                <a:solidFill>
                  <a:srgbClr val="ED7D31">
                    <a:lumMod val="50000"/>
                  </a:srgbClr>
                </a:solidFill>
                <a:latin typeface="Calibri"/>
              </a:rPr>
              <a:t>0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C70382DB-F44D-47CC-96A4-BB0738AFB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334" y="4272572"/>
            <a:ext cx="19143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>
                <a:solidFill>
                  <a:srgbClr val="ED7D31">
                    <a:lumMod val="50000"/>
                  </a:srgbClr>
                </a:solidFill>
                <a:latin typeface="Calibri"/>
              </a:rPr>
              <a:t>33 giây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50B828D5-AC45-4562-AA7D-E56F18643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9128" y="3894516"/>
            <a:ext cx="595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>
                <a:solidFill>
                  <a:srgbClr val="ED7D31">
                    <a:lumMod val="50000"/>
                  </a:srgbClr>
                </a:solidFill>
                <a:latin typeface="Calibri"/>
              </a:rPr>
              <a:t>1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C49788C2-37B9-4990-BF9C-E05BC80BC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334" y="5048209"/>
            <a:ext cx="595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noProof="0">
                <a:solidFill>
                  <a:srgbClr val="ED7D31">
                    <a:lumMod val="50000"/>
                  </a:srgbClr>
                </a:solidFill>
                <a:latin typeface="Calibri"/>
              </a:rPr>
              <a:t>0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86741612-2C0F-4EF5-AFE9-8FAB8702B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580" y="5062115"/>
            <a:ext cx="595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>
                <a:solidFill>
                  <a:srgbClr val="ED7D31">
                    <a:lumMod val="50000"/>
                  </a:srgbClr>
                </a:solidFill>
                <a:latin typeface="Calibri"/>
              </a:rPr>
              <a:t>3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FC78042F-BA0A-450C-8F19-AF904E129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6864" y="3898138"/>
            <a:ext cx="595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noProof="0">
                <a:solidFill>
                  <a:srgbClr val="ED7D31">
                    <a:lumMod val="50000"/>
                  </a:srgbClr>
                </a:solidFill>
                <a:latin typeface="Calibri"/>
              </a:rPr>
              <a:t>1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8">
            <a:extLst>
              <a:ext uri="{FF2B5EF4-FFF2-40B4-BE49-F238E27FC236}">
                <a16:creationId xmlns:a16="http://schemas.microsoft.com/office/drawing/2014/main" id="{57CFB807-2AAB-405F-9A2D-3D6A09D74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915" y="5692914"/>
            <a:ext cx="595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>
                <a:solidFill>
                  <a:srgbClr val="ED7D31">
                    <a:lumMod val="50000"/>
                  </a:srgbClr>
                </a:solidFill>
                <a:latin typeface="Calibri"/>
              </a:rPr>
              <a:t>0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B393FDDA-C2E6-4465-A279-F09B45123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8757" y="3918629"/>
            <a:ext cx="16982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noProof="0">
                <a:solidFill>
                  <a:srgbClr val="ED7D31">
                    <a:lumMod val="50000"/>
                  </a:srgbClr>
                </a:solidFill>
                <a:latin typeface="Calibri"/>
              </a:rPr>
              <a:t>giây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62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965AF-B799-2AC5-1610-612D2AB0A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48AB48-A168-2B6B-5061-4FA981A642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F566C2-ECAC-A997-B7B4-B626DC3DB9E5}"/>
              </a:ext>
            </a:extLst>
          </p:cNvPr>
          <p:cNvSpPr/>
          <p:nvPr/>
        </p:nvSpPr>
        <p:spPr>
          <a:xfrm>
            <a:off x="349346" y="571500"/>
            <a:ext cx="11493307" cy="5715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579E52AA-4DEC-4D2A-AE2C-BCEBE8316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65" y="1828800"/>
            <a:ext cx="10591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Bạn hãy nêu lại các bước chia số đo thời gian cho một số</a:t>
            </a:r>
          </a:p>
        </p:txBody>
      </p:sp>
    </p:spTree>
    <p:extLst>
      <p:ext uri="{BB962C8B-B14F-4D97-AF65-F5344CB8AC3E}">
        <p14:creationId xmlns:p14="http://schemas.microsoft.com/office/powerpoint/2010/main" val="30931888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C3828-1B7D-C5F9-4F3B-B86EDB10C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C9ACD10-451C-5D15-65EB-6CDACF063A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743200" y="152400"/>
            <a:ext cx="6477000" cy="1691038"/>
            <a:chOff x="990600" y="61562"/>
            <a:chExt cx="9372600" cy="27320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990600" y="61562"/>
              <a:ext cx="1828800" cy="844484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581400" y="657697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4800" b="1">
                <a:solidFill>
                  <a:srgbClr val="FF6031"/>
                </a:solidFill>
                <a:latin typeface="+mj-lt"/>
              </a:rPr>
              <a:t>3 giờ 12 phút x 3 = ?</a:t>
            </a:r>
            <a:endParaRPr lang="en-US" altLang="zh-CN" sz="4800" b="1" dirty="0">
              <a:solidFill>
                <a:srgbClr val="FF6031"/>
              </a:solidFill>
              <a:latin typeface="+mj-lt"/>
            </a:endParaRP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888379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6 giờ 15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id="{FBF4C93F-4BE5-4EDD-8A4D-6C66EDD88FD4}"/>
              </a:ext>
            </a:extLst>
          </p:cNvPr>
          <p:cNvSpPr/>
          <p:nvPr/>
        </p:nvSpPr>
        <p:spPr>
          <a:xfrm>
            <a:off x="8032595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9 giờ 23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D0A3FA8-C486-47CC-8A73-8F3AAD38B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79256" y="3495185"/>
            <a:ext cx="2162863" cy="3812740"/>
          </a:xfrm>
          <a:prstGeom prst="rect">
            <a:avLst/>
          </a:prstGeom>
        </p:spPr>
      </p:pic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9" name="矩形: 圆角 10">
            <a:extLst>
              <a:ext uri="{FF2B5EF4-FFF2-40B4-BE49-F238E27FC236}">
                <a16:creationId xmlns:a16="http://schemas.microsoft.com/office/drawing/2014/main" id="{4AA0B747-2154-49F6-839E-90B5836AEDBC}"/>
              </a:ext>
            </a:extLst>
          </p:cNvPr>
          <p:cNvSpPr/>
          <p:nvPr/>
        </p:nvSpPr>
        <p:spPr>
          <a:xfrm>
            <a:off x="4460487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9 giờ 36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6063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107F8-9E42-4D0B-7028-10FF753AF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58D3451-3F42-8D43-D76C-523076EE41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438400" y="198062"/>
            <a:ext cx="7391400" cy="2240338"/>
            <a:chOff x="847496" y="-184838"/>
            <a:chExt cx="9515704" cy="2978451"/>
          </a:xfrm>
        </p:grpSpPr>
        <p:pic>
          <p:nvPicPr>
            <p:cNvPr id="12" name="图片 18">
              <a:extLst>
                <a:ext uri="{FF2B5EF4-FFF2-40B4-BE49-F238E27FC236}">
                  <a16:creationId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14" name="图片 1">
              <a:extLst>
                <a:ext uri="{FF2B5EF4-FFF2-40B4-BE49-F238E27FC236}">
                  <a16:creationId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847496" y="-184838"/>
              <a:ext cx="2580884" cy="1191772"/>
            </a:xfrm>
            <a:prstGeom prst="rect">
              <a:avLst/>
            </a:prstGeom>
          </p:spPr>
        </p:pic>
      </p:grpSp>
      <p:sp>
        <p:nvSpPr>
          <p:cNvPr id="15" name="文本框 19">
            <a:extLst>
              <a:ext uri="{FF2B5EF4-FFF2-40B4-BE49-F238E27FC236}">
                <a16:creationId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423701" y="685913"/>
            <a:ext cx="593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800" b="1">
                <a:solidFill>
                  <a:srgbClr val="FF6031"/>
                </a:solidFill>
                <a:latin typeface="+mj-lt"/>
              </a:rPr>
              <a:t>Đặt tính rồi tính: </a:t>
            </a:r>
            <a:br>
              <a:rPr lang="en-US" altLang="zh-CN" sz="4800" b="1">
                <a:solidFill>
                  <a:srgbClr val="FF6031"/>
                </a:solidFill>
                <a:latin typeface="+mj-lt"/>
              </a:rPr>
            </a:br>
            <a:r>
              <a:rPr lang="en-US" altLang="zh-CN" sz="4800" b="1">
                <a:solidFill>
                  <a:srgbClr val="FF6031"/>
                </a:solidFill>
                <a:latin typeface="+mj-lt"/>
              </a:rPr>
              <a:t>2 phút 25 giây x 5</a:t>
            </a:r>
            <a:endParaRPr lang="en-US" altLang="zh-CN" sz="4800" b="1" dirty="0">
              <a:solidFill>
                <a:srgbClr val="FF6031"/>
              </a:solidFill>
              <a:latin typeface="+mj-lt"/>
            </a:endParaRPr>
          </a:p>
        </p:txBody>
      </p:sp>
      <p:sp>
        <p:nvSpPr>
          <p:cNvPr id="16" name="矩形: 圆角 10">
            <a:extLst>
              <a:ext uri="{FF2B5EF4-FFF2-40B4-BE49-F238E27FC236}">
                <a16:creationId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2838090" y="2591609"/>
            <a:ext cx="5029199" cy="35804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7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8AE7AB-0AC2-4E62-B8B8-AED197A99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428" y="3370523"/>
            <a:ext cx="78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A3BB9B-D866-4EC9-B9F0-0FA534EF640A}"/>
              </a:ext>
            </a:extLst>
          </p:cNvPr>
          <p:cNvSpPr txBox="1"/>
          <p:nvPr/>
        </p:nvSpPr>
        <p:spPr>
          <a:xfrm>
            <a:off x="1512628" y="2745942"/>
            <a:ext cx="7478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2 phút 25 giây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CF7BCC-33BD-452B-A2D7-EB812F369E4F}"/>
              </a:ext>
            </a:extLst>
          </p:cNvPr>
          <p:cNvSpPr txBox="1"/>
          <p:nvPr/>
        </p:nvSpPr>
        <p:spPr>
          <a:xfrm>
            <a:off x="5177052" y="3506771"/>
            <a:ext cx="101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5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1" name="Line 6">
            <a:extLst>
              <a:ext uri="{FF2B5EF4-FFF2-40B4-BE49-F238E27FC236}">
                <a16:creationId xmlns:a16="http://schemas.microsoft.com/office/drawing/2014/main" id="{29603EE4-9021-4252-ADA0-575300F61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6890" y="4191000"/>
            <a:ext cx="27573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D05F43-8096-4E8A-8449-7B6D4121146B}"/>
              </a:ext>
            </a:extLst>
          </p:cNvPr>
          <p:cNvSpPr txBox="1"/>
          <p:nvPr/>
        </p:nvSpPr>
        <p:spPr>
          <a:xfrm>
            <a:off x="3171103" y="4345672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10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125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AC2812-4BCB-433A-A21F-43F390B0F91C}"/>
              </a:ext>
            </a:extLst>
          </p:cNvPr>
          <p:cNvSpPr txBox="1"/>
          <p:nvPr/>
        </p:nvSpPr>
        <p:spPr>
          <a:xfrm>
            <a:off x="2695978" y="5120766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hay 12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8E5AE11C-C8CB-4070-98AC-1D443814F1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70627" y="2579563"/>
            <a:ext cx="1861709" cy="33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07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4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/>
      <p:bldP spid="16" grpId="0" animBg="1"/>
      <p:bldP spid="18" grpId="0"/>
      <p:bldP spid="19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557E7C2-4D21-BE2E-7F72-25341136F9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9754D4-EF64-8195-028C-756065A91CAA}"/>
              </a:ext>
            </a:extLst>
          </p:cNvPr>
          <p:cNvSpPr/>
          <p:nvPr/>
        </p:nvSpPr>
        <p:spPr>
          <a:xfrm>
            <a:off x="691055" y="609600"/>
            <a:ext cx="10820400" cy="5715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A040F-F363-5289-D14A-34588DC89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/>
          <a:stretch/>
        </p:blipFill>
        <p:spPr>
          <a:xfrm>
            <a:off x="913132" y="2057400"/>
            <a:ext cx="10364468" cy="27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9627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D23D4-AE1F-C114-249F-5D17F20DA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6A7DEE4-74A6-B5D9-E2DB-D3CF319A5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E8C50B8-99BA-0C4C-F1E2-9FF071E1E51B}"/>
              </a:ext>
            </a:extLst>
          </p:cNvPr>
          <p:cNvSpPr/>
          <p:nvPr/>
        </p:nvSpPr>
        <p:spPr>
          <a:xfrm flipH="1">
            <a:off x="4894890" y="3070408"/>
            <a:ext cx="6486474" cy="3324318"/>
          </a:xfrm>
          <a:custGeom>
            <a:avLst/>
            <a:gdLst/>
            <a:ahLst/>
            <a:cxnLst/>
            <a:rect l="l" t="t" r="r" b="b"/>
            <a:pathLst>
              <a:path w="9729711" h="4986477">
                <a:moveTo>
                  <a:pt x="9729711" y="0"/>
                </a:moveTo>
                <a:lnTo>
                  <a:pt x="0" y="0"/>
                </a:lnTo>
                <a:lnTo>
                  <a:pt x="0" y="4986477"/>
                </a:lnTo>
                <a:lnTo>
                  <a:pt x="9729711" y="4986477"/>
                </a:lnTo>
                <a:lnTo>
                  <a:pt x="972971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1656F339-2C94-6610-3E7F-7BF7CBCC9977}"/>
              </a:ext>
            </a:extLst>
          </p:cNvPr>
          <p:cNvSpPr/>
          <p:nvPr/>
        </p:nvSpPr>
        <p:spPr>
          <a:xfrm>
            <a:off x="1703145" y="3271080"/>
            <a:ext cx="4494455" cy="3123646"/>
          </a:xfrm>
          <a:custGeom>
            <a:avLst/>
            <a:gdLst/>
            <a:ahLst/>
            <a:cxnLst/>
            <a:rect l="l" t="t" r="r" b="b"/>
            <a:pathLst>
              <a:path w="6741682" h="4685469">
                <a:moveTo>
                  <a:pt x="0" y="0"/>
                </a:moveTo>
                <a:lnTo>
                  <a:pt x="6741682" y="0"/>
                </a:lnTo>
                <a:lnTo>
                  <a:pt x="6741682" y="4685469"/>
                </a:lnTo>
                <a:lnTo>
                  <a:pt x="0" y="468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0F8C4C-A98F-64CC-2169-FA86DE358F62}"/>
              </a:ext>
            </a:extLst>
          </p:cNvPr>
          <p:cNvGrpSpPr/>
          <p:nvPr/>
        </p:nvGrpSpPr>
        <p:grpSpPr>
          <a:xfrm>
            <a:off x="2506681" y="336917"/>
            <a:ext cx="7284720" cy="2934163"/>
            <a:chOff x="1027384" y="527957"/>
            <a:chExt cx="10604237" cy="5812058"/>
          </a:xfrm>
        </p:grpSpPr>
        <p:sp>
          <p:nvSpPr>
            <p:cNvPr id="22" name="สี่เหลี่ยมผืนผ้ามุมมน 2">
              <a:extLst>
                <a:ext uri="{FF2B5EF4-FFF2-40B4-BE49-F238E27FC236}">
                  <a16:creationId xmlns:a16="http://schemas.microsoft.com/office/drawing/2014/main" id="{10F7C3CE-1ED0-52E6-76E6-AFDE8E32F01B}"/>
                </a:ext>
              </a:extLst>
            </p:cNvPr>
            <p:cNvSpPr/>
            <p:nvPr/>
          </p:nvSpPr>
          <p:spPr>
            <a:xfrm>
              <a:off x="1115241" y="527957"/>
              <a:ext cx="10516380" cy="5789741"/>
            </a:xfrm>
            <a:custGeom>
              <a:avLst/>
              <a:gdLst>
                <a:gd name="connsiteX0" fmla="*/ 0 w 9144000"/>
                <a:gd name="connsiteY0" fmla="*/ 814500 h 4886900"/>
                <a:gd name="connsiteX1" fmla="*/ 814500 w 9144000"/>
                <a:gd name="connsiteY1" fmla="*/ 0 h 4886900"/>
                <a:gd name="connsiteX2" fmla="*/ 8329500 w 9144000"/>
                <a:gd name="connsiteY2" fmla="*/ 0 h 4886900"/>
                <a:gd name="connsiteX3" fmla="*/ 9144000 w 9144000"/>
                <a:gd name="connsiteY3" fmla="*/ 814500 h 4886900"/>
                <a:gd name="connsiteX4" fmla="*/ 9144000 w 9144000"/>
                <a:gd name="connsiteY4" fmla="*/ 4072400 h 4886900"/>
                <a:gd name="connsiteX5" fmla="*/ 8329500 w 9144000"/>
                <a:gd name="connsiteY5" fmla="*/ 4886900 h 4886900"/>
                <a:gd name="connsiteX6" fmla="*/ 814500 w 9144000"/>
                <a:gd name="connsiteY6" fmla="*/ 4886900 h 4886900"/>
                <a:gd name="connsiteX7" fmla="*/ 0 w 9144000"/>
                <a:gd name="connsiteY7" fmla="*/ 4072400 h 4886900"/>
                <a:gd name="connsiteX8" fmla="*/ 0 w 9144000"/>
                <a:gd name="connsiteY8" fmla="*/ 814500 h 4886900"/>
                <a:gd name="connsiteX0-1" fmla="*/ 72 w 9144072"/>
                <a:gd name="connsiteY0-2" fmla="*/ 814500 h 4886900"/>
                <a:gd name="connsiteX1-3" fmla="*/ 814572 w 9144072"/>
                <a:gd name="connsiteY1-4" fmla="*/ 0 h 4886900"/>
                <a:gd name="connsiteX2-5" fmla="*/ 8329572 w 9144072"/>
                <a:gd name="connsiteY2-6" fmla="*/ 0 h 4886900"/>
                <a:gd name="connsiteX3-7" fmla="*/ 9144072 w 9144072"/>
                <a:gd name="connsiteY3-8" fmla="*/ 814500 h 4886900"/>
                <a:gd name="connsiteX4-9" fmla="*/ 9144072 w 9144072"/>
                <a:gd name="connsiteY4-10" fmla="*/ 4072400 h 4886900"/>
                <a:gd name="connsiteX5-11" fmla="*/ 8329572 w 9144072"/>
                <a:gd name="connsiteY5-12" fmla="*/ 4886900 h 4886900"/>
                <a:gd name="connsiteX6-13" fmla="*/ 814572 w 9144072"/>
                <a:gd name="connsiteY6-14" fmla="*/ 4886900 h 4886900"/>
                <a:gd name="connsiteX7-15" fmla="*/ 72 w 9144072"/>
                <a:gd name="connsiteY7-16" fmla="*/ 4072400 h 4886900"/>
                <a:gd name="connsiteX8-17" fmla="*/ 327875 w 9144072"/>
                <a:gd name="connsiteY8-18" fmla="*/ 2519203 h 4886900"/>
                <a:gd name="connsiteX9" fmla="*/ 72 w 9144072"/>
                <a:gd name="connsiteY9" fmla="*/ 814500 h 4886900"/>
                <a:gd name="connsiteX0-19" fmla="*/ 72 w 9144072"/>
                <a:gd name="connsiteY0-20" fmla="*/ 814500 h 4886900"/>
                <a:gd name="connsiteX1-21" fmla="*/ 814572 w 9144072"/>
                <a:gd name="connsiteY1-22" fmla="*/ 0 h 4886900"/>
                <a:gd name="connsiteX2-23" fmla="*/ 8329572 w 9144072"/>
                <a:gd name="connsiteY2-24" fmla="*/ 0 h 4886900"/>
                <a:gd name="connsiteX3-25" fmla="*/ 9144072 w 9144072"/>
                <a:gd name="connsiteY3-26" fmla="*/ 814500 h 4886900"/>
                <a:gd name="connsiteX4-27" fmla="*/ 9144072 w 9144072"/>
                <a:gd name="connsiteY4-28" fmla="*/ 4072400 h 4886900"/>
                <a:gd name="connsiteX5-29" fmla="*/ 8329572 w 9144072"/>
                <a:gd name="connsiteY5-30" fmla="*/ 4886900 h 4886900"/>
                <a:gd name="connsiteX6-31" fmla="*/ 3157339 w 9144072"/>
                <a:gd name="connsiteY6-32" fmla="*/ 4572290 h 4886900"/>
                <a:gd name="connsiteX7-33" fmla="*/ 814572 w 9144072"/>
                <a:gd name="connsiteY7-34" fmla="*/ 4886900 h 4886900"/>
                <a:gd name="connsiteX8-35" fmla="*/ 72 w 9144072"/>
                <a:gd name="connsiteY8-36" fmla="*/ 4072400 h 4886900"/>
                <a:gd name="connsiteX9-37" fmla="*/ 327875 w 9144072"/>
                <a:gd name="connsiteY9-38" fmla="*/ 2519203 h 4886900"/>
                <a:gd name="connsiteX10" fmla="*/ 72 w 9144072"/>
                <a:gd name="connsiteY10" fmla="*/ 814500 h 4886900"/>
                <a:gd name="connsiteX0-39" fmla="*/ 72 w 9144072"/>
                <a:gd name="connsiteY0-40" fmla="*/ 814500 h 4886900"/>
                <a:gd name="connsiteX1-41" fmla="*/ 814572 w 9144072"/>
                <a:gd name="connsiteY1-42" fmla="*/ 0 h 4886900"/>
                <a:gd name="connsiteX2-43" fmla="*/ 8329572 w 9144072"/>
                <a:gd name="connsiteY2-44" fmla="*/ 0 h 4886900"/>
                <a:gd name="connsiteX3-45" fmla="*/ 9144072 w 9144072"/>
                <a:gd name="connsiteY3-46" fmla="*/ 814500 h 4886900"/>
                <a:gd name="connsiteX4-47" fmla="*/ 9144072 w 9144072"/>
                <a:gd name="connsiteY4-48" fmla="*/ 4020641 h 4886900"/>
                <a:gd name="connsiteX5-49" fmla="*/ 8329572 w 9144072"/>
                <a:gd name="connsiteY5-50" fmla="*/ 4886900 h 4886900"/>
                <a:gd name="connsiteX6-51" fmla="*/ 3157339 w 9144072"/>
                <a:gd name="connsiteY6-52" fmla="*/ 4572290 h 4886900"/>
                <a:gd name="connsiteX7-53" fmla="*/ 814572 w 9144072"/>
                <a:gd name="connsiteY7-54" fmla="*/ 4886900 h 4886900"/>
                <a:gd name="connsiteX8-55" fmla="*/ 72 w 9144072"/>
                <a:gd name="connsiteY8-56" fmla="*/ 4072400 h 4886900"/>
                <a:gd name="connsiteX9-57" fmla="*/ 327875 w 9144072"/>
                <a:gd name="connsiteY9-58" fmla="*/ 2519203 h 4886900"/>
                <a:gd name="connsiteX10-59" fmla="*/ 72 w 9144072"/>
                <a:gd name="connsiteY10-60" fmla="*/ 814500 h 4886900"/>
                <a:gd name="connsiteX0-61" fmla="*/ 72 w 9144072"/>
                <a:gd name="connsiteY0-62" fmla="*/ 814500 h 4886900"/>
                <a:gd name="connsiteX1-63" fmla="*/ 814572 w 9144072"/>
                <a:gd name="connsiteY1-64" fmla="*/ 0 h 4886900"/>
                <a:gd name="connsiteX2-65" fmla="*/ 8329572 w 9144072"/>
                <a:gd name="connsiteY2-66" fmla="*/ 0 h 4886900"/>
                <a:gd name="connsiteX3-67" fmla="*/ 9144072 w 9144072"/>
                <a:gd name="connsiteY3-68" fmla="*/ 814500 h 4886900"/>
                <a:gd name="connsiteX4-69" fmla="*/ 8919784 w 9144072"/>
                <a:gd name="connsiteY4-70" fmla="*/ 2795249 h 4886900"/>
                <a:gd name="connsiteX5-71" fmla="*/ 9144072 w 9144072"/>
                <a:gd name="connsiteY5-72" fmla="*/ 4020641 h 4886900"/>
                <a:gd name="connsiteX6-73" fmla="*/ 8329572 w 9144072"/>
                <a:gd name="connsiteY6-74" fmla="*/ 4886900 h 4886900"/>
                <a:gd name="connsiteX7-75" fmla="*/ 3157339 w 9144072"/>
                <a:gd name="connsiteY7-76" fmla="*/ 4572290 h 4886900"/>
                <a:gd name="connsiteX8-77" fmla="*/ 814572 w 9144072"/>
                <a:gd name="connsiteY8-78" fmla="*/ 4886900 h 4886900"/>
                <a:gd name="connsiteX9-79" fmla="*/ 72 w 9144072"/>
                <a:gd name="connsiteY9-80" fmla="*/ 4072400 h 4886900"/>
                <a:gd name="connsiteX10-81" fmla="*/ 327875 w 9144072"/>
                <a:gd name="connsiteY10-82" fmla="*/ 2519203 h 4886900"/>
                <a:gd name="connsiteX11" fmla="*/ 72 w 9144072"/>
                <a:gd name="connsiteY11" fmla="*/ 814500 h 4886900"/>
                <a:gd name="connsiteX0-83" fmla="*/ 72 w 9144072"/>
                <a:gd name="connsiteY0-84" fmla="*/ 814500 h 4886900"/>
                <a:gd name="connsiteX1-85" fmla="*/ 814572 w 9144072"/>
                <a:gd name="connsiteY1-86" fmla="*/ 0 h 4886900"/>
                <a:gd name="connsiteX2-87" fmla="*/ 4744599 w 9144072"/>
                <a:gd name="connsiteY2-88" fmla="*/ 310841 h 4886900"/>
                <a:gd name="connsiteX3-89" fmla="*/ 8329572 w 9144072"/>
                <a:gd name="connsiteY3-90" fmla="*/ 0 h 4886900"/>
                <a:gd name="connsiteX4-91" fmla="*/ 9144072 w 9144072"/>
                <a:gd name="connsiteY4-92" fmla="*/ 814500 h 4886900"/>
                <a:gd name="connsiteX5-93" fmla="*/ 8919784 w 9144072"/>
                <a:gd name="connsiteY5-94" fmla="*/ 2795249 h 4886900"/>
                <a:gd name="connsiteX6-95" fmla="*/ 9144072 w 9144072"/>
                <a:gd name="connsiteY6-96" fmla="*/ 4020641 h 4886900"/>
                <a:gd name="connsiteX7-97" fmla="*/ 8329572 w 9144072"/>
                <a:gd name="connsiteY7-98" fmla="*/ 4886900 h 4886900"/>
                <a:gd name="connsiteX8-99" fmla="*/ 3157339 w 9144072"/>
                <a:gd name="connsiteY8-100" fmla="*/ 4572290 h 4886900"/>
                <a:gd name="connsiteX9-101" fmla="*/ 814572 w 9144072"/>
                <a:gd name="connsiteY9-102" fmla="*/ 4886900 h 4886900"/>
                <a:gd name="connsiteX10-103" fmla="*/ 72 w 9144072"/>
                <a:gd name="connsiteY10-104" fmla="*/ 4072400 h 4886900"/>
                <a:gd name="connsiteX11-105" fmla="*/ 327875 w 9144072"/>
                <a:gd name="connsiteY11-106" fmla="*/ 2519203 h 4886900"/>
                <a:gd name="connsiteX12" fmla="*/ 72 w 9144072"/>
                <a:gd name="connsiteY12" fmla="*/ 814500 h 4886900"/>
                <a:gd name="connsiteX0-107" fmla="*/ 72 w 9144072"/>
                <a:gd name="connsiteY0-108" fmla="*/ 814500 h 4886900"/>
                <a:gd name="connsiteX1-109" fmla="*/ 814572 w 9144072"/>
                <a:gd name="connsiteY1-110" fmla="*/ 0 h 4886900"/>
                <a:gd name="connsiteX2-111" fmla="*/ 5538229 w 9144072"/>
                <a:gd name="connsiteY2-112" fmla="*/ 224577 h 4886900"/>
                <a:gd name="connsiteX3-113" fmla="*/ 8329572 w 9144072"/>
                <a:gd name="connsiteY3-114" fmla="*/ 0 h 4886900"/>
                <a:gd name="connsiteX4-115" fmla="*/ 9144072 w 9144072"/>
                <a:gd name="connsiteY4-116" fmla="*/ 814500 h 4886900"/>
                <a:gd name="connsiteX5-117" fmla="*/ 8919784 w 9144072"/>
                <a:gd name="connsiteY5-118" fmla="*/ 2795249 h 4886900"/>
                <a:gd name="connsiteX6-119" fmla="*/ 9144072 w 9144072"/>
                <a:gd name="connsiteY6-120" fmla="*/ 4020641 h 4886900"/>
                <a:gd name="connsiteX7-121" fmla="*/ 8329572 w 9144072"/>
                <a:gd name="connsiteY7-122" fmla="*/ 4886900 h 4886900"/>
                <a:gd name="connsiteX8-123" fmla="*/ 3157339 w 9144072"/>
                <a:gd name="connsiteY8-124" fmla="*/ 4572290 h 4886900"/>
                <a:gd name="connsiteX9-125" fmla="*/ 814572 w 9144072"/>
                <a:gd name="connsiteY9-126" fmla="*/ 4886900 h 4886900"/>
                <a:gd name="connsiteX10-127" fmla="*/ 72 w 9144072"/>
                <a:gd name="connsiteY10-128" fmla="*/ 4072400 h 4886900"/>
                <a:gd name="connsiteX11-129" fmla="*/ 327875 w 9144072"/>
                <a:gd name="connsiteY11-130" fmla="*/ 2519203 h 4886900"/>
                <a:gd name="connsiteX12-131" fmla="*/ 72 w 9144072"/>
                <a:gd name="connsiteY12-132" fmla="*/ 814500 h 4886900"/>
                <a:gd name="connsiteX0-133" fmla="*/ 72 w 9144072"/>
                <a:gd name="connsiteY0-134" fmla="*/ 1280036 h 5352436"/>
                <a:gd name="connsiteX1-135" fmla="*/ 814572 w 9144072"/>
                <a:gd name="connsiteY1-136" fmla="*/ 465536 h 5352436"/>
                <a:gd name="connsiteX2-137" fmla="*/ 3105580 w 9144072"/>
                <a:gd name="connsiteY2-138" fmla="*/ 0 h 5352436"/>
                <a:gd name="connsiteX3-139" fmla="*/ 8329572 w 9144072"/>
                <a:gd name="connsiteY3-140" fmla="*/ 465536 h 5352436"/>
                <a:gd name="connsiteX4-141" fmla="*/ 9144072 w 9144072"/>
                <a:gd name="connsiteY4-142" fmla="*/ 1280036 h 5352436"/>
                <a:gd name="connsiteX5-143" fmla="*/ 8919784 w 9144072"/>
                <a:gd name="connsiteY5-144" fmla="*/ 3260785 h 5352436"/>
                <a:gd name="connsiteX6-145" fmla="*/ 9144072 w 9144072"/>
                <a:gd name="connsiteY6-146" fmla="*/ 4486177 h 5352436"/>
                <a:gd name="connsiteX7-147" fmla="*/ 8329572 w 9144072"/>
                <a:gd name="connsiteY7-148" fmla="*/ 5352436 h 5352436"/>
                <a:gd name="connsiteX8-149" fmla="*/ 3157339 w 9144072"/>
                <a:gd name="connsiteY8-150" fmla="*/ 5037826 h 5352436"/>
                <a:gd name="connsiteX9-151" fmla="*/ 814572 w 9144072"/>
                <a:gd name="connsiteY9-152" fmla="*/ 5352436 h 5352436"/>
                <a:gd name="connsiteX10-153" fmla="*/ 72 w 9144072"/>
                <a:gd name="connsiteY10-154" fmla="*/ 4537936 h 5352436"/>
                <a:gd name="connsiteX11-155" fmla="*/ 327875 w 9144072"/>
                <a:gd name="connsiteY11-156" fmla="*/ 2984739 h 5352436"/>
                <a:gd name="connsiteX12-157" fmla="*/ 72 w 9144072"/>
                <a:gd name="connsiteY12-158" fmla="*/ 1280036 h 5352436"/>
                <a:gd name="connsiteX0-159" fmla="*/ 72 w 9144072"/>
                <a:gd name="connsiteY0-160" fmla="*/ 1280036 h 5352436"/>
                <a:gd name="connsiteX1-161" fmla="*/ 814572 w 9144072"/>
                <a:gd name="connsiteY1-162" fmla="*/ 465536 h 5352436"/>
                <a:gd name="connsiteX2-163" fmla="*/ 3105580 w 9144072"/>
                <a:gd name="connsiteY2-164" fmla="*/ 0 h 5352436"/>
                <a:gd name="connsiteX3-165" fmla="*/ 5917792 w 9144072"/>
                <a:gd name="connsiteY3-166" fmla="*/ 483079 h 5352436"/>
                <a:gd name="connsiteX4-167" fmla="*/ 8329572 w 9144072"/>
                <a:gd name="connsiteY4-168" fmla="*/ 465536 h 5352436"/>
                <a:gd name="connsiteX5-169" fmla="*/ 9144072 w 9144072"/>
                <a:gd name="connsiteY5-170" fmla="*/ 1280036 h 5352436"/>
                <a:gd name="connsiteX6-171" fmla="*/ 8919784 w 9144072"/>
                <a:gd name="connsiteY6-172" fmla="*/ 3260785 h 5352436"/>
                <a:gd name="connsiteX7-173" fmla="*/ 9144072 w 9144072"/>
                <a:gd name="connsiteY7-174" fmla="*/ 4486177 h 5352436"/>
                <a:gd name="connsiteX8-175" fmla="*/ 8329572 w 9144072"/>
                <a:gd name="connsiteY8-176" fmla="*/ 5352436 h 5352436"/>
                <a:gd name="connsiteX9-177" fmla="*/ 3157339 w 9144072"/>
                <a:gd name="connsiteY9-178" fmla="*/ 5037826 h 5352436"/>
                <a:gd name="connsiteX10-179" fmla="*/ 814572 w 9144072"/>
                <a:gd name="connsiteY10-180" fmla="*/ 5352436 h 5352436"/>
                <a:gd name="connsiteX11-181" fmla="*/ 72 w 9144072"/>
                <a:gd name="connsiteY11-182" fmla="*/ 4537936 h 5352436"/>
                <a:gd name="connsiteX12-183" fmla="*/ 327875 w 9144072"/>
                <a:gd name="connsiteY12-184" fmla="*/ 2984739 h 5352436"/>
                <a:gd name="connsiteX13" fmla="*/ 72 w 9144072"/>
                <a:gd name="connsiteY13" fmla="*/ 1280036 h 5352436"/>
                <a:gd name="connsiteX0-185" fmla="*/ 72 w 9144072"/>
                <a:gd name="connsiteY0-186" fmla="*/ 1280036 h 5352436"/>
                <a:gd name="connsiteX1-187" fmla="*/ 814572 w 9144072"/>
                <a:gd name="connsiteY1-188" fmla="*/ 465536 h 5352436"/>
                <a:gd name="connsiteX2-189" fmla="*/ 3105580 w 9144072"/>
                <a:gd name="connsiteY2-190" fmla="*/ 0 h 5352436"/>
                <a:gd name="connsiteX3-191" fmla="*/ 5917792 w 9144072"/>
                <a:gd name="connsiteY3-192" fmla="*/ 483079 h 5352436"/>
                <a:gd name="connsiteX4-193" fmla="*/ 8277814 w 9144072"/>
                <a:gd name="connsiteY4-194" fmla="*/ 206743 h 5352436"/>
                <a:gd name="connsiteX5-195" fmla="*/ 9144072 w 9144072"/>
                <a:gd name="connsiteY5-196" fmla="*/ 1280036 h 5352436"/>
                <a:gd name="connsiteX6-197" fmla="*/ 8919784 w 9144072"/>
                <a:gd name="connsiteY6-198" fmla="*/ 3260785 h 5352436"/>
                <a:gd name="connsiteX7-199" fmla="*/ 9144072 w 9144072"/>
                <a:gd name="connsiteY7-200" fmla="*/ 4486177 h 5352436"/>
                <a:gd name="connsiteX8-201" fmla="*/ 8329572 w 9144072"/>
                <a:gd name="connsiteY8-202" fmla="*/ 5352436 h 5352436"/>
                <a:gd name="connsiteX9-203" fmla="*/ 3157339 w 9144072"/>
                <a:gd name="connsiteY9-204" fmla="*/ 5037826 h 5352436"/>
                <a:gd name="connsiteX10-205" fmla="*/ 814572 w 9144072"/>
                <a:gd name="connsiteY10-206" fmla="*/ 5352436 h 5352436"/>
                <a:gd name="connsiteX11-207" fmla="*/ 72 w 9144072"/>
                <a:gd name="connsiteY11-208" fmla="*/ 4537936 h 5352436"/>
                <a:gd name="connsiteX12-209" fmla="*/ 327875 w 9144072"/>
                <a:gd name="connsiteY12-210" fmla="*/ 2984739 h 5352436"/>
                <a:gd name="connsiteX13-211" fmla="*/ 72 w 9144072"/>
                <a:gd name="connsiteY13-212" fmla="*/ 1280036 h 5352436"/>
                <a:gd name="connsiteX0-213" fmla="*/ 72 w 9144072"/>
                <a:gd name="connsiteY0-214" fmla="*/ 1280036 h 5352436"/>
                <a:gd name="connsiteX1-215" fmla="*/ 814572 w 9144072"/>
                <a:gd name="connsiteY1-216" fmla="*/ 465536 h 5352436"/>
                <a:gd name="connsiteX2-217" fmla="*/ 3105580 w 9144072"/>
                <a:gd name="connsiteY2-218" fmla="*/ 0 h 5352436"/>
                <a:gd name="connsiteX3-219" fmla="*/ 5986804 w 9144072"/>
                <a:gd name="connsiteY3-220" fmla="*/ 414068 h 5352436"/>
                <a:gd name="connsiteX4-221" fmla="*/ 8277814 w 9144072"/>
                <a:gd name="connsiteY4-222" fmla="*/ 206743 h 5352436"/>
                <a:gd name="connsiteX5-223" fmla="*/ 9144072 w 9144072"/>
                <a:gd name="connsiteY5-224" fmla="*/ 1280036 h 5352436"/>
                <a:gd name="connsiteX6-225" fmla="*/ 8919784 w 9144072"/>
                <a:gd name="connsiteY6-226" fmla="*/ 3260785 h 5352436"/>
                <a:gd name="connsiteX7-227" fmla="*/ 9144072 w 9144072"/>
                <a:gd name="connsiteY7-228" fmla="*/ 4486177 h 5352436"/>
                <a:gd name="connsiteX8-229" fmla="*/ 8329572 w 9144072"/>
                <a:gd name="connsiteY8-230" fmla="*/ 5352436 h 5352436"/>
                <a:gd name="connsiteX9-231" fmla="*/ 3157339 w 9144072"/>
                <a:gd name="connsiteY9-232" fmla="*/ 5037826 h 5352436"/>
                <a:gd name="connsiteX10-233" fmla="*/ 814572 w 9144072"/>
                <a:gd name="connsiteY10-234" fmla="*/ 5352436 h 5352436"/>
                <a:gd name="connsiteX11-235" fmla="*/ 72 w 9144072"/>
                <a:gd name="connsiteY11-236" fmla="*/ 4537936 h 5352436"/>
                <a:gd name="connsiteX12-237" fmla="*/ 327875 w 9144072"/>
                <a:gd name="connsiteY12-238" fmla="*/ 2984739 h 5352436"/>
                <a:gd name="connsiteX13-239" fmla="*/ 72 w 9144072"/>
                <a:gd name="connsiteY13-240" fmla="*/ 1280036 h 5352436"/>
                <a:gd name="connsiteX0-241" fmla="*/ 72 w 9144072"/>
                <a:gd name="connsiteY0-242" fmla="*/ 1280036 h 5352436"/>
                <a:gd name="connsiteX1-243" fmla="*/ 814572 w 9144072"/>
                <a:gd name="connsiteY1-244" fmla="*/ 465536 h 5352436"/>
                <a:gd name="connsiteX2-245" fmla="*/ 3105580 w 9144072"/>
                <a:gd name="connsiteY2-246" fmla="*/ 0 h 5352436"/>
                <a:gd name="connsiteX3-247" fmla="*/ 5986804 w 9144072"/>
                <a:gd name="connsiteY3-248" fmla="*/ 414068 h 5352436"/>
                <a:gd name="connsiteX4-249" fmla="*/ 8277814 w 9144072"/>
                <a:gd name="connsiteY4-250" fmla="*/ 206743 h 5352436"/>
                <a:gd name="connsiteX5-251" fmla="*/ 9144072 w 9144072"/>
                <a:gd name="connsiteY5-252" fmla="*/ 1280036 h 5352436"/>
                <a:gd name="connsiteX6-253" fmla="*/ 8919784 w 9144072"/>
                <a:gd name="connsiteY6-254" fmla="*/ 3260785 h 5352436"/>
                <a:gd name="connsiteX7-255" fmla="*/ 9144072 w 9144072"/>
                <a:gd name="connsiteY7-256" fmla="*/ 4486177 h 5352436"/>
                <a:gd name="connsiteX8-257" fmla="*/ 8329572 w 9144072"/>
                <a:gd name="connsiteY8-258" fmla="*/ 5352436 h 5352436"/>
                <a:gd name="connsiteX9-259" fmla="*/ 3157339 w 9144072"/>
                <a:gd name="connsiteY9-260" fmla="*/ 5037826 h 5352436"/>
                <a:gd name="connsiteX10-261" fmla="*/ 814572 w 9144072"/>
                <a:gd name="connsiteY10-262" fmla="*/ 5352436 h 5352436"/>
                <a:gd name="connsiteX11-263" fmla="*/ 72 w 9144072"/>
                <a:gd name="connsiteY11-264" fmla="*/ 4537936 h 5352436"/>
                <a:gd name="connsiteX12-265" fmla="*/ 327875 w 9144072"/>
                <a:gd name="connsiteY12-266" fmla="*/ 2984739 h 5352436"/>
                <a:gd name="connsiteX13-267" fmla="*/ 72 w 9144072"/>
                <a:gd name="connsiteY13-268" fmla="*/ 1280036 h 5352436"/>
                <a:gd name="connsiteX0-269" fmla="*/ 72 w 9144072"/>
                <a:gd name="connsiteY0-270" fmla="*/ 1280036 h 5352436"/>
                <a:gd name="connsiteX1-271" fmla="*/ 814572 w 9144072"/>
                <a:gd name="connsiteY1-272" fmla="*/ 465536 h 5352436"/>
                <a:gd name="connsiteX2-273" fmla="*/ 3105580 w 9144072"/>
                <a:gd name="connsiteY2-274" fmla="*/ 0 h 5352436"/>
                <a:gd name="connsiteX3-275" fmla="*/ 5986804 w 9144072"/>
                <a:gd name="connsiteY3-276" fmla="*/ 414068 h 5352436"/>
                <a:gd name="connsiteX4-277" fmla="*/ 8277814 w 9144072"/>
                <a:gd name="connsiteY4-278" fmla="*/ 206743 h 5352436"/>
                <a:gd name="connsiteX5-279" fmla="*/ 9144072 w 9144072"/>
                <a:gd name="connsiteY5-280" fmla="*/ 1280036 h 5352436"/>
                <a:gd name="connsiteX6-281" fmla="*/ 8919784 w 9144072"/>
                <a:gd name="connsiteY6-282" fmla="*/ 3260785 h 5352436"/>
                <a:gd name="connsiteX7-283" fmla="*/ 9144072 w 9144072"/>
                <a:gd name="connsiteY7-284" fmla="*/ 4486177 h 5352436"/>
                <a:gd name="connsiteX8-285" fmla="*/ 8329572 w 9144072"/>
                <a:gd name="connsiteY8-286" fmla="*/ 5352436 h 5352436"/>
                <a:gd name="connsiteX9-287" fmla="*/ 3157339 w 9144072"/>
                <a:gd name="connsiteY9-288" fmla="*/ 5037826 h 5352436"/>
                <a:gd name="connsiteX10-289" fmla="*/ 814572 w 9144072"/>
                <a:gd name="connsiteY10-290" fmla="*/ 5352436 h 5352436"/>
                <a:gd name="connsiteX11-291" fmla="*/ 72 w 9144072"/>
                <a:gd name="connsiteY11-292" fmla="*/ 4537936 h 5352436"/>
                <a:gd name="connsiteX12-293" fmla="*/ 327875 w 9144072"/>
                <a:gd name="connsiteY12-294" fmla="*/ 2984739 h 5352436"/>
                <a:gd name="connsiteX13-295" fmla="*/ 72 w 9144072"/>
                <a:gd name="connsiteY13-296" fmla="*/ 1280036 h 5352436"/>
                <a:gd name="connsiteX0-297" fmla="*/ 72 w 9144072"/>
                <a:gd name="connsiteY0-298" fmla="*/ 1280036 h 5352436"/>
                <a:gd name="connsiteX1-299" fmla="*/ 814572 w 9144072"/>
                <a:gd name="connsiteY1-300" fmla="*/ 465536 h 5352436"/>
                <a:gd name="connsiteX2-301" fmla="*/ 3105580 w 9144072"/>
                <a:gd name="connsiteY2-302" fmla="*/ 0 h 5352436"/>
                <a:gd name="connsiteX3-303" fmla="*/ 5986804 w 9144072"/>
                <a:gd name="connsiteY3-304" fmla="*/ 414068 h 5352436"/>
                <a:gd name="connsiteX4-305" fmla="*/ 8277814 w 9144072"/>
                <a:gd name="connsiteY4-306" fmla="*/ 206743 h 5352436"/>
                <a:gd name="connsiteX5-307" fmla="*/ 9144072 w 9144072"/>
                <a:gd name="connsiteY5-308" fmla="*/ 1280036 h 5352436"/>
                <a:gd name="connsiteX6-309" fmla="*/ 8919784 w 9144072"/>
                <a:gd name="connsiteY6-310" fmla="*/ 3260785 h 5352436"/>
                <a:gd name="connsiteX7-311" fmla="*/ 9144072 w 9144072"/>
                <a:gd name="connsiteY7-312" fmla="*/ 4486177 h 5352436"/>
                <a:gd name="connsiteX8-313" fmla="*/ 8329572 w 9144072"/>
                <a:gd name="connsiteY8-314" fmla="*/ 5352436 h 5352436"/>
                <a:gd name="connsiteX9-315" fmla="*/ 3157339 w 9144072"/>
                <a:gd name="connsiteY9-316" fmla="*/ 5037826 h 5352436"/>
                <a:gd name="connsiteX10-317" fmla="*/ 814572 w 9144072"/>
                <a:gd name="connsiteY10-318" fmla="*/ 5352436 h 5352436"/>
                <a:gd name="connsiteX11-319" fmla="*/ 72 w 9144072"/>
                <a:gd name="connsiteY11-320" fmla="*/ 4537936 h 5352436"/>
                <a:gd name="connsiteX12-321" fmla="*/ 327875 w 9144072"/>
                <a:gd name="connsiteY12-322" fmla="*/ 2984739 h 5352436"/>
                <a:gd name="connsiteX13-323" fmla="*/ 72 w 9144072"/>
                <a:gd name="connsiteY13-324" fmla="*/ 1280036 h 5352436"/>
                <a:gd name="connsiteX0-325" fmla="*/ 72 w 9144072"/>
                <a:gd name="connsiteY0-326" fmla="*/ 1280036 h 5352436"/>
                <a:gd name="connsiteX1-327" fmla="*/ 814572 w 9144072"/>
                <a:gd name="connsiteY1-328" fmla="*/ 465536 h 5352436"/>
                <a:gd name="connsiteX2-329" fmla="*/ 3105580 w 9144072"/>
                <a:gd name="connsiteY2-330" fmla="*/ 0 h 5352436"/>
                <a:gd name="connsiteX3-331" fmla="*/ 5986804 w 9144072"/>
                <a:gd name="connsiteY3-332" fmla="*/ 414068 h 5352436"/>
                <a:gd name="connsiteX4-333" fmla="*/ 8277814 w 9144072"/>
                <a:gd name="connsiteY4-334" fmla="*/ 206743 h 5352436"/>
                <a:gd name="connsiteX5-335" fmla="*/ 9144072 w 9144072"/>
                <a:gd name="connsiteY5-336" fmla="*/ 1280036 h 5352436"/>
                <a:gd name="connsiteX6-337" fmla="*/ 8919784 w 9144072"/>
                <a:gd name="connsiteY6-338" fmla="*/ 3260785 h 5352436"/>
                <a:gd name="connsiteX7-339" fmla="*/ 9144072 w 9144072"/>
                <a:gd name="connsiteY7-340" fmla="*/ 4486177 h 5352436"/>
                <a:gd name="connsiteX8-341" fmla="*/ 8329572 w 9144072"/>
                <a:gd name="connsiteY8-342" fmla="*/ 5352436 h 5352436"/>
                <a:gd name="connsiteX9-343" fmla="*/ 3157339 w 9144072"/>
                <a:gd name="connsiteY9-344" fmla="*/ 5037826 h 5352436"/>
                <a:gd name="connsiteX10-345" fmla="*/ 814572 w 9144072"/>
                <a:gd name="connsiteY10-346" fmla="*/ 5352436 h 5352436"/>
                <a:gd name="connsiteX11-347" fmla="*/ 72 w 9144072"/>
                <a:gd name="connsiteY11-348" fmla="*/ 4537936 h 5352436"/>
                <a:gd name="connsiteX12-349" fmla="*/ 327875 w 9144072"/>
                <a:gd name="connsiteY12-350" fmla="*/ 2984739 h 5352436"/>
                <a:gd name="connsiteX13-351" fmla="*/ 72 w 9144072"/>
                <a:gd name="connsiteY13-352" fmla="*/ 1280036 h 5352436"/>
                <a:gd name="connsiteX0-353" fmla="*/ 72 w 9144072"/>
                <a:gd name="connsiteY0-354" fmla="*/ 1280036 h 5352436"/>
                <a:gd name="connsiteX1-355" fmla="*/ 814572 w 9144072"/>
                <a:gd name="connsiteY1-356" fmla="*/ 465536 h 5352436"/>
                <a:gd name="connsiteX2-357" fmla="*/ 3105580 w 9144072"/>
                <a:gd name="connsiteY2-358" fmla="*/ 0 h 5352436"/>
                <a:gd name="connsiteX3-359" fmla="*/ 5986804 w 9144072"/>
                <a:gd name="connsiteY3-360" fmla="*/ 414068 h 5352436"/>
                <a:gd name="connsiteX4-361" fmla="*/ 8277814 w 9144072"/>
                <a:gd name="connsiteY4-362" fmla="*/ 206743 h 5352436"/>
                <a:gd name="connsiteX5-363" fmla="*/ 9144072 w 9144072"/>
                <a:gd name="connsiteY5-364" fmla="*/ 1280036 h 5352436"/>
                <a:gd name="connsiteX6-365" fmla="*/ 8919784 w 9144072"/>
                <a:gd name="connsiteY6-366" fmla="*/ 3260785 h 5352436"/>
                <a:gd name="connsiteX7-367" fmla="*/ 9144072 w 9144072"/>
                <a:gd name="connsiteY7-368" fmla="*/ 4486177 h 5352436"/>
                <a:gd name="connsiteX8-369" fmla="*/ 8329572 w 9144072"/>
                <a:gd name="connsiteY8-370" fmla="*/ 5352436 h 5352436"/>
                <a:gd name="connsiteX9-371" fmla="*/ 3157339 w 9144072"/>
                <a:gd name="connsiteY9-372" fmla="*/ 5037826 h 5352436"/>
                <a:gd name="connsiteX10-373" fmla="*/ 814572 w 9144072"/>
                <a:gd name="connsiteY10-374" fmla="*/ 5352436 h 5352436"/>
                <a:gd name="connsiteX11-375" fmla="*/ 72 w 9144072"/>
                <a:gd name="connsiteY11-376" fmla="*/ 4537936 h 5352436"/>
                <a:gd name="connsiteX12-377" fmla="*/ 327875 w 9144072"/>
                <a:gd name="connsiteY12-378" fmla="*/ 2984739 h 5352436"/>
                <a:gd name="connsiteX13-379" fmla="*/ 72 w 9144072"/>
                <a:gd name="connsiteY13-380" fmla="*/ 1280036 h 5352436"/>
                <a:gd name="connsiteX0-381" fmla="*/ 72 w 9144072"/>
                <a:gd name="connsiteY0-382" fmla="*/ 1280036 h 5550990"/>
                <a:gd name="connsiteX1-383" fmla="*/ 814572 w 9144072"/>
                <a:gd name="connsiteY1-384" fmla="*/ 465536 h 5550990"/>
                <a:gd name="connsiteX2-385" fmla="*/ 3105580 w 9144072"/>
                <a:gd name="connsiteY2-386" fmla="*/ 0 h 5550990"/>
                <a:gd name="connsiteX3-387" fmla="*/ 5986804 w 9144072"/>
                <a:gd name="connsiteY3-388" fmla="*/ 414068 h 5550990"/>
                <a:gd name="connsiteX4-389" fmla="*/ 8277814 w 9144072"/>
                <a:gd name="connsiteY4-390" fmla="*/ 206743 h 5550990"/>
                <a:gd name="connsiteX5-391" fmla="*/ 9144072 w 9144072"/>
                <a:gd name="connsiteY5-392" fmla="*/ 1280036 h 5550990"/>
                <a:gd name="connsiteX6-393" fmla="*/ 8919784 w 9144072"/>
                <a:gd name="connsiteY6-394" fmla="*/ 3260785 h 5550990"/>
                <a:gd name="connsiteX7-395" fmla="*/ 9144072 w 9144072"/>
                <a:gd name="connsiteY7-396" fmla="*/ 4486177 h 5550990"/>
                <a:gd name="connsiteX8-397" fmla="*/ 8329572 w 9144072"/>
                <a:gd name="connsiteY8-398" fmla="*/ 5352436 h 5550990"/>
                <a:gd name="connsiteX9-399" fmla="*/ 5917792 w 9144072"/>
                <a:gd name="connsiteY9-400" fmla="*/ 5538158 h 5550990"/>
                <a:gd name="connsiteX10-401" fmla="*/ 3157339 w 9144072"/>
                <a:gd name="connsiteY10-402" fmla="*/ 5037826 h 5550990"/>
                <a:gd name="connsiteX11-403" fmla="*/ 814572 w 9144072"/>
                <a:gd name="connsiteY11-404" fmla="*/ 5352436 h 5550990"/>
                <a:gd name="connsiteX12-405" fmla="*/ 72 w 9144072"/>
                <a:gd name="connsiteY12-406" fmla="*/ 4537936 h 5550990"/>
                <a:gd name="connsiteX13-407" fmla="*/ 327875 w 9144072"/>
                <a:gd name="connsiteY13-408" fmla="*/ 2984739 h 5550990"/>
                <a:gd name="connsiteX14" fmla="*/ 72 w 9144072"/>
                <a:gd name="connsiteY14" fmla="*/ 1280036 h 5550990"/>
                <a:gd name="connsiteX0-409" fmla="*/ 72 w 9144072"/>
                <a:gd name="connsiteY0-410" fmla="*/ 1280036 h 5545698"/>
                <a:gd name="connsiteX1-411" fmla="*/ 814572 w 9144072"/>
                <a:gd name="connsiteY1-412" fmla="*/ 465536 h 5545698"/>
                <a:gd name="connsiteX2-413" fmla="*/ 3105580 w 9144072"/>
                <a:gd name="connsiteY2-414" fmla="*/ 0 h 5545698"/>
                <a:gd name="connsiteX3-415" fmla="*/ 5986804 w 9144072"/>
                <a:gd name="connsiteY3-416" fmla="*/ 414068 h 5545698"/>
                <a:gd name="connsiteX4-417" fmla="*/ 8277814 w 9144072"/>
                <a:gd name="connsiteY4-418" fmla="*/ 206743 h 5545698"/>
                <a:gd name="connsiteX5-419" fmla="*/ 9144072 w 9144072"/>
                <a:gd name="connsiteY5-420" fmla="*/ 1280036 h 5545698"/>
                <a:gd name="connsiteX6-421" fmla="*/ 8919784 w 9144072"/>
                <a:gd name="connsiteY6-422" fmla="*/ 3260785 h 5545698"/>
                <a:gd name="connsiteX7-423" fmla="*/ 9144072 w 9144072"/>
                <a:gd name="connsiteY7-424" fmla="*/ 4486177 h 5545698"/>
                <a:gd name="connsiteX8-425" fmla="*/ 8329572 w 9144072"/>
                <a:gd name="connsiteY8-426" fmla="*/ 5352436 h 5545698"/>
                <a:gd name="connsiteX9-427" fmla="*/ 5917792 w 9144072"/>
                <a:gd name="connsiteY9-428" fmla="*/ 5538158 h 5545698"/>
                <a:gd name="connsiteX10-429" fmla="*/ 3157339 w 9144072"/>
                <a:gd name="connsiteY10-430" fmla="*/ 5037826 h 5545698"/>
                <a:gd name="connsiteX11-431" fmla="*/ 814572 w 9144072"/>
                <a:gd name="connsiteY11-432" fmla="*/ 5352436 h 5545698"/>
                <a:gd name="connsiteX12-433" fmla="*/ 72 w 9144072"/>
                <a:gd name="connsiteY12-434" fmla="*/ 4537936 h 5545698"/>
                <a:gd name="connsiteX13-435" fmla="*/ 327875 w 9144072"/>
                <a:gd name="connsiteY13-436" fmla="*/ 2984739 h 5545698"/>
                <a:gd name="connsiteX14-437" fmla="*/ 72 w 9144072"/>
                <a:gd name="connsiteY14-438" fmla="*/ 1280036 h 5545698"/>
                <a:gd name="connsiteX0-439" fmla="*/ 72 w 9144072"/>
                <a:gd name="connsiteY0-440" fmla="*/ 1280036 h 5538158"/>
                <a:gd name="connsiteX1-441" fmla="*/ 814572 w 9144072"/>
                <a:gd name="connsiteY1-442" fmla="*/ 465536 h 5538158"/>
                <a:gd name="connsiteX2-443" fmla="*/ 3105580 w 9144072"/>
                <a:gd name="connsiteY2-444" fmla="*/ 0 h 5538158"/>
                <a:gd name="connsiteX3-445" fmla="*/ 5986804 w 9144072"/>
                <a:gd name="connsiteY3-446" fmla="*/ 414068 h 5538158"/>
                <a:gd name="connsiteX4-447" fmla="*/ 8277814 w 9144072"/>
                <a:gd name="connsiteY4-448" fmla="*/ 206743 h 5538158"/>
                <a:gd name="connsiteX5-449" fmla="*/ 9144072 w 9144072"/>
                <a:gd name="connsiteY5-450" fmla="*/ 1280036 h 5538158"/>
                <a:gd name="connsiteX6-451" fmla="*/ 8919784 w 9144072"/>
                <a:gd name="connsiteY6-452" fmla="*/ 3260785 h 5538158"/>
                <a:gd name="connsiteX7-453" fmla="*/ 9144072 w 9144072"/>
                <a:gd name="connsiteY7-454" fmla="*/ 4486177 h 5538158"/>
                <a:gd name="connsiteX8-455" fmla="*/ 8329572 w 9144072"/>
                <a:gd name="connsiteY8-456" fmla="*/ 5352436 h 5538158"/>
                <a:gd name="connsiteX9-457" fmla="*/ 5917792 w 9144072"/>
                <a:gd name="connsiteY9-458" fmla="*/ 5538158 h 5538158"/>
                <a:gd name="connsiteX10-459" fmla="*/ 3157339 w 9144072"/>
                <a:gd name="connsiteY10-460" fmla="*/ 5037826 h 5538158"/>
                <a:gd name="connsiteX11-461" fmla="*/ 814572 w 9144072"/>
                <a:gd name="connsiteY11-462" fmla="*/ 5352436 h 5538158"/>
                <a:gd name="connsiteX12-463" fmla="*/ 72 w 9144072"/>
                <a:gd name="connsiteY12-464" fmla="*/ 4537936 h 5538158"/>
                <a:gd name="connsiteX13-465" fmla="*/ 327875 w 9144072"/>
                <a:gd name="connsiteY13-466" fmla="*/ 2984739 h 5538158"/>
                <a:gd name="connsiteX14-467" fmla="*/ 72 w 9144072"/>
                <a:gd name="connsiteY14-468" fmla="*/ 1280036 h 5538158"/>
                <a:gd name="connsiteX0-469" fmla="*/ 72 w 9144072"/>
                <a:gd name="connsiteY0-470" fmla="*/ 1280036 h 5574937"/>
                <a:gd name="connsiteX1-471" fmla="*/ 814572 w 9144072"/>
                <a:gd name="connsiteY1-472" fmla="*/ 465536 h 5574937"/>
                <a:gd name="connsiteX2-473" fmla="*/ 3105580 w 9144072"/>
                <a:gd name="connsiteY2-474" fmla="*/ 0 h 5574937"/>
                <a:gd name="connsiteX3-475" fmla="*/ 5986804 w 9144072"/>
                <a:gd name="connsiteY3-476" fmla="*/ 414068 h 5574937"/>
                <a:gd name="connsiteX4-477" fmla="*/ 8277814 w 9144072"/>
                <a:gd name="connsiteY4-478" fmla="*/ 206743 h 5574937"/>
                <a:gd name="connsiteX5-479" fmla="*/ 9144072 w 9144072"/>
                <a:gd name="connsiteY5-480" fmla="*/ 1280036 h 5574937"/>
                <a:gd name="connsiteX6-481" fmla="*/ 8919784 w 9144072"/>
                <a:gd name="connsiteY6-482" fmla="*/ 3260785 h 5574937"/>
                <a:gd name="connsiteX7-483" fmla="*/ 9144072 w 9144072"/>
                <a:gd name="connsiteY7-484" fmla="*/ 4486177 h 5574937"/>
                <a:gd name="connsiteX8-485" fmla="*/ 8329572 w 9144072"/>
                <a:gd name="connsiteY8-486" fmla="*/ 5352436 h 5574937"/>
                <a:gd name="connsiteX9-487" fmla="*/ 5917792 w 9144072"/>
                <a:gd name="connsiteY9-488" fmla="*/ 5538158 h 5574937"/>
                <a:gd name="connsiteX10-489" fmla="*/ 3157339 w 9144072"/>
                <a:gd name="connsiteY10-490" fmla="*/ 5037826 h 5574937"/>
                <a:gd name="connsiteX11-491" fmla="*/ 814572 w 9144072"/>
                <a:gd name="connsiteY11-492" fmla="*/ 5352436 h 5574937"/>
                <a:gd name="connsiteX12-493" fmla="*/ 72 w 9144072"/>
                <a:gd name="connsiteY12-494" fmla="*/ 4537936 h 5574937"/>
                <a:gd name="connsiteX13-495" fmla="*/ 327875 w 9144072"/>
                <a:gd name="connsiteY13-496" fmla="*/ 2984739 h 5574937"/>
                <a:gd name="connsiteX14-497" fmla="*/ 72 w 9144072"/>
                <a:gd name="connsiteY14-498" fmla="*/ 1280036 h 5574937"/>
                <a:gd name="connsiteX0-499" fmla="*/ 72 w 9144072"/>
                <a:gd name="connsiteY0-500" fmla="*/ 1280036 h 5574937"/>
                <a:gd name="connsiteX1-501" fmla="*/ 814572 w 9144072"/>
                <a:gd name="connsiteY1-502" fmla="*/ 465536 h 5574937"/>
                <a:gd name="connsiteX2-503" fmla="*/ 3105580 w 9144072"/>
                <a:gd name="connsiteY2-504" fmla="*/ 0 h 5574937"/>
                <a:gd name="connsiteX3-505" fmla="*/ 5986804 w 9144072"/>
                <a:gd name="connsiteY3-506" fmla="*/ 414068 h 5574937"/>
                <a:gd name="connsiteX4-507" fmla="*/ 8277814 w 9144072"/>
                <a:gd name="connsiteY4-508" fmla="*/ 206743 h 5574937"/>
                <a:gd name="connsiteX5-509" fmla="*/ 9144072 w 9144072"/>
                <a:gd name="connsiteY5-510" fmla="*/ 1280036 h 5574937"/>
                <a:gd name="connsiteX6-511" fmla="*/ 8919784 w 9144072"/>
                <a:gd name="connsiteY6-512" fmla="*/ 3260785 h 5574937"/>
                <a:gd name="connsiteX7-513" fmla="*/ 9144072 w 9144072"/>
                <a:gd name="connsiteY7-514" fmla="*/ 4486177 h 5574937"/>
                <a:gd name="connsiteX8-515" fmla="*/ 8329572 w 9144072"/>
                <a:gd name="connsiteY8-516" fmla="*/ 5352436 h 5574937"/>
                <a:gd name="connsiteX9-517" fmla="*/ 5917792 w 9144072"/>
                <a:gd name="connsiteY9-518" fmla="*/ 5538158 h 5574937"/>
                <a:gd name="connsiteX10-519" fmla="*/ 3157339 w 9144072"/>
                <a:gd name="connsiteY10-520" fmla="*/ 5037826 h 5574937"/>
                <a:gd name="connsiteX11-521" fmla="*/ 814572 w 9144072"/>
                <a:gd name="connsiteY11-522" fmla="*/ 5352436 h 5574937"/>
                <a:gd name="connsiteX12-523" fmla="*/ 72 w 9144072"/>
                <a:gd name="connsiteY12-524" fmla="*/ 4537936 h 5574937"/>
                <a:gd name="connsiteX13-525" fmla="*/ 327875 w 9144072"/>
                <a:gd name="connsiteY13-526" fmla="*/ 2984739 h 5574937"/>
                <a:gd name="connsiteX14-527" fmla="*/ 72 w 9144072"/>
                <a:gd name="connsiteY14-528" fmla="*/ 1280036 h 5574937"/>
                <a:gd name="connsiteX0-529" fmla="*/ 72 w 9144072"/>
                <a:gd name="connsiteY0-530" fmla="*/ 1280036 h 5574937"/>
                <a:gd name="connsiteX1-531" fmla="*/ 814572 w 9144072"/>
                <a:gd name="connsiteY1-532" fmla="*/ 465536 h 5574937"/>
                <a:gd name="connsiteX2-533" fmla="*/ 3105580 w 9144072"/>
                <a:gd name="connsiteY2-534" fmla="*/ 0 h 5574937"/>
                <a:gd name="connsiteX3-535" fmla="*/ 5986804 w 9144072"/>
                <a:gd name="connsiteY3-536" fmla="*/ 414068 h 5574937"/>
                <a:gd name="connsiteX4-537" fmla="*/ 8277814 w 9144072"/>
                <a:gd name="connsiteY4-538" fmla="*/ 206743 h 5574937"/>
                <a:gd name="connsiteX5-539" fmla="*/ 9144072 w 9144072"/>
                <a:gd name="connsiteY5-540" fmla="*/ 1280036 h 5574937"/>
                <a:gd name="connsiteX6-541" fmla="*/ 8919784 w 9144072"/>
                <a:gd name="connsiteY6-542" fmla="*/ 3260785 h 5574937"/>
                <a:gd name="connsiteX7-543" fmla="*/ 9144072 w 9144072"/>
                <a:gd name="connsiteY7-544" fmla="*/ 4486177 h 5574937"/>
                <a:gd name="connsiteX8-545" fmla="*/ 8329572 w 9144072"/>
                <a:gd name="connsiteY8-546" fmla="*/ 5352436 h 5574937"/>
                <a:gd name="connsiteX9-547" fmla="*/ 5917792 w 9144072"/>
                <a:gd name="connsiteY9-548" fmla="*/ 5538158 h 5574937"/>
                <a:gd name="connsiteX10-549" fmla="*/ 3157339 w 9144072"/>
                <a:gd name="connsiteY10-550" fmla="*/ 5037826 h 5574937"/>
                <a:gd name="connsiteX11-551" fmla="*/ 814572 w 9144072"/>
                <a:gd name="connsiteY11-552" fmla="*/ 5352436 h 5574937"/>
                <a:gd name="connsiteX12-553" fmla="*/ 72 w 9144072"/>
                <a:gd name="connsiteY12-554" fmla="*/ 4537936 h 5574937"/>
                <a:gd name="connsiteX13-555" fmla="*/ 327875 w 9144072"/>
                <a:gd name="connsiteY13-556" fmla="*/ 2984739 h 5574937"/>
                <a:gd name="connsiteX14-557" fmla="*/ 72 w 9144072"/>
                <a:gd name="connsiteY14-558" fmla="*/ 1280036 h 5574937"/>
                <a:gd name="connsiteX0-559" fmla="*/ 72 w 9144072"/>
                <a:gd name="connsiteY0-560" fmla="*/ 1280036 h 5574937"/>
                <a:gd name="connsiteX1-561" fmla="*/ 814572 w 9144072"/>
                <a:gd name="connsiteY1-562" fmla="*/ 465536 h 5574937"/>
                <a:gd name="connsiteX2-563" fmla="*/ 3105580 w 9144072"/>
                <a:gd name="connsiteY2-564" fmla="*/ 0 h 5574937"/>
                <a:gd name="connsiteX3-565" fmla="*/ 5986804 w 9144072"/>
                <a:gd name="connsiteY3-566" fmla="*/ 414068 h 5574937"/>
                <a:gd name="connsiteX4-567" fmla="*/ 8277814 w 9144072"/>
                <a:gd name="connsiteY4-568" fmla="*/ 206743 h 5574937"/>
                <a:gd name="connsiteX5-569" fmla="*/ 9144072 w 9144072"/>
                <a:gd name="connsiteY5-570" fmla="*/ 1280036 h 5574937"/>
                <a:gd name="connsiteX6-571" fmla="*/ 8919784 w 9144072"/>
                <a:gd name="connsiteY6-572" fmla="*/ 3260785 h 5574937"/>
                <a:gd name="connsiteX7-573" fmla="*/ 9144072 w 9144072"/>
                <a:gd name="connsiteY7-574" fmla="*/ 4486177 h 5574937"/>
                <a:gd name="connsiteX8-575" fmla="*/ 8329572 w 9144072"/>
                <a:gd name="connsiteY8-576" fmla="*/ 5352436 h 5574937"/>
                <a:gd name="connsiteX9-577" fmla="*/ 5917792 w 9144072"/>
                <a:gd name="connsiteY9-578" fmla="*/ 5538158 h 5574937"/>
                <a:gd name="connsiteX10-579" fmla="*/ 3157339 w 9144072"/>
                <a:gd name="connsiteY10-580" fmla="*/ 5037826 h 5574937"/>
                <a:gd name="connsiteX11-581" fmla="*/ 814572 w 9144072"/>
                <a:gd name="connsiteY11-582" fmla="*/ 5352436 h 5574937"/>
                <a:gd name="connsiteX12-583" fmla="*/ 72 w 9144072"/>
                <a:gd name="connsiteY12-584" fmla="*/ 4537936 h 5574937"/>
                <a:gd name="connsiteX13-585" fmla="*/ 327875 w 9144072"/>
                <a:gd name="connsiteY13-586" fmla="*/ 2984739 h 5574937"/>
                <a:gd name="connsiteX14-587" fmla="*/ 72 w 9144072"/>
                <a:gd name="connsiteY14-588" fmla="*/ 1280036 h 5574937"/>
                <a:gd name="connsiteX0-589" fmla="*/ 72 w 9144072"/>
                <a:gd name="connsiteY0-590" fmla="*/ 1280036 h 5574937"/>
                <a:gd name="connsiteX1-591" fmla="*/ 814572 w 9144072"/>
                <a:gd name="connsiteY1-592" fmla="*/ 465536 h 5574937"/>
                <a:gd name="connsiteX2-593" fmla="*/ 3105580 w 9144072"/>
                <a:gd name="connsiteY2-594" fmla="*/ 0 h 5574937"/>
                <a:gd name="connsiteX3-595" fmla="*/ 5986804 w 9144072"/>
                <a:gd name="connsiteY3-596" fmla="*/ 414068 h 5574937"/>
                <a:gd name="connsiteX4-597" fmla="*/ 8277814 w 9144072"/>
                <a:gd name="connsiteY4-598" fmla="*/ 206743 h 5574937"/>
                <a:gd name="connsiteX5-599" fmla="*/ 9144072 w 9144072"/>
                <a:gd name="connsiteY5-600" fmla="*/ 1280036 h 5574937"/>
                <a:gd name="connsiteX6-601" fmla="*/ 8919784 w 9144072"/>
                <a:gd name="connsiteY6-602" fmla="*/ 3260785 h 5574937"/>
                <a:gd name="connsiteX7-603" fmla="*/ 9144072 w 9144072"/>
                <a:gd name="connsiteY7-604" fmla="*/ 4486177 h 5574937"/>
                <a:gd name="connsiteX8-605" fmla="*/ 8329572 w 9144072"/>
                <a:gd name="connsiteY8-606" fmla="*/ 5352436 h 5574937"/>
                <a:gd name="connsiteX9-607" fmla="*/ 5917792 w 9144072"/>
                <a:gd name="connsiteY9-608" fmla="*/ 5538158 h 5574937"/>
                <a:gd name="connsiteX10-609" fmla="*/ 3157339 w 9144072"/>
                <a:gd name="connsiteY10-610" fmla="*/ 5037826 h 5574937"/>
                <a:gd name="connsiteX11-611" fmla="*/ 814572 w 9144072"/>
                <a:gd name="connsiteY11-612" fmla="*/ 5352436 h 5574937"/>
                <a:gd name="connsiteX12-613" fmla="*/ 72 w 9144072"/>
                <a:gd name="connsiteY12-614" fmla="*/ 4537936 h 5574937"/>
                <a:gd name="connsiteX13-615" fmla="*/ 327875 w 9144072"/>
                <a:gd name="connsiteY13-616" fmla="*/ 2984739 h 5574937"/>
                <a:gd name="connsiteX14-617" fmla="*/ 72 w 9144072"/>
                <a:gd name="connsiteY14-618" fmla="*/ 1280036 h 5574937"/>
                <a:gd name="connsiteX0-619" fmla="*/ 72 w 9144072"/>
                <a:gd name="connsiteY0-620" fmla="*/ 1280036 h 5617420"/>
                <a:gd name="connsiteX1-621" fmla="*/ 814572 w 9144072"/>
                <a:gd name="connsiteY1-622" fmla="*/ 465536 h 5617420"/>
                <a:gd name="connsiteX2-623" fmla="*/ 3105580 w 9144072"/>
                <a:gd name="connsiteY2-624" fmla="*/ 0 h 5617420"/>
                <a:gd name="connsiteX3-625" fmla="*/ 5986804 w 9144072"/>
                <a:gd name="connsiteY3-626" fmla="*/ 414068 h 5617420"/>
                <a:gd name="connsiteX4-627" fmla="*/ 8277814 w 9144072"/>
                <a:gd name="connsiteY4-628" fmla="*/ 206743 h 5617420"/>
                <a:gd name="connsiteX5-629" fmla="*/ 9144072 w 9144072"/>
                <a:gd name="connsiteY5-630" fmla="*/ 1280036 h 5617420"/>
                <a:gd name="connsiteX6-631" fmla="*/ 8919784 w 9144072"/>
                <a:gd name="connsiteY6-632" fmla="*/ 3260785 h 5617420"/>
                <a:gd name="connsiteX7-633" fmla="*/ 9144072 w 9144072"/>
                <a:gd name="connsiteY7-634" fmla="*/ 4486177 h 5617420"/>
                <a:gd name="connsiteX8-635" fmla="*/ 8329572 w 9144072"/>
                <a:gd name="connsiteY8-636" fmla="*/ 5352436 h 5617420"/>
                <a:gd name="connsiteX9-637" fmla="*/ 5917792 w 9144072"/>
                <a:gd name="connsiteY9-638" fmla="*/ 5538158 h 5617420"/>
                <a:gd name="connsiteX10-639" fmla="*/ 2973790 w 9144072"/>
                <a:gd name="connsiteY10-640" fmla="*/ 5503653 h 5617420"/>
                <a:gd name="connsiteX11-641" fmla="*/ 814572 w 9144072"/>
                <a:gd name="connsiteY11-642" fmla="*/ 5352436 h 5617420"/>
                <a:gd name="connsiteX12-643" fmla="*/ 72 w 9144072"/>
                <a:gd name="connsiteY12-644" fmla="*/ 4537936 h 5617420"/>
                <a:gd name="connsiteX13-645" fmla="*/ 327875 w 9144072"/>
                <a:gd name="connsiteY13-646" fmla="*/ 2984739 h 5617420"/>
                <a:gd name="connsiteX14-647" fmla="*/ 72 w 9144072"/>
                <a:gd name="connsiteY14-648" fmla="*/ 1280036 h 5617420"/>
                <a:gd name="connsiteX0-649" fmla="*/ 72 w 9144072"/>
                <a:gd name="connsiteY0-650" fmla="*/ 1280036 h 5541262"/>
                <a:gd name="connsiteX1-651" fmla="*/ 814572 w 9144072"/>
                <a:gd name="connsiteY1-652" fmla="*/ 465536 h 5541262"/>
                <a:gd name="connsiteX2-653" fmla="*/ 3105580 w 9144072"/>
                <a:gd name="connsiteY2-654" fmla="*/ 0 h 5541262"/>
                <a:gd name="connsiteX3-655" fmla="*/ 5986804 w 9144072"/>
                <a:gd name="connsiteY3-656" fmla="*/ 414068 h 5541262"/>
                <a:gd name="connsiteX4-657" fmla="*/ 8277814 w 9144072"/>
                <a:gd name="connsiteY4-658" fmla="*/ 206743 h 5541262"/>
                <a:gd name="connsiteX5-659" fmla="*/ 9144072 w 9144072"/>
                <a:gd name="connsiteY5-660" fmla="*/ 1280036 h 5541262"/>
                <a:gd name="connsiteX6-661" fmla="*/ 8919784 w 9144072"/>
                <a:gd name="connsiteY6-662" fmla="*/ 3260785 h 5541262"/>
                <a:gd name="connsiteX7-663" fmla="*/ 9144072 w 9144072"/>
                <a:gd name="connsiteY7-664" fmla="*/ 4486177 h 5541262"/>
                <a:gd name="connsiteX8-665" fmla="*/ 8329572 w 9144072"/>
                <a:gd name="connsiteY8-666" fmla="*/ 5352436 h 5541262"/>
                <a:gd name="connsiteX9-667" fmla="*/ 5867734 w 9144072"/>
                <a:gd name="connsiteY9-668" fmla="*/ 5434641 h 5541262"/>
                <a:gd name="connsiteX10-669" fmla="*/ 2973790 w 9144072"/>
                <a:gd name="connsiteY10-670" fmla="*/ 5503653 h 5541262"/>
                <a:gd name="connsiteX11-671" fmla="*/ 814572 w 9144072"/>
                <a:gd name="connsiteY11-672" fmla="*/ 5352436 h 5541262"/>
                <a:gd name="connsiteX12-673" fmla="*/ 72 w 9144072"/>
                <a:gd name="connsiteY12-674" fmla="*/ 4537936 h 5541262"/>
                <a:gd name="connsiteX13-675" fmla="*/ 327875 w 9144072"/>
                <a:gd name="connsiteY13-676" fmla="*/ 2984739 h 5541262"/>
                <a:gd name="connsiteX14-677" fmla="*/ 72 w 9144072"/>
                <a:gd name="connsiteY14-678" fmla="*/ 1280036 h 5541262"/>
                <a:gd name="connsiteX0-679" fmla="*/ 72 w 9144072"/>
                <a:gd name="connsiteY0-680" fmla="*/ 1280036 h 5552655"/>
                <a:gd name="connsiteX1-681" fmla="*/ 814572 w 9144072"/>
                <a:gd name="connsiteY1-682" fmla="*/ 465536 h 5552655"/>
                <a:gd name="connsiteX2-683" fmla="*/ 3105580 w 9144072"/>
                <a:gd name="connsiteY2-684" fmla="*/ 0 h 5552655"/>
                <a:gd name="connsiteX3-685" fmla="*/ 5986804 w 9144072"/>
                <a:gd name="connsiteY3-686" fmla="*/ 414068 h 5552655"/>
                <a:gd name="connsiteX4-687" fmla="*/ 8277814 w 9144072"/>
                <a:gd name="connsiteY4-688" fmla="*/ 206743 h 5552655"/>
                <a:gd name="connsiteX5-689" fmla="*/ 9144072 w 9144072"/>
                <a:gd name="connsiteY5-690" fmla="*/ 1280036 h 5552655"/>
                <a:gd name="connsiteX6-691" fmla="*/ 8919784 w 9144072"/>
                <a:gd name="connsiteY6-692" fmla="*/ 3260785 h 5552655"/>
                <a:gd name="connsiteX7-693" fmla="*/ 9144072 w 9144072"/>
                <a:gd name="connsiteY7-694" fmla="*/ 4486177 h 5552655"/>
                <a:gd name="connsiteX8-695" fmla="*/ 8329572 w 9144072"/>
                <a:gd name="connsiteY8-696" fmla="*/ 5507712 h 5552655"/>
                <a:gd name="connsiteX9-697" fmla="*/ 5867734 w 9144072"/>
                <a:gd name="connsiteY9-698" fmla="*/ 5434641 h 5552655"/>
                <a:gd name="connsiteX10-699" fmla="*/ 2973790 w 9144072"/>
                <a:gd name="connsiteY10-700" fmla="*/ 5503653 h 5552655"/>
                <a:gd name="connsiteX11-701" fmla="*/ 814572 w 9144072"/>
                <a:gd name="connsiteY11-702" fmla="*/ 5352436 h 5552655"/>
                <a:gd name="connsiteX12-703" fmla="*/ 72 w 9144072"/>
                <a:gd name="connsiteY12-704" fmla="*/ 4537936 h 5552655"/>
                <a:gd name="connsiteX13-705" fmla="*/ 327875 w 9144072"/>
                <a:gd name="connsiteY13-706" fmla="*/ 2984739 h 5552655"/>
                <a:gd name="connsiteX14-707" fmla="*/ 72 w 9144072"/>
                <a:gd name="connsiteY14-708" fmla="*/ 1280036 h 5552655"/>
                <a:gd name="connsiteX0-709" fmla="*/ 72 w 9144072"/>
                <a:gd name="connsiteY0-710" fmla="*/ 1280036 h 5552655"/>
                <a:gd name="connsiteX1-711" fmla="*/ 814572 w 9144072"/>
                <a:gd name="connsiteY1-712" fmla="*/ 465536 h 5552655"/>
                <a:gd name="connsiteX2-713" fmla="*/ 3105580 w 9144072"/>
                <a:gd name="connsiteY2-714" fmla="*/ 0 h 5552655"/>
                <a:gd name="connsiteX3-715" fmla="*/ 5986804 w 9144072"/>
                <a:gd name="connsiteY3-716" fmla="*/ 414068 h 5552655"/>
                <a:gd name="connsiteX4-717" fmla="*/ 8277814 w 9144072"/>
                <a:gd name="connsiteY4-718" fmla="*/ 206743 h 5552655"/>
                <a:gd name="connsiteX5-719" fmla="*/ 9144072 w 9144072"/>
                <a:gd name="connsiteY5-720" fmla="*/ 1280036 h 5552655"/>
                <a:gd name="connsiteX6-721" fmla="*/ 8919784 w 9144072"/>
                <a:gd name="connsiteY6-722" fmla="*/ 3260785 h 5552655"/>
                <a:gd name="connsiteX7-723" fmla="*/ 9144072 w 9144072"/>
                <a:gd name="connsiteY7-724" fmla="*/ 4486177 h 5552655"/>
                <a:gd name="connsiteX8-725" fmla="*/ 8329572 w 9144072"/>
                <a:gd name="connsiteY8-726" fmla="*/ 5507712 h 5552655"/>
                <a:gd name="connsiteX9-727" fmla="*/ 5867734 w 9144072"/>
                <a:gd name="connsiteY9-728" fmla="*/ 5434641 h 5552655"/>
                <a:gd name="connsiteX10-729" fmla="*/ 2973790 w 9144072"/>
                <a:gd name="connsiteY10-730" fmla="*/ 5503653 h 5552655"/>
                <a:gd name="connsiteX11-731" fmla="*/ 814572 w 9144072"/>
                <a:gd name="connsiteY11-732" fmla="*/ 5352436 h 5552655"/>
                <a:gd name="connsiteX12-733" fmla="*/ 72 w 9144072"/>
                <a:gd name="connsiteY12-734" fmla="*/ 4537936 h 5552655"/>
                <a:gd name="connsiteX13-735" fmla="*/ 327875 w 9144072"/>
                <a:gd name="connsiteY13-736" fmla="*/ 2984739 h 5552655"/>
                <a:gd name="connsiteX14-737" fmla="*/ 72 w 9144072"/>
                <a:gd name="connsiteY14-738" fmla="*/ 1280036 h 5552655"/>
                <a:gd name="connsiteX0-739" fmla="*/ 72 w 9144072"/>
                <a:gd name="connsiteY0-740" fmla="*/ 1280036 h 5655267"/>
                <a:gd name="connsiteX1-741" fmla="*/ 814572 w 9144072"/>
                <a:gd name="connsiteY1-742" fmla="*/ 465536 h 5655267"/>
                <a:gd name="connsiteX2-743" fmla="*/ 3105580 w 9144072"/>
                <a:gd name="connsiteY2-744" fmla="*/ 0 h 5655267"/>
                <a:gd name="connsiteX3-745" fmla="*/ 5986804 w 9144072"/>
                <a:gd name="connsiteY3-746" fmla="*/ 414068 h 5655267"/>
                <a:gd name="connsiteX4-747" fmla="*/ 8277814 w 9144072"/>
                <a:gd name="connsiteY4-748" fmla="*/ 206743 h 5655267"/>
                <a:gd name="connsiteX5-749" fmla="*/ 9144072 w 9144072"/>
                <a:gd name="connsiteY5-750" fmla="*/ 1280036 h 5655267"/>
                <a:gd name="connsiteX6-751" fmla="*/ 8919784 w 9144072"/>
                <a:gd name="connsiteY6-752" fmla="*/ 3260785 h 5655267"/>
                <a:gd name="connsiteX7-753" fmla="*/ 9144072 w 9144072"/>
                <a:gd name="connsiteY7-754" fmla="*/ 4486177 h 5655267"/>
                <a:gd name="connsiteX8-755" fmla="*/ 8329572 w 9144072"/>
                <a:gd name="connsiteY8-756" fmla="*/ 5507712 h 5655267"/>
                <a:gd name="connsiteX9-757" fmla="*/ 5867734 w 9144072"/>
                <a:gd name="connsiteY9-758" fmla="*/ 5434641 h 5655267"/>
                <a:gd name="connsiteX10-759" fmla="*/ 2973790 w 9144072"/>
                <a:gd name="connsiteY10-760" fmla="*/ 5503653 h 5655267"/>
                <a:gd name="connsiteX11-761" fmla="*/ 814572 w 9144072"/>
                <a:gd name="connsiteY11-762" fmla="*/ 5352436 h 5655267"/>
                <a:gd name="connsiteX12-763" fmla="*/ 72 w 9144072"/>
                <a:gd name="connsiteY12-764" fmla="*/ 4537936 h 5655267"/>
                <a:gd name="connsiteX13-765" fmla="*/ 327875 w 9144072"/>
                <a:gd name="connsiteY13-766" fmla="*/ 2984739 h 5655267"/>
                <a:gd name="connsiteX14-767" fmla="*/ 72 w 9144072"/>
                <a:gd name="connsiteY14-768" fmla="*/ 1280036 h 56552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  <a:cxn ang="0">
                  <a:pos x="connsiteX11-105" y="connsiteY11-106"/>
                </a:cxn>
                <a:cxn ang="0">
                  <a:pos x="connsiteX12-131" y="connsiteY12-132"/>
                </a:cxn>
                <a:cxn ang="0">
                  <a:pos x="connsiteX13-211" y="connsiteY13-212"/>
                </a:cxn>
                <a:cxn ang="0">
                  <a:pos x="connsiteX14-437" y="connsiteY14-438"/>
                </a:cxn>
              </a:cxnLst>
              <a:rect l="l" t="t" r="r" b="b"/>
              <a:pathLst>
                <a:path w="9144072" h="5655267">
                  <a:moveTo>
                    <a:pt x="72" y="1280036"/>
                  </a:moveTo>
                  <a:cubicBezTo>
                    <a:pt x="72" y="830200"/>
                    <a:pt x="364736" y="465536"/>
                    <a:pt x="814572" y="465536"/>
                  </a:cubicBezTo>
                  <a:cubicBezTo>
                    <a:pt x="2118830" y="465633"/>
                    <a:pt x="1801322" y="-97"/>
                    <a:pt x="3105580" y="0"/>
                  </a:cubicBezTo>
                  <a:cubicBezTo>
                    <a:pt x="4042984" y="80513"/>
                    <a:pt x="5049400" y="419819"/>
                    <a:pt x="5986804" y="414068"/>
                  </a:cubicBezTo>
                  <a:cubicBezTo>
                    <a:pt x="6750474" y="344960"/>
                    <a:pt x="7410627" y="155082"/>
                    <a:pt x="8277814" y="206743"/>
                  </a:cubicBezTo>
                  <a:cubicBezTo>
                    <a:pt x="8813914" y="258502"/>
                    <a:pt x="9144072" y="830200"/>
                    <a:pt x="9144072" y="1280036"/>
                  </a:cubicBezTo>
                  <a:cubicBezTo>
                    <a:pt x="9144072" y="1808014"/>
                    <a:pt x="8919784" y="2732807"/>
                    <a:pt x="8919784" y="3260785"/>
                  </a:cubicBezTo>
                  <a:lnTo>
                    <a:pt x="9144072" y="4486177"/>
                  </a:lnTo>
                  <a:cubicBezTo>
                    <a:pt x="9144072" y="4936013"/>
                    <a:pt x="8796661" y="5386942"/>
                    <a:pt x="8329572" y="5507712"/>
                  </a:cubicBezTo>
                  <a:cubicBezTo>
                    <a:pt x="7705595" y="5697419"/>
                    <a:pt x="6816037" y="5211031"/>
                    <a:pt x="5867734" y="5434641"/>
                  </a:cubicBezTo>
                  <a:cubicBezTo>
                    <a:pt x="4971189" y="5640998"/>
                    <a:pt x="3740896" y="5773271"/>
                    <a:pt x="2973790" y="5503653"/>
                  </a:cubicBezTo>
                  <a:cubicBezTo>
                    <a:pt x="2242927" y="5177203"/>
                    <a:pt x="1595494" y="5247566"/>
                    <a:pt x="814572" y="5352436"/>
                  </a:cubicBezTo>
                  <a:cubicBezTo>
                    <a:pt x="364736" y="5352436"/>
                    <a:pt x="72" y="4987772"/>
                    <a:pt x="72" y="4537936"/>
                  </a:cubicBezTo>
                  <a:cubicBezTo>
                    <a:pt x="-5679" y="4002951"/>
                    <a:pt x="333626" y="3519724"/>
                    <a:pt x="327875" y="2984739"/>
                  </a:cubicBezTo>
                  <a:cubicBezTo>
                    <a:pt x="333626" y="2433757"/>
                    <a:pt x="-5679" y="1831018"/>
                    <a:pt x="72" y="1280036"/>
                  </a:cubicBezTo>
                  <a:close/>
                </a:path>
              </a:pathLst>
            </a:custGeom>
            <a:pattFill prst="pct5">
              <a:fgClr>
                <a:schemeClr val="bg1"/>
              </a:fgClr>
              <a:bgClr>
                <a:schemeClr val="accent4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สี่เหลี่ยมผืนผ้ามุมมน 2">
              <a:extLst>
                <a:ext uri="{FF2B5EF4-FFF2-40B4-BE49-F238E27FC236}">
                  <a16:creationId xmlns:a16="http://schemas.microsoft.com/office/drawing/2014/main" id="{F56401B7-9989-A4BF-1234-787BE62FD46B}"/>
                </a:ext>
              </a:extLst>
            </p:cNvPr>
            <p:cNvSpPr/>
            <p:nvPr/>
          </p:nvSpPr>
          <p:spPr>
            <a:xfrm>
              <a:off x="1027384" y="684748"/>
              <a:ext cx="10448355" cy="5655267"/>
            </a:xfrm>
            <a:custGeom>
              <a:avLst/>
              <a:gdLst>
                <a:gd name="connsiteX0" fmla="*/ 0 w 9144000"/>
                <a:gd name="connsiteY0" fmla="*/ 814500 h 4886900"/>
                <a:gd name="connsiteX1" fmla="*/ 814500 w 9144000"/>
                <a:gd name="connsiteY1" fmla="*/ 0 h 4886900"/>
                <a:gd name="connsiteX2" fmla="*/ 8329500 w 9144000"/>
                <a:gd name="connsiteY2" fmla="*/ 0 h 4886900"/>
                <a:gd name="connsiteX3" fmla="*/ 9144000 w 9144000"/>
                <a:gd name="connsiteY3" fmla="*/ 814500 h 4886900"/>
                <a:gd name="connsiteX4" fmla="*/ 9144000 w 9144000"/>
                <a:gd name="connsiteY4" fmla="*/ 4072400 h 4886900"/>
                <a:gd name="connsiteX5" fmla="*/ 8329500 w 9144000"/>
                <a:gd name="connsiteY5" fmla="*/ 4886900 h 4886900"/>
                <a:gd name="connsiteX6" fmla="*/ 814500 w 9144000"/>
                <a:gd name="connsiteY6" fmla="*/ 4886900 h 4886900"/>
                <a:gd name="connsiteX7" fmla="*/ 0 w 9144000"/>
                <a:gd name="connsiteY7" fmla="*/ 4072400 h 4886900"/>
                <a:gd name="connsiteX8" fmla="*/ 0 w 9144000"/>
                <a:gd name="connsiteY8" fmla="*/ 814500 h 4886900"/>
                <a:gd name="connsiteX0-1" fmla="*/ 72 w 9144072"/>
                <a:gd name="connsiteY0-2" fmla="*/ 814500 h 4886900"/>
                <a:gd name="connsiteX1-3" fmla="*/ 814572 w 9144072"/>
                <a:gd name="connsiteY1-4" fmla="*/ 0 h 4886900"/>
                <a:gd name="connsiteX2-5" fmla="*/ 8329572 w 9144072"/>
                <a:gd name="connsiteY2-6" fmla="*/ 0 h 4886900"/>
                <a:gd name="connsiteX3-7" fmla="*/ 9144072 w 9144072"/>
                <a:gd name="connsiteY3-8" fmla="*/ 814500 h 4886900"/>
                <a:gd name="connsiteX4-9" fmla="*/ 9144072 w 9144072"/>
                <a:gd name="connsiteY4-10" fmla="*/ 4072400 h 4886900"/>
                <a:gd name="connsiteX5-11" fmla="*/ 8329572 w 9144072"/>
                <a:gd name="connsiteY5-12" fmla="*/ 4886900 h 4886900"/>
                <a:gd name="connsiteX6-13" fmla="*/ 814572 w 9144072"/>
                <a:gd name="connsiteY6-14" fmla="*/ 4886900 h 4886900"/>
                <a:gd name="connsiteX7-15" fmla="*/ 72 w 9144072"/>
                <a:gd name="connsiteY7-16" fmla="*/ 4072400 h 4886900"/>
                <a:gd name="connsiteX8-17" fmla="*/ 327875 w 9144072"/>
                <a:gd name="connsiteY8-18" fmla="*/ 2519203 h 4886900"/>
                <a:gd name="connsiteX9" fmla="*/ 72 w 9144072"/>
                <a:gd name="connsiteY9" fmla="*/ 814500 h 4886900"/>
                <a:gd name="connsiteX0-19" fmla="*/ 72 w 9144072"/>
                <a:gd name="connsiteY0-20" fmla="*/ 814500 h 4886900"/>
                <a:gd name="connsiteX1-21" fmla="*/ 814572 w 9144072"/>
                <a:gd name="connsiteY1-22" fmla="*/ 0 h 4886900"/>
                <a:gd name="connsiteX2-23" fmla="*/ 8329572 w 9144072"/>
                <a:gd name="connsiteY2-24" fmla="*/ 0 h 4886900"/>
                <a:gd name="connsiteX3-25" fmla="*/ 9144072 w 9144072"/>
                <a:gd name="connsiteY3-26" fmla="*/ 814500 h 4886900"/>
                <a:gd name="connsiteX4-27" fmla="*/ 9144072 w 9144072"/>
                <a:gd name="connsiteY4-28" fmla="*/ 4072400 h 4886900"/>
                <a:gd name="connsiteX5-29" fmla="*/ 8329572 w 9144072"/>
                <a:gd name="connsiteY5-30" fmla="*/ 4886900 h 4886900"/>
                <a:gd name="connsiteX6-31" fmla="*/ 3157339 w 9144072"/>
                <a:gd name="connsiteY6-32" fmla="*/ 4572290 h 4886900"/>
                <a:gd name="connsiteX7-33" fmla="*/ 814572 w 9144072"/>
                <a:gd name="connsiteY7-34" fmla="*/ 4886900 h 4886900"/>
                <a:gd name="connsiteX8-35" fmla="*/ 72 w 9144072"/>
                <a:gd name="connsiteY8-36" fmla="*/ 4072400 h 4886900"/>
                <a:gd name="connsiteX9-37" fmla="*/ 327875 w 9144072"/>
                <a:gd name="connsiteY9-38" fmla="*/ 2519203 h 4886900"/>
                <a:gd name="connsiteX10" fmla="*/ 72 w 9144072"/>
                <a:gd name="connsiteY10" fmla="*/ 814500 h 4886900"/>
                <a:gd name="connsiteX0-39" fmla="*/ 72 w 9144072"/>
                <a:gd name="connsiteY0-40" fmla="*/ 814500 h 4886900"/>
                <a:gd name="connsiteX1-41" fmla="*/ 814572 w 9144072"/>
                <a:gd name="connsiteY1-42" fmla="*/ 0 h 4886900"/>
                <a:gd name="connsiteX2-43" fmla="*/ 8329572 w 9144072"/>
                <a:gd name="connsiteY2-44" fmla="*/ 0 h 4886900"/>
                <a:gd name="connsiteX3-45" fmla="*/ 9144072 w 9144072"/>
                <a:gd name="connsiteY3-46" fmla="*/ 814500 h 4886900"/>
                <a:gd name="connsiteX4-47" fmla="*/ 9144072 w 9144072"/>
                <a:gd name="connsiteY4-48" fmla="*/ 4020641 h 4886900"/>
                <a:gd name="connsiteX5-49" fmla="*/ 8329572 w 9144072"/>
                <a:gd name="connsiteY5-50" fmla="*/ 4886900 h 4886900"/>
                <a:gd name="connsiteX6-51" fmla="*/ 3157339 w 9144072"/>
                <a:gd name="connsiteY6-52" fmla="*/ 4572290 h 4886900"/>
                <a:gd name="connsiteX7-53" fmla="*/ 814572 w 9144072"/>
                <a:gd name="connsiteY7-54" fmla="*/ 4886900 h 4886900"/>
                <a:gd name="connsiteX8-55" fmla="*/ 72 w 9144072"/>
                <a:gd name="connsiteY8-56" fmla="*/ 4072400 h 4886900"/>
                <a:gd name="connsiteX9-57" fmla="*/ 327875 w 9144072"/>
                <a:gd name="connsiteY9-58" fmla="*/ 2519203 h 4886900"/>
                <a:gd name="connsiteX10-59" fmla="*/ 72 w 9144072"/>
                <a:gd name="connsiteY10-60" fmla="*/ 814500 h 4886900"/>
                <a:gd name="connsiteX0-61" fmla="*/ 72 w 9144072"/>
                <a:gd name="connsiteY0-62" fmla="*/ 814500 h 4886900"/>
                <a:gd name="connsiteX1-63" fmla="*/ 814572 w 9144072"/>
                <a:gd name="connsiteY1-64" fmla="*/ 0 h 4886900"/>
                <a:gd name="connsiteX2-65" fmla="*/ 8329572 w 9144072"/>
                <a:gd name="connsiteY2-66" fmla="*/ 0 h 4886900"/>
                <a:gd name="connsiteX3-67" fmla="*/ 9144072 w 9144072"/>
                <a:gd name="connsiteY3-68" fmla="*/ 814500 h 4886900"/>
                <a:gd name="connsiteX4-69" fmla="*/ 8919784 w 9144072"/>
                <a:gd name="connsiteY4-70" fmla="*/ 2795249 h 4886900"/>
                <a:gd name="connsiteX5-71" fmla="*/ 9144072 w 9144072"/>
                <a:gd name="connsiteY5-72" fmla="*/ 4020641 h 4886900"/>
                <a:gd name="connsiteX6-73" fmla="*/ 8329572 w 9144072"/>
                <a:gd name="connsiteY6-74" fmla="*/ 4886900 h 4886900"/>
                <a:gd name="connsiteX7-75" fmla="*/ 3157339 w 9144072"/>
                <a:gd name="connsiteY7-76" fmla="*/ 4572290 h 4886900"/>
                <a:gd name="connsiteX8-77" fmla="*/ 814572 w 9144072"/>
                <a:gd name="connsiteY8-78" fmla="*/ 4886900 h 4886900"/>
                <a:gd name="connsiteX9-79" fmla="*/ 72 w 9144072"/>
                <a:gd name="connsiteY9-80" fmla="*/ 4072400 h 4886900"/>
                <a:gd name="connsiteX10-81" fmla="*/ 327875 w 9144072"/>
                <a:gd name="connsiteY10-82" fmla="*/ 2519203 h 4886900"/>
                <a:gd name="connsiteX11" fmla="*/ 72 w 9144072"/>
                <a:gd name="connsiteY11" fmla="*/ 814500 h 4886900"/>
                <a:gd name="connsiteX0-83" fmla="*/ 72 w 9144072"/>
                <a:gd name="connsiteY0-84" fmla="*/ 814500 h 4886900"/>
                <a:gd name="connsiteX1-85" fmla="*/ 814572 w 9144072"/>
                <a:gd name="connsiteY1-86" fmla="*/ 0 h 4886900"/>
                <a:gd name="connsiteX2-87" fmla="*/ 4744599 w 9144072"/>
                <a:gd name="connsiteY2-88" fmla="*/ 310841 h 4886900"/>
                <a:gd name="connsiteX3-89" fmla="*/ 8329572 w 9144072"/>
                <a:gd name="connsiteY3-90" fmla="*/ 0 h 4886900"/>
                <a:gd name="connsiteX4-91" fmla="*/ 9144072 w 9144072"/>
                <a:gd name="connsiteY4-92" fmla="*/ 814500 h 4886900"/>
                <a:gd name="connsiteX5-93" fmla="*/ 8919784 w 9144072"/>
                <a:gd name="connsiteY5-94" fmla="*/ 2795249 h 4886900"/>
                <a:gd name="connsiteX6-95" fmla="*/ 9144072 w 9144072"/>
                <a:gd name="connsiteY6-96" fmla="*/ 4020641 h 4886900"/>
                <a:gd name="connsiteX7-97" fmla="*/ 8329572 w 9144072"/>
                <a:gd name="connsiteY7-98" fmla="*/ 4886900 h 4886900"/>
                <a:gd name="connsiteX8-99" fmla="*/ 3157339 w 9144072"/>
                <a:gd name="connsiteY8-100" fmla="*/ 4572290 h 4886900"/>
                <a:gd name="connsiteX9-101" fmla="*/ 814572 w 9144072"/>
                <a:gd name="connsiteY9-102" fmla="*/ 4886900 h 4886900"/>
                <a:gd name="connsiteX10-103" fmla="*/ 72 w 9144072"/>
                <a:gd name="connsiteY10-104" fmla="*/ 4072400 h 4886900"/>
                <a:gd name="connsiteX11-105" fmla="*/ 327875 w 9144072"/>
                <a:gd name="connsiteY11-106" fmla="*/ 2519203 h 4886900"/>
                <a:gd name="connsiteX12" fmla="*/ 72 w 9144072"/>
                <a:gd name="connsiteY12" fmla="*/ 814500 h 4886900"/>
                <a:gd name="connsiteX0-107" fmla="*/ 72 w 9144072"/>
                <a:gd name="connsiteY0-108" fmla="*/ 814500 h 4886900"/>
                <a:gd name="connsiteX1-109" fmla="*/ 814572 w 9144072"/>
                <a:gd name="connsiteY1-110" fmla="*/ 0 h 4886900"/>
                <a:gd name="connsiteX2-111" fmla="*/ 5538229 w 9144072"/>
                <a:gd name="connsiteY2-112" fmla="*/ 224577 h 4886900"/>
                <a:gd name="connsiteX3-113" fmla="*/ 8329572 w 9144072"/>
                <a:gd name="connsiteY3-114" fmla="*/ 0 h 4886900"/>
                <a:gd name="connsiteX4-115" fmla="*/ 9144072 w 9144072"/>
                <a:gd name="connsiteY4-116" fmla="*/ 814500 h 4886900"/>
                <a:gd name="connsiteX5-117" fmla="*/ 8919784 w 9144072"/>
                <a:gd name="connsiteY5-118" fmla="*/ 2795249 h 4886900"/>
                <a:gd name="connsiteX6-119" fmla="*/ 9144072 w 9144072"/>
                <a:gd name="connsiteY6-120" fmla="*/ 4020641 h 4886900"/>
                <a:gd name="connsiteX7-121" fmla="*/ 8329572 w 9144072"/>
                <a:gd name="connsiteY7-122" fmla="*/ 4886900 h 4886900"/>
                <a:gd name="connsiteX8-123" fmla="*/ 3157339 w 9144072"/>
                <a:gd name="connsiteY8-124" fmla="*/ 4572290 h 4886900"/>
                <a:gd name="connsiteX9-125" fmla="*/ 814572 w 9144072"/>
                <a:gd name="connsiteY9-126" fmla="*/ 4886900 h 4886900"/>
                <a:gd name="connsiteX10-127" fmla="*/ 72 w 9144072"/>
                <a:gd name="connsiteY10-128" fmla="*/ 4072400 h 4886900"/>
                <a:gd name="connsiteX11-129" fmla="*/ 327875 w 9144072"/>
                <a:gd name="connsiteY11-130" fmla="*/ 2519203 h 4886900"/>
                <a:gd name="connsiteX12-131" fmla="*/ 72 w 9144072"/>
                <a:gd name="connsiteY12-132" fmla="*/ 814500 h 4886900"/>
                <a:gd name="connsiteX0-133" fmla="*/ 72 w 9144072"/>
                <a:gd name="connsiteY0-134" fmla="*/ 1280036 h 5352436"/>
                <a:gd name="connsiteX1-135" fmla="*/ 814572 w 9144072"/>
                <a:gd name="connsiteY1-136" fmla="*/ 465536 h 5352436"/>
                <a:gd name="connsiteX2-137" fmla="*/ 3105580 w 9144072"/>
                <a:gd name="connsiteY2-138" fmla="*/ 0 h 5352436"/>
                <a:gd name="connsiteX3-139" fmla="*/ 8329572 w 9144072"/>
                <a:gd name="connsiteY3-140" fmla="*/ 465536 h 5352436"/>
                <a:gd name="connsiteX4-141" fmla="*/ 9144072 w 9144072"/>
                <a:gd name="connsiteY4-142" fmla="*/ 1280036 h 5352436"/>
                <a:gd name="connsiteX5-143" fmla="*/ 8919784 w 9144072"/>
                <a:gd name="connsiteY5-144" fmla="*/ 3260785 h 5352436"/>
                <a:gd name="connsiteX6-145" fmla="*/ 9144072 w 9144072"/>
                <a:gd name="connsiteY6-146" fmla="*/ 4486177 h 5352436"/>
                <a:gd name="connsiteX7-147" fmla="*/ 8329572 w 9144072"/>
                <a:gd name="connsiteY7-148" fmla="*/ 5352436 h 5352436"/>
                <a:gd name="connsiteX8-149" fmla="*/ 3157339 w 9144072"/>
                <a:gd name="connsiteY8-150" fmla="*/ 5037826 h 5352436"/>
                <a:gd name="connsiteX9-151" fmla="*/ 814572 w 9144072"/>
                <a:gd name="connsiteY9-152" fmla="*/ 5352436 h 5352436"/>
                <a:gd name="connsiteX10-153" fmla="*/ 72 w 9144072"/>
                <a:gd name="connsiteY10-154" fmla="*/ 4537936 h 5352436"/>
                <a:gd name="connsiteX11-155" fmla="*/ 327875 w 9144072"/>
                <a:gd name="connsiteY11-156" fmla="*/ 2984739 h 5352436"/>
                <a:gd name="connsiteX12-157" fmla="*/ 72 w 9144072"/>
                <a:gd name="connsiteY12-158" fmla="*/ 1280036 h 5352436"/>
                <a:gd name="connsiteX0-159" fmla="*/ 72 w 9144072"/>
                <a:gd name="connsiteY0-160" fmla="*/ 1280036 h 5352436"/>
                <a:gd name="connsiteX1-161" fmla="*/ 814572 w 9144072"/>
                <a:gd name="connsiteY1-162" fmla="*/ 465536 h 5352436"/>
                <a:gd name="connsiteX2-163" fmla="*/ 3105580 w 9144072"/>
                <a:gd name="connsiteY2-164" fmla="*/ 0 h 5352436"/>
                <a:gd name="connsiteX3-165" fmla="*/ 5917792 w 9144072"/>
                <a:gd name="connsiteY3-166" fmla="*/ 483079 h 5352436"/>
                <a:gd name="connsiteX4-167" fmla="*/ 8329572 w 9144072"/>
                <a:gd name="connsiteY4-168" fmla="*/ 465536 h 5352436"/>
                <a:gd name="connsiteX5-169" fmla="*/ 9144072 w 9144072"/>
                <a:gd name="connsiteY5-170" fmla="*/ 1280036 h 5352436"/>
                <a:gd name="connsiteX6-171" fmla="*/ 8919784 w 9144072"/>
                <a:gd name="connsiteY6-172" fmla="*/ 3260785 h 5352436"/>
                <a:gd name="connsiteX7-173" fmla="*/ 9144072 w 9144072"/>
                <a:gd name="connsiteY7-174" fmla="*/ 4486177 h 5352436"/>
                <a:gd name="connsiteX8-175" fmla="*/ 8329572 w 9144072"/>
                <a:gd name="connsiteY8-176" fmla="*/ 5352436 h 5352436"/>
                <a:gd name="connsiteX9-177" fmla="*/ 3157339 w 9144072"/>
                <a:gd name="connsiteY9-178" fmla="*/ 5037826 h 5352436"/>
                <a:gd name="connsiteX10-179" fmla="*/ 814572 w 9144072"/>
                <a:gd name="connsiteY10-180" fmla="*/ 5352436 h 5352436"/>
                <a:gd name="connsiteX11-181" fmla="*/ 72 w 9144072"/>
                <a:gd name="connsiteY11-182" fmla="*/ 4537936 h 5352436"/>
                <a:gd name="connsiteX12-183" fmla="*/ 327875 w 9144072"/>
                <a:gd name="connsiteY12-184" fmla="*/ 2984739 h 5352436"/>
                <a:gd name="connsiteX13" fmla="*/ 72 w 9144072"/>
                <a:gd name="connsiteY13" fmla="*/ 1280036 h 5352436"/>
                <a:gd name="connsiteX0-185" fmla="*/ 72 w 9144072"/>
                <a:gd name="connsiteY0-186" fmla="*/ 1280036 h 5352436"/>
                <a:gd name="connsiteX1-187" fmla="*/ 814572 w 9144072"/>
                <a:gd name="connsiteY1-188" fmla="*/ 465536 h 5352436"/>
                <a:gd name="connsiteX2-189" fmla="*/ 3105580 w 9144072"/>
                <a:gd name="connsiteY2-190" fmla="*/ 0 h 5352436"/>
                <a:gd name="connsiteX3-191" fmla="*/ 5917792 w 9144072"/>
                <a:gd name="connsiteY3-192" fmla="*/ 483079 h 5352436"/>
                <a:gd name="connsiteX4-193" fmla="*/ 8277814 w 9144072"/>
                <a:gd name="connsiteY4-194" fmla="*/ 206743 h 5352436"/>
                <a:gd name="connsiteX5-195" fmla="*/ 9144072 w 9144072"/>
                <a:gd name="connsiteY5-196" fmla="*/ 1280036 h 5352436"/>
                <a:gd name="connsiteX6-197" fmla="*/ 8919784 w 9144072"/>
                <a:gd name="connsiteY6-198" fmla="*/ 3260785 h 5352436"/>
                <a:gd name="connsiteX7-199" fmla="*/ 9144072 w 9144072"/>
                <a:gd name="connsiteY7-200" fmla="*/ 4486177 h 5352436"/>
                <a:gd name="connsiteX8-201" fmla="*/ 8329572 w 9144072"/>
                <a:gd name="connsiteY8-202" fmla="*/ 5352436 h 5352436"/>
                <a:gd name="connsiteX9-203" fmla="*/ 3157339 w 9144072"/>
                <a:gd name="connsiteY9-204" fmla="*/ 5037826 h 5352436"/>
                <a:gd name="connsiteX10-205" fmla="*/ 814572 w 9144072"/>
                <a:gd name="connsiteY10-206" fmla="*/ 5352436 h 5352436"/>
                <a:gd name="connsiteX11-207" fmla="*/ 72 w 9144072"/>
                <a:gd name="connsiteY11-208" fmla="*/ 4537936 h 5352436"/>
                <a:gd name="connsiteX12-209" fmla="*/ 327875 w 9144072"/>
                <a:gd name="connsiteY12-210" fmla="*/ 2984739 h 5352436"/>
                <a:gd name="connsiteX13-211" fmla="*/ 72 w 9144072"/>
                <a:gd name="connsiteY13-212" fmla="*/ 1280036 h 5352436"/>
                <a:gd name="connsiteX0-213" fmla="*/ 72 w 9144072"/>
                <a:gd name="connsiteY0-214" fmla="*/ 1280036 h 5352436"/>
                <a:gd name="connsiteX1-215" fmla="*/ 814572 w 9144072"/>
                <a:gd name="connsiteY1-216" fmla="*/ 465536 h 5352436"/>
                <a:gd name="connsiteX2-217" fmla="*/ 3105580 w 9144072"/>
                <a:gd name="connsiteY2-218" fmla="*/ 0 h 5352436"/>
                <a:gd name="connsiteX3-219" fmla="*/ 5986804 w 9144072"/>
                <a:gd name="connsiteY3-220" fmla="*/ 414068 h 5352436"/>
                <a:gd name="connsiteX4-221" fmla="*/ 8277814 w 9144072"/>
                <a:gd name="connsiteY4-222" fmla="*/ 206743 h 5352436"/>
                <a:gd name="connsiteX5-223" fmla="*/ 9144072 w 9144072"/>
                <a:gd name="connsiteY5-224" fmla="*/ 1280036 h 5352436"/>
                <a:gd name="connsiteX6-225" fmla="*/ 8919784 w 9144072"/>
                <a:gd name="connsiteY6-226" fmla="*/ 3260785 h 5352436"/>
                <a:gd name="connsiteX7-227" fmla="*/ 9144072 w 9144072"/>
                <a:gd name="connsiteY7-228" fmla="*/ 4486177 h 5352436"/>
                <a:gd name="connsiteX8-229" fmla="*/ 8329572 w 9144072"/>
                <a:gd name="connsiteY8-230" fmla="*/ 5352436 h 5352436"/>
                <a:gd name="connsiteX9-231" fmla="*/ 3157339 w 9144072"/>
                <a:gd name="connsiteY9-232" fmla="*/ 5037826 h 5352436"/>
                <a:gd name="connsiteX10-233" fmla="*/ 814572 w 9144072"/>
                <a:gd name="connsiteY10-234" fmla="*/ 5352436 h 5352436"/>
                <a:gd name="connsiteX11-235" fmla="*/ 72 w 9144072"/>
                <a:gd name="connsiteY11-236" fmla="*/ 4537936 h 5352436"/>
                <a:gd name="connsiteX12-237" fmla="*/ 327875 w 9144072"/>
                <a:gd name="connsiteY12-238" fmla="*/ 2984739 h 5352436"/>
                <a:gd name="connsiteX13-239" fmla="*/ 72 w 9144072"/>
                <a:gd name="connsiteY13-240" fmla="*/ 1280036 h 5352436"/>
                <a:gd name="connsiteX0-241" fmla="*/ 72 w 9144072"/>
                <a:gd name="connsiteY0-242" fmla="*/ 1280036 h 5352436"/>
                <a:gd name="connsiteX1-243" fmla="*/ 814572 w 9144072"/>
                <a:gd name="connsiteY1-244" fmla="*/ 465536 h 5352436"/>
                <a:gd name="connsiteX2-245" fmla="*/ 3105580 w 9144072"/>
                <a:gd name="connsiteY2-246" fmla="*/ 0 h 5352436"/>
                <a:gd name="connsiteX3-247" fmla="*/ 5986804 w 9144072"/>
                <a:gd name="connsiteY3-248" fmla="*/ 414068 h 5352436"/>
                <a:gd name="connsiteX4-249" fmla="*/ 8277814 w 9144072"/>
                <a:gd name="connsiteY4-250" fmla="*/ 206743 h 5352436"/>
                <a:gd name="connsiteX5-251" fmla="*/ 9144072 w 9144072"/>
                <a:gd name="connsiteY5-252" fmla="*/ 1280036 h 5352436"/>
                <a:gd name="connsiteX6-253" fmla="*/ 8919784 w 9144072"/>
                <a:gd name="connsiteY6-254" fmla="*/ 3260785 h 5352436"/>
                <a:gd name="connsiteX7-255" fmla="*/ 9144072 w 9144072"/>
                <a:gd name="connsiteY7-256" fmla="*/ 4486177 h 5352436"/>
                <a:gd name="connsiteX8-257" fmla="*/ 8329572 w 9144072"/>
                <a:gd name="connsiteY8-258" fmla="*/ 5352436 h 5352436"/>
                <a:gd name="connsiteX9-259" fmla="*/ 3157339 w 9144072"/>
                <a:gd name="connsiteY9-260" fmla="*/ 5037826 h 5352436"/>
                <a:gd name="connsiteX10-261" fmla="*/ 814572 w 9144072"/>
                <a:gd name="connsiteY10-262" fmla="*/ 5352436 h 5352436"/>
                <a:gd name="connsiteX11-263" fmla="*/ 72 w 9144072"/>
                <a:gd name="connsiteY11-264" fmla="*/ 4537936 h 5352436"/>
                <a:gd name="connsiteX12-265" fmla="*/ 327875 w 9144072"/>
                <a:gd name="connsiteY12-266" fmla="*/ 2984739 h 5352436"/>
                <a:gd name="connsiteX13-267" fmla="*/ 72 w 9144072"/>
                <a:gd name="connsiteY13-268" fmla="*/ 1280036 h 5352436"/>
                <a:gd name="connsiteX0-269" fmla="*/ 72 w 9144072"/>
                <a:gd name="connsiteY0-270" fmla="*/ 1280036 h 5352436"/>
                <a:gd name="connsiteX1-271" fmla="*/ 814572 w 9144072"/>
                <a:gd name="connsiteY1-272" fmla="*/ 465536 h 5352436"/>
                <a:gd name="connsiteX2-273" fmla="*/ 3105580 w 9144072"/>
                <a:gd name="connsiteY2-274" fmla="*/ 0 h 5352436"/>
                <a:gd name="connsiteX3-275" fmla="*/ 5986804 w 9144072"/>
                <a:gd name="connsiteY3-276" fmla="*/ 414068 h 5352436"/>
                <a:gd name="connsiteX4-277" fmla="*/ 8277814 w 9144072"/>
                <a:gd name="connsiteY4-278" fmla="*/ 206743 h 5352436"/>
                <a:gd name="connsiteX5-279" fmla="*/ 9144072 w 9144072"/>
                <a:gd name="connsiteY5-280" fmla="*/ 1280036 h 5352436"/>
                <a:gd name="connsiteX6-281" fmla="*/ 8919784 w 9144072"/>
                <a:gd name="connsiteY6-282" fmla="*/ 3260785 h 5352436"/>
                <a:gd name="connsiteX7-283" fmla="*/ 9144072 w 9144072"/>
                <a:gd name="connsiteY7-284" fmla="*/ 4486177 h 5352436"/>
                <a:gd name="connsiteX8-285" fmla="*/ 8329572 w 9144072"/>
                <a:gd name="connsiteY8-286" fmla="*/ 5352436 h 5352436"/>
                <a:gd name="connsiteX9-287" fmla="*/ 3157339 w 9144072"/>
                <a:gd name="connsiteY9-288" fmla="*/ 5037826 h 5352436"/>
                <a:gd name="connsiteX10-289" fmla="*/ 814572 w 9144072"/>
                <a:gd name="connsiteY10-290" fmla="*/ 5352436 h 5352436"/>
                <a:gd name="connsiteX11-291" fmla="*/ 72 w 9144072"/>
                <a:gd name="connsiteY11-292" fmla="*/ 4537936 h 5352436"/>
                <a:gd name="connsiteX12-293" fmla="*/ 327875 w 9144072"/>
                <a:gd name="connsiteY12-294" fmla="*/ 2984739 h 5352436"/>
                <a:gd name="connsiteX13-295" fmla="*/ 72 w 9144072"/>
                <a:gd name="connsiteY13-296" fmla="*/ 1280036 h 5352436"/>
                <a:gd name="connsiteX0-297" fmla="*/ 72 w 9144072"/>
                <a:gd name="connsiteY0-298" fmla="*/ 1280036 h 5352436"/>
                <a:gd name="connsiteX1-299" fmla="*/ 814572 w 9144072"/>
                <a:gd name="connsiteY1-300" fmla="*/ 465536 h 5352436"/>
                <a:gd name="connsiteX2-301" fmla="*/ 3105580 w 9144072"/>
                <a:gd name="connsiteY2-302" fmla="*/ 0 h 5352436"/>
                <a:gd name="connsiteX3-303" fmla="*/ 5986804 w 9144072"/>
                <a:gd name="connsiteY3-304" fmla="*/ 414068 h 5352436"/>
                <a:gd name="connsiteX4-305" fmla="*/ 8277814 w 9144072"/>
                <a:gd name="connsiteY4-306" fmla="*/ 206743 h 5352436"/>
                <a:gd name="connsiteX5-307" fmla="*/ 9144072 w 9144072"/>
                <a:gd name="connsiteY5-308" fmla="*/ 1280036 h 5352436"/>
                <a:gd name="connsiteX6-309" fmla="*/ 8919784 w 9144072"/>
                <a:gd name="connsiteY6-310" fmla="*/ 3260785 h 5352436"/>
                <a:gd name="connsiteX7-311" fmla="*/ 9144072 w 9144072"/>
                <a:gd name="connsiteY7-312" fmla="*/ 4486177 h 5352436"/>
                <a:gd name="connsiteX8-313" fmla="*/ 8329572 w 9144072"/>
                <a:gd name="connsiteY8-314" fmla="*/ 5352436 h 5352436"/>
                <a:gd name="connsiteX9-315" fmla="*/ 3157339 w 9144072"/>
                <a:gd name="connsiteY9-316" fmla="*/ 5037826 h 5352436"/>
                <a:gd name="connsiteX10-317" fmla="*/ 814572 w 9144072"/>
                <a:gd name="connsiteY10-318" fmla="*/ 5352436 h 5352436"/>
                <a:gd name="connsiteX11-319" fmla="*/ 72 w 9144072"/>
                <a:gd name="connsiteY11-320" fmla="*/ 4537936 h 5352436"/>
                <a:gd name="connsiteX12-321" fmla="*/ 327875 w 9144072"/>
                <a:gd name="connsiteY12-322" fmla="*/ 2984739 h 5352436"/>
                <a:gd name="connsiteX13-323" fmla="*/ 72 w 9144072"/>
                <a:gd name="connsiteY13-324" fmla="*/ 1280036 h 5352436"/>
                <a:gd name="connsiteX0-325" fmla="*/ 72 w 9144072"/>
                <a:gd name="connsiteY0-326" fmla="*/ 1280036 h 5352436"/>
                <a:gd name="connsiteX1-327" fmla="*/ 814572 w 9144072"/>
                <a:gd name="connsiteY1-328" fmla="*/ 465536 h 5352436"/>
                <a:gd name="connsiteX2-329" fmla="*/ 3105580 w 9144072"/>
                <a:gd name="connsiteY2-330" fmla="*/ 0 h 5352436"/>
                <a:gd name="connsiteX3-331" fmla="*/ 5986804 w 9144072"/>
                <a:gd name="connsiteY3-332" fmla="*/ 414068 h 5352436"/>
                <a:gd name="connsiteX4-333" fmla="*/ 8277814 w 9144072"/>
                <a:gd name="connsiteY4-334" fmla="*/ 206743 h 5352436"/>
                <a:gd name="connsiteX5-335" fmla="*/ 9144072 w 9144072"/>
                <a:gd name="connsiteY5-336" fmla="*/ 1280036 h 5352436"/>
                <a:gd name="connsiteX6-337" fmla="*/ 8919784 w 9144072"/>
                <a:gd name="connsiteY6-338" fmla="*/ 3260785 h 5352436"/>
                <a:gd name="connsiteX7-339" fmla="*/ 9144072 w 9144072"/>
                <a:gd name="connsiteY7-340" fmla="*/ 4486177 h 5352436"/>
                <a:gd name="connsiteX8-341" fmla="*/ 8329572 w 9144072"/>
                <a:gd name="connsiteY8-342" fmla="*/ 5352436 h 5352436"/>
                <a:gd name="connsiteX9-343" fmla="*/ 3157339 w 9144072"/>
                <a:gd name="connsiteY9-344" fmla="*/ 5037826 h 5352436"/>
                <a:gd name="connsiteX10-345" fmla="*/ 814572 w 9144072"/>
                <a:gd name="connsiteY10-346" fmla="*/ 5352436 h 5352436"/>
                <a:gd name="connsiteX11-347" fmla="*/ 72 w 9144072"/>
                <a:gd name="connsiteY11-348" fmla="*/ 4537936 h 5352436"/>
                <a:gd name="connsiteX12-349" fmla="*/ 327875 w 9144072"/>
                <a:gd name="connsiteY12-350" fmla="*/ 2984739 h 5352436"/>
                <a:gd name="connsiteX13-351" fmla="*/ 72 w 9144072"/>
                <a:gd name="connsiteY13-352" fmla="*/ 1280036 h 5352436"/>
                <a:gd name="connsiteX0-353" fmla="*/ 72 w 9144072"/>
                <a:gd name="connsiteY0-354" fmla="*/ 1280036 h 5352436"/>
                <a:gd name="connsiteX1-355" fmla="*/ 814572 w 9144072"/>
                <a:gd name="connsiteY1-356" fmla="*/ 465536 h 5352436"/>
                <a:gd name="connsiteX2-357" fmla="*/ 3105580 w 9144072"/>
                <a:gd name="connsiteY2-358" fmla="*/ 0 h 5352436"/>
                <a:gd name="connsiteX3-359" fmla="*/ 5986804 w 9144072"/>
                <a:gd name="connsiteY3-360" fmla="*/ 414068 h 5352436"/>
                <a:gd name="connsiteX4-361" fmla="*/ 8277814 w 9144072"/>
                <a:gd name="connsiteY4-362" fmla="*/ 206743 h 5352436"/>
                <a:gd name="connsiteX5-363" fmla="*/ 9144072 w 9144072"/>
                <a:gd name="connsiteY5-364" fmla="*/ 1280036 h 5352436"/>
                <a:gd name="connsiteX6-365" fmla="*/ 8919784 w 9144072"/>
                <a:gd name="connsiteY6-366" fmla="*/ 3260785 h 5352436"/>
                <a:gd name="connsiteX7-367" fmla="*/ 9144072 w 9144072"/>
                <a:gd name="connsiteY7-368" fmla="*/ 4486177 h 5352436"/>
                <a:gd name="connsiteX8-369" fmla="*/ 8329572 w 9144072"/>
                <a:gd name="connsiteY8-370" fmla="*/ 5352436 h 5352436"/>
                <a:gd name="connsiteX9-371" fmla="*/ 3157339 w 9144072"/>
                <a:gd name="connsiteY9-372" fmla="*/ 5037826 h 5352436"/>
                <a:gd name="connsiteX10-373" fmla="*/ 814572 w 9144072"/>
                <a:gd name="connsiteY10-374" fmla="*/ 5352436 h 5352436"/>
                <a:gd name="connsiteX11-375" fmla="*/ 72 w 9144072"/>
                <a:gd name="connsiteY11-376" fmla="*/ 4537936 h 5352436"/>
                <a:gd name="connsiteX12-377" fmla="*/ 327875 w 9144072"/>
                <a:gd name="connsiteY12-378" fmla="*/ 2984739 h 5352436"/>
                <a:gd name="connsiteX13-379" fmla="*/ 72 w 9144072"/>
                <a:gd name="connsiteY13-380" fmla="*/ 1280036 h 5352436"/>
                <a:gd name="connsiteX0-381" fmla="*/ 72 w 9144072"/>
                <a:gd name="connsiteY0-382" fmla="*/ 1280036 h 5550990"/>
                <a:gd name="connsiteX1-383" fmla="*/ 814572 w 9144072"/>
                <a:gd name="connsiteY1-384" fmla="*/ 465536 h 5550990"/>
                <a:gd name="connsiteX2-385" fmla="*/ 3105580 w 9144072"/>
                <a:gd name="connsiteY2-386" fmla="*/ 0 h 5550990"/>
                <a:gd name="connsiteX3-387" fmla="*/ 5986804 w 9144072"/>
                <a:gd name="connsiteY3-388" fmla="*/ 414068 h 5550990"/>
                <a:gd name="connsiteX4-389" fmla="*/ 8277814 w 9144072"/>
                <a:gd name="connsiteY4-390" fmla="*/ 206743 h 5550990"/>
                <a:gd name="connsiteX5-391" fmla="*/ 9144072 w 9144072"/>
                <a:gd name="connsiteY5-392" fmla="*/ 1280036 h 5550990"/>
                <a:gd name="connsiteX6-393" fmla="*/ 8919784 w 9144072"/>
                <a:gd name="connsiteY6-394" fmla="*/ 3260785 h 5550990"/>
                <a:gd name="connsiteX7-395" fmla="*/ 9144072 w 9144072"/>
                <a:gd name="connsiteY7-396" fmla="*/ 4486177 h 5550990"/>
                <a:gd name="connsiteX8-397" fmla="*/ 8329572 w 9144072"/>
                <a:gd name="connsiteY8-398" fmla="*/ 5352436 h 5550990"/>
                <a:gd name="connsiteX9-399" fmla="*/ 5917792 w 9144072"/>
                <a:gd name="connsiteY9-400" fmla="*/ 5538158 h 5550990"/>
                <a:gd name="connsiteX10-401" fmla="*/ 3157339 w 9144072"/>
                <a:gd name="connsiteY10-402" fmla="*/ 5037826 h 5550990"/>
                <a:gd name="connsiteX11-403" fmla="*/ 814572 w 9144072"/>
                <a:gd name="connsiteY11-404" fmla="*/ 5352436 h 5550990"/>
                <a:gd name="connsiteX12-405" fmla="*/ 72 w 9144072"/>
                <a:gd name="connsiteY12-406" fmla="*/ 4537936 h 5550990"/>
                <a:gd name="connsiteX13-407" fmla="*/ 327875 w 9144072"/>
                <a:gd name="connsiteY13-408" fmla="*/ 2984739 h 5550990"/>
                <a:gd name="connsiteX14" fmla="*/ 72 w 9144072"/>
                <a:gd name="connsiteY14" fmla="*/ 1280036 h 5550990"/>
                <a:gd name="connsiteX0-409" fmla="*/ 72 w 9144072"/>
                <a:gd name="connsiteY0-410" fmla="*/ 1280036 h 5545698"/>
                <a:gd name="connsiteX1-411" fmla="*/ 814572 w 9144072"/>
                <a:gd name="connsiteY1-412" fmla="*/ 465536 h 5545698"/>
                <a:gd name="connsiteX2-413" fmla="*/ 3105580 w 9144072"/>
                <a:gd name="connsiteY2-414" fmla="*/ 0 h 5545698"/>
                <a:gd name="connsiteX3-415" fmla="*/ 5986804 w 9144072"/>
                <a:gd name="connsiteY3-416" fmla="*/ 414068 h 5545698"/>
                <a:gd name="connsiteX4-417" fmla="*/ 8277814 w 9144072"/>
                <a:gd name="connsiteY4-418" fmla="*/ 206743 h 5545698"/>
                <a:gd name="connsiteX5-419" fmla="*/ 9144072 w 9144072"/>
                <a:gd name="connsiteY5-420" fmla="*/ 1280036 h 5545698"/>
                <a:gd name="connsiteX6-421" fmla="*/ 8919784 w 9144072"/>
                <a:gd name="connsiteY6-422" fmla="*/ 3260785 h 5545698"/>
                <a:gd name="connsiteX7-423" fmla="*/ 9144072 w 9144072"/>
                <a:gd name="connsiteY7-424" fmla="*/ 4486177 h 5545698"/>
                <a:gd name="connsiteX8-425" fmla="*/ 8329572 w 9144072"/>
                <a:gd name="connsiteY8-426" fmla="*/ 5352436 h 5545698"/>
                <a:gd name="connsiteX9-427" fmla="*/ 5917792 w 9144072"/>
                <a:gd name="connsiteY9-428" fmla="*/ 5538158 h 5545698"/>
                <a:gd name="connsiteX10-429" fmla="*/ 3157339 w 9144072"/>
                <a:gd name="connsiteY10-430" fmla="*/ 5037826 h 5545698"/>
                <a:gd name="connsiteX11-431" fmla="*/ 814572 w 9144072"/>
                <a:gd name="connsiteY11-432" fmla="*/ 5352436 h 5545698"/>
                <a:gd name="connsiteX12-433" fmla="*/ 72 w 9144072"/>
                <a:gd name="connsiteY12-434" fmla="*/ 4537936 h 5545698"/>
                <a:gd name="connsiteX13-435" fmla="*/ 327875 w 9144072"/>
                <a:gd name="connsiteY13-436" fmla="*/ 2984739 h 5545698"/>
                <a:gd name="connsiteX14-437" fmla="*/ 72 w 9144072"/>
                <a:gd name="connsiteY14-438" fmla="*/ 1280036 h 5545698"/>
                <a:gd name="connsiteX0-439" fmla="*/ 72 w 9144072"/>
                <a:gd name="connsiteY0-440" fmla="*/ 1280036 h 5538158"/>
                <a:gd name="connsiteX1-441" fmla="*/ 814572 w 9144072"/>
                <a:gd name="connsiteY1-442" fmla="*/ 465536 h 5538158"/>
                <a:gd name="connsiteX2-443" fmla="*/ 3105580 w 9144072"/>
                <a:gd name="connsiteY2-444" fmla="*/ 0 h 5538158"/>
                <a:gd name="connsiteX3-445" fmla="*/ 5986804 w 9144072"/>
                <a:gd name="connsiteY3-446" fmla="*/ 414068 h 5538158"/>
                <a:gd name="connsiteX4-447" fmla="*/ 8277814 w 9144072"/>
                <a:gd name="connsiteY4-448" fmla="*/ 206743 h 5538158"/>
                <a:gd name="connsiteX5-449" fmla="*/ 9144072 w 9144072"/>
                <a:gd name="connsiteY5-450" fmla="*/ 1280036 h 5538158"/>
                <a:gd name="connsiteX6-451" fmla="*/ 8919784 w 9144072"/>
                <a:gd name="connsiteY6-452" fmla="*/ 3260785 h 5538158"/>
                <a:gd name="connsiteX7-453" fmla="*/ 9144072 w 9144072"/>
                <a:gd name="connsiteY7-454" fmla="*/ 4486177 h 5538158"/>
                <a:gd name="connsiteX8-455" fmla="*/ 8329572 w 9144072"/>
                <a:gd name="connsiteY8-456" fmla="*/ 5352436 h 5538158"/>
                <a:gd name="connsiteX9-457" fmla="*/ 5917792 w 9144072"/>
                <a:gd name="connsiteY9-458" fmla="*/ 5538158 h 5538158"/>
                <a:gd name="connsiteX10-459" fmla="*/ 3157339 w 9144072"/>
                <a:gd name="connsiteY10-460" fmla="*/ 5037826 h 5538158"/>
                <a:gd name="connsiteX11-461" fmla="*/ 814572 w 9144072"/>
                <a:gd name="connsiteY11-462" fmla="*/ 5352436 h 5538158"/>
                <a:gd name="connsiteX12-463" fmla="*/ 72 w 9144072"/>
                <a:gd name="connsiteY12-464" fmla="*/ 4537936 h 5538158"/>
                <a:gd name="connsiteX13-465" fmla="*/ 327875 w 9144072"/>
                <a:gd name="connsiteY13-466" fmla="*/ 2984739 h 5538158"/>
                <a:gd name="connsiteX14-467" fmla="*/ 72 w 9144072"/>
                <a:gd name="connsiteY14-468" fmla="*/ 1280036 h 5538158"/>
                <a:gd name="connsiteX0-469" fmla="*/ 72 w 9144072"/>
                <a:gd name="connsiteY0-470" fmla="*/ 1280036 h 5574937"/>
                <a:gd name="connsiteX1-471" fmla="*/ 814572 w 9144072"/>
                <a:gd name="connsiteY1-472" fmla="*/ 465536 h 5574937"/>
                <a:gd name="connsiteX2-473" fmla="*/ 3105580 w 9144072"/>
                <a:gd name="connsiteY2-474" fmla="*/ 0 h 5574937"/>
                <a:gd name="connsiteX3-475" fmla="*/ 5986804 w 9144072"/>
                <a:gd name="connsiteY3-476" fmla="*/ 414068 h 5574937"/>
                <a:gd name="connsiteX4-477" fmla="*/ 8277814 w 9144072"/>
                <a:gd name="connsiteY4-478" fmla="*/ 206743 h 5574937"/>
                <a:gd name="connsiteX5-479" fmla="*/ 9144072 w 9144072"/>
                <a:gd name="connsiteY5-480" fmla="*/ 1280036 h 5574937"/>
                <a:gd name="connsiteX6-481" fmla="*/ 8919784 w 9144072"/>
                <a:gd name="connsiteY6-482" fmla="*/ 3260785 h 5574937"/>
                <a:gd name="connsiteX7-483" fmla="*/ 9144072 w 9144072"/>
                <a:gd name="connsiteY7-484" fmla="*/ 4486177 h 5574937"/>
                <a:gd name="connsiteX8-485" fmla="*/ 8329572 w 9144072"/>
                <a:gd name="connsiteY8-486" fmla="*/ 5352436 h 5574937"/>
                <a:gd name="connsiteX9-487" fmla="*/ 5917792 w 9144072"/>
                <a:gd name="connsiteY9-488" fmla="*/ 5538158 h 5574937"/>
                <a:gd name="connsiteX10-489" fmla="*/ 3157339 w 9144072"/>
                <a:gd name="connsiteY10-490" fmla="*/ 5037826 h 5574937"/>
                <a:gd name="connsiteX11-491" fmla="*/ 814572 w 9144072"/>
                <a:gd name="connsiteY11-492" fmla="*/ 5352436 h 5574937"/>
                <a:gd name="connsiteX12-493" fmla="*/ 72 w 9144072"/>
                <a:gd name="connsiteY12-494" fmla="*/ 4537936 h 5574937"/>
                <a:gd name="connsiteX13-495" fmla="*/ 327875 w 9144072"/>
                <a:gd name="connsiteY13-496" fmla="*/ 2984739 h 5574937"/>
                <a:gd name="connsiteX14-497" fmla="*/ 72 w 9144072"/>
                <a:gd name="connsiteY14-498" fmla="*/ 1280036 h 5574937"/>
                <a:gd name="connsiteX0-499" fmla="*/ 72 w 9144072"/>
                <a:gd name="connsiteY0-500" fmla="*/ 1280036 h 5574937"/>
                <a:gd name="connsiteX1-501" fmla="*/ 814572 w 9144072"/>
                <a:gd name="connsiteY1-502" fmla="*/ 465536 h 5574937"/>
                <a:gd name="connsiteX2-503" fmla="*/ 3105580 w 9144072"/>
                <a:gd name="connsiteY2-504" fmla="*/ 0 h 5574937"/>
                <a:gd name="connsiteX3-505" fmla="*/ 5986804 w 9144072"/>
                <a:gd name="connsiteY3-506" fmla="*/ 414068 h 5574937"/>
                <a:gd name="connsiteX4-507" fmla="*/ 8277814 w 9144072"/>
                <a:gd name="connsiteY4-508" fmla="*/ 206743 h 5574937"/>
                <a:gd name="connsiteX5-509" fmla="*/ 9144072 w 9144072"/>
                <a:gd name="connsiteY5-510" fmla="*/ 1280036 h 5574937"/>
                <a:gd name="connsiteX6-511" fmla="*/ 8919784 w 9144072"/>
                <a:gd name="connsiteY6-512" fmla="*/ 3260785 h 5574937"/>
                <a:gd name="connsiteX7-513" fmla="*/ 9144072 w 9144072"/>
                <a:gd name="connsiteY7-514" fmla="*/ 4486177 h 5574937"/>
                <a:gd name="connsiteX8-515" fmla="*/ 8329572 w 9144072"/>
                <a:gd name="connsiteY8-516" fmla="*/ 5352436 h 5574937"/>
                <a:gd name="connsiteX9-517" fmla="*/ 5917792 w 9144072"/>
                <a:gd name="connsiteY9-518" fmla="*/ 5538158 h 5574937"/>
                <a:gd name="connsiteX10-519" fmla="*/ 3157339 w 9144072"/>
                <a:gd name="connsiteY10-520" fmla="*/ 5037826 h 5574937"/>
                <a:gd name="connsiteX11-521" fmla="*/ 814572 w 9144072"/>
                <a:gd name="connsiteY11-522" fmla="*/ 5352436 h 5574937"/>
                <a:gd name="connsiteX12-523" fmla="*/ 72 w 9144072"/>
                <a:gd name="connsiteY12-524" fmla="*/ 4537936 h 5574937"/>
                <a:gd name="connsiteX13-525" fmla="*/ 327875 w 9144072"/>
                <a:gd name="connsiteY13-526" fmla="*/ 2984739 h 5574937"/>
                <a:gd name="connsiteX14-527" fmla="*/ 72 w 9144072"/>
                <a:gd name="connsiteY14-528" fmla="*/ 1280036 h 5574937"/>
                <a:gd name="connsiteX0-529" fmla="*/ 72 w 9144072"/>
                <a:gd name="connsiteY0-530" fmla="*/ 1280036 h 5574937"/>
                <a:gd name="connsiteX1-531" fmla="*/ 814572 w 9144072"/>
                <a:gd name="connsiteY1-532" fmla="*/ 465536 h 5574937"/>
                <a:gd name="connsiteX2-533" fmla="*/ 3105580 w 9144072"/>
                <a:gd name="connsiteY2-534" fmla="*/ 0 h 5574937"/>
                <a:gd name="connsiteX3-535" fmla="*/ 5986804 w 9144072"/>
                <a:gd name="connsiteY3-536" fmla="*/ 414068 h 5574937"/>
                <a:gd name="connsiteX4-537" fmla="*/ 8277814 w 9144072"/>
                <a:gd name="connsiteY4-538" fmla="*/ 206743 h 5574937"/>
                <a:gd name="connsiteX5-539" fmla="*/ 9144072 w 9144072"/>
                <a:gd name="connsiteY5-540" fmla="*/ 1280036 h 5574937"/>
                <a:gd name="connsiteX6-541" fmla="*/ 8919784 w 9144072"/>
                <a:gd name="connsiteY6-542" fmla="*/ 3260785 h 5574937"/>
                <a:gd name="connsiteX7-543" fmla="*/ 9144072 w 9144072"/>
                <a:gd name="connsiteY7-544" fmla="*/ 4486177 h 5574937"/>
                <a:gd name="connsiteX8-545" fmla="*/ 8329572 w 9144072"/>
                <a:gd name="connsiteY8-546" fmla="*/ 5352436 h 5574937"/>
                <a:gd name="connsiteX9-547" fmla="*/ 5917792 w 9144072"/>
                <a:gd name="connsiteY9-548" fmla="*/ 5538158 h 5574937"/>
                <a:gd name="connsiteX10-549" fmla="*/ 3157339 w 9144072"/>
                <a:gd name="connsiteY10-550" fmla="*/ 5037826 h 5574937"/>
                <a:gd name="connsiteX11-551" fmla="*/ 814572 w 9144072"/>
                <a:gd name="connsiteY11-552" fmla="*/ 5352436 h 5574937"/>
                <a:gd name="connsiteX12-553" fmla="*/ 72 w 9144072"/>
                <a:gd name="connsiteY12-554" fmla="*/ 4537936 h 5574937"/>
                <a:gd name="connsiteX13-555" fmla="*/ 327875 w 9144072"/>
                <a:gd name="connsiteY13-556" fmla="*/ 2984739 h 5574937"/>
                <a:gd name="connsiteX14-557" fmla="*/ 72 w 9144072"/>
                <a:gd name="connsiteY14-558" fmla="*/ 1280036 h 5574937"/>
                <a:gd name="connsiteX0-559" fmla="*/ 72 w 9144072"/>
                <a:gd name="connsiteY0-560" fmla="*/ 1280036 h 5574937"/>
                <a:gd name="connsiteX1-561" fmla="*/ 814572 w 9144072"/>
                <a:gd name="connsiteY1-562" fmla="*/ 465536 h 5574937"/>
                <a:gd name="connsiteX2-563" fmla="*/ 3105580 w 9144072"/>
                <a:gd name="connsiteY2-564" fmla="*/ 0 h 5574937"/>
                <a:gd name="connsiteX3-565" fmla="*/ 5986804 w 9144072"/>
                <a:gd name="connsiteY3-566" fmla="*/ 414068 h 5574937"/>
                <a:gd name="connsiteX4-567" fmla="*/ 8277814 w 9144072"/>
                <a:gd name="connsiteY4-568" fmla="*/ 206743 h 5574937"/>
                <a:gd name="connsiteX5-569" fmla="*/ 9144072 w 9144072"/>
                <a:gd name="connsiteY5-570" fmla="*/ 1280036 h 5574937"/>
                <a:gd name="connsiteX6-571" fmla="*/ 8919784 w 9144072"/>
                <a:gd name="connsiteY6-572" fmla="*/ 3260785 h 5574937"/>
                <a:gd name="connsiteX7-573" fmla="*/ 9144072 w 9144072"/>
                <a:gd name="connsiteY7-574" fmla="*/ 4486177 h 5574937"/>
                <a:gd name="connsiteX8-575" fmla="*/ 8329572 w 9144072"/>
                <a:gd name="connsiteY8-576" fmla="*/ 5352436 h 5574937"/>
                <a:gd name="connsiteX9-577" fmla="*/ 5917792 w 9144072"/>
                <a:gd name="connsiteY9-578" fmla="*/ 5538158 h 5574937"/>
                <a:gd name="connsiteX10-579" fmla="*/ 3157339 w 9144072"/>
                <a:gd name="connsiteY10-580" fmla="*/ 5037826 h 5574937"/>
                <a:gd name="connsiteX11-581" fmla="*/ 814572 w 9144072"/>
                <a:gd name="connsiteY11-582" fmla="*/ 5352436 h 5574937"/>
                <a:gd name="connsiteX12-583" fmla="*/ 72 w 9144072"/>
                <a:gd name="connsiteY12-584" fmla="*/ 4537936 h 5574937"/>
                <a:gd name="connsiteX13-585" fmla="*/ 327875 w 9144072"/>
                <a:gd name="connsiteY13-586" fmla="*/ 2984739 h 5574937"/>
                <a:gd name="connsiteX14-587" fmla="*/ 72 w 9144072"/>
                <a:gd name="connsiteY14-588" fmla="*/ 1280036 h 5574937"/>
                <a:gd name="connsiteX0-589" fmla="*/ 72 w 9144072"/>
                <a:gd name="connsiteY0-590" fmla="*/ 1280036 h 5574937"/>
                <a:gd name="connsiteX1-591" fmla="*/ 814572 w 9144072"/>
                <a:gd name="connsiteY1-592" fmla="*/ 465536 h 5574937"/>
                <a:gd name="connsiteX2-593" fmla="*/ 3105580 w 9144072"/>
                <a:gd name="connsiteY2-594" fmla="*/ 0 h 5574937"/>
                <a:gd name="connsiteX3-595" fmla="*/ 5986804 w 9144072"/>
                <a:gd name="connsiteY3-596" fmla="*/ 414068 h 5574937"/>
                <a:gd name="connsiteX4-597" fmla="*/ 8277814 w 9144072"/>
                <a:gd name="connsiteY4-598" fmla="*/ 206743 h 5574937"/>
                <a:gd name="connsiteX5-599" fmla="*/ 9144072 w 9144072"/>
                <a:gd name="connsiteY5-600" fmla="*/ 1280036 h 5574937"/>
                <a:gd name="connsiteX6-601" fmla="*/ 8919784 w 9144072"/>
                <a:gd name="connsiteY6-602" fmla="*/ 3260785 h 5574937"/>
                <a:gd name="connsiteX7-603" fmla="*/ 9144072 w 9144072"/>
                <a:gd name="connsiteY7-604" fmla="*/ 4486177 h 5574937"/>
                <a:gd name="connsiteX8-605" fmla="*/ 8329572 w 9144072"/>
                <a:gd name="connsiteY8-606" fmla="*/ 5352436 h 5574937"/>
                <a:gd name="connsiteX9-607" fmla="*/ 5917792 w 9144072"/>
                <a:gd name="connsiteY9-608" fmla="*/ 5538158 h 5574937"/>
                <a:gd name="connsiteX10-609" fmla="*/ 3157339 w 9144072"/>
                <a:gd name="connsiteY10-610" fmla="*/ 5037826 h 5574937"/>
                <a:gd name="connsiteX11-611" fmla="*/ 814572 w 9144072"/>
                <a:gd name="connsiteY11-612" fmla="*/ 5352436 h 5574937"/>
                <a:gd name="connsiteX12-613" fmla="*/ 72 w 9144072"/>
                <a:gd name="connsiteY12-614" fmla="*/ 4537936 h 5574937"/>
                <a:gd name="connsiteX13-615" fmla="*/ 327875 w 9144072"/>
                <a:gd name="connsiteY13-616" fmla="*/ 2984739 h 5574937"/>
                <a:gd name="connsiteX14-617" fmla="*/ 72 w 9144072"/>
                <a:gd name="connsiteY14-618" fmla="*/ 1280036 h 5574937"/>
                <a:gd name="connsiteX0-619" fmla="*/ 72 w 9144072"/>
                <a:gd name="connsiteY0-620" fmla="*/ 1280036 h 5617420"/>
                <a:gd name="connsiteX1-621" fmla="*/ 814572 w 9144072"/>
                <a:gd name="connsiteY1-622" fmla="*/ 465536 h 5617420"/>
                <a:gd name="connsiteX2-623" fmla="*/ 3105580 w 9144072"/>
                <a:gd name="connsiteY2-624" fmla="*/ 0 h 5617420"/>
                <a:gd name="connsiteX3-625" fmla="*/ 5986804 w 9144072"/>
                <a:gd name="connsiteY3-626" fmla="*/ 414068 h 5617420"/>
                <a:gd name="connsiteX4-627" fmla="*/ 8277814 w 9144072"/>
                <a:gd name="connsiteY4-628" fmla="*/ 206743 h 5617420"/>
                <a:gd name="connsiteX5-629" fmla="*/ 9144072 w 9144072"/>
                <a:gd name="connsiteY5-630" fmla="*/ 1280036 h 5617420"/>
                <a:gd name="connsiteX6-631" fmla="*/ 8919784 w 9144072"/>
                <a:gd name="connsiteY6-632" fmla="*/ 3260785 h 5617420"/>
                <a:gd name="connsiteX7-633" fmla="*/ 9144072 w 9144072"/>
                <a:gd name="connsiteY7-634" fmla="*/ 4486177 h 5617420"/>
                <a:gd name="connsiteX8-635" fmla="*/ 8329572 w 9144072"/>
                <a:gd name="connsiteY8-636" fmla="*/ 5352436 h 5617420"/>
                <a:gd name="connsiteX9-637" fmla="*/ 5917792 w 9144072"/>
                <a:gd name="connsiteY9-638" fmla="*/ 5538158 h 5617420"/>
                <a:gd name="connsiteX10-639" fmla="*/ 2973790 w 9144072"/>
                <a:gd name="connsiteY10-640" fmla="*/ 5503653 h 5617420"/>
                <a:gd name="connsiteX11-641" fmla="*/ 814572 w 9144072"/>
                <a:gd name="connsiteY11-642" fmla="*/ 5352436 h 5617420"/>
                <a:gd name="connsiteX12-643" fmla="*/ 72 w 9144072"/>
                <a:gd name="connsiteY12-644" fmla="*/ 4537936 h 5617420"/>
                <a:gd name="connsiteX13-645" fmla="*/ 327875 w 9144072"/>
                <a:gd name="connsiteY13-646" fmla="*/ 2984739 h 5617420"/>
                <a:gd name="connsiteX14-647" fmla="*/ 72 w 9144072"/>
                <a:gd name="connsiteY14-648" fmla="*/ 1280036 h 5617420"/>
                <a:gd name="connsiteX0-649" fmla="*/ 72 w 9144072"/>
                <a:gd name="connsiteY0-650" fmla="*/ 1280036 h 5541262"/>
                <a:gd name="connsiteX1-651" fmla="*/ 814572 w 9144072"/>
                <a:gd name="connsiteY1-652" fmla="*/ 465536 h 5541262"/>
                <a:gd name="connsiteX2-653" fmla="*/ 3105580 w 9144072"/>
                <a:gd name="connsiteY2-654" fmla="*/ 0 h 5541262"/>
                <a:gd name="connsiteX3-655" fmla="*/ 5986804 w 9144072"/>
                <a:gd name="connsiteY3-656" fmla="*/ 414068 h 5541262"/>
                <a:gd name="connsiteX4-657" fmla="*/ 8277814 w 9144072"/>
                <a:gd name="connsiteY4-658" fmla="*/ 206743 h 5541262"/>
                <a:gd name="connsiteX5-659" fmla="*/ 9144072 w 9144072"/>
                <a:gd name="connsiteY5-660" fmla="*/ 1280036 h 5541262"/>
                <a:gd name="connsiteX6-661" fmla="*/ 8919784 w 9144072"/>
                <a:gd name="connsiteY6-662" fmla="*/ 3260785 h 5541262"/>
                <a:gd name="connsiteX7-663" fmla="*/ 9144072 w 9144072"/>
                <a:gd name="connsiteY7-664" fmla="*/ 4486177 h 5541262"/>
                <a:gd name="connsiteX8-665" fmla="*/ 8329572 w 9144072"/>
                <a:gd name="connsiteY8-666" fmla="*/ 5352436 h 5541262"/>
                <a:gd name="connsiteX9-667" fmla="*/ 5867734 w 9144072"/>
                <a:gd name="connsiteY9-668" fmla="*/ 5434641 h 5541262"/>
                <a:gd name="connsiteX10-669" fmla="*/ 2973790 w 9144072"/>
                <a:gd name="connsiteY10-670" fmla="*/ 5503653 h 5541262"/>
                <a:gd name="connsiteX11-671" fmla="*/ 814572 w 9144072"/>
                <a:gd name="connsiteY11-672" fmla="*/ 5352436 h 5541262"/>
                <a:gd name="connsiteX12-673" fmla="*/ 72 w 9144072"/>
                <a:gd name="connsiteY12-674" fmla="*/ 4537936 h 5541262"/>
                <a:gd name="connsiteX13-675" fmla="*/ 327875 w 9144072"/>
                <a:gd name="connsiteY13-676" fmla="*/ 2984739 h 5541262"/>
                <a:gd name="connsiteX14-677" fmla="*/ 72 w 9144072"/>
                <a:gd name="connsiteY14-678" fmla="*/ 1280036 h 5541262"/>
                <a:gd name="connsiteX0-679" fmla="*/ 72 w 9144072"/>
                <a:gd name="connsiteY0-680" fmla="*/ 1280036 h 5552655"/>
                <a:gd name="connsiteX1-681" fmla="*/ 814572 w 9144072"/>
                <a:gd name="connsiteY1-682" fmla="*/ 465536 h 5552655"/>
                <a:gd name="connsiteX2-683" fmla="*/ 3105580 w 9144072"/>
                <a:gd name="connsiteY2-684" fmla="*/ 0 h 5552655"/>
                <a:gd name="connsiteX3-685" fmla="*/ 5986804 w 9144072"/>
                <a:gd name="connsiteY3-686" fmla="*/ 414068 h 5552655"/>
                <a:gd name="connsiteX4-687" fmla="*/ 8277814 w 9144072"/>
                <a:gd name="connsiteY4-688" fmla="*/ 206743 h 5552655"/>
                <a:gd name="connsiteX5-689" fmla="*/ 9144072 w 9144072"/>
                <a:gd name="connsiteY5-690" fmla="*/ 1280036 h 5552655"/>
                <a:gd name="connsiteX6-691" fmla="*/ 8919784 w 9144072"/>
                <a:gd name="connsiteY6-692" fmla="*/ 3260785 h 5552655"/>
                <a:gd name="connsiteX7-693" fmla="*/ 9144072 w 9144072"/>
                <a:gd name="connsiteY7-694" fmla="*/ 4486177 h 5552655"/>
                <a:gd name="connsiteX8-695" fmla="*/ 8329572 w 9144072"/>
                <a:gd name="connsiteY8-696" fmla="*/ 5507712 h 5552655"/>
                <a:gd name="connsiteX9-697" fmla="*/ 5867734 w 9144072"/>
                <a:gd name="connsiteY9-698" fmla="*/ 5434641 h 5552655"/>
                <a:gd name="connsiteX10-699" fmla="*/ 2973790 w 9144072"/>
                <a:gd name="connsiteY10-700" fmla="*/ 5503653 h 5552655"/>
                <a:gd name="connsiteX11-701" fmla="*/ 814572 w 9144072"/>
                <a:gd name="connsiteY11-702" fmla="*/ 5352436 h 5552655"/>
                <a:gd name="connsiteX12-703" fmla="*/ 72 w 9144072"/>
                <a:gd name="connsiteY12-704" fmla="*/ 4537936 h 5552655"/>
                <a:gd name="connsiteX13-705" fmla="*/ 327875 w 9144072"/>
                <a:gd name="connsiteY13-706" fmla="*/ 2984739 h 5552655"/>
                <a:gd name="connsiteX14-707" fmla="*/ 72 w 9144072"/>
                <a:gd name="connsiteY14-708" fmla="*/ 1280036 h 5552655"/>
                <a:gd name="connsiteX0-709" fmla="*/ 72 w 9144072"/>
                <a:gd name="connsiteY0-710" fmla="*/ 1280036 h 5552655"/>
                <a:gd name="connsiteX1-711" fmla="*/ 814572 w 9144072"/>
                <a:gd name="connsiteY1-712" fmla="*/ 465536 h 5552655"/>
                <a:gd name="connsiteX2-713" fmla="*/ 3105580 w 9144072"/>
                <a:gd name="connsiteY2-714" fmla="*/ 0 h 5552655"/>
                <a:gd name="connsiteX3-715" fmla="*/ 5986804 w 9144072"/>
                <a:gd name="connsiteY3-716" fmla="*/ 414068 h 5552655"/>
                <a:gd name="connsiteX4-717" fmla="*/ 8277814 w 9144072"/>
                <a:gd name="connsiteY4-718" fmla="*/ 206743 h 5552655"/>
                <a:gd name="connsiteX5-719" fmla="*/ 9144072 w 9144072"/>
                <a:gd name="connsiteY5-720" fmla="*/ 1280036 h 5552655"/>
                <a:gd name="connsiteX6-721" fmla="*/ 8919784 w 9144072"/>
                <a:gd name="connsiteY6-722" fmla="*/ 3260785 h 5552655"/>
                <a:gd name="connsiteX7-723" fmla="*/ 9144072 w 9144072"/>
                <a:gd name="connsiteY7-724" fmla="*/ 4486177 h 5552655"/>
                <a:gd name="connsiteX8-725" fmla="*/ 8329572 w 9144072"/>
                <a:gd name="connsiteY8-726" fmla="*/ 5507712 h 5552655"/>
                <a:gd name="connsiteX9-727" fmla="*/ 5867734 w 9144072"/>
                <a:gd name="connsiteY9-728" fmla="*/ 5434641 h 5552655"/>
                <a:gd name="connsiteX10-729" fmla="*/ 2973790 w 9144072"/>
                <a:gd name="connsiteY10-730" fmla="*/ 5503653 h 5552655"/>
                <a:gd name="connsiteX11-731" fmla="*/ 814572 w 9144072"/>
                <a:gd name="connsiteY11-732" fmla="*/ 5352436 h 5552655"/>
                <a:gd name="connsiteX12-733" fmla="*/ 72 w 9144072"/>
                <a:gd name="connsiteY12-734" fmla="*/ 4537936 h 5552655"/>
                <a:gd name="connsiteX13-735" fmla="*/ 327875 w 9144072"/>
                <a:gd name="connsiteY13-736" fmla="*/ 2984739 h 5552655"/>
                <a:gd name="connsiteX14-737" fmla="*/ 72 w 9144072"/>
                <a:gd name="connsiteY14-738" fmla="*/ 1280036 h 5552655"/>
                <a:gd name="connsiteX0-739" fmla="*/ 72 w 9144072"/>
                <a:gd name="connsiteY0-740" fmla="*/ 1280036 h 5655267"/>
                <a:gd name="connsiteX1-741" fmla="*/ 814572 w 9144072"/>
                <a:gd name="connsiteY1-742" fmla="*/ 465536 h 5655267"/>
                <a:gd name="connsiteX2-743" fmla="*/ 3105580 w 9144072"/>
                <a:gd name="connsiteY2-744" fmla="*/ 0 h 5655267"/>
                <a:gd name="connsiteX3-745" fmla="*/ 5986804 w 9144072"/>
                <a:gd name="connsiteY3-746" fmla="*/ 414068 h 5655267"/>
                <a:gd name="connsiteX4-747" fmla="*/ 8277814 w 9144072"/>
                <a:gd name="connsiteY4-748" fmla="*/ 206743 h 5655267"/>
                <a:gd name="connsiteX5-749" fmla="*/ 9144072 w 9144072"/>
                <a:gd name="connsiteY5-750" fmla="*/ 1280036 h 5655267"/>
                <a:gd name="connsiteX6-751" fmla="*/ 8919784 w 9144072"/>
                <a:gd name="connsiteY6-752" fmla="*/ 3260785 h 5655267"/>
                <a:gd name="connsiteX7-753" fmla="*/ 9144072 w 9144072"/>
                <a:gd name="connsiteY7-754" fmla="*/ 4486177 h 5655267"/>
                <a:gd name="connsiteX8-755" fmla="*/ 8329572 w 9144072"/>
                <a:gd name="connsiteY8-756" fmla="*/ 5507712 h 5655267"/>
                <a:gd name="connsiteX9-757" fmla="*/ 5867734 w 9144072"/>
                <a:gd name="connsiteY9-758" fmla="*/ 5434641 h 5655267"/>
                <a:gd name="connsiteX10-759" fmla="*/ 2973790 w 9144072"/>
                <a:gd name="connsiteY10-760" fmla="*/ 5503653 h 5655267"/>
                <a:gd name="connsiteX11-761" fmla="*/ 814572 w 9144072"/>
                <a:gd name="connsiteY11-762" fmla="*/ 5352436 h 5655267"/>
                <a:gd name="connsiteX12-763" fmla="*/ 72 w 9144072"/>
                <a:gd name="connsiteY12-764" fmla="*/ 4537936 h 5655267"/>
                <a:gd name="connsiteX13-765" fmla="*/ 327875 w 9144072"/>
                <a:gd name="connsiteY13-766" fmla="*/ 2984739 h 5655267"/>
                <a:gd name="connsiteX14-767" fmla="*/ 72 w 9144072"/>
                <a:gd name="connsiteY14-768" fmla="*/ 1280036 h 56552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  <a:cxn ang="0">
                  <a:pos x="connsiteX11-105" y="connsiteY11-106"/>
                </a:cxn>
                <a:cxn ang="0">
                  <a:pos x="connsiteX12-131" y="connsiteY12-132"/>
                </a:cxn>
                <a:cxn ang="0">
                  <a:pos x="connsiteX13-211" y="connsiteY13-212"/>
                </a:cxn>
                <a:cxn ang="0">
                  <a:pos x="connsiteX14-437" y="connsiteY14-438"/>
                </a:cxn>
              </a:cxnLst>
              <a:rect l="l" t="t" r="r" b="b"/>
              <a:pathLst>
                <a:path w="9144072" h="5655267">
                  <a:moveTo>
                    <a:pt x="72" y="1280036"/>
                  </a:moveTo>
                  <a:cubicBezTo>
                    <a:pt x="72" y="830200"/>
                    <a:pt x="364736" y="465536"/>
                    <a:pt x="814572" y="465536"/>
                  </a:cubicBezTo>
                  <a:cubicBezTo>
                    <a:pt x="2118830" y="465633"/>
                    <a:pt x="1801322" y="-97"/>
                    <a:pt x="3105580" y="0"/>
                  </a:cubicBezTo>
                  <a:cubicBezTo>
                    <a:pt x="4042984" y="80513"/>
                    <a:pt x="5049400" y="419819"/>
                    <a:pt x="5986804" y="414068"/>
                  </a:cubicBezTo>
                  <a:cubicBezTo>
                    <a:pt x="6750474" y="344960"/>
                    <a:pt x="7410627" y="155082"/>
                    <a:pt x="8277814" y="206743"/>
                  </a:cubicBezTo>
                  <a:cubicBezTo>
                    <a:pt x="8813914" y="258502"/>
                    <a:pt x="9144072" y="830200"/>
                    <a:pt x="9144072" y="1280036"/>
                  </a:cubicBezTo>
                  <a:cubicBezTo>
                    <a:pt x="9144072" y="1808014"/>
                    <a:pt x="8919784" y="2732807"/>
                    <a:pt x="8919784" y="3260785"/>
                  </a:cubicBezTo>
                  <a:lnTo>
                    <a:pt x="9144072" y="4486177"/>
                  </a:lnTo>
                  <a:cubicBezTo>
                    <a:pt x="9144072" y="4936013"/>
                    <a:pt x="8796661" y="5386942"/>
                    <a:pt x="8329572" y="5507712"/>
                  </a:cubicBezTo>
                  <a:cubicBezTo>
                    <a:pt x="7705595" y="5697419"/>
                    <a:pt x="6816037" y="5211031"/>
                    <a:pt x="5867734" y="5434641"/>
                  </a:cubicBezTo>
                  <a:cubicBezTo>
                    <a:pt x="4971189" y="5640998"/>
                    <a:pt x="3740896" y="5773271"/>
                    <a:pt x="2973790" y="5503653"/>
                  </a:cubicBezTo>
                  <a:cubicBezTo>
                    <a:pt x="2242927" y="5177203"/>
                    <a:pt x="1595494" y="5247566"/>
                    <a:pt x="814572" y="5352436"/>
                  </a:cubicBezTo>
                  <a:cubicBezTo>
                    <a:pt x="364736" y="5352436"/>
                    <a:pt x="72" y="4987772"/>
                    <a:pt x="72" y="4537936"/>
                  </a:cubicBezTo>
                  <a:cubicBezTo>
                    <a:pt x="-5679" y="4002951"/>
                    <a:pt x="333626" y="3519724"/>
                    <a:pt x="327875" y="2984739"/>
                  </a:cubicBezTo>
                  <a:cubicBezTo>
                    <a:pt x="333626" y="2433757"/>
                    <a:pt x="-5679" y="1831018"/>
                    <a:pt x="72" y="12800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7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文本框 1">
            <a:extLst>
              <a:ext uri="{FF2B5EF4-FFF2-40B4-BE49-F238E27FC236}">
                <a16:creationId xmlns:a16="http://schemas.microsoft.com/office/drawing/2014/main" id="{27A103D5-D61C-35BE-E5A0-EDB22EE367AF}"/>
              </a:ext>
            </a:extLst>
          </p:cNvPr>
          <p:cNvSpPr txBox="1"/>
          <p:nvPr/>
        </p:nvSpPr>
        <p:spPr>
          <a:xfrm>
            <a:off x="2399596" y="1010559"/>
            <a:ext cx="7811204" cy="154657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800" cap="none" spc="0" normalizeH="0" baseline="0" noProof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lberta Heavy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KH</a:t>
            </a:r>
            <a:r>
              <a:rPr lang="en-US" altLang="zh-CN" sz="960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lberta Heavy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ÁM PHÁ</a:t>
            </a:r>
            <a:endParaRPr kumimoji="0" lang="zh-CN" altLang="en-US" sz="9600" b="1" i="0" u="none" strike="noStrike" kern="800" cap="none" spc="0" normalizeH="0" baseline="0" noProof="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lberta Heavy" panose="0204060305050602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958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5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B94CA-96B2-F0A5-D43A-05443BA1C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9C18B8-8F4C-D4DF-CB28-B0B29DA05F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EBB11A-52DB-9A4A-F1B4-8BC3EAD70002}"/>
              </a:ext>
            </a:extLst>
          </p:cNvPr>
          <p:cNvSpPr/>
          <p:nvPr/>
        </p:nvSpPr>
        <p:spPr>
          <a:xfrm>
            <a:off x="691055" y="609600"/>
            <a:ext cx="10820400" cy="5715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2084;p76">
            <a:extLst>
              <a:ext uri="{FF2B5EF4-FFF2-40B4-BE49-F238E27FC236}">
                <a16:creationId xmlns:a16="http://schemas.microsoft.com/office/drawing/2014/main" id="{E9F47A85-EF93-21D0-E557-1DB9CEE56DE6}"/>
              </a:ext>
            </a:extLst>
          </p:cNvPr>
          <p:cNvSpPr/>
          <p:nvPr/>
        </p:nvSpPr>
        <p:spPr>
          <a:xfrm>
            <a:off x="2133600" y="804678"/>
            <a:ext cx="7315200" cy="91405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0743F-2A03-4118-05A6-381B84150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92" y="626002"/>
            <a:ext cx="458472" cy="1055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25532-EC78-24FE-DEB7-B0FEC20668F1}"/>
              </a:ext>
            </a:extLst>
          </p:cNvPr>
          <p:cNvSpPr txBox="1"/>
          <p:nvPr/>
        </p:nvSpPr>
        <p:spPr>
          <a:xfrm>
            <a:off x="2514600" y="901680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+mj-lt"/>
              </a:rPr>
              <a:t>Ví dụ 1:  </a:t>
            </a:r>
            <a:r>
              <a:rPr lang="vi-VN" sz="3600" b="1">
                <a:solidFill>
                  <a:srgbClr val="0000FF"/>
                </a:solidFill>
                <a:latin typeface="+mj-lt"/>
              </a:rPr>
              <a:t>6 giờ 36 phút : 3 = ?</a:t>
            </a:r>
            <a:endParaRPr lang="en-US" sz="36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Freeform 34">
            <a:extLst>
              <a:ext uri="{FF2B5EF4-FFF2-40B4-BE49-F238E27FC236}">
                <a16:creationId xmlns:a16="http://schemas.microsoft.com/office/drawing/2014/main" id="{2BB30C28-B92A-CF48-457A-C3B20F256C4A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0944625" y="3233226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AE7F4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36834762-06CE-1D2B-A7E8-CB866FD4655C}"/>
              </a:ext>
            </a:extLst>
          </p:cNvPr>
          <p:cNvSpPr/>
          <p:nvPr/>
        </p:nvSpPr>
        <p:spPr>
          <a:xfrm>
            <a:off x="1173094" y="2328335"/>
            <a:ext cx="9747154" cy="2799255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36EBABF6-0066-56CB-CE1F-0CD6EA092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741" y="2634641"/>
            <a:ext cx="281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08BF3D9A-5FAF-1AE9-A42B-248946D23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152" y="2484979"/>
            <a:ext cx="3048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6 giờ 36 phút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AA530-0699-6589-246A-FED86AE75A12}"/>
              </a:ext>
            </a:extLst>
          </p:cNvPr>
          <p:cNvGrpSpPr/>
          <p:nvPr/>
        </p:nvGrpSpPr>
        <p:grpSpPr>
          <a:xfrm>
            <a:off x="6138011" y="2428871"/>
            <a:ext cx="2607519" cy="1175266"/>
            <a:chOff x="6307881" y="704248"/>
            <a:chExt cx="2607519" cy="814772"/>
          </a:xfrm>
        </p:grpSpPr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D0AE3977-2E35-8A88-4AEF-216F65990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7881" y="704248"/>
              <a:ext cx="16719" cy="814772"/>
            </a:xfrm>
            <a:prstGeom prst="lin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B4A7E75A-3648-A51A-7745-04AB01131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4600" y="1103056"/>
              <a:ext cx="259080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id="{0681B8FD-4533-5838-7ABD-9618CF845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931" y="2428870"/>
            <a:ext cx="83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E11A6606-27BF-CE4D-8DF8-E2B868E12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453" y="3185299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DDD0268C-0FC9-18CF-DB00-A96336E05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641" y="3151685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giờ 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CC158018-F982-8109-46C1-A2C4E2D23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514600"/>
            <a:ext cx="20770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36 phút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84CD4DD4-41BD-A074-5FAB-A123C5B4E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735" y="3173903"/>
            <a:ext cx="60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0CB7A2D1-E79A-376B-9338-2FBC5471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56" y="3440023"/>
            <a:ext cx="76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0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41857535-A5F8-E91C-3040-61A3C8E4E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103" y="3443452"/>
            <a:ext cx="68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FD6C3951-8E85-2DAF-54B4-C92F0C11F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717" y="3173902"/>
            <a:ext cx="76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46477AB8-5675-A824-1948-301D47CDF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081" y="3912851"/>
            <a:ext cx="68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7A122D5E-DA2F-F9D4-5725-061BCA3B5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0829" y="3185299"/>
            <a:ext cx="1413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1FAFE522-2D96-57D8-F777-1E9506352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138" y="3004131"/>
            <a:ext cx="4884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4A12B2B0-4C4A-5F32-6FBB-B92E38C72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048" y="5181980"/>
            <a:ext cx="88635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Vậy: </a:t>
            </a:r>
            <a:r>
              <a:rPr lang="vi-VN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giờ 36 phút : 3 = </a:t>
            </a: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giờ 12 phút</a:t>
            </a:r>
          </a:p>
        </p:txBody>
      </p:sp>
    </p:spTree>
    <p:extLst>
      <p:ext uri="{BB962C8B-B14F-4D97-AF65-F5344CB8AC3E}">
        <p14:creationId xmlns:p14="http://schemas.microsoft.com/office/powerpoint/2010/main" val="2396669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2.59259E-6 L 0.0013 0.0738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10" grpId="0"/>
      <p:bldP spid="14" grpId="0"/>
      <p:bldP spid="15" grpId="0"/>
      <p:bldP spid="25" grpId="0"/>
      <p:bldP spid="26" grpId="0"/>
      <p:bldP spid="26" grpId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AFFA0-4D64-8A4F-1DE3-562190577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1F6528F-2401-F057-3A70-B235E0DB86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08E93B-183A-E76F-F864-DCC356CC8828}"/>
              </a:ext>
            </a:extLst>
          </p:cNvPr>
          <p:cNvSpPr/>
          <p:nvPr/>
        </p:nvSpPr>
        <p:spPr>
          <a:xfrm>
            <a:off x="691055" y="609600"/>
            <a:ext cx="10820400" cy="5715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Google Shape;2084;p76">
            <a:extLst>
              <a:ext uri="{FF2B5EF4-FFF2-40B4-BE49-F238E27FC236}">
                <a16:creationId xmlns:a16="http://schemas.microsoft.com/office/drawing/2014/main" id="{4382AAAF-A4EC-4D8D-216C-386C9552A137}"/>
              </a:ext>
            </a:extLst>
          </p:cNvPr>
          <p:cNvSpPr/>
          <p:nvPr/>
        </p:nvSpPr>
        <p:spPr>
          <a:xfrm>
            <a:off x="2133600" y="804678"/>
            <a:ext cx="7315200" cy="91405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6CAFB-5A13-1945-D48E-A9D07C0D2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92" y="626002"/>
            <a:ext cx="458472" cy="1055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F3893-7E53-8191-D934-0FAE04B5B5C6}"/>
              </a:ext>
            </a:extLst>
          </p:cNvPr>
          <p:cNvSpPr txBox="1"/>
          <p:nvPr/>
        </p:nvSpPr>
        <p:spPr>
          <a:xfrm>
            <a:off x="2371397" y="933627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Ví dụ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16 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phút 15 giây : 5 = ?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A09B7D38-C354-A6CE-2598-51F2DC9CD500}"/>
              </a:ext>
            </a:extLst>
          </p:cNvPr>
          <p:cNvSpPr/>
          <p:nvPr/>
        </p:nvSpPr>
        <p:spPr>
          <a:xfrm>
            <a:off x="1173094" y="2328335"/>
            <a:ext cx="9747154" cy="2992299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2700D172-C352-0B46-0253-888098729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741" y="2634641"/>
            <a:ext cx="281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AC2C1DB6-996D-8582-EB2D-723AF783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820" y="2439579"/>
            <a:ext cx="304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latin typeface="Calibri"/>
                <a:cs typeface="Times New Roman" panose="02020603050405020304" pitchFamily="18" charset="0"/>
              </a:rPr>
              <a:t>16 phút 15 giây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24264A-2812-EBD1-6122-D1A2E9816751}"/>
              </a:ext>
            </a:extLst>
          </p:cNvPr>
          <p:cNvGrpSpPr/>
          <p:nvPr/>
        </p:nvGrpSpPr>
        <p:grpSpPr>
          <a:xfrm>
            <a:off x="6138011" y="2428871"/>
            <a:ext cx="2607519" cy="1175266"/>
            <a:chOff x="6307881" y="704248"/>
            <a:chExt cx="2607519" cy="814772"/>
          </a:xfrm>
        </p:grpSpPr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EA1E2DF4-2436-B037-AFE5-0BFDF47F9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7881" y="704248"/>
              <a:ext cx="16719" cy="814772"/>
            </a:xfrm>
            <a:prstGeom prst="lin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D69AFAFF-8D39-042D-5A0E-1AF3D55E9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4600" y="1103056"/>
              <a:ext cx="259080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id="{693542ED-66E7-FA8F-DBE7-11ED05950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931" y="2428870"/>
            <a:ext cx="83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87B82B3C-7CFD-3D12-03F6-18F981756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097" y="3185299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B3C6C952-6725-2139-CD72-0CE30E8FF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546" y="3177957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6EB8996A-E892-F856-7B7A-8269E01AD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735" y="3173903"/>
            <a:ext cx="60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CF19F8FA-F45C-4C1B-E320-38B3FC0A7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717" y="3173902"/>
            <a:ext cx="76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E2C1DC33-84DF-5CA0-E46A-98F5ABD0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901" y="3173901"/>
            <a:ext cx="1413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giây</a:t>
            </a: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6A74E970-4B96-905F-1A2E-DC0290050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898" y="3020729"/>
            <a:ext cx="17658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 phút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8056225A-7AA5-5E58-6C28-EF8F1D33F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671" y="5513643"/>
            <a:ext cx="88635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0">
              <a:spcBef>
                <a:spcPct val="50000"/>
              </a:spcBef>
              <a:buClrTx/>
              <a:buSzTx/>
              <a:buNone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Vậy: </a:t>
            </a:r>
            <a:r>
              <a:rPr lang="vi-VN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phút 15 giây : 5 = </a:t>
            </a: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phút 15 giây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2710C992-7C00-D689-23F3-1CFB78B55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153" y="3060429"/>
            <a:ext cx="22740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= 60</a:t>
            </a:r>
            <a:r>
              <a:rPr kumimoji="0" lang="en-US" altLang="en-US" sz="3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giây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D4B35E-D8A3-F471-F834-2C96CB49AA07}"/>
              </a:ext>
            </a:extLst>
          </p:cNvPr>
          <p:cNvCxnSpPr/>
          <p:nvPr/>
        </p:nvCxnSpPr>
        <p:spPr>
          <a:xfrm>
            <a:off x="4301820" y="3706760"/>
            <a:ext cx="15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2">
            <a:extLst>
              <a:ext uri="{FF2B5EF4-FFF2-40B4-BE49-F238E27FC236}">
                <a16:creationId xmlns:a16="http://schemas.microsoft.com/office/drawing/2014/main" id="{8CB0FAE4-F262-D0B3-1325-4E78EAD4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445" y="3761150"/>
            <a:ext cx="15482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75 giây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B3952844-BA2D-889D-97D3-E1254E494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26" y="4277325"/>
            <a:ext cx="60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CF3FEE87-006A-7E46-484E-AFD07183A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277325"/>
            <a:ext cx="60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C1F60652-6A84-A497-1E59-C7658D37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601" y="4763869"/>
            <a:ext cx="60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48384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4" grpId="0"/>
      <p:bldP spid="15" grpId="0"/>
      <p:bldP spid="25" grpId="0"/>
      <p:bldP spid="27" grpId="0"/>
      <p:bldP spid="30" grpId="0"/>
      <p:bldP spid="32" grpId="0"/>
      <p:bldP spid="33" grpId="0"/>
      <p:bldP spid="16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91777-A49A-1F78-84DB-8C4C06442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024838D-5D57-D234-FCA6-D549E9B92F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780345-4BBB-B898-F97B-383E08E753BC}"/>
              </a:ext>
            </a:extLst>
          </p:cNvPr>
          <p:cNvSpPr/>
          <p:nvPr/>
        </p:nvSpPr>
        <p:spPr>
          <a:xfrm>
            <a:off x="349346" y="658660"/>
            <a:ext cx="11493307" cy="5715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任意多边形: 形状 5">
            <a:extLst>
              <a:ext uri="{FF2B5EF4-FFF2-40B4-BE49-F238E27FC236}">
                <a16:creationId xmlns:a16="http://schemas.microsoft.com/office/drawing/2014/main" id="{2C4B7C48-DB73-4AF5-9F60-8365C2C1E61B}"/>
              </a:ext>
            </a:extLst>
          </p:cNvPr>
          <p:cNvSpPr/>
          <p:nvPr/>
        </p:nvSpPr>
        <p:spPr>
          <a:xfrm>
            <a:off x="4318644" y="169898"/>
            <a:ext cx="7644756" cy="1541660"/>
          </a:xfrm>
          <a:custGeom>
            <a:avLst/>
            <a:gdLst>
              <a:gd name="connsiteX0" fmla="*/ 283082 w 5100718"/>
              <a:gd name="connsiteY0" fmla="*/ 488599 h 3232665"/>
              <a:gd name="connsiteX1" fmla="*/ 740282 w 5100718"/>
              <a:gd name="connsiteY1" fmla="*/ 126649 h 3232665"/>
              <a:gd name="connsiteX2" fmla="*/ 1159382 w 5100718"/>
              <a:gd name="connsiteY2" fmla="*/ 69499 h 3232665"/>
              <a:gd name="connsiteX3" fmla="*/ 1616582 w 5100718"/>
              <a:gd name="connsiteY3" fmla="*/ 12349 h 3232665"/>
              <a:gd name="connsiteX4" fmla="*/ 2931032 w 5100718"/>
              <a:gd name="connsiteY4" fmla="*/ 12349 h 3232665"/>
              <a:gd name="connsiteX5" fmla="*/ 4455032 w 5100718"/>
              <a:gd name="connsiteY5" fmla="*/ 145699 h 3232665"/>
              <a:gd name="connsiteX6" fmla="*/ 5064632 w 5100718"/>
              <a:gd name="connsiteY6" fmla="*/ 1041049 h 3232665"/>
              <a:gd name="connsiteX7" fmla="*/ 4893182 w 5100718"/>
              <a:gd name="connsiteY7" fmla="*/ 2565049 h 3232665"/>
              <a:gd name="connsiteX8" fmla="*/ 3769232 w 5100718"/>
              <a:gd name="connsiteY8" fmla="*/ 3174649 h 3232665"/>
              <a:gd name="connsiteX9" fmla="*/ 854582 w 5100718"/>
              <a:gd name="connsiteY9" fmla="*/ 3136549 h 3232665"/>
              <a:gd name="connsiteX10" fmla="*/ 73532 w 5100718"/>
              <a:gd name="connsiteY10" fmla="*/ 2545999 h 3232665"/>
              <a:gd name="connsiteX11" fmla="*/ 54482 w 5100718"/>
              <a:gd name="connsiteY11" fmla="*/ 1536349 h 3232665"/>
              <a:gd name="connsiteX12" fmla="*/ 283082 w 5100718"/>
              <a:gd name="connsiteY12" fmla="*/ 488599 h 323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00718" h="3232665">
                <a:moveTo>
                  <a:pt x="283082" y="488599"/>
                </a:moveTo>
                <a:cubicBezTo>
                  <a:pt x="397382" y="253649"/>
                  <a:pt x="594232" y="196499"/>
                  <a:pt x="740282" y="126649"/>
                </a:cubicBezTo>
                <a:cubicBezTo>
                  <a:pt x="886332" y="56799"/>
                  <a:pt x="1159382" y="69499"/>
                  <a:pt x="1159382" y="69499"/>
                </a:cubicBezTo>
                <a:cubicBezTo>
                  <a:pt x="1305432" y="50449"/>
                  <a:pt x="1321307" y="21874"/>
                  <a:pt x="1616582" y="12349"/>
                </a:cubicBezTo>
                <a:cubicBezTo>
                  <a:pt x="1911857" y="2824"/>
                  <a:pt x="2457957" y="-9876"/>
                  <a:pt x="2931032" y="12349"/>
                </a:cubicBezTo>
                <a:cubicBezTo>
                  <a:pt x="3404107" y="34574"/>
                  <a:pt x="4099432" y="-25751"/>
                  <a:pt x="4455032" y="145699"/>
                </a:cubicBezTo>
                <a:cubicBezTo>
                  <a:pt x="4810632" y="317149"/>
                  <a:pt x="4991607" y="637824"/>
                  <a:pt x="5064632" y="1041049"/>
                </a:cubicBezTo>
                <a:cubicBezTo>
                  <a:pt x="5137657" y="1444274"/>
                  <a:pt x="5109082" y="2209449"/>
                  <a:pt x="4893182" y="2565049"/>
                </a:cubicBezTo>
                <a:cubicBezTo>
                  <a:pt x="4677282" y="2920649"/>
                  <a:pt x="4442332" y="3079399"/>
                  <a:pt x="3769232" y="3174649"/>
                </a:cubicBezTo>
                <a:cubicBezTo>
                  <a:pt x="3096132" y="3269899"/>
                  <a:pt x="1470532" y="3241324"/>
                  <a:pt x="854582" y="3136549"/>
                </a:cubicBezTo>
                <a:cubicBezTo>
                  <a:pt x="238632" y="3031774"/>
                  <a:pt x="206882" y="2812699"/>
                  <a:pt x="73532" y="2545999"/>
                </a:cubicBezTo>
                <a:cubicBezTo>
                  <a:pt x="-59818" y="2279299"/>
                  <a:pt x="22732" y="1882424"/>
                  <a:pt x="54482" y="1536349"/>
                </a:cubicBezTo>
                <a:cubicBezTo>
                  <a:pt x="86232" y="1190274"/>
                  <a:pt x="168782" y="723549"/>
                  <a:pt x="283082" y="488599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rgbClr val="86705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2365838" y="118809"/>
            <a:ext cx="1456381" cy="2272793"/>
            <a:chOff x="3196603" y="3415833"/>
            <a:chExt cx="1389201" cy="1739005"/>
          </a:xfrm>
        </p:grpSpPr>
        <p:sp>
          <p:nvSpPr>
            <p:cNvPr id="89" name="椭圆 31"/>
            <p:cNvSpPr/>
            <p:nvPr/>
          </p:nvSpPr>
          <p:spPr>
            <a:xfrm>
              <a:off x="3196603" y="3415833"/>
              <a:ext cx="1311951" cy="173900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rgbClr val="FAF3E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AE7F4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 rot="16200000">
              <a:off x="3152704" y="3623248"/>
              <a:ext cx="1554248" cy="131195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6 SVNBlow Brush" pitchFamily="2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GHI NHỚ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6 SVNBlow Brush" pitchFamily="2" charset="0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  <p:grpSp>
        <p:nvGrpSpPr>
          <p:cNvPr id="210" name="组合 209">
            <a:extLst>
              <a:ext uri="{FF2B5EF4-FFF2-40B4-BE49-F238E27FC236}">
                <a16:creationId xmlns:a16="http://schemas.microsoft.com/office/drawing/2014/main" id="{181879E9-AAB1-4B9D-BA06-A24825B6F1CF}"/>
              </a:ext>
            </a:extLst>
          </p:cNvPr>
          <p:cNvGrpSpPr/>
          <p:nvPr/>
        </p:nvGrpSpPr>
        <p:grpSpPr>
          <a:xfrm>
            <a:off x="152400" y="-567372"/>
            <a:ext cx="3179539" cy="5832730"/>
            <a:chOff x="4699681" y="-47625"/>
            <a:chExt cx="2694359" cy="5098596"/>
          </a:xfrm>
        </p:grpSpPr>
        <p:sp>
          <p:nvSpPr>
            <p:cNvPr id="211" name="Freeform 24">
              <a:extLst>
                <a:ext uri="{FF2B5EF4-FFF2-40B4-BE49-F238E27FC236}">
                  <a16:creationId xmlns:a16="http://schemas.microsoft.com/office/drawing/2014/main" id="{4521906B-985D-49A0-A8F0-FFF5E868E37B}"/>
                </a:ext>
              </a:extLst>
            </p:cNvPr>
            <p:cNvSpPr/>
            <p:nvPr/>
          </p:nvSpPr>
          <p:spPr bwMode="auto">
            <a:xfrm>
              <a:off x="6946451" y="3647365"/>
              <a:ext cx="447589" cy="131689"/>
            </a:xfrm>
            <a:custGeom>
              <a:avLst/>
              <a:gdLst>
                <a:gd name="T0" fmla="*/ 183 w 188"/>
                <a:gd name="T1" fmla="*/ 35 h 58"/>
                <a:gd name="T2" fmla="*/ 103 w 188"/>
                <a:gd name="T3" fmla="*/ 26 h 58"/>
                <a:gd name="T4" fmla="*/ 15 w 188"/>
                <a:gd name="T5" fmla="*/ 3 h 58"/>
                <a:gd name="T6" fmla="*/ 6 w 188"/>
                <a:gd name="T7" fmla="*/ 14 h 58"/>
                <a:gd name="T8" fmla="*/ 183 w 188"/>
                <a:gd name="T9" fmla="*/ 44 h 58"/>
                <a:gd name="T10" fmla="*/ 183 w 188"/>
                <a:gd name="T11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58">
                  <a:moveTo>
                    <a:pt x="183" y="35"/>
                  </a:moveTo>
                  <a:cubicBezTo>
                    <a:pt x="157" y="29"/>
                    <a:pt x="130" y="29"/>
                    <a:pt x="103" y="26"/>
                  </a:cubicBezTo>
                  <a:cubicBezTo>
                    <a:pt x="72" y="23"/>
                    <a:pt x="43" y="16"/>
                    <a:pt x="15" y="3"/>
                  </a:cubicBezTo>
                  <a:cubicBezTo>
                    <a:pt x="8" y="0"/>
                    <a:pt x="0" y="8"/>
                    <a:pt x="6" y="14"/>
                  </a:cubicBezTo>
                  <a:cubicBezTo>
                    <a:pt x="54" y="51"/>
                    <a:pt x="126" y="58"/>
                    <a:pt x="183" y="44"/>
                  </a:cubicBezTo>
                  <a:cubicBezTo>
                    <a:pt x="188" y="43"/>
                    <a:pt x="188" y="36"/>
                    <a:pt x="183" y="35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2" name="Freeform 25">
              <a:extLst>
                <a:ext uri="{FF2B5EF4-FFF2-40B4-BE49-F238E27FC236}">
                  <a16:creationId xmlns:a16="http://schemas.microsoft.com/office/drawing/2014/main" id="{91E414D9-F56E-41BB-AA46-8C8C46A0C642}"/>
                </a:ext>
              </a:extLst>
            </p:cNvPr>
            <p:cNvSpPr/>
            <p:nvPr/>
          </p:nvSpPr>
          <p:spPr bwMode="auto">
            <a:xfrm>
              <a:off x="6967431" y="3840242"/>
              <a:ext cx="391641" cy="190217"/>
            </a:xfrm>
            <a:custGeom>
              <a:avLst/>
              <a:gdLst>
                <a:gd name="T0" fmla="*/ 160 w 164"/>
                <a:gd name="T1" fmla="*/ 76 h 84"/>
                <a:gd name="T2" fmla="*/ 77 w 164"/>
                <a:gd name="T3" fmla="*/ 40 h 84"/>
                <a:gd name="T4" fmla="*/ 6 w 164"/>
                <a:gd name="T5" fmla="*/ 1 h 84"/>
                <a:gd name="T6" fmla="*/ 2 w 164"/>
                <a:gd name="T7" fmla="*/ 7 h 84"/>
                <a:gd name="T8" fmla="*/ 72 w 164"/>
                <a:gd name="T9" fmla="*/ 61 h 84"/>
                <a:gd name="T10" fmla="*/ 159 w 164"/>
                <a:gd name="T11" fmla="*/ 84 h 84"/>
                <a:gd name="T12" fmla="*/ 160 w 164"/>
                <a:gd name="T13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84">
                  <a:moveTo>
                    <a:pt x="160" y="76"/>
                  </a:moveTo>
                  <a:cubicBezTo>
                    <a:pt x="132" y="65"/>
                    <a:pt x="104" y="54"/>
                    <a:pt x="77" y="40"/>
                  </a:cubicBezTo>
                  <a:cubicBezTo>
                    <a:pt x="53" y="28"/>
                    <a:pt x="31" y="11"/>
                    <a:pt x="6" y="1"/>
                  </a:cubicBezTo>
                  <a:cubicBezTo>
                    <a:pt x="3" y="0"/>
                    <a:pt x="0" y="4"/>
                    <a:pt x="2" y="7"/>
                  </a:cubicBezTo>
                  <a:cubicBezTo>
                    <a:pt x="17" y="31"/>
                    <a:pt x="47" y="48"/>
                    <a:pt x="72" y="61"/>
                  </a:cubicBezTo>
                  <a:cubicBezTo>
                    <a:pt x="100" y="75"/>
                    <a:pt x="129" y="83"/>
                    <a:pt x="159" y="84"/>
                  </a:cubicBezTo>
                  <a:cubicBezTo>
                    <a:pt x="164" y="84"/>
                    <a:pt x="164" y="78"/>
                    <a:pt x="160" y="76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13" name="组合 212">
              <a:extLst>
                <a:ext uri="{FF2B5EF4-FFF2-40B4-BE49-F238E27FC236}">
                  <a16:creationId xmlns:a16="http://schemas.microsoft.com/office/drawing/2014/main" id="{DEB9BA7B-2811-43F7-A033-2A40CE5D5FE1}"/>
                </a:ext>
              </a:extLst>
            </p:cNvPr>
            <p:cNvGrpSpPr/>
            <p:nvPr/>
          </p:nvGrpSpPr>
          <p:grpSpPr>
            <a:xfrm>
              <a:off x="4699681" y="-47625"/>
              <a:ext cx="2596018" cy="5098596"/>
              <a:chOff x="2928938" y="-120650"/>
              <a:chExt cx="2946400" cy="6084888"/>
            </a:xfrm>
          </p:grpSpPr>
          <p:sp>
            <p:nvSpPr>
              <p:cNvPr id="214" name="Freeform 5">
                <a:extLst>
                  <a:ext uri="{FF2B5EF4-FFF2-40B4-BE49-F238E27FC236}">
                    <a16:creationId xmlns:a16="http://schemas.microsoft.com/office/drawing/2014/main" id="{D73A4273-5258-4D21-9525-AD75685ED6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0263" y="3111500"/>
                <a:ext cx="1892300" cy="2195513"/>
              </a:xfrm>
              <a:custGeom>
                <a:avLst/>
                <a:gdLst>
                  <a:gd name="T0" fmla="*/ 669 w 698"/>
                  <a:gd name="T1" fmla="*/ 327 h 810"/>
                  <a:gd name="T2" fmla="*/ 662 w 698"/>
                  <a:gd name="T3" fmla="*/ 318 h 810"/>
                  <a:gd name="T4" fmla="*/ 656 w 698"/>
                  <a:gd name="T5" fmla="*/ 291 h 810"/>
                  <a:gd name="T6" fmla="*/ 640 w 698"/>
                  <a:gd name="T7" fmla="*/ 271 h 810"/>
                  <a:gd name="T8" fmla="*/ 566 w 698"/>
                  <a:gd name="T9" fmla="*/ 171 h 810"/>
                  <a:gd name="T10" fmla="*/ 489 w 698"/>
                  <a:gd name="T11" fmla="*/ 106 h 810"/>
                  <a:gd name="T12" fmla="*/ 475 w 698"/>
                  <a:gd name="T13" fmla="*/ 88 h 810"/>
                  <a:gd name="T14" fmla="*/ 458 w 698"/>
                  <a:gd name="T15" fmla="*/ 27 h 810"/>
                  <a:gd name="T16" fmla="*/ 457 w 698"/>
                  <a:gd name="T17" fmla="*/ 27 h 810"/>
                  <a:gd name="T18" fmla="*/ 426 w 698"/>
                  <a:gd name="T19" fmla="*/ 11 h 810"/>
                  <a:gd name="T20" fmla="*/ 376 w 698"/>
                  <a:gd name="T21" fmla="*/ 3 h 810"/>
                  <a:gd name="T22" fmla="*/ 295 w 698"/>
                  <a:gd name="T23" fmla="*/ 6 h 810"/>
                  <a:gd name="T24" fmla="*/ 284 w 698"/>
                  <a:gd name="T25" fmla="*/ 11 h 810"/>
                  <a:gd name="T26" fmla="*/ 276 w 698"/>
                  <a:gd name="T27" fmla="*/ 12 h 810"/>
                  <a:gd name="T28" fmla="*/ 266 w 698"/>
                  <a:gd name="T29" fmla="*/ 29 h 810"/>
                  <a:gd name="T30" fmla="*/ 265 w 698"/>
                  <a:gd name="T31" fmla="*/ 53 h 810"/>
                  <a:gd name="T32" fmla="*/ 258 w 698"/>
                  <a:gd name="T33" fmla="*/ 62 h 810"/>
                  <a:gd name="T34" fmla="*/ 246 w 698"/>
                  <a:gd name="T35" fmla="*/ 83 h 810"/>
                  <a:gd name="T36" fmla="*/ 246 w 698"/>
                  <a:gd name="T37" fmla="*/ 84 h 810"/>
                  <a:gd name="T38" fmla="*/ 175 w 698"/>
                  <a:gd name="T39" fmla="*/ 153 h 810"/>
                  <a:gd name="T40" fmla="*/ 140 w 698"/>
                  <a:gd name="T41" fmla="*/ 189 h 810"/>
                  <a:gd name="T42" fmla="*/ 114 w 698"/>
                  <a:gd name="T43" fmla="*/ 202 h 810"/>
                  <a:gd name="T44" fmla="*/ 61 w 698"/>
                  <a:gd name="T45" fmla="*/ 610 h 810"/>
                  <a:gd name="T46" fmla="*/ 61 w 698"/>
                  <a:gd name="T47" fmla="*/ 611 h 810"/>
                  <a:gd name="T48" fmla="*/ 62 w 698"/>
                  <a:gd name="T49" fmla="*/ 619 h 810"/>
                  <a:gd name="T50" fmla="*/ 144 w 698"/>
                  <a:gd name="T51" fmla="*/ 731 h 810"/>
                  <a:gd name="T52" fmla="*/ 268 w 698"/>
                  <a:gd name="T53" fmla="*/ 797 h 810"/>
                  <a:gd name="T54" fmla="*/ 415 w 698"/>
                  <a:gd name="T55" fmla="*/ 799 h 810"/>
                  <a:gd name="T56" fmla="*/ 462 w 698"/>
                  <a:gd name="T57" fmla="*/ 785 h 810"/>
                  <a:gd name="T58" fmla="*/ 610 w 698"/>
                  <a:gd name="T59" fmla="*/ 710 h 810"/>
                  <a:gd name="T60" fmla="*/ 622 w 698"/>
                  <a:gd name="T61" fmla="*/ 691 h 810"/>
                  <a:gd name="T62" fmla="*/ 662 w 698"/>
                  <a:gd name="T63" fmla="*/ 628 h 810"/>
                  <a:gd name="T64" fmla="*/ 672 w 698"/>
                  <a:gd name="T65" fmla="*/ 574 h 810"/>
                  <a:gd name="T66" fmla="*/ 669 w 698"/>
                  <a:gd name="T67" fmla="*/ 327 h 810"/>
                  <a:gd name="T68" fmla="*/ 534 w 698"/>
                  <a:gd name="T69" fmla="*/ 523 h 810"/>
                  <a:gd name="T70" fmla="*/ 536 w 698"/>
                  <a:gd name="T71" fmla="*/ 520 h 810"/>
                  <a:gd name="T72" fmla="*/ 535 w 698"/>
                  <a:gd name="T73" fmla="*/ 527 h 810"/>
                  <a:gd name="T74" fmla="*/ 535 w 698"/>
                  <a:gd name="T75" fmla="*/ 529 h 810"/>
                  <a:gd name="T76" fmla="*/ 535 w 698"/>
                  <a:gd name="T77" fmla="*/ 530 h 810"/>
                  <a:gd name="T78" fmla="*/ 534 w 698"/>
                  <a:gd name="T79" fmla="*/ 525 h 810"/>
                  <a:gd name="T80" fmla="*/ 534 w 698"/>
                  <a:gd name="T81" fmla="*/ 523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98" h="810">
                    <a:moveTo>
                      <a:pt x="669" y="327"/>
                    </a:moveTo>
                    <a:cubicBezTo>
                      <a:pt x="667" y="323"/>
                      <a:pt x="665" y="320"/>
                      <a:pt x="662" y="318"/>
                    </a:cubicBezTo>
                    <a:cubicBezTo>
                      <a:pt x="660" y="309"/>
                      <a:pt x="658" y="300"/>
                      <a:pt x="656" y="291"/>
                    </a:cubicBezTo>
                    <a:cubicBezTo>
                      <a:pt x="655" y="282"/>
                      <a:pt x="648" y="275"/>
                      <a:pt x="640" y="271"/>
                    </a:cubicBezTo>
                    <a:cubicBezTo>
                      <a:pt x="629" y="231"/>
                      <a:pt x="597" y="196"/>
                      <a:pt x="566" y="171"/>
                    </a:cubicBezTo>
                    <a:cubicBezTo>
                      <a:pt x="542" y="151"/>
                      <a:pt x="511" y="131"/>
                      <a:pt x="489" y="106"/>
                    </a:cubicBezTo>
                    <a:cubicBezTo>
                      <a:pt x="487" y="97"/>
                      <a:pt x="482" y="91"/>
                      <a:pt x="475" y="88"/>
                    </a:cubicBezTo>
                    <a:cubicBezTo>
                      <a:pt x="463" y="70"/>
                      <a:pt x="456" y="50"/>
                      <a:pt x="458" y="27"/>
                    </a:cubicBezTo>
                    <a:cubicBezTo>
                      <a:pt x="458" y="27"/>
                      <a:pt x="458" y="27"/>
                      <a:pt x="457" y="27"/>
                    </a:cubicBezTo>
                    <a:cubicBezTo>
                      <a:pt x="458" y="10"/>
                      <a:pt x="438" y="3"/>
                      <a:pt x="426" y="11"/>
                    </a:cubicBezTo>
                    <a:cubicBezTo>
                      <a:pt x="410" y="6"/>
                      <a:pt x="392" y="5"/>
                      <a:pt x="376" y="3"/>
                    </a:cubicBezTo>
                    <a:cubicBezTo>
                      <a:pt x="349" y="0"/>
                      <a:pt x="322" y="1"/>
                      <a:pt x="295" y="6"/>
                    </a:cubicBezTo>
                    <a:cubicBezTo>
                      <a:pt x="290" y="7"/>
                      <a:pt x="287" y="9"/>
                      <a:pt x="284" y="11"/>
                    </a:cubicBezTo>
                    <a:cubicBezTo>
                      <a:pt x="281" y="11"/>
                      <a:pt x="279" y="11"/>
                      <a:pt x="276" y="12"/>
                    </a:cubicBezTo>
                    <a:cubicBezTo>
                      <a:pt x="267" y="12"/>
                      <a:pt x="263" y="22"/>
                      <a:pt x="266" y="29"/>
                    </a:cubicBezTo>
                    <a:cubicBezTo>
                      <a:pt x="266" y="37"/>
                      <a:pt x="266" y="45"/>
                      <a:pt x="265" y="53"/>
                    </a:cubicBezTo>
                    <a:cubicBezTo>
                      <a:pt x="262" y="55"/>
                      <a:pt x="260" y="58"/>
                      <a:pt x="258" y="62"/>
                    </a:cubicBezTo>
                    <a:cubicBezTo>
                      <a:pt x="254" y="69"/>
                      <a:pt x="250" y="76"/>
                      <a:pt x="246" y="83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227" y="111"/>
                      <a:pt x="201" y="131"/>
                      <a:pt x="175" y="153"/>
                    </a:cubicBezTo>
                    <a:cubicBezTo>
                      <a:pt x="163" y="164"/>
                      <a:pt x="151" y="176"/>
                      <a:pt x="140" y="189"/>
                    </a:cubicBezTo>
                    <a:cubicBezTo>
                      <a:pt x="130" y="188"/>
                      <a:pt x="120" y="192"/>
                      <a:pt x="114" y="202"/>
                    </a:cubicBezTo>
                    <a:cubicBezTo>
                      <a:pt x="44" y="325"/>
                      <a:pt x="0" y="474"/>
                      <a:pt x="61" y="610"/>
                    </a:cubicBezTo>
                    <a:cubicBezTo>
                      <a:pt x="61" y="610"/>
                      <a:pt x="61" y="611"/>
                      <a:pt x="61" y="611"/>
                    </a:cubicBezTo>
                    <a:cubicBezTo>
                      <a:pt x="61" y="614"/>
                      <a:pt x="61" y="616"/>
                      <a:pt x="62" y="619"/>
                    </a:cubicBezTo>
                    <a:cubicBezTo>
                      <a:pt x="83" y="661"/>
                      <a:pt x="107" y="700"/>
                      <a:pt x="144" y="731"/>
                    </a:cubicBezTo>
                    <a:cubicBezTo>
                      <a:pt x="179" y="762"/>
                      <a:pt x="222" y="786"/>
                      <a:pt x="268" y="797"/>
                    </a:cubicBezTo>
                    <a:cubicBezTo>
                      <a:pt x="316" y="809"/>
                      <a:pt x="367" y="810"/>
                      <a:pt x="415" y="799"/>
                    </a:cubicBezTo>
                    <a:cubicBezTo>
                      <a:pt x="430" y="796"/>
                      <a:pt x="446" y="791"/>
                      <a:pt x="462" y="785"/>
                    </a:cubicBezTo>
                    <a:cubicBezTo>
                      <a:pt x="522" y="786"/>
                      <a:pt x="574" y="758"/>
                      <a:pt x="610" y="710"/>
                    </a:cubicBezTo>
                    <a:cubicBezTo>
                      <a:pt x="614" y="704"/>
                      <a:pt x="618" y="697"/>
                      <a:pt x="622" y="691"/>
                    </a:cubicBezTo>
                    <a:cubicBezTo>
                      <a:pt x="646" y="682"/>
                      <a:pt x="656" y="649"/>
                      <a:pt x="662" y="628"/>
                    </a:cubicBezTo>
                    <a:cubicBezTo>
                      <a:pt x="667" y="611"/>
                      <a:pt x="672" y="592"/>
                      <a:pt x="672" y="574"/>
                    </a:cubicBezTo>
                    <a:cubicBezTo>
                      <a:pt x="698" y="493"/>
                      <a:pt x="696" y="408"/>
                      <a:pt x="669" y="327"/>
                    </a:cubicBezTo>
                    <a:moveTo>
                      <a:pt x="534" y="523"/>
                    </a:moveTo>
                    <a:cubicBezTo>
                      <a:pt x="535" y="522"/>
                      <a:pt x="535" y="521"/>
                      <a:pt x="536" y="520"/>
                    </a:cubicBezTo>
                    <a:cubicBezTo>
                      <a:pt x="535" y="522"/>
                      <a:pt x="535" y="525"/>
                      <a:pt x="535" y="527"/>
                    </a:cubicBezTo>
                    <a:cubicBezTo>
                      <a:pt x="535" y="528"/>
                      <a:pt x="535" y="529"/>
                      <a:pt x="535" y="529"/>
                    </a:cubicBezTo>
                    <a:cubicBezTo>
                      <a:pt x="535" y="530"/>
                      <a:pt x="535" y="530"/>
                      <a:pt x="535" y="530"/>
                    </a:cubicBezTo>
                    <a:cubicBezTo>
                      <a:pt x="534" y="529"/>
                      <a:pt x="534" y="527"/>
                      <a:pt x="534" y="525"/>
                    </a:cubicBezTo>
                    <a:cubicBezTo>
                      <a:pt x="534" y="525"/>
                      <a:pt x="534" y="524"/>
                      <a:pt x="534" y="523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" name="Freeform 6">
                <a:extLst>
                  <a:ext uri="{FF2B5EF4-FFF2-40B4-BE49-F238E27FC236}">
                    <a16:creationId xmlns:a16="http://schemas.microsoft.com/office/drawing/2014/main" id="{38917D61-4260-4515-A461-06739DCEB368}"/>
                  </a:ext>
                </a:extLst>
              </p:cNvPr>
              <p:cNvSpPr/>
              <p:nvPr/>
            </p:nvSpPr>
            <p:spPr bwMode="auto">
              <a:xfrm>
                <a:off x="3668713" y="3486150"/>
                <a:ext cx="504825" cy="955675"/>
              </a:xfrm>
              <a:custGeom>
                <a:avLst/>
                <a:gdLst>
                  <a:gd name="T0" fmla="*/ 125 w 186"/>
                  <a:gd name="T1" fmla="*/ 14 h 353"/>
                  <a:gd name="T2" fmla="*/ 110 w 186"/>
                  <a:gd name="T3" fmla="*/ 18 h 353"/>
                  <a:gd name="T4" fmla="*/ 61 w 186"/>
                  <a:gd name="T5" fmla="*/ 63 h 353"/>
                  <a:gd name="T6" fmla="*/ 8 w 186"/>
                  <a:gd name="T7" fmla="*/ 190 h 353"/>
                  <a:gd name="T8" fmla="*/ 4 w 186"/>
                  <a:gd name="T9" fmla="*/ 213 h 353"/>
                  <a:gd name="T10" fmla="*/ 1 w 186"/>
                  <a:gd name="T11" fmla="*/ 282 h 353"/>
                  <a:gd name="T12" fmla="*/ 4 w 186"/>
                  <a:gd name="T13" fmla="*/ 294 h 353"/>
                  <a:gd name="T14" fmla="*/ 36 w 186"/>
                  <a:gd name="T15" fmla="*/ 344 h 353"/>
                  <a:gd name="T16" fmla="*/ 75 w 186"/>
                  <a:gd name="T17" fmla="*/ 299 h 353"/>
                  <a:gd name="T18" fmla="*/ 78 w 186"/>
                  <a:gd name="T19" fmla="*/ 220 h 353"/>
                  <a:gd name="T20" fmla="*/ 95 w 186"/>
                  <a:gd name="T21" fmla="*/ 152 h 353"/>
                  <a:gd name="T22" fmla="*/ 120 w 186"/>
                  <a:gd name="T23" fmla="*/ 108 h 353"/>
                  <a:gd name="T24" fmla="*/ 160 w 186"/>
                  <a:gd name="T25" fmla="*/ 59 h 353"/>
                  <a:gd name="T26" fmla="*/ 125 w 186"/>
                  <a:gd name="T27" fmla="*/ 1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6" h="353">
                    <a:moveTo>
                      <a:pt x="125" y="14"/>
                    </a:moveTo>
                    <a:cubicBezTo>
                      <a:pt x="121" y="13"/>
                      <a:pt x="115" y="14"/>
                      <a:pt x="110" y="18"/>
                    </a:cubicBezTo>
                    <a:cubicBezTo>
                      <a:pt x="91" y="29"/>
                      <a:pt x="74" y="45"/>
                      <a:pt x="61" y="63"/>
                    </a:cubicBezTo>
                    <a:cubicBezTo>
                      <a:pt x="32" y="98"/>
                      <a:pt x="16" y="147"/>
                      <a:pt x="8" y="190"/>
                    </a:cubicBezTo>
                    <a:cubicBezTo>
                      <a:pt x="7" y="198"/>
                      <a:pt x="5" y="206"/>
                      <a:pt x="4" y="213"/>
                    </a:cubicBezTo>
                    <a:cubicBezTo>
                      <a:pt x="1" y="236"/>
                      <a:pt x="0" y="259"/>
                      <a:pt x="1" y="282"/>
                    </a:cubicBezTo>
                    <a:cubicBezTo>
                      <a:pt x="1" y="286"/>
                      <a:pt x="2" y="290"/>
                      <a:pt x="4" y="294"/>
                    </a:cubicBezTo>
                    <a:cubicBezTo>
                      <a:pt x="7" y="315"/>
                      <a:pt x="16" y="338"/>
                      <a:pt x="36" y="344"/>
                    </a:cubicBezTo>
                    <a:cubicBezTo>
                      <a:pt x="65" y="353"/>
                      <a:pt x="74" y="319"/>
                      <a:pt x="75" y="299"/>
                    </a:cubicBezTo>
                    <a:cubicBezTo>
                      <a:pt x="76" y="272"/>
                      <a:pt x="74" y="246"/>
                      <a:pt x="78" y="220"/>
                    </a:cubicBezTo>
                    <a:cubicBezTo>
                      <a:pt x="81" y="197"/>
                      <a:pt x="87" y="174"/>
                      <a:pt x="95" y="152"/>
                    </a:cubicBezTo>
                    <a:cubicBezTo>
                      <a:pt x="102" y="137"/>
                      <a:pt x="111" y="122"/>
                      <a:pt x="120" y="108"/>
                    </a:cubicBezTo>
                    <a:cubicBezTo>
                      <a:pt x="131" y="92"/>
                      <a:pt x="145" y="72"/>
                      <a:pt x="160" y="59"/>
                    </a:cubicBezTo>
                    <a:cubicBezTo>
                      <a:pt x="186" y="36"/>
                      <a:pt x="153" y="0"/>
                      <a:pt x="125" y="1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" name="Freeform 7">
                <a:extLst>
                  <a:ext uri="{FF2B5EF4-FFF2-40B4-BE49-F238E27FC236}">
                    <a16:creationId xmlns:a16="http://schemas.microsoft.com/office/drawing/2014/main" id="{D6C18578-3EBC-4FE0-9CC5-3187C6AE97E8}"/>
                  </a:ext>
                </a:extLst>
              </p:cNvPr>
              <p:cNvSpPr/>
              <p:nvPr/>
            </p:nvSpPr>
            <p:spPr bwMode="auto">
              <a:xfrm>
                <a:off x="3690938" y="4449763"/>
                <a:ext cx="225425" cy="314325"/>
              </a:xfrm>
              <a:custGeom>
                <a:avLst/>
                <a:gdLst>
                  <a:gd name="T0" fmla="*/ 77 w 83"/>
                  <a:gd name="T1" fmla="*/ 26 h 116"/>
                  <a:gd name="T2" fmla="*/ 43 w 83"/>
                  <a:gd name="T3" fmla="*/ 0 h 116"/>
                  <a:gd name="T4" fmla="*/ 8 w 83"/>
                  <a:gd name="T5" fmla="*/ 26 h 116"/>
                  <a:gd name="T6" fmla="*/ 22 w 83"/>
                  <a:gd name="T7" fmla="*/ 104 h 116"/>
                  <a:gd name="T8" fmla="*/ 67 w 83"/>
                  <a:gd name="T9" fmla="*/ 98 h 116"/>
                  <a:gd name="T10" fmla="*/ 73 w 83"/>
                  <a:gd name="T11" fmla="*/ 84 h 116"/>
                  <a:gd name="T12" fmla="*/ 74 w 83"/>
                  <a:gd name="T13" fmla="*/ 80 h 116"/>
                  <a:gd name="T14" fmla="*/ 78 w 83"/>
                  <a:gd name="T15" fmla="*/ 73 h 116"/>
                  <a:gd name="T16" fmla="*/ 77 w 83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16">
                    <a:moveTo>
                      <a:pt x="77" y="26"/>
                    </a:moveTo>
                    <a:cubicBezTo>
                      <a:pt x="71" y="11"/>
                      <a:pt x="60" y="0"/>
                      <a:pt x="43" y="0"/>
                    </a:cubicBezTo>
                    <a:cubicBezTo>
                      <a:pt x="26" y="0"/>
                      <a:pt x="14" y="11"/>
                      <a:pt x="8" y="26"/>
                    </a:cubicBezTo>
                    <a:cubicBezTo>
                      <a:pt x="0" y="51"/>
                      <a:pt x="0" y="85"/>
                      <a:pt x="22" y="104"/>
                    </a:cubicBezTo>
                    <a:cubicBezTo>
                      <a:pt x="34" y="115"/>
                      <a:pt x="59" y="116"/>
                      <a:pt x="67" y="98"/>
                    </a:cubicBezTo>
                    <a:cubicBezTo>
                      <a:pt x="69" y="94"/>
                      <a:pt x="72" y="89"/>
                      <a:pt x="73" y="84"/>
                    </a:cubicBezTo>
                    <a:cubicBezTo>
                      <a:pt x="73" y="83"/>
                      <a:pt x="74" y="81"/>
                      <a:pt x="74" y="80"/>
                    </a:cubicBezTo>
                    <a:cubicBezTo>
                      <a:pt x="75" y="78"/>
                      <a:pt x="76" y="75"/>
                      <a:pt x="78" y="73"/>
                    </a:cubicBezTo>
                    <a:cubicBezTo>
                      <a:pt x="83" y="58"/>
                      <a:pt x="83" y="40"/>
                      <a:pt x="77" y="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7" name="Freeform 8">
                <a:extLst>
                  <a:ext uri="{FF2B5EF4-FFF2-40B4-BE49-F238E27FC236}">
                    <a16:creationId xmlns:a16="http://schemas.microsoft.com/office/drawing/2014/main" id="{4BF3358E-DA10-4C62-B92E-48DE14D6C093}"/>
                  </a:ext>
                </a:extLst>
              </p:cNvPr>
              <p:cNvSpPr/>
              <p:nvPr/>
            </p:nvSpPr>
            <p:spPr bwMode="auto">
              <a:xfrm>
                <a:off x="3897313" y="4745038"/>
                <a:ext cx="200025" cy="195263"/>
              </a:xfrm>
              <a:custGeom>
                <a:avLst/>
                <a:gdLst>
                  <a:gd name="T0" fmla="*/ 72 w 74"/>
                  <a:gd name="T1" fmla="*/ 26 h 72"/>
                  <a:gd name="T2" fmla="*/ 56 w 74"/>
                  <a:gd name="T3" fmla="*/ 5 h 72"/>
                  <a:gd name="T4" fmla="*/ 47 w 74"/>
                  <a:gd name="T5" fmla="*/ 2 h 72"/>
                  <a:gd name="T6" fmla="*/ 31 w 74"/>
                  <a:gd name="T7" fmla="*/ 1 h 72"/>
                  <a:gd name="T8" fmla="*/ 26 w 74"/>
                  <a:gd name="T9" fmla="*/ 2 h 72"/>
                  <a:gd name="T10" fmla="*/ 17 w 74"/>
                  <a:gd name="T11" fmla="*/ 6 h 72"/>
                  <a:gd name="T12" fmla="*/ 3 w 74"/>
                  <a:gd name="T13" fmla="*/ 23 h 72"/>
                  <a:gd name="T14" fmla="*/ 1 w 74"/>
                  <a:gd name="T15" fmla="*/ 27 h 72"/>
                  <a:gd name="T16" fmla="*/ 0 w 74"/>
                  <a:gd name="T17" fmla="*/ 36 h 72"/>
                  <a:gd name="T18" fmla="*/ 1 w 74"/>
                  <a:gd name="T19" fmla="*/ 46 h 72"/>
                  <a:gd name="T20" fmla="*/ 8 w 74"/>
                  <a:gd name="T21" fmla="*/ 58 h 72"/>
                  <a:gd name="T22" fmla="*/ 14 w 74"/>
                  <a:gd name="T23" fmla="*/ 64 h 72"/>
                  <a:gd name="T24" fmla="*/ 22 w 74"/>
                  <a:gd name="T25" fmla="*/ 69 h 72"/>
                  <a:gd name="T26" fmla="*/ 31 w 74"/>
                  <a:gd name="T27" fmla="*/ 71 h 72"/>
                  <a:gd name="T28" fmla="*/ 45 w 74"/>
                  <a:gd name="T29" fmla="*/ 71 h 72"/>
                  <a:gd name="T30" fmla="*/ 47 w 74"/>
                  <a:gd name="T31" fmla="*/ 70 h 72"/>
                  <a:gd name="T32" fmla="*/ 59 w 74"/>
                  <a:gd name="T33" fmla="*/ 64 h 72"/>
                  <a:gd name="T34" fmla="*/ 69 w 74"/>
                  <a:gd name="T35" fmla="*/ 54 h 72"/>
                  <a:gd name="T36" fmla="*/ 73 w 74"/>
                  <a:gd name="T37" fmla="*/ 41 h 72"/>
                  <a:gd name="T38" fmla="*/ 72 w 74"/>
                  <a:gd name="T39" fmla="*/ 2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" h="72">
                    <a:moveTo>
                      <a:pt x="72" y="26"/>
                    </a:moveTo>
                    <a:cubicBezTo>
                      <a:pt x="69" y="18"/>
                      <a:pt x="64" y="10"/>
                      <a:pt x="56" y="5"/>
                    </a:cubicBezTo>
                    <a:cubicBezTo>
                      <a:pt x="53" y="4"/>
                      <a:pt x="50" y="3"/>
                      <a:pt x="47" y="2"/>
                    </a:cubicBezTo>
                    <a:cubicBezTo>
                      <a:pt x="42" y="0"/>
                      <a:pt x="36" y="0"/>
                      <a:pt x="31" y="1"/>
                    </a:cubicBezTo>
                    <a:cubicBezTo>
                      <a:pt x="29" y="2"/>
                      <a:pt x="28" y="2"/>
                      <a:pt x="26" y="2"/>
                    </a:cubicBezTo>
                    <a:cubicBezTo>
                      <a:pt x="23" y="3"/>
                      <a:pt x="20" y="4"/>
                      <a:pt x="17" y="6"/>
                    </a:cubicBezTo>
                    <a:cubicBezTo>
                      <a:pt x="10" y="9"/>
                      <a:pt x="4" y="15"/>
                      <a:pt x="3" y="23"/>
                    </a:cubicBezTo>
                    <a:cubicBezTo>
                      <a:pt x="2" y="25"/>
                      <a:pt x="2" y="26"/>
                      <a:pt x="1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9"/>
                      <a:pt x="1" y="43"/>
                      <a:pt x="1" y="46"/>
                    </a:cubicBezTo>
                    <a:cubicBezTo>
                      <a:pt x="2" y="50"/>
                      <a:pt x="5" y="54"/>
                      <a:pt x="8" y="58"/>
                    </a:cubicBezTo>
                    <a:cubicBezTo>
                      <a:pt x="9" y="61"/>
                      <a:pt x="11" y="63"/>
                      <a:pt x="14" y="64"/>
                    </a:cubicBezTo>
                    <a:cubicBezTo>
                      <a:pt x="16" y="66"/>
                      <a:pt x="19" y="68"/>
                      <a:pt x="22" y="69"/>
                    </a:cubicBezTo>
                    <a:cubicBezTo>
                      <a:pt x="25" y="70"/>
                      <a:pt x="28" y="71"/>
                      <a:pt x="31" y="71"/>
                    </a:cubicBezTo>
                    <a:cubicBezTo>
                      <a:pt x="36" y="72"/>
                      <a:pt x="40" y="72"/>
                      <a:pt x="45" y="71"/>
                    </a:cubicBezTo>
                    <a:cubicBezTo>
                      <a:pt x="46" y="71"/>
                      <a:pt x="47" y="70"/>
                      <a:pt x="47" y="70"/>
                    </a:cubicBezTo>
                    <a:cubicBezTo>
                      <a:pt x="52" y="69"/>
                      <a:pt x="56" y="67"/>
                      <a:pt x="59" y="64"/>
                    </a:cubicBezTo>
                    <a:cubicBezTo>
                      <a:pt x="63" y="61"/>
                      <a:pt x="66" y="58"/>
                      <a:pt x="69" y="54"/>
                    </a:cubicBezTo>
                    <a:cubicBezTo>
                      <a:pt x="71" y="50"/>
                      <a:pt x="72" y="45"/>
                      <a:pt x="73" y="41"/>
                    </a:cubicBezTo>
                    <a:cubicBezTo>
                      <a:pt x="74" y="36"/>
                      <a:pt x="74" y="31"/>
                      <a:pt x="72" y="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8" name="Freeform 9">
                <a:extLst>
                  <a:ext uri="{FF2B5EF4-FFF2-40B4-BE49-F238E27FC236}">
                    <a16:creationId xmlns:a16="http://schemas.microsoft.com/office/drawing/2014/main" id="{4C40038E-0A07-4A9B-B435-BFF40E433ECE}"/>
                  </a:ext>
                </a:extLst>
              </p:cNvPr>
              <p:cNvSpPr/>
              <p:nvPr/>
            </p:nvSpPr>
            <p:spPr bwMode="auto">
              <a:xfrm>
                <a:off x="4094163" y="4897438"/>
                <a:ext cx="125413" cy="122238"/>
              </a:xfrm>
              <a:custGeom>
                <a:avLst/>
                <a:gdLst>
                  <a:gd name="T0" fmla="*/ 34 w 46"/>
                  <a:gd name="T1" fmla="*/ 3 h 45"/>
                  <a:gd name="T2" fmla="*/ 20 w 46"/>
                  <a:gd name="T3" fmla="*/ 1 h 45"/>
                  <a:gd name="T4" fmla="*/ 8 w 46"/>
                  <a:gd name="T5" fmla="*/ 7 h 45"/>
                  <a:gd name="T6" fmla="*/ 3 w 46"/>
                  <a:gd name="T7" fmla="*/ 30 h 45"/>
                  <a:gd name="T8" fmla="*/ 29 w 46"/>
                  <a:gd name="T9" fmla="*/ 43 h 45"/>
                  <a:gd name="T10" fmla="*/ 29 w 46"/>
                  <a:gd name="T11" fmla="*/ 43 h 45"/>
                  <a:gd name="T12" fmla="*/ 44 w 46"/>
                  <a:gd name="T13" fmla="*/ 28 h 45"/>
                  <a:gd name="T14" fmla="*/ 44 w 46"/>
                  <a:gd name="T15" fmla="*/ 28 h 45"/>
                  <a:gd name="T16" fmla="*/ 34 w 46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5">
                    <a:moveTo>
                      <a:pt x="34" y="3"/>
                    </a:moveTo>
                    <a:cubicBezTo>
                      <a:pt x="30" y="1"/>
                      <a:pt x="25" y="0"/>
                      <a:pt x="20" y="1"/>
                    </a:cubicBezTo>
                    <a:cubicBezTo>
                      <a:pt x="16" y="1"/>
                      <a:pt x="11" y="3"/>
                      <a:pt x="8" y="7"/>
                    </a:cubicBezTo>
                    <a:cubicBezTo>
                      <a:pt x="2" y="13"/>
                      <a:pt x="0" y="22"/>
                      <a:pt x="3" y="30"/>
                    </a:cubicBezTo>
                    <a:cubicBezTo>
                      <a:pt x="8" y="40"/>
                      <a:pt x="18" y="45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6" y="41"/>
                      <a:pt x="42" y="35"/>
                      <a:pt x="4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6" y="18"/>
                      <a:pt x="42" y="8"/>
                      <a:pt x="34" y="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9" name="Freeform 10">
                <a:extLst>
                  <a:ext uri="{FF2B5EF4-FFF2-40B4-BE49-F238E27FC236}">
                    <a16:creationId xmlns:a16="http://schemas.microsoft.com/office/drawing/2014/main" id="{117EEB6A-AA5C-43BA-AAC8-B330FB98BD9B}"/>
                  </a:ext>
                </a:extLst>
              </p:cNvPr>
              <p:cNvSpPr/>
              <p:nvPr/>
            </p:nvSpPr>
            <p:spPr bwMode="auto">
              <a:xfrm>
                <a:off x="4611688" y="3490913"/>
                <a:ext cx="257175" cy="284163"/>
              </a:xfrm>
              <a:custGeom>
                <a:avLst/>
                <a:gdLst>
                  <a:gd name="T0" fmla="*/ 91 w 95"/>
                  <a:gd name="T1" fmla="*/ 65 h 105"/>
                  <a:gd name="T2" fmla="*/ 69 w 95"/>
                  <a:gd name="T3" fmla="*/ 35 h 105"/>
                  <a:gd name="T4" fmla="*/ 60 w 95"/>
                  <a:gd name="T5" fmla="*/ 20 h 105"/>
                  <a:gd name="T6" fmla="*/ 20 w 95"/>
                  <a:gd name="T7" fmla="*/ 9 h 105"/>
                  <a:gd name="T8" fmla="*/ 9 w 95"/>
                  <a:gd name="T9" fmla="*/ 50 h 105"/>
                  <a:gd name="T10" fmla="*/ 18 w 95"/>
                  <a:gd name="T11" fmla="*/ 65 h 105"/>
                  <a:gd name="T12" fmla="*/ 22 w 95"/>
                  <a:gd name="T13" fmla="*/ 72 h 105"/>
                  <a:gd name="T14" fmla="*/ 22 w 95"/>
                  <a:gd name="T15" fmla="*/ 74 h 105"/>
                  <a:gd name="T16" fmla="*/ 23 w 95"/>
                  <a:gd name="T17" fmla="*/ 76 h 105"/>
                  <a:gd name="T18" fmla="*/ 44 w 95"/>
                  <a:gd name="T19" fmla="*/ 97 h 105"/>
                  <a:gd name="T20" fmla="*/ 70 w 95"/>
                  <a:gd name="T21" fmla="*/ 102 h 105"/>
                  <a:gd name="T22" fmla="*/ 91 w 95"/>
                  <a:gd name="T23" fmla="*/ 6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" h="105">
                    <a:moveTo>
                      <a:pt x="91" y="65"/>
                    </a:moveTo>
                    <a:cubicBezTo>
                      <a:pt x="87" y="53"/>
                      <a:pt x="80" y="42"/>
                      <a:pt x="69" y="35"/>
                    </a:cubicBezTo>
                    <a:cubicBezTo>
                      <a:pt x="67" y="30"/>
                      <a:pt x="64" y="25"/>
                      <a:pt x="60" y="20"/>
                    </a:cubicBezTo>
                    <a:cubicBezTo>
                      <a:pt x="52" y="7"/>
                      <a:pt x="34" y="0"/>
                      <a:pt x="20" y="9"/>
                    </a:cubicBezTo>
                    <a:cubicBezTo>
                      <a:pt x="7" y="18"/>
                      <a:pt x="0" y="36"/>
                      <a:pt x="9" y="50"/>
                    </a:cubicBezTo>
                    <a:cubicBezTo>
                      <a:pt x="12" y="55"/>
                      <a:pt x="15" y="60"/>
                      <a:pt x="18" y="65"/>
                    </a:cubicBezTo>
                    <a:cubicBezTo>
                      <a:pt x="19" y="67"/>
                      <a:pt x="20" y="70"/>
                      <a:pt x="22" y="72"/>
                    </a:cubicBezTo>
                    <a:cubicBezTo>
                      <a:pt x="22" y="73"/>
                      <a:pt x="22" y="73"/>
                      <a:pt x="22" y="74"/>
                    </a:cubicBezTo>
                    <a:cubicBezTo>
                      <a:pt x="23" y="74"/>
                      <a:pt x="23" y="75"/>
                      <a:pt x="23" y="76"/>
                    </a:cubicBezTo>
                    <a:cubicBezTo>
                      <a:pt x="27" y="86"/>
                      <a:pt x="35" y="94"/>
                      <a:pt x="44" y="97"/>
                    </a:cubicBezTo>
                    <a:cubicBezTo>
                      <a:pt x="52" y="102"/>
                      <a:pt x="61" y="105"/>
                      <a:pt x="70" y="102"/>
                    </a:cubicBezTo>
                    <a:cubicBezTo>
                      <a:pt x="85" y="97"/>
                      <a:pt x="95" y="81"/>
                      <a:pt x="91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0" name="Freeform 11">
                <a:extLst>
                  <a:ext uri="{FF2B5EF4-FFF2-40B4-BE49-F238E27FC236}">
                    <a16:creationId xmlns:a16="http://schemas.microsoft.com/office/drawing/2014/main" id="{7470A6CD-8F10-41CE-9005-4165776866B1}"/>
                  </a:ext>
                </a:extLst>
              </p:cNvPr>
              <p:cNvSpPr/>
              <p:nvPr/>
            </p:nvSpPr>
            <p:spPr bwMode="auto">
              <a:xfrm>
                <a:off x="4895851" y="3846513"/>
                <a:ext cx="236538" cy="500063"/>
              </a:xfrm>
              <a:custGeom>
                <a:avLst/>
                <a:gdLst>
                  <a:gd name="T0" fmla="*/ 72 w 87"/>
                  <a:gd name="T1" fmla="*/ 37 h 185"/>
                  <a:gd name="T2" fmla="*/ 12 w 87"/>
                  <a:gd name="T3" fmla="*/ 53 h 185"/>
                  <a:gd name="T4" fmla="*/ 21 w 87"/>
                  <a:gd name="T5" fmla="*/ 92 h 185"/>
                  <a:gd name="T6" fmla="*/ 23 w 87"/>
                  <a:gd name="T7" fmla="*/ 144 h 185"/>
                  <a:gd name="T8" fmla="*/ 80 w 87"/>
                  <a:gd name="T9" fmla="*/ 152 h 185"/>
                  <a:gd name="T10" fmla="*/ 72 w 87"/>
                  <a:gd name="T11" fmla="*/ 3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85">
                    <a:moveTo>
                      <a:pt x="72" y="37"/>
                    </a:moveTo>
                    <a:cubicBezTo>
                      <a:pt x="58" y="0"/>
                      <a:pt x="0" y="14"/>
                      <a:pt x="12" y="53"/>
                    </a:cubicBezTo>
                    <a:cubicBezTo>
                      <a:pt x="16" y="66"/>
                      <a:pt x="19" y="79"/>
                      <a:pt x="21" y="92"/>
                    </a:cubicBezTo>
                    <a:cubicBezTo>
                      <a:pt x="22" y="109"/>
                      <a:pt x="23" y="127"/>
                      <a:pt x="23" y="144"/>
                    </a:cubicBezTo>
                    <a:cubicBezTo>
                      <a:pt x="22" y="176"/>
                      <a:pt x="74" y="185"/>
                      <a:pt x="80" y="152"/>
                    </a:cubicBezTo>
                    <a:cubicBezTo>
                      <a:pt x="87" y="112"/>
                      <a:pt x="86" y="74"/>
                      <a:pt x="72" y="3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1" name="Freeform 12">
                <a:extLst>
                  <a:ext uri="{FF2B5EF4-FFF2-40B4-BE49-F238E27FC236}">
                    <a16:creationId xmlns:a16="http://schemas.microsoft.com/office/drawing/2014/main" id="{57926D3A-9926-451C-A6CC-537EE3A7A5BD}"/>
                  </a:ext>
                </a:extLst>
              </p:cNvPr>
              <p:cNvSpPr/>
              <p:nvPr/>
            </p:nvSpPr>
            <p:spPr bwMode="auto">
              <a:xfrm>
                <a:off x="4832351" y="4587875"/>
                <a:ext cx="196850" cy="328613"/>
              </a:xfrm>
              <a:custGeom>
                <a:avLst/>
                <a:gdLst>
                  <a:gd name="T0" fmla="*/ 60 w 73"/>
                  <a:gd name="T1" fmla="*/ 17 h 121"/>
                  <a:gd name="T2" fmla="*/ 35 w 73"/>
                  <a:gd name="T3" fmla="*/ 7 h 121"/>
                  <a:gd name="T4" fmla="*/ 21 w 73"/>
                  <a:gd name="T5" fmla="*/ 21 h 121"/>
                  <a:gd name="T6" fmla="*/ 18 w 73"/>
                  <a:gd name="T7" fmla="*/ 26 h 121"/>
                  <a:gd name="T8" fmla="*/ 5 w 73"/>
                  <a:gd name="T9" fmla="*/ 56 h 121"/>
                  <a:gd name="T10" fmla="*/ 6 w 73"/>
                  <a:gd name="T11" fmla="*/ 56 h 121"/>
                  <a:gd name="T12" fmla="*/ 6 w 73"/>
                  <a:gd name="T13" fmla="*/ 68 h 121"/>
                  <a:gd name="T14" fmla="*/ 3 w 73"/>
                  <a:gd name="T15" fmla="*/ 112 h 121"/>
                  <a:gd name="T16" fmla="*/ 11 w 73"/>
                  <a:gd name="T17" fmla="*/ 118 h 121"/>
                  <a:gd name="T18" fmla="*/ 72 w 73"/>
                  <a:gd name="T19" fmla="*/ 40 h 121"/>
                  <a:gd name="T20" fmla="*/ 60 w 73"/>
                  <a:gd name="T21" fmla="*/ 1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121">
                    <a:moveTo>
                      <a:pt x="60" y="17"/>
                    </a:moveTo>
                    <a:cubicBezTo>
                      <a:pt x="56" y="7"/>
                      <a:pt x="44" y="0"/>
                      <a:pt x="35" y="7"/>
                    </a:cubicBezTo>
                    <a:cubicBezTo>
                      <a:pt x="29" y="11"/>
                      <a:pt x="25" y="16"/>
                      <a:pt x="21" y="21"/>
                    </a:cubicBezTo>
                    <a:cubicBezTo>
                      <a:pt x="20" y="23"/>
                      <a:pt x="19" y="24"/>
                      <a:pt x="18" y="26"/>
                    </a:cubicBezTo>
                    <a:cubicBezTo>
                      <a:pt x="13" y="35"/>
                      <a:pt x="8" y="45"/>
                      <a:pt x="5" y="56"/>
                    </a:cubicBezTo>
                    <a:cubicBezTo>
                      <a:pt x="5" y="56"/>
                      <a:pt x="5" y="56"/>
                      <a:pt x="6" y="56"/>
                    </a:cubicBezTo>
                    <a:cubicBezTo>
                      <a:pt x="5" y="60"/>
                      <a:pt x="5" y="65"/>
                      <a:pt x="6" y="68"/>
                    </a:cubicBezTo>
                    <a:cubicBezTo>
                      <a:pt x="2" y="82"/>
                      <a:pt x="0" y="96"/>
                      <a:pt x="3" y="112"/>
                    </a:cubicBezTo>
                    <a:cubicBezTo>
                      <a:pt x="4" y="116"/>
                      <a:pt x="8" y="118"/>
                      <a:pt x="11" y="118"/>
                    </a:cubicBezTo>
                    <a:cubicBezTo>
                      <a:pt x="54" y="121"/>
                      <a:pt x="68" y="75"/>
                      <a:pt x="72" y="40"/>
                    </a:cubicBezTo>
                    <a:cubicBezTo>
                      <a:pt x="73" y="30"/>
                      <a:pt x="67" y="21"/>
                      <a:pt x="60" y="1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2" name="Freeform 13">
                <a:extLst>
                  <a:ext uri="{FF2B5EF4-FFF2-40B4-BE49-F238E27FC236}">
                    <a16:creationId xmlns:a16="http://schemas.microsoft.com/office/drawing/2014/main" id="{1A2A1EF5-684A-4FF1-9083-C4A3AFED9765}"/>
                  </a:ext>
                </a:extLst>
              </p:cNvPr>
              <p:cNvSpPr/>
              <p:nvPr/>
            </p:nvSpPr>
            <p:spPr bwMode="auto">
              <a:xfrm>
                <a:off x="4637088" y="4891088"/>
                <a:ext cx="130175" cy="144463"/>
              </a:xfrm>
              <a:custGeom>
                <a:avLst/>
                <a:gdLst>
                  <a:gd name="T0" fmla="*/ 35 w 48"/>
                  <a:gd name="T1" fmla="*/ 5 h 53"/>
                  <a:gd name="T2" fmla="*/ 8 w 48"/>
                  <a:gd name="T3" fmla="*/ 12 h 53"/>
                  <a:gd name="T4" fmla="*/ 1 w 48"/>
                  <a:gd name="T5" fmla="*/ 26 h 53"/>
                  <a:gd name="T6" fmla="*/ 9 w 48"/>
                  <a:gd name="T7" fmla="*/ 49 h 53"/>
                  <a:gd name="T8" fmla="*/ 33 w 48"/>
                  <a:gd name="T9" fmla="*/ 45 h 53"/>
                  <a:gd name="T10" fmla="*/ 42 w 48"/>
                  <a:gd name="T11" fmla="*/ 32 h 53"/>
                  <a:gd name="T12" fmla="*/ 35 w 48"/>
                  <a:gd name="T13" fmla="*/ 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3">
                    <a:moveTo>
                      <a:pt x="35" y="5"/>
                    </a:moveTo>
                    <a:cubicBezTo>
                      <a:pt x="26" y="0"/>
                      <a:pt x="13" y="2"/>
                      <a:pt x="8" y="12"/>
                    </a:cubicBezTo>
                    <a:cubicBezTo>
                      <a:pt x="6" y="17"/>
                      <a:pt x="3" y="21"/>
                      <a:pt x="1" y="26"/>
                    </a:cubicBezTo>
                    <a:cubicBezTo>
                      <a:pt x="0" y="34"/>
                      <a:pt x="2" y="44"/>
                      <a:pt x="9" y="49"/>
                    </a:cubicBezTo>
                    <a:cubicBezTo>
                      <a:pt x="17" y="53"/>
                      <a:pt x="27" y="50"/>
                      <a:pt x="33" y="45"/>
                    </a:cubicBezTo>
                    <a:cubicBezTo>
                      <a:pt x="37" y="41"/>
                      <a:pt x="39" y="36"/>
                      <a:pt x="42" y="32"/>
                    </a:cubicBezTo>
                    <a:cubicBezTo>
                      <a:pt x="48" y="23"/>
                      <a:pt x="44" y="10"/>
                      <a:pt x="35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3" name="Freeform 14">
                <a:extLst>
                  <a:ext uri="{FF2B5EF4-FFF2-40B4-BE49-F238E27FC236}">
                    <a16:creationId xmlns:a16="http://schemas.microsoft.com/office/drawing/2014/main" id="{B2D3F3E6-4D9B-45E5-9ABC-97CAF954EEED}"/>
                  </a:ext>
                </a:extLst>
              </p:cNvPr>
              <p:cNvSpPr/>
              <p:nvPr/>
            </p:nvSpPr>
            <p:spPr bwMode="auto">
              <a:xfrm>
                <a:off x="4541838" y="4989513"/>
                <a:ext cx="73025" cy="77788"/>
              </a:xfrm>
              <a:custGeom>
                <a:avLst/>
                <a:gdLst>
                  <a:gd name="T0" fmla="*/ 22 w 27"/>
                  <a:gd name="T1" fmla="*/ 4 h 29"/>
                  <a:gd name="T2" fmla="*/ 10 w 27"/>
                  <a:gd name="T3" fmla="*/ 1 h 29"/>
                  <a:gd name="T4" fmla="*/ 1 w 27"/>
                  <a:gd name="T5" fmla="*/ 10 h 29"/>
                  <a:gd name="T6" fmla="*/ 2 w 27"/>
                  <a:gd name="T7" fmla="*/ 22 h 29"/>
                  <a:gd name="T8" fmla="*/ 10 w 27"/>
                  <a:gd name="T9" fmla="*/ 28 h 29"/>
                  <a:gd name="T10" fmla="*/ 11 w 27"/>
                  <a:gd name="T11" fmla="*/ 28 h 29"/>
                  <a:gd name="T12" fmla="*/ 11 w 27"/>
                  <a:gd name="T13" fmla="*/ 28 h 29"/>
                  <a:gd name="T14" fmla="*/ 21 w 27"/>
                  <a:gd name="T15" fmla="*/ 26 h 29"/>
                  <a:gd name="T16" fmla="*/ 27 w 27"/>
                  <a:gd name="T17" fmla="*/ 14 h 29"/>
                  <a:gd name="T18" fmla="*/ 22 w 27"/>
                  <a:gd name="T1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9">
                    <a:moveTo>
                      <a:pt x="22" y="4"/>
                    </a:moveTo>
                    <a:cubicBezTo>
                      <a:pt x="19" y="1"/>
                      <a:pt x="15" y="0"/>
                      <a:pt x="10" y="1"/>
                    </a:cubicBezTo>
                    <a:cubicBezTo>
                      <a:pt x="6" y="2"/>
                      <a:pt x="2" y="6"/>
                      <a:pt x="1" y="10"/>
                    </a:cubicBezTo>
                    <a:cubicBezTo>
                      <a:pt x="1" y="14"/>
                      <a:pt x="0" y="18"/>
                      <a:pt x="2" y="22"/>
                    </a:cubicBezTo>
                    <a:cubicBezTo>
                      <a:pt x="3" y="25"/>
                      <a:pt x="6" y="28"/>
                      <a:pt x="10" y="28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4" y="29"/>
                      <a:pt x="18" y="27"/>
                      <a:pt x="21" y="26"/>
                    </a:cubicBezTo>
                    <a:cubicBezTo>
                      <a:pt x="25" y="24"/>
                      <a:pt x="27" y="18"/>
                      <a:pt x="27" y="14"/>
                    </a:cubicBezTo>
                    <a:cubicBezTo>
                      <a:pt x="27" y="10"/>
                      <a:pt x="25" y="6"/>
                      <a:pt x="22" y="4"/>
                    </a:cubicBezTo>
                  </a:path>
                </a:pathLst>
              </a:custGeom>
              <a:solidFill>
                <a:srgbClr val="FBC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4" name="Freeform 15">
                <a:extLst>
                  <a:ext uri="{FF2B5EF4-FFF2-40B4-BE49-F238E27FC236}">
                    <a16:creationId xmlns:a16="http://schemas.microsoft.com/office/drawing/2014/main" id="{B87F1000-9B7D-4F0E-AB4F-CC5B78CA10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3363" y="2387600"/>
                <a:ext cx="644525" cy="742950"/>
              </a:xfrm>
              <a:custGeom>
                <a:avLst/>
                <a:gdLst>
                  <a:gd name="T0" fmla="*/ 226 w 238"/>
                  <a:gd name="T1" fmla="*/ 257 h 274"/>
                  <a:gd name="T2" fmla="*/ 225 w 238"/>
                  <a:gd name="T3" fmla="*/ 252 h 274"/>
                  <a:gd name="T4" fmla="*/ 224 w 238"/>
                  <a:gd name="T5" fmla="*/ 248 h 274"/>
                  <a:gd name="T6" fmla="*/ 223 w 238"/>
                  <a:gd name="T7" fmla="*/ 245 h 274"/>
                  <a:gd name="T8" fmla="*/ 221 w 238"/>
                  <a:gd name="T9" fmla="*/ 242 h 274"/>
                  <a:gd name="T10" fmla="*/ 218 w 238"/>
                  <a:gd name="T11" fmla="*/ 235 h 274"/>
                  <a:gd name="T12" fmla="*/ 215 w 238"/>
                  <a:gd name="T13" fmla="*/ 232 h 274"/>
                  <a:gd name="T14" fmla="*/ 198 w 238"/>
                  <a:gd name="T15" fmla="*/ 210 h 274"/>
                  <a:gd name="T16" fmla="*/ 211 w 238"/>
                  <a:gd name="T17" fmla="*/ 193 h 274"/>
                  <a:gd name="T18" fmla="*/ 221 w 238"/>
                  <a:gd name="T19" fmla="*/ 175 h 274"/>
                  <a:gd name="T20" fmla="*/ 222 w 238"/>
                  <a:gd name="T21" fmla="*/ 170 h 274"/>
                  <a:gd name="T22" fmla="*/ 222 w 238"/>
                  <a:gd name="T23" fmla="*/ 170 h 274"/>
                  <a:gd name="T24" fmla="*/ 209 w 238"/>
                  <a:gd name="T25" fmla="*/ 153 h 274"/>
                  <a:gd name="T26" fmla="*/ 185 w 238"/>
                  <a:gd name="T27" fmla="*/ 138 h 274"/>
                  <a:gd name="T28" fmla="*/ 217 w 238"/>
                  <a:gd name="T29" fmla="*/ 104 h 274"/>
                  <a:gd name="T30" fmla="*/ 189 w 238"/>
                  <a:gd name="T31" fmla="*/ 33 h 274"/>
                  <a:gd name="T32" fmla="*/ 175 w 238"/>
                  <a:gd name="T33" fmla="*/ 28 h 274"/>
                  <a:gd name="T34" fmla="*/ 148 w 238"/>
                  <a:gd name="T35" fmla="*/ 4 h 274"/>
                  <a:gd name="T36" fmla="*/ 115 w 238"/>
                  <a:gd name="T37" fmla="*/ 6 h 274"/>
                  <a:gd name="T38" fmla="*/ 114 w 238"/>
                  <a:gd name="T39" fmla="*/ 6 h 274"/>
                  <a:gd name="T40" fmla="*/ 22 w 238"/>
                  <a:gd name="T41" fmla="*/ 54 h 274"/>
                  <a:gd name="T42" fmla="*/ 12 w 238"/>
                  <a:gd name="T43" fmla="*/ 59 h 274"/>
                  <a:gd name="T44" fmla="*/ 13 w 238"/>
                  <a:gd name="T45" fmla="*/ 100 h 274"/>
                  <a:gd name="T46" fmla="*/ 13 w 238"/>
                  <a:gd name="T47" fmla="*/ 104 h 274"/>
                  <a:gd name="T48" fmla="*/ 24 w 238"/>
                  <a:gd name="T49" fmla="*/ 121 h 274"/>
                  <a:gd name="T50" fmla="*/ 38 w 238"/>
                  <a:gd name="T51" fmla="*/ 124 h 274"/>
                  <a:gd name="T52" fmla="*/ 39 w 238"/>
                  <a:gd name="T53" fmla="*/ 127 h 274"/>
                  <a:gd name="T54" fmla="*/ 33 w 238"/>
                  <a:gd name="T55" fmla="*/ 134 h 274"/>
                  <a:gd name="T56" fmla="*/ 26 w 238"/>
                  <a:gd name="T57" fmla="*/ 139 h 274"/>
                  <a:gd name="T58" fmla="*/ 26 w 238"/>
                  <a:gd name="T59" fmla="*/ 139 h 274"/>
                  <a:gd name="T60" fmla="*/ 2 w 238"/>
                  <a:gd name="T61" fmla="*/ 174 h 274"/>
                  <a:gd name="T62" fmla="*/ 24 w 238"/>
                  <a:gd name="T63" fmla="*/ 213 h 274"/>
                  <a:gd name="T64" fmla="*/ 3 w 238"/>
                  <a:gd name="T65" fmla="*/ 261 h 274"/>
                  <a:gd name="T66" fmla="*/ 24 w 238"/>
                  <a:gd name="T67" fmla="*/ 273 h 274"/>
                  <a:gd name="T68" fmla="*/ 112 w 238"/>
                  <a:gd name="T69" fmla="*/ 264 h 274"/>
                  <a:gd name="T70" fmla="*/ 144 w 238"/>
                  <a:gd name="T71" fmla="*/ 261 h 274"/>
                  <a:gd name="T72" fmla="*/ 149 w 238"/>
                  <a:gd name="T73" fmla="*/ 263 h 274"/>
                  <a:gd name="T74" fmla="*/ 159 w 238"/>
                  <a:gd name="T75" fmla="*/ 266 h 274"/>
                  <a:gd name="T76" fmla="*/ 165 w 238"/>
                  <a:gd name="T77" fmla="*/ 266 h 274"/>
                  <a:gd name="T78" fmla="*/ 172 w 238"/>
                  <a:gd name="T79" fmla="*/ 268 h 274"/>
                  <a:gd name="T80" fmla="*/ 187 w 238"/>
                  <a:gd name="T81" fmla="*/ 270 h 274"/>
                  <a:gd name="T82" fmla="*/ 202 w 238"/>
                  <a:gd name="T83" fmla="*/ 268 h 274"/>
                  <a:gd name="T84" fmla="*/ 207 w 238"/>
                  <a:gd name="T85" fmla="*/ 269 h 274"/>
                  <a:gd name="T86" fmla="*/ 226 w 238"/>
                  <a:gd name="T87" fmla="*/ 257 h 274"/>
                  <a:gd name="T88" fmla="*/ 44 w 238"/>
                  <a:gd name="T89" fmla="*/ 183 h 274"/>
                  <a:gd name="T90" fmla="*/ 44 w 238"/>
                  <a:gd name="T91" fmla="*/ 184 h 274"/>
                  <a:gd name="T92" fmla="*/ 43 w 238"/>
                  <a:gd name="T93" fmla="*/ 184 h 274"/>
                  <a:gd name="T94" fmla="*/ 41 w 238"/>
                  <a:gd name="T95" fmla="*/ 181 h 274"/>
                  <a:gd name="T96" fmla="*/ 41 w 238"/>
                  <a:gd name="T97" fmla="*/ 181 h 274"/>
                  <a:gd name="T98" fmla="*/ 44 w 238"/>
                  <a:gd name="T99" fmla="*/ 175 h 274"/>
                  <a:gd name="T100" fmla="*/ 46 w 238"/>
                  <a:gd name="T101" fmla="*/ 177 h 274"/>
                  <a:gd name="T102" fmla="*/ 44 w 238"/>
                  <a:gd name="T103" fmla="*/ 18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274">
                    <a:moveTo>
                      <a:pt x="226" y="257"/>
                    </a:moveTo>
                    <a:cubicBezTo>
                      <a:pt x="226" y="255"/>
                      <a:pt x="226" y="254"/>
                      <a:pt x="225" y="252"/>
                    </a:cubicBezTo>
                    <a:cubicBezTo>
                      <a:pt x="225" y="251"/>
                      <a:pt x="225" y="249"/>
                      <a:pt x="224" y="248"/>
                    </a:cubicBezTo>
                    <a:cubicBezTo>
                      <a:pt x="224" y="247"/>
                      <a:pt x="224" y="246"/>
                      <a:pt x="223" y="245"/>
                    </a:cubicBezTo>
                    <a:cubicBezTo>
                      <a:pt x="223" y="244"/>
                      <a:pt x="222" y="243"/>
                      <a:pt x="221" y="242"/>
                    </a:cubicBezTo>
                    <a:cubicBezTo>
                      <a:pt x="221" y="240"/>
                      <a:pt x="219" y="237"/>
                      <a:pt x="218" y="235"/>
                    </a:cubicBezTo>
                    <a:cubicBezTo>
                      <a:pt x="217" y="234"/>
                      <a:pt x="216" y="233"/>
                      <a:pt x="215" y="232"/>
                    </a:cubicBezTo>
                    <a:cubicBezTo>
                      <a:pt x="209" y="225"/>
                      <a:pt x="204" y="217"/>
                      <a:pt x="198" y="210"/>
                    </a:cubicBezTo>
                    <a:cubicBezTo>
                      <a:pt x="204" y="206"/>
                      <a:pt x="208" y="199"/>
                      <a:pt x="211" y="193"/>
                    </a:cubicBezTo>
                    <a:cubicBezTo>
                      <a:pt x="218" y="190"/>
                      <a:pt x="224" y="183"/>
                      <a:pt x="221" y="175"/>
                    </a:cubicBezTo>
                    <a:cubicBezTo>
                      <a:pt x="222" y="174"/>
                      <a:pt x="222" y="172"/>
                      <a:pt x="222" y="170"/>
                    </a:cubicBezTo>
                    <a:cubicBezTo>
                      <a:pt x="222" y="170"/>
                      <a:pt x="222" y="170"/>
                      <a:pt x="222" y="170"/>
                    </a:cubicBezTo>
                    <a:cubicBezTo>
                      <a:pt x="224" y="162"/>
                      <a:pt x="217" y="154"/>
                      <a:pt x="209" y="153"/>
                    </a:cubicBezTo>
                    <a:cubicBezTo>
                      <a:pt x="203" y="146"/>
                      <a:pt x="194" y="141"/>
                      <a:pt x="185" y="138"/>
                    </a:cubicBezTo>
                    <a:cubicBezTo>
                      <a:pt x="196" y="127"/>
                      <a:pt x="208" y="116"/>
                      <a:pt x="217" y="104"/>
                    </a:cubicBezTo>
                    <a:cubicBezTo>
                      <a:pt x="238" y="75"/>
                      <a:pt x="205" y="54"/>
                      <a:pt x="189" y="33"/>
                    </a:cubicBezTo>
                    <a:cubicBezTo>
                      <a:pt x="185" y="29"/>
                      <a:pt x="180" y="27"/>
                      <a:pt x="175" y="28"/>
                    </a:cubicBezTo>
                    <a:cubicBezTo>
                      <a:pt x="167" y="18"/>
                      <a:pt x="159" y="8"/>
                      <a:pt x="148" y="4"/>
                    </a:cubicBezTo>
                    <a:cubicBezTo>
                      <a:pt x="138" y="0"/>
                      <a:pt x="125" y="0"/>
                      <a:pt x="115" y="6"/>
                    </a:cubicBezTo>
                    <a:cubicBezTo>
                      <a:pt x="115" y="6"/>
                      <a:pt x="114" y="6"/>
                      <a:pt x="114" y="6"/>
                    </a:cubicBezTo>
                    <a:cubicBezTo>
                      <a:pt x="78" y="2"/>
                      <a:pt x="44" y="26"/>
                      <a:pt x="22" y="54"/>
                    </a:cubicBezTo>
                    <a:cubicBezTo>
                      <a:pt x="19" y="55"/>
                      <a:pt x="15" y="56"/>
                      <a:pt x="12" y="59"/>
                    </a:cubicBezTo>
                    <a:cubicBezTo>
                      <a:pt x="0" y="71"/>
                      <a:pt x="1" y="90"/>
                      <a:pt x="13" y="100"/>
                    </a:cubicBezTo>
                    <a:cubicBezTo>
                      <a:pt x="13" y="102"/>
                      <a:pt x="13" y="103"/>
                      <a:pt x="13" y="104"/>
                    </a:cubicBezTo>
                    <a:cubicBezTo>
                      <a:pt x="15" y="110"/>
                      <a:pt x="19" y="117"/>
                      <a:pt x="24" y="121"/>
                    </a:cubicBezTo>
                    <a:cubicBezTo>
                      <a:pt x="28" y="124"/>
                      <a:pt x="33" y="126"/>
                      <a:pt x="38" y="124"/>
                    </a:cubicBezTo>
                    <a:cubicBezTo>
                      <a:pt x="38" y="125"/>
                      <a:pt x="39" y="126"/>
                      <a:pt x="39" y="127"/>
                    </a:cubicBezTo>
                    <a:cubicBezTo>
                      <a:pt x="37" y="129"/>
                      <a:pt x="35" y="131"/>
                      <a:pt x="33" y="134"/>
                    </a:cubicBezTo>
                    <a:cubicBezTo>
                      <a:pt x="30" y="135"/>
                      <a:pt x="28" y="137"/>
                      <a:pt x="26" y="139"/>
                    </a:cubicBezTo>
                    <a:cubicBezTo>
                      <a:pt x="26" y="139"/>
                      <a:pt x="26" y="139"/>
                      <a:pt x="26" y="139"/>
                    </a:cubicBezTo>
                    <a:cubicBezTo>
                      <a:pt x="19" y="153"/>
                      <a:pt x="0" y="154"/>
                      <a:pt x="2" y="174"/>
                    </a:cubicBezTo>
                    <a:cubicBezTo>
                      <a:pt x="3" y="188"/>
                      <a:pt x="14" y="201"/>
                      <a:pt x="24" y="213"/>
                    </a:cubicBezTo>
                    <a:cubicBezTo>
                      <a:pt x="9" y="224"/>
                      <a:pt x="0" y="238"/>
                      <a:pt x="3" y="261"/>
                    </a:cubicBezTo>
                    <a:cubicBezTo>
                      <a:pt x="5" y="270"/>
                      <a:pt x="16" y="274"/>
                      <a:pt x="24" y="273"/>
                    </a:cubicBezTo>
                    <a:cubicBezTo>
                      <a:pt x="53" y="268"/>
                      <a:pt x="83" y="266"/>
                      <a:pt x="112" y="264"/>
                    </a:cubicBezTo>
                    <a:cubicBezTo>
                      <a:pt x="119" y="264"/>
                      <a:pt x="133" y="264"/>
                      <a:pt x="144" y="261"/>
                    </a:cubicBezTo>
                    <a:cubicBezTo>
                      <a:pt x="146" y="262"/>
                      <a:pt x="147" y="262"/>
                      <a:pt x="149" y="263"/>
                    </a:cubicBezTo>
                    <a:cubicBezTo>
                      <a:pt x="152" y="264"/>
                      <a:pt x="155" y="265"/>
                      <a:pt x="159" y="266"/>
                    </a:cubicBezTo>
                    <a:cubicBezTo>
                      <a:pt x="161" y="267"/>
                      <a:pt x="163" y="267"/>
                      <a:pt x="165" y="266"/>
                    </a:cubicBezTo>
                    <a:cubicBezTo>
                      <a:pt x="167" y="267"/>
                      <a:pt x="170" y="267"/>
                      <a:pt x="172" y="268"/>
                    </a:cubicBezTo>
                    <a:cubicBezTo>
                      <a:pt x="177" y="269"/>
                      <a:pt x="182" y="269"/>
                      <a:pt x="187" y="270"/>
                    </a:cubicBezTo>
                    <a:cubicBezTo>
                      <a:pt x="190" y="270"/>
                      <a:pt x="197" y="268"/>
                      <a:pt x="202" y="268"/>
                    </a:cubicBezTo>
                    <a:cubicBezTo>
                      <a:pt x="203" y="269"/>
                      <a:pt x="205" y="269"/>
                      <a:pt x="207" y="269"/>
                    </a:cubicBezTo>
                    <a:cubicBezTo>
                      <a:pt x="215" y="272"/>
                      <a:pt x="227" y="267"/>
                      <a:pt x="226" y="257"/>
                    </a:cubicBezTo>
                    <a:moveTo>
                      <a:pt x="44" y="183"/>
                    </a:moveTo>
                    <a:cubicBezTo>
                      <a:pt x="44" y="183"/>
                      <a:pt x="44" y="183"/>
                      <a:pt x="44" y="184"/>
                    </a:cubicBezTo>
                    <a:cubicBezTo>
                      <a:pt x="43" y="184"/>
                      <a:pt x="43" y="184"/>
                      <a:pt x="43" y="184"/>
                    </a:cubicBezTo>
                    <a:cubicBezTo>
                      <a:pt x="43" y="183"/>
                      <a:pt x="42" y="182"/>
                      <a:pt x="41" y="181"/>
                    </a:cubicBezTo>
                    <a:cubicBezTo>
                      <a:pt x="41" y="181"/>
                      <a:pt x="41" y="181"/>
                      <a:pt x="41" y="181"/>
                    </a:cubicBezTo>
                    <a:cubicBezTo>
                      <a:pt x="42" y="179"/>
                      <a:pt x="43" y="177"/>
                      <a:pt x="44" y="175"/>
                    </a:cubicBezTo>
                    <a:cubicBezTo>
                      <a:pt x="44" y="176"/>
                      <a:pt x="45" y="176"/>
                      <a:pt x="46" y="177"/>
                    </a:cubicBezTo>
                    <a:cubicBezTo>
                      <a:pt x="45" y="179"/>
                      <a:pt x="44" y="181"/>
                      <a:pt x="44" y="183"/>
                    </a:cubicBez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5" name="Freeform 16">
                <a:extLst>
                  <a:ext uri="{FF2B5EF4-FFF2-40B4-BE49-F238E27FC236}">
                    <a16:creationId xmlns:a16="http://schemas.microsoft.com/office/drawing/2014/main" id="{CFBA3224-55BC-4D15-A215-C37C904492AE}"/>
                  </a:ext>
                </a:extLst>
              </p:cNvPr>
              <p:cNvSpPr/>
              <p:nvPr/>
            </p:nvSpPr>
            <p:spPr bwMode="auto">
              <a:xfrm>
                <a:off x="4046538" y="2524125"/>
                <a:ext cx="582613" cy="215900"/>
              </a:xfrm>
              <a:custGeom>
                <a:avLst/>
                <a:gdLst>
                  <a:gd name="T0" fmla="*/ 213 w 215"/>
                  <a:gd name="T1" fmla="*/ 48 h 80"/>
                  <a:gd name="T2" fmla="*/ 214 w 215"/>
                  <a:gd name="T3" fmla="*/ 49 h 80"/>
                  <a:gd name="T4" fmla="*/ 214 w 215"/>
                  <a:gd name="T5" fmla="*/ 46 h 80"/>
                  <a:gd name="T6" fmla="*/ 214 w 215"/>
                  <a:gd name="T7" fmla="*/ 38 h 80"/>
                  <a:gd name="T8" fmla="*/ 189 w 215"/>
                  <a:gd name="T9" fmla="*/ 17 h 80"/>
                  <a:gd name="T10" fmla="*/ 188 w 215"/>
                  <a:gd name="T11" fmla="*/ 16 h 80"/>
                  <a:gd name="T12" fmla="*/ 152 w 215"/>
                  <a:gd name="T13" fmla="*/ 2 h 80"/>
                  <a:gd name="T14" fmla="*/ 143 w 215"/>
                  <a:gd name="T15" fmla="*/ 0 h 80"/>
                  <a:gd name="T16" fmla="*/ 143 w 215"/>
                  <a:gd name="T17" fmla="*/ 0 h 80"/>
                  <a:gd name="T18" fmla="*/ 118 w 215"/>
                  <a:gd name="T19" fmla="*/ 2 h 80"/>
                  <a:gd name="T20" fmla="*/ 109 w 215"/>
                  <a:gd name="T21" fmla="*/ 5 h 80"/>
                  <a:gd name="T22" fmla="*/ 76 w 215"/>
                  <a:gd name="T23" fmla="*/ 5 h 80"/>
                  <a:gd name="T24" fmla="*/ 52 w 215"/>
                  <a:gd name="T25" fmla="*/ 11 h 80"/>
                  <a:gd name="T26" fmla="*/ 51 w 215"/>
                  <a:gd name="T27" fmla="*/ 11 h 80"/>
                  <a:gd name="T28" fmla="*/ 25 w 215"/>
                  <a:gd name="T29" fmla="*/ 16 h 80"/>
                  <a:gd name="T30" fmla="*/ 15 w 215"/>
                  <a:gd name="T31" fmla="*/ 18 h 80"/>
                  <a:gd name="T32" fmla="*/ 9 w 215"/>
                  <a:gd name="T33" fmla="*/ 46 h 80"/>
                  <a:gd name="T34" fmla="*/ 9 w 215"/>
                  <a:gd name="T35" fmla="*/ 46 h 80"/>
                  <a:gd name="T36" fmla="*/ 18 w 215"/>
                  <a:gd name="T37" fmla="*/ 57 h 80"/>
                  <a:gd name="T38" fmla="*/ 18 w 215"/>
                  <a:gd name="T39" fmla="*/ 59 h 80"/>
                  <a:gd name="T40" fmla="*/ 33 w 215"/>
                  <a:gd name="T41" fmla="*/ 76 h 80"/>
                  <a:gd name="T42" fmla="*/ 43 w 215"/>
                  <a:gd name="T43" fmla="*/ 77 h 80"/>
                  <a:gd name="T44" fmla="*/ 51 w 215"/>
                  <a:gd name="T45" fmla="*/ 77 h 80"/>
                  <a:gd name="T46" fmla="*/ 71 w 215"/>
                  <a:gd name="T47" fmla="*/ 72 h 80"/>
                  <a:gd name="T48" fmla="*/ 74 w 215"/>
                  <a:gd name="T49" fmla="*/ 73 h 80"/>
                  <a:gd name="T50" fmla="*/ 154 w 215"/>
                  <a:gd name="T51" fmla="*/ 77 h 80"/>
                  <a:gd name="T52" fmla="*/ 169 w 215"/>
                  <a:gd name="T53" fmla="*/ 75 h 80"/>
                  <a:gd name="T54" fmla="*/ 195 w 215"/>
                  <a:gd name="T55" fmla="*/ 68 h 80"/>
                  <a:gd name="T56" fmla="*/ 198 w 215"/>
                  <a:gd name="T57" fmla="*/ 61 h 80"/>
                  <a:gd name="T58" fmla="*/ 201 w 215"/>
                  <a:gd name="T59" fmla="*/ 59 h 80"/>
                  <a:gd name="T60" fmla="*/ 212 w 215"/>
                  <a:gd name="T61" fmla="*/ 52 h 80"/>
                  <a:gd name="T62" fmla="*/ 214 w 215"/>
                  <a:gd name="T63" fmla="*/ 49 h 80"/>
                  <a:gd name="T64" fmla="*/ 213 w 215"/>
                  <a:gd name="T65" fmla="*/ 48 h 80"/>
                  <a:gd name="T66" fmla="*/ 213 w 215"/>
                  <a:gd name="T6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0">
                    <a:moveTo>
                      <a:pt x="213" y="48"/>
                    </a:moveTo>
                    <a:cubicBezTo>
                      <a:pt x="214" y="49"/>
                      <a:pt x="214" y="49"/>
                      <a:pt x="214" y="49"/>
                    </a:cubicBezTo>
                    <a:cubicBezTo>
                      <a:pt x="214" y="48"/>
                      <a:pt x="214" y="47"/>
                      <a:pt x="214" y="46"/>
                    </a:cubicBezTo>
                    <a:cubicBezTo>
                      <a:pt x="215" y="44"/>
                      <a:pt x="215" y="41"/>
                      <a:pt x="214" y="38"/>
                    </a:cubicBezTo>
                    <a:cubicBezTo>
                      <a:pt x="213" y="26"/>
                      <a:pt x="201" y="20"/>
                      <a:pt x="189" y="17"/>
                    </a:cubicBezTo>
                    <a:cubicBezTo>
                      <a:pt x="188" y="17"/>
                      <a:pt x="188" y="16"/>
                      <a:pt x="188" y="16"/>
                    </a:cubicBezTo>
                    <a:cubicBezTo>
                      <a:pt x="178" y="7"/>
                      <a:pt x="165" y="3"/>
                      <a:pt x="152" y="2"/>
                    </a:cubicBezTo>
                    <a:cubicBezTo>
                      <a:pt x="149" y="1"/>
                      <a:pt x="147" y="1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5" y="1"/>
                      <a:pt x="127" y="1"/>
                      <a:pt x="118" y="2"/>
                    </a:cubicBezTo>
                    <a:cubicBezTo>
                      <a:pt x="114" y="2"/>
                      <a:pt x="112" y="3"/>
                      <a:pt x="109" y="5"/>
                    </a:cubicBezTo>
                    <a:cubicBezTo>
                      <a:pt x="98" y="2"/>
                      <a:pt x="86" y="4"/>
                      <a:pt x="76" y="5"/>
                    </a:cubicBezTo>
                    <a:cubicBezTo>
                      <a:pt x="67" y="7"/>
                      <a:pt x="59" y="8"/>
                      <a:pt x="52" y="11"/>
                    </a:cubicBezTo>
                    <a:cubicBezTo>
                      <a:pt x="52" y="11"/>
                      <a:pt x="51" y="11"/>
                      <a:pt x="51" y="11"/>
                    </a:cubicBezTo>
                    <a:cubicBezTo>
                      <a:pt x="43" y="13"/>
                      <a:pt x="34" y="15"/>
                      <a:pt x="25" y="16"/>
                    </a:cubicBezTo>
                    <a:cubicBezTo>
                      <a:pt x="22" y="17"/>
                      <a:pt x="18" y="17"/>
                      <a:pt x="15" y="18"/>
                    </a:cubicBezTo>
                    <a:cubicBezTo>
                      <a:pt x="0" y="21"/>
                      <a:pt x="0" y="37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51"/>
                      <a:pt x="13" y="55"/>
                      <a:pt x="18" y="57"/>
                    </a:cubicBezTo>
                    <a:cubicBezTo>
                      <a:pt x="18" y="58"/>
                      <a:pt x="18" y="58"/>
                      <a:pt x="18" y="59"/>
                    </a:cubicBezTo>
                    <a:cubicBezTo>
                      <a:pt x="20" y="67"/>
                      <a:pt x="25" y="73"/>
                      <a:pt x="33" y="76"/>
                    </a:cubicBezTo>
                    <a:cubicBezTo>
                      <a:pt x="37" y="77"/>
                      <a:pt x="40" y="77"/>
                      <a:pt x="43" y="77"/>
                    </a:cubicBezTo>
                    <a:cubicBezTo>
                      <a:pt x="45" y="78"/>
                      <a:pt x="48" y="78"/>
                      <a:pt x="51" y="77"/>
                    </a:cubicBezTo>
                    <a:cubicBezTo>
                      <a:pt x="58" y="76"/>
                      <a:pt x="65" y="75"/>
                      <a:pt x="71" y="72"/>
                    </a:cubicBezTo>
                    <a:cubicBezTo>
                      <a:pt x="72" y="72"/>
                      <a:pt x="73" y="73"/>
                      <a:pt x="74" y="73"/>
                    </a:cubicBezTo>
                    <a:cubicBezTo>
                      <a:pt x="101" y="70"/>
                      <a:pt x="127" y="76"/>
                      <a:pt x="154" y="77"/>
                    </a:cubicBezTo>
                    <a:cubicBezTo>
                      <a:pt x="159" y="78"/>
                      <a:pt x="164" y="77"/>
                      <a:pt x="169" y="75"/>
                    </a:cubicBezTo>
                    <a:cubicBezTo>
                      <a:pt x="177" y="80"/>
                      <a:pt x="188" y="80"/>
                      <a:pt x="195" y="68"/>
                    </a:cubicBezTo>
                    <a:cubicBezTo>
                      <a:pt x="196" y="66"/>
                      <a:pt x="197" y="64"/>
                      <a:pt x="198" y="61"/>
                    </a:cubicBezTo>
                    <a:cubicBezTo>
                      <a:pt x="199" y="61"/>
                      <a:pt x="200" y="60"/>
                      <a:pt x="201" y="59"/>
                    </a:cubicBezTo>
                    <a:cubicBezTo>
                      <a:pt x="206" y="59"/>
                      <a:pt x="210" y="57"/>
                      <a:pt x="212" y="52"/>
                    </a:cubicBezTo>
                    <a:cubicBezTo>
                      <a:pt x="213" y="51"/>
                      <a:pt x="213" y="50"/>
                      <a:pt x="214" y="49"/>
                    </a:cubicBezTo>
                    <a:cubicBezTo>
                      <a:pt x="213" y="49"/>
                      <a:pt x="213" y="49"/>
                      <a:pt x="213" y="48"/>
                    </a:cubicBezTo>
                    <a:cubicBezTo>
                      <a:pt x="213" y="48"/>
                      <a:pt x="213" y="48"/>
                      <a:pt x="213" y="48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6" name="Freeform 17">
                <a:extLst>
                  <a:ext uri="{FF2B5EF4-FFF2-40B4-BE49-F238E27FC236}">
                    <a16:creationId xmlns:a16="http://schemas.microsoft.com/office/drawing/2014/main" id="{1DEBFCE2-9D77-49CD-8E3C-48D8BC58510F}"/>
                  </a:ext>
                </a:extLst>
              </p:cNvPr>
              <p:cNvSpPr/>
              <p:nvPr/>
            </p:nvSpPr>
            <p:spPr bwMode="auto">
              <a:xfrm>
                <a:off x="4040188" y="2801938"/>
                <a:ext cx="585788" cy="184150"/>
              </a:xfrm>
              <a:custGeom>
                <a:avLst/>
                <a:gdLst>
                  <a:gd name="T0" fmla="*/ 216 w 216"/>
                  <a:gd name="T1" fmla="*/ 27 h 68"/>
                  <a:gd name="T2" fmla="*/ 205 w 216"/>
                  <a:gd name="T3" fmla="*/ 13 h 68"/>
                  <a:gd name="T4" fmla="*/ 118 w 216"/>
                  <a:gd name="T5" fmla="*/ 3 h 68"/>
                  <a:gd name="T6" fmla="*/ 101 w 216"/>
                  <a:gd name="T7" fmla="*/ 5 h 68"/>
                  <a:gd name="T8" fmla="*/ 56 w 216"/>
                  <a:gd name="T9" fmla="*/ 8 h 68"/>
                  <a:gd name="T10" fmla="*/ 48 w 216"/>
                  <a:gd name="T11" fmla="*/ 5 h 68"/>
                  <a:gd name="T12" fmla="*/ 22 w 216"/>
                  <a:gd name="T13" fmla="*/ 10 h 68"/>
                  <a:gd name="T14" fmla="*/ 20 w 216"/>
                  <a:gd name="T15" fmla="*/ 12 h 68"/>
                  <a:gd name="T16" fmla="*/ 10 w 216"/>
                  <a:gd name="T17" fmla="*/ 19 h 68"/>
                  <a:gd name="T18" fmla="*/ 23 w 216"/>
                  <a:gd name="T19" fmla="*/ 42 h 68"/>
                  <a:gd name="T20" fmla="*/ 39 w 216"/>
                  <a:gd name="T21" fmla="*/ 63 h 68"/>
                  <a:gd name="T22" fmla="*/ 116 w 216"/>
                  <a:gd name="T23" fmla="*/ 53 h 68"/>
                  <a:gd name="T24" fmla="*/ 196 w 216"/>
                  <a:gd name="T25" fmla="*/ 59 h 68"/>
                  <a:gd name="T26" fmla="*/ 212 w 216"/>
                  <a:gd name="T27" fmla="*/ 49 h 68"/>
                  <a:gd name="T28" fmla="*/ 216 w 216"/>
                  <a:gd name="T29" fmla="*/ 2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" h="68">
                    <a:moveTo>
                      <a:pt x="216" y="27"/>
                    </a:moveTo>
                    <a:cubicBezTo>
                      <a:pt x="215" y="20"/>
                      <a:pt x="211" y="15"/>
                      <a:pt x="205" y="13"/>
                    </a:cubicBezTo>
                    <a:cubicBezTo>
                      <a:pt x="176" y="4"/>
                      <a:pt x="147" y="0"/>
                      <a:pt x="118" y="3"/>
                    </a:cubicBezTo>
                    <a:cubicBezTo>
                      <a:pt x="112" y="3"/>
                      <a:pt x="107" y="4"/>
                      <a:pt x="101" y="5"/>
                    </a:cubicBezTo>
                    <a:cubicBezTo>
                      <a:pt x="86" y="5"/>
                      <a:pt x="71" y="6"/>
                      <a:pt x="56" y="8"/>
                    </a:cubicBezTo>
                    <a:cubicBezTo>
                      <a:pt x="54" y="6"/>
                      <a:pt x="51" y="5"/>
                      <a:pt x="48" y="5"/>
                    </a:cubicBezTo>
                    <a:cubicBezTo>
                      <a:pt x="38" y="4"/>
                      <a:pt x="30" y="6"/>
                      <a:pt x="22" y="10"/>
                    </a:cubicBezTo>
                    <a:cubicBezTo>
                      <a:pt x="21" y="11"/>
                      <a:pt x="21" y="11"/>
                      <a:pt x="20" y="12"/>
                    </a:cubicBezTo>
                    <a:cubicBezTo>
                      <a:pt x="17" y="14"/>
                      <a:pt x="13" y="16"/>
                      <a:pt x="10" y="19"/>
                    </a:cubicBezTo>
                    <a:cubicBezTo>
                      <a:pt x="0" y="28"/>
                      <a:pt x="11" y="44"/>
                      <a:pt x="23" y="42"/>
                    </a:cubicBezTo>
                    <a:cubicBezTo>
                      <a:pt x="17" y="52"/>
                      <a:pt x="25" y="68"/>
                      <a:pt x="39" y="63"/>
                    </a:cubicBezTo>
                    <a:cubicBezTo>
                      <a:pt x="64" y="54"/>
                      <a:pt x="89" y="52"/>
                      <a:pt x="116" y="53"/>
                    </a:cubicBezTo>
                    <a:cubicBezTo>
                      <a:pt x="142" y="53"/>
                      <a:pt x="170" y="53"/>
                      <a:pt x="196" y="59"/>
                    </a:cubicBezTo>
                    <a:cubicBezTo>
                      <a:pt x="203" y="60"/>
                      <a:pt x="209" y="56"/>
                      <a:pt x="212" y="49"/>
                    </a:cubicBezTo>
                    <a:cubicBezTo>
                      <a:pt x="215" y="42"/>
                      <a:pt x="216" y="35"/>
                      <a:pt x="216" y="27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7" name="Freeform 18">
                <a:extLst>
                  <a:ext uri="{FF2B5EF4-FFF2-40B4-BE49-F238E27FC236}">
                    <a16:creationId xmlns:a16="http://schemas.microsoft.com/office/drawing/2014/main" id="{832FF306-1AC7-4503-870B-CD2D7125B690}"/>
                  </a:ext>
                </a:extLst>
              </p:cNvPr>
              <p:cNvSpPr/>
              <p:nvPr/>
            </p:nvSpPr>
            <p:spPr bwMode="auto">
              <a:xfrm>
                <a:off x="4029076" y="3027363"/>
                <a:ext cx="628650" cy="107950"/>
              </a:xfrm>
              <a:custGeom>
                <a:avLst/>
                <a:gdLst>
                  <a:gd name="T0" fmla="*/ 222 w 232"/>
                  <a:gd name="T1" fmla="*/ 12 h 40"/>
                  <a:gd name="T2" fmla="*/ 222 w 232"/>
                  <a:gd name="T3" fmla="*/ 12 h 40"/>
                  <a:gd name="T4" fmla="*/ 200 w 232"/>
                  <a:gd name="T5" fmla="*/ 7 h 40"/>
                  <a:gd name="T6" fmla="*/ 191 w 232"/>
                  <a:gd name="T7" fmla="*/ 5 h 40"/>
                  <a:gd name="T8" fmla="*/ 170 w 232"/>
                  <a:gd name="T9" fmla="*/ 3 h 40"/>
                  <a:gd name="T10" fmla="*/ 121 w 232"/>
                  <a:gd name="T11" fmla="*/ 1 h 40"/>
                  <a:gd name="T12" fmla="*/ 56 w 232"/>
                  <a:gd name="T13" fmla="*/ 7 h 40"/>
                  <a:gd name="T14" fmla="*/ 45 w 232"/>
                  <a:gd name="T15" fmla="*/ 0 h 40"/>
                  <a:gd name="T16" fmla="*/ 10 w 232"/>
                  <a:gd name="T17" fmla="*/ 4 h 40"/>
                  <a:gd name="T18" fmla="*/ 5 w 232"/>
                  <a:gd name="T19" fmla="*/ 25 h 40"/>
                  <a:gd name="T20" fmla="*/ 18 w 232"/>
                  <a:gd name="T21" fmla="*/ 38 h 40"/>
                  <a:gd name="T22" fmla="*/ 72 w 232"/>
                  <a:gd name="T23" fmla="*/ 33 h 40"/>
                  <a:gd name="T24" fmla="*/ 122 w 232"/>
                  <a:gd name="T25" fmla="*/ 31 h 40"/>
                  <a:gd name="T26" fmla="*/ 173 w 232"/>
                  <a:gd name="T27" fmla="*/ 33 h 40"/>
                  <a:gd name="T28" fmla="*/ 222 w 232"/>
                  <a:gd name="T29" fmla="*/ 31 h 40"/>
                  <a:gd name="T30" fmla="*/ 222 w 232"/>
                  <a:gd name="T31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2" h="40">
                    <a:moveTo>
                      <a:pt x="222" y="12"/>
                    </a:moveTo>
                    <a:cubicBezTo>
                      <a:pt x="222" y="12"/>
                      <a:pt x="222" y="12"/>
                      <a:pt x="222" y="12"/>
                    </a:cubicBezTo>
                    <a:cubicBezTo>
                      <a:pt x="215" y="9"/>
                      <a:pt x="208" y="8"/>
                      <a:pt x="200" y="7"/>
                    </a:cubicBezTo>
                    <a:cubicBezTo>
                      <a:pt x="197" y="6"/>
                      <a:pt x="194" y="5"/>
                      <a:pt x="191" y="5"/>
                    </a:cubicBezTo>
                    <a:cubicBezTo>
                      <a:pt x="184" y="4"/>
                      <a:pt x="177" y="3"/>
                      <a:pt x="170" y="3"/>
                    </a:cubicBezTo>
                    <a:cubicBezTo>
                      <a:pt x="154" y="1"/>
                      <a:pt x="138" y="1"/>
                      <a:pt x="121" y="1"/>
                    </a:cubicBezTo>
                    <a:cubicBezTo>
                      <a:pt x="99" y="1"/>
                      <a:pt x="78" y="3"/>
                      <a:pt x="56" y="7"/>
                    </a:cubicBezTo>
                    <a:cubicBezTo>
                      <a:pt x="54" y="3"/>
                      <a:pt x="51" y="0"/>
                      <a:pt x="45" y="0"/>
                    </a:cubicBezTo>
                    <a:cubicBezTo>
                      <a:pt x="33" y="0"/>
                      <a:pt x="22" y="1"/>
                      <a:pt x="10" y="4"/>
                    </a:cubicBezTo>
                    <a:cubicBezTo>
                      <a:pt x="1" y="6"/>
                      <a:pt x="0" y="19"/>
                      <a:pt x="5" y="25"/>
                    </a:cubicBezTo>
                    <a:cubicBezTo>
                      <a:pt x="5" y="31"/>
                      <a:pt x="10" y="37"/>
                      <a:pt x="18" y="38"/>
                    </a:cubicBezTo>
                    <a:cubicBezTo>
                      <a:pt x="36" y="40"/>
                      <a:pt x="54" y="34"/>
                      <a:pt x="72" y="33"/>
                    </a:cubicBezTo>
                    <a:cubicBezTo>
                      <a:pt x="89" y="32"/>
                      <a:pt x="106" y="31"/>
                      <a:pt x="122" y="31"/>
                    </a:cubicBezTo>
                    <a:cubicBezTo>
                      <a:pt x="139" y="32"/>
                      <a:pt x="156" y="32"/>
                      <a:pt x="173" y="33"/>
                    </a:cubicBezTo>
                    <a:cubicBezTo>
                      <a:pt x="189" y="33"/>
                      <a:pt x="206" y="36"/>
                      <a:pt x="222" y="31"/>
                    </a:cubicBezTo>
                    <a:cubicBezTo>
                      <a:pt x="232" y="28"/>
                      <a:pt x="231" y="14"/>
                      <a:pt x="222" y="12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8" name="Freeform 19">
                <a:extLst>
                  <a:ext uri="{FF2B5EF4-FFF2-40B4-BE49-F238E27FC236}">
                    <a16:creationId xmlns:a16="http://schemas.microsoft.com/office/drawing/2014/main" id="{59A964D0-576F-4BC0-A17E-D9FB21E50A4F}"/>
                  </a:ext>
                </a:extLst>
              </p:cNvPr>
              <p:cNvSpPr/>
              <p:nvPr/>
            </p:nvSpPr>
            <p:spPr bwMode="auto">
              <a:xfrm>
                <a:off x="4267201" y="-120650"/>
                <a:ext cx="176213" cy="2511425"/>
              </a:xfrm>
              <a:custGeom>
                <a:avLst/>
                <a:gdLst>
                  <a:gd name="T0" fmla="*/ 57 w 65"/>
                  <a:gd name="T1" fmla="*/ 814 h 927"/>
                  <a:gd name="T2" fmla="*/ 52 w 65"/>
                  <a:gd name="T3" fmla="*/ 733 h 927"/>
                  <a:gd name="T4" fmla="*/ 49 w 65"/>
                  <a:gd name="T5" fmla="*/ 725 h 927"/>
                  <a:gd name="T6" fmla="*/ 50 w 65"/>
                  <a:gd name="T7" fmla="*/ 712 h 927"/>
                  <a:gd name="T8" fmla="*/ 54 w 65"/>
                  <a:gd name="T9" fmla="*/ 695 h 927"/>
                  <a:gd name="T10" fmla="*/ 56 w 65"/>
                  <a:gd name="T11" fmla="*/ 620 h 927"/>
                  <a:gd name="T12" fmla="*/ 53 w 65"/>
                  <a:gd name="T13" fmla="*/ 558 h 927"/>
                  <a:gd name="T14" fmla="*/ 53 w 65"/>
                  <a:gd name="T15" fmla="*/ 535 h 927"/>
                  <a:gd name="T16" fmla="*/ 55 w 65"/>
                  <a:gd name="T17" fmla="*/ 455 h 927"/>
                  <a:gd name="T18" fmla="*/ 50 w 65"/>
                  <a:gd name="T19" fmla="*/ 398 h 927"/>
                  <a:gd name="T20" fmla="*/ 51 w 65"/>
                  <a:gd name="T21" fmla="*/ 390 h 927"/>
                  <a:gd name="T22" fmla="*/ 50 w 65"/>
                  <a:gd name="T23" fmla="*/ 318 h 927"/>
                  <a:gd name="T24" fmla="*/ 52 w 65"/>
                  <a:gd name="T25" fmla="*/ 270 h 927"/>
                  <a:gd name="T26" fmla="*/ 53 w 65"/>
                  <a:gd name="T27" fmla="*/ 241 h 927"/>
                  <a:gd name="T28" fmla="*/ 53 w 65"/>
                  <a:gd name="T29" fmla="*/ 237 h 927"/>
                  <a:gd name="T30" fmla="*/ 60 w 65"/>
                  <a:gd name="T31" fmla="*/ 156 h 927"/>
                  <a:gd name="T32" fmla="*/ 55 w 65"/>
                  <a:gd name="T33" fmla="*/ 87 h 927"/>
                  <a:gd name="T34" fmla="*/ 57 w 65"/>
                  <a:gd name="T35" fmla="*/ 82 h 927"/>
                  <a:gd name="T36" fmla="*/ 54 w 65"/>
                  <a:gd name="T37" fmla="*/ 21 h 927"/>
                  <a:gd name="T38" fmla="*/ 41 w 65"/>
                  <a:gd name="T39" fmla="*/ 7 h 927"/>
                  <a:gd name="T40" fmla="*/ 18 w 65"/>
                  <a:gd name="T41" fmla="*/ 11 h 927"/>
                  <a:gd name="T42" fmla="*/ 12 w 65"/>
                  <a:gd name="T43" fmla="*/ 11 h 927"/>
                  <a:gd name="T44" fmla="*/ 11 w 65"/>
                  <a:gd name="T45" fmla="*/ 15 h 927"/>
                  <a:gd name="T46" fmla="*/ 7 w 65"/>
                  <a:gd name="T47" fmla="*/ 21 h 927"/>
                  <a:gd name="T48" fmla="*/ 5 w 65"/>
                  <a:gd name="T49" fmla="*/ 42 h 927"/>
                  <a:gd name="T50" fmla="*/ 3 w 65"/>
                  <a:gd name="T51" fmla="*/ 49 h 927"/>
                  <a:gd name="T52" fmla="*/ 4 w 65"/>
                  <a:gd name="T53" fmla="*/ 153 h 927"/>
                  <a:gd name="T54" fmla="*/ 6 w 65"/>
                  <a:gd name="T55" fmla="*/ 162 h 927"/>
                  <a:gd name="T56" fmla="*/ 6 w 65"/>
                  <a:gd name="T57" fmla="*/ 166 h 927"/>
                  <a:gd name="T58" fmla="*/ 4 w 65"/>
                  <a:gd name="T59" fmla="*/ 210 h 927"/>
                  <a:gd name="T60" fmla="*/ 3 w 65"/>
                  <a:gd name="T61" fmla="*/ 265 h 927"/>
                  <a:gd name="T62" fmla="*/ 2 w 65"/>
                  <a:gd name="T63" fmla="*/ 278 h 927"/>
                  <a:gd name="T64" fmla="*/ 5 w 65"/>
                  <a:gd name="T65" fmla="*/ 286 h 927"/>
                  <a:gd name="T66" fmla="*/ 5 w 65"/>
                  <a:gd name="T67" fmla="*/ 323 h 927"/>
                  <a:gd name="T68" fmla="*/ 6 w 65"/>
                  <a:gd name="T69" fmla="*/ 397 h 927"/>
                  <a:gd name="T70" fmla="*/ 9 w 65"/>
                  <a:gd name="T71" fmla="*/ 444 h 927"/>
                  <a:gd name="T72" fmla="*/ 8 w 65"/>
                  <a:gd name="T73" fmla="*/ 461 h 927"/>
                  <a:gd name="T74" fmla="*/ 6 w 65"/>
                  <a:gd name="T75" fmla="*/ 468 h 927"/>
                  <a:gd name="T76" fmla="*/ 5 w 65"/>
                  <a:gd name="T77" fmla="*/ 468 h 927"/>
                  <a:gd name="T78" fmla="*/ 6 w 65"/>
                  <a:gd name="T79" fmla="*/ 525 h 927"/>
                  <a:gd name="T80" fmla="*/ 6 w 65"/>
                  <a:gd name="T81" fmla="*/ 533 h 927"/>
                  <a:gd name="T82" fmla="*/ 6 w 65"/>
                  <a:gd name="T83" fmla="*/ 539 h 927"/>
                  <a:gd name="T84" fmla="*/ 6 w 65"/>
                  <a:gd name="T85" fmla="*/ 598 h 927"/>
                  <a:gd name="T86" fmla="*/ 6 w 65"/>
                  <a:gd name="T87" fmla="*/ 608 h 927"/>
                  <a:gd name="T88" fmla="*/ 8 w 65"/>
                  <a:gd name="T89" fmla="*/ 616 h 927"/>
                  <a:gd name="T90" fmla="*/ 8 w 65"/>
                  <a:gd name="T91" fmla="*/ 652 h 927"/>
                  <a:gd name="T92" fmla="*/ 8 w 65"/>
                  <a:gd name="T93" fmla="*/ 695 h 927"/>
                  <a:gd name="T94" fmla="*/ 1 w 65"/>
                  <a:gd name="T95" fmla="*/ 708 h 927"/>
                  <a:gd name="T96" fmla="*/ 4 w 65"/>
                  <a:gd name="T97" fmla="*/ 794 h 927"/>
                  <a:gd name="T98" fmla="*/ 2 w 65"/>
                  <a:gd name="T99" fmla="*/ 803 h 927"/>
                  <a:gd name="T100" fmla="*/ 6 w 65"/>
                  <a:gd name="T101" fmla="*/ 899 h 927"/>
                  <a:gd name="T102" fmla="*/ 7 w 65"/>
                  <a:gd name="T103" fmla="*/ 901 h 927"/>
                  <a:gd name="T104" fmla="*/ 6 w 65"/>
                  <a:gd name="T105" fmla="*/ 903 h 927"/>
                  <a:gd name="T106" fmla="*/ 23 w 65"/>
                  <a:gd name="T107" fmla="*/ 926 h 927"/>
                  <a:gd name="T108" fmla="*/ 43 w 65"/>
                  <a:gd name="T109" fmla="*/ 923 h 927"/>
                  <a:gd name="T110" fmla="*/ 58 w 65"/>
                  <a:gd name="T111" fmla="*/ 908 h 927"/>
                  <a:gd name="T112" fmla="*/ 57 w 65"/>
                  <a:gd name="T113" fmla="*/ 814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" h="927">
                    <a:moveTo>
                      <a:pt x="57" y="814"/>
                    </a:moveTo>
                    <a:cubicBezTo>
                      <a:pt x="55" y="787"/>
                      <a:pt x="54" y="760"/>
                      <a:pt x="52" y="733"/>
                    </a:cubicBezTo>
                    <a:cubicBezTo>
                      <a:pt x="52" y="730"/>
                      <a:pt x="51" y="728"/>
                      <a:pt x="49" y="725"/>
                    </a:cubicBezTo>
                    <a:cubicBezTo>
                      <a:pt x="50" y="721"/>
                      <a:pt x="50" y="717"/>
                      <a:pt x="50" y="712"/>
                    </a:cubicBezTo>
                    <a:cubicBezTo>
                      <a:pt x="52" y="707"/>
                      <a:pt x="53" y="701"/>
                      <a:pt x="54" y="695"/>
                    </a:cubicBezTo>
                    <a:cubicBezTo>
                      <a:pt x="62" y="672"/>
                      <a:pt x="57" y="642"/>
                      <a:pt x="56" y="620"/>
                    </a:cubicBezTo>
                    <a:cubicBezTo>
                      <a:pt x="55" y="600"/>
                      <a:pt x="55" y="579"/>
                      <a:pt x="53" y="558"/>
                    </a:cubicBezTo>
                    <a:cubicBezTo>
                      <a:pt x="53" y="551"/>
                      <a:pt x="53" y="543"/>
                      <a:pt x="53" y="535"/>
                    </a:cubicBezTo>
                    <a:cubicBezTo>
                      <a:pt x="65" y="512"/>
                      <a:pt x="57" y="479"/>
                      <a:pt x="55" y="455"/>
                    </a:cubicBezTo>
                    <a:cubicBezTo>
                      <a:pt x="54" y="437"/>
                      <a:pt x="53" y="417"/>
                      <a:pt x="50" y="398"/>
                    </a:cubicBezTo>
                    <a:cubicBezTo>
                      <a:pt x="51" y="396"/>
                      <a:pt x="52" y="393"/>
                      <a:pt x="51" y="390"/>
                    </a:cubicBezTo>
                    <a:cubicBezTo>
                      <a:pt x="51" y="366"/>
                      <a:pt x="51" y="342"/>
                      <a:pt x="50" y="318"/>
                    </a:cubicBezTo>
                    <a:cubicBezTo>
                      <a:pt x="51" y="302"/>
                      <a:pt x="51" y="286"/>
                      <a:pt x="52" y="270"/>
                    </a:cubicBezTo>
                    <a:cubicBezTo>
                      <a:pt x="52" y="260"/>
                      <a:pt x="53" y="250"/>
                      <a:pt x="53" y="241"/>
                    </a:cubicBezTo>
                    <a:cubicBezTo>
                      <a:pt x="53" y="239"/>
                      <a:pt x="53" y="238"/>
                      <a:pt x="53" y="237"/>
                    </a:cubicBezTo>
                    <a:cubicBezTo>
                      <a:pt x="62" y="211"/>
                      <a:pt x="60" y="182"/>
                      <a:pt x="60" y="156"/>
                    </a:cubicBezTo>
                    <a:cubicBezTo>
                      <a:pt x="59" y="137"/>
                      <a:pt x="60" y="110"/>
                      <a:pt x="55" y="87"/>
                    </a:cubicBezTo>
                    <a:cubicBezTo>
                      <a:pt x="56" y="86"/>
                      <a:pt x="56" y="84"/>
                      <a:pt x="57" y="82"/>
                    </a:cubicBezTo>
                    <a:cubicBezTo>
                      <a:pt x="61" y="64"/>
                      <a:pt x="55" y="41"/>
                      <a:pt x="54" y="21"/>
                    </a:cubicBezTo>
                    <a:cubicBezTo>
                      <a:pt x="54" y="14"/>
                      <a:pt x="47" y="8"/>
                      <a:pt x="41" y="7"/>
                    </a:cubicBezTo>
                    <a:cubicBezTo>
                      <a:pt x="35" y="0"/>
                      <a:pt x="22" y="2"/>
                      <a:pt x="18" y="11"/>
                    </a:cubicBezTo>
                    <a:cubicBezTo>
                      <a:pt x="17" y="8"/>
                      <a:pt x="13" y="8"/>
                      <a:pt x="12" y="11"/>
                    </a:cubicBezTo>
                    <a:cubicBezTo>
                      <a:pt x="12" y="12"/>
                      <a:pt x="11" y="14"/>
                      <a:pt x="11" y="15"/>
                    </a:cubicBezTo>
                    <a:cubicBezTo>
                      <a:pt x="10" y="17"/>
                      <a:pt x="8" y="18"/>
                      <a:pt x="7" y="21"/>
                    </a:cubicBezTo>
                    <a:cubicBezTo>
                      <a:pt x="6" y="28"/>
                      <a:pt x="5" y="35"/>
                      <a:pt x="5" y="42"/>
                    </a:cubicBezTo>
                    <a:cubicBezTo>
                      <a:pt x="4" y="44"/>
                      <a:pt x="3" y="46"/>
                      <a:pt x="3" y="49"/>
                    </a:cubicBezTo>
                    <a:cubicBezTo>
                      <a:pt x="3" y="84"/>
                      <a:pt x="3" y="119"/>
                      <a:pt x="4" y="153"/>
                    </a:cubicBezTo>
                    <a:cubicBezTo>
                      <a:pt x="4" y="157"/>
                      <a:pt x="5" y="160"/>
                      <a:pt x="6" y="162"/>
                    </a:cubicBezTo>
                    <a:cubicBezTo>
                      <a:pt x="6" y="163"/>
                      <a:pt x="6" y="165"/>
                      <a:pt x="6" y="166"/>
                    </a:cubicBezTo>
                    <a:cubicBezTo>
                      <a:pt x="5" y="181"/>
                      <a:pt x="5" y="195"/>
                      <a:pt x="4" y="210"/>
                    </a:cubicBezTo>
                    <a:cubicBezTo>
                      <a:pt x="3" y="228"/>
                      <a:pt x="3" y="247"/>
                      <a:pt x="3" y="265"/>
                    </a:cubicBezTo>
                    <a:cubicBezTo>
                      <a:pt x="3" y="269"/>
                      <a:pt x="2" y="274"/>
                      <a:pt x="2" y="278"/>
                    </a:cubicBezTo>
                    <a:cubicBezTo>
                      <a:pt x="2" y="281"/>
                      <a:pt x="3" y="284"/>
                      <a:pt x="5" y="286"/>
                    </a:cubicBezTo>
                    <a:cubicBezTo>
                      <a:pt x="5" y="298"/>
                      <a:pt x="5" y="311"/>
                      <a:pt x="5" y="323"/>
                    </a:cubicBezTo>
                    <a:cubicBezTo>
                      <a:pt x="5" y="348"/>
                      <a:pt x="5" y="373"/>
                      <a:pt x="6" y="397"/>
                    </a:cubicBezTo>
                    <a:cubicBezTo>
                      <a:pt x="6" y="412"/>
                      <a:pt x="5" y="429"/>
                      <a:pt x="9" y="444"/>
                    </a:cubicBezTo>
                    <a:cubicBezTo>
                      <a:pt x="9" y="450"/>
                      <a:pt x="8" y="456"/>
                      <a:pt x="8" y="461"/>
                    </a:cubicBezTo>
                    <a:cubicBezTo>
                      <a:pt x="7" y="463"/>
                      <a:pt x="6" y="466"/>
                      <a:pt x="6" y="468"/>
                    </a:cubicBezTo>
                    <a:cubicBezTo>
                      <a:pt x="6" y="468"/>
                      <a:pt x="5" y="468"/>
                      <a:pt x="5" y="468"/>
                    </a:cubicBezTo>
                    <a:cubicBezTo>
                      <a:pt x="5" y="487"/>
                      <a:pt x="5" y="506"/>
                      <a:pt x="6" y="525"/>
                    </a:cubicBezTo>
                    <a:cubicBezTo>
                      <a:pt x="6" y="528"/>
                      <a:pt x="6" y="530"/>
                      <a:pt x="6" y="533"/>
                    </a:cubicBezTo>
                    <a:cubicBezTo>
                      <a:pt x="6" y="535"/>
                      <a:pt x="6" y="537"/>
                      <a:pt x="6" y="539"/>
                    </a:cubicBezTo>
                    <a:cubicBezTo>
                      <a:pt x="5" y="559"/>
                      <a:pt x="6" y="579"/>
                      <a:pt x="6" y="598"/>
                    </a:cubicBezTo>
                    <a:cubicBezTo>
                      <a:pt x="6" y="601"/>
                      <a:pt x="6" y="604"/>
                      <a:pt x="6" y="608"/>
                    </a:cubicBezTo>
                    <a:cubicBezTo>
                      <a:pt x="6" y="611"/>
                      <a:pt x="7" y="614"/>
                      <a:pt x="8" y="616"/>
                    </a:cubicBezTo>
                    <a:cubicBezTo>
                      <a:pt x="8" y="628"/>
                      <a:pt x="7" y="640"/>
                      <a:pt x="8" y="652"/>
                    </a:cubicBezTo>
                    <a:cubicBezTo>
                      <a:pt x="8" y="666"/>
                      <a:pt x="8" y="680"/>
                      <a:pt x="8" y="695"/>
                    </a:cubicBezTo>
                    <a:cubicBezTo>
                      <a:pt x="4" y="697"/>
                      <a:pt x="0" y="702"/>
                      <a:pt x="1" y="708"/>
                    </a:cubicBezTo>
                    <a:cubicBezTo>
                      <a:pt x="2" y="737"/>
                      <a:pt x="3" y="765"/>
                      <a:pt x="4" y="794"/>
                    </a:cubicBezTo>
                    <a:cubicBezTo>
                      <a:pt x="2" y="796"/>
                      <a:pt x="1" y="799"/>
                      <a:pt x="2" y="803"/>
                    </a:cubicBezTo>
                    <a:cubicBezTo>
                      <a:pt x="3" y="835"/>
                      <a:pt x="5" y="867"/>
                      <a:pt x="6" y="899"/>
                    </a:cubicBezTo>
                    <a:cubicBezTo>
                      <a:pt x="6" y="900"/>
                      <a:pt x="7" y="900"/>
                      <a:pt x="7" y="901"/>
                    </a:cubicBezTo>
                    <a:cubicBezTo>
                      <a:pt x="6" y="902"/>
                      <a:pt x="6" y="903"/>
                      <a:pt x="6" y="903"/>
                    </a:cubicBezTo>
                    <a:cubicBezTo>
                      <a:pt x="0" y="916"/>
                      <a:pt x="10" y="927"/>
                      <a:pt x="23" y="926"/>
                    </a:cubicBezTo>
                    <a:cubicBezTo>
                      <a:pt x="29" y="925"/>
                      <a:pt x="36" y="924"/>
                      <a:pt x="43" y="923"/>
                    </a:cubicBezTo>
                    <a:cubicBezTo>
                      <a:pt x="52" y="923"/>
                      <a:pt x="57" y="917"/>
                      <a:pt x="58" y="908"/>
                    </a:cubicBezTo>
                    <a:cubicBezTo>
                      <a:pt x="62" y="878"/>
                      <a:pt x="62" y="845"/>
                      <a:pt x="57" y="814"/>
                    </a:cubicBez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9" name="Freeform 20">
                <a:extLst>
                  <a:ext uri="{FF2B5EF4-FFF2-40B4-BE49-F238E27FC236}">
                    <a16:creationId xmlns:a16="http://schemas.microsoft.com/office/drawing/2014/main" id="{551DEEE1-DC0C-40AD-A0F6-710306FF7114}"/>
                  </a:ext>
                </a:extLst>
              </p:cNvPr>
              <p:cNvSpPr/>
              <p:nvPr/>
            </p:nvSpPr>
            <p:spPr bwMode="auto">
              <a:xfrm>
                <a:off x="4899026" y="3208338"/>
                <a:ext cx="417513" cy="222250"/>
              </a:xfrm>
              <a:custGeom>
                <a:avLst/>
                <a:gdLst>
                  <a:gd name="T0" fmla="*/ 147 w 154"/>
                  <a:gd name="T1" fmla="*/ 2 h 82"/>
                  <a:gd name="T2" fmla="*/ 73 w 154"/>
                  <a:gd name="T3" fmla="*/ 29 h 82"/>
                  <a:gd name="T4" fmla="*/ 5 w 154"/>
                  <a:gd name="T5" fmla="*/ 70 h 82"/>
                  <a:gd name="T6" fmla="*/ 11 w 154"/>
                  <a:gd name="T7" fmla="*/ 81 h 82"/>
                  <a:gd name="T8" fmla="*/ 80 w 154"/>
                  <a:gd name="T9" fmla="*/ 50 h 82"/>
                  <a:gd name="T10" fmla="*/ 150 w 154"/>
                  <a:gd name="T11" fmla="*/ 9 h 82"/>
                  <a:gd name="T12" fmla="*/ 147 w 154"/>
                  <a:gd name="T13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82">
                    <a:moveTo>
                      <a:pt x="147" y="2"/>
                    </a:moveTo>
                    <a:cubicBezTo>
                      <a:pt x="121" y="8"/>
                      <a:pt x="97" y="18"/>
                      <a:pt x="73" y="29"/>
                    </a:cubicBezTo>
                    <a:cubicBezTo>
                      <a:pt x="50" y="40"/>
                      <a:pt x="23" y="51"/>
                      <a:pt x="5" y="70"/>
                    </a:cubicBezTo>
                    <a:cubicBezTo>
                      <a:pt x="0" y="75"/>
                      <a:pt x="5" y="82"/>
                      <a:pt x="11" y="81"/>
                    </a:cubicBezTo>
                    <a:cubicBezTo>
                      <a:pt x="36" y="76"/>
                      <a:pt x="59" y="61"/>
                      <a:pt x="80" y="50"/>
                    </a:cubicBezTo>
                    <a:cubicBezTo>
                      <a:pt x="104" y="38"/>
                      <a:pt x="128" y="25"/>
                      <a:pt x="150" y="9"/>
                    </a:cubicBezTo>
                    <a:cubicBezTo>
                      <a:pt x="154" y="6"/>
                      <a:pt x="152" y="0"/>
                      <a:pt x="147" y="2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0" name="Freeform 21">
                <a:extLst>
                  <a:ext uri="{FF2B5EF4-FFF2-40B4-BE49-F238E27FC236}">
                    <a16:creationId xmlns:a16="http://schemas.microsoft.com/office/drawing/2014/main" id="{1DF70AAF-EC3C-49FF-B8AE-86F2146BB1FC}"/>
                  </a:ext>
                </a:extLst>
              </p:cNvPr>
              <p:cNvSpPr/>
              <p:nvPr/>
            </p:nvSpPr>
            <p:spPr bwMode="auto">
              <a:xfrm>
                <a:off x="5067301" y="3506788"/>
                <a:ext cx="420688" cy="114300"/>
              </a:xfrm>
              <a:custGeom>
                <a:avLst/>
                <a:gdLst>
                  <a:gd name="T0" fmla="*/ 148 w 155"/>
                  <a:gd name="T1" fmla="*/ 0 h 42"/>
                  <a:gd name="T2" fmla="*/ 78 w 155"/>
                  <a:gd name="T3" fmla="*/ 8 h 42"/>
                  <a:gd name="T4" fmla="*/ 5 w 155"/>
                  <a:gd name="T5" fmla="*/ 22 h 42"/>
                  <a:gd name="T6" fmla="*/ 5 w 155"/>
                  <a:gd name="T7" fmla="*/ 32 h 42"/>
                  <a:gd name="T8" fmla="*/ 150 w 155"/>
                  <a:gd name="T9" fmla="*/ 9 h 42"/>
                  <a:gd name="T10" fmla="*/ 148 w 155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42">
                    <a:moveTo>
                      <a:pt x="148" y="0"/>
                    </a:moveTo>
                    <a:cubicBezTo>
                      <a:pt x="125" y="1"/>
                      <a:pt x="101" y="4"/>
                      <a:pt x="78" y="8"/>
                    </a:cubicBezTo>
                    <a:cubicBezTo>
                      <a:pt x="54" y="12"/>
                      <a:pt x="28" y="14"/>
                      <a:pt x="5" y="22"/>
                    </a:cubicBezTo>
                    <a:cubicBezTo>
                      <a:pt x="0" y="24"/>
                      <a:pt x="0" y="31"/>
                      <a:pt x="5" y="32"/>
                    </a:cubicBezTo>
                    <a:cubicBezTo>
                      <a:pt x="51" y="42"/>
                      <a:pt x="108" y="30"/>
                      <a:pt x="150" y="9"/>
                    </a:cubicBezTo>
                    <a:cubicBezTo>
                      <a:pt x="155" y="7"/>
                      <a:pt x="153" y="0"/>
                      <a:pt x="148" y="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1" name="Freeform 22">
                <a:extLst>
                  <a:ext uri="{FF2B5EF4-FFF2-40B4-BE49-F238E27FC236}">
                    <a16:creationId xmlns:a16="http://schemas.microsoft.com/office/drawing/2014/main" id="{BCE9392D-E628-4EE7-B953-1940002769B6}"/>
                  </a:ext>
                </a:extLst>
              </p:cNvPr>
              <p:cNvSpPr/>
              <p:nvPr/>
            </p:nvSpPr>
            <p:spPr bwMode="auto">
              <a:xfrm>
                <a:off x="5205413" y="3767138"/>
                <a:ext cx="466725" cy="80963"/>
              </a:xfrm>
              <a:custGeom>
                <a:avLst/>
                <a:gdLst>
                  <a:gd name="T0" fmla="*/ 165 w 172"/>
                  <a:gd name="T1" fmla="*/ 8 h 30"/>
                  <a:gd name="T2" fmla="*/ 93 w 172"/>
                  <a:gd name="T3" fmla="*/ 4 h 30"/>
                  <a:gd name="T4" fmla="*/ 15 w 172"/>
                  <a:gd name="T5" fmla="*/ 0 h 30"/>
                  <a:gd name="T6" fmla="*/ 12 w 172"/>
                  <a:gd name="T7" fmla="*/ 22 h 30"/>
                  <a:gd name="T8" fmla="*/ 89 w 172"/>
                  <a:gd name="T9" fmla="*/ 29 h 30"/>
                  <a:gd name="T10" fmla="*/ 165 w 172"/>
                  <a:gd name="T11" fmla="*/ 21 h 30"/>
                  <a:gd name="T12" fmla="*/ 165 w 172"/>
                  <a:gd name="T13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30">
                    <a:moveTo>
                      <a:pt x="165" y="8"/>
                    </a:moveTo>
                    <a:cubicBezTo>
                      <a:pt x="142" y="2"/>
                      <a:pt x="117" y="4"/>
                      <a:pt x="93" y="4"/>
                    </a:cubicBezTo>
                    <a:cubicBezTo>
                      <a:pt x="67" y="3"/>
                      <a:pt x="41" y="2"/>
                      <a:pt x="15" y="0"/>
                    </a:cubicBezTo>
                    <a:cubicBezTo>
                      <a:pt x="3" y="0"/>
                      <a:pt x="0" y="20"/>
                      <a:pt x="12" y="22"/>
                    </a:cubicBezTo>
                    <a:cubicBezTo>
                      <a:pt x="37" y="26"/>
                      <a:pt x="63" y="29"/>
                      <a:pt x="89" y="29"/>
                    </a:cubicBezTo>
                    <a:cubicBezTo>
                      <a:pt x="114" y="29"/>
                      <a:pt x="141" y="30"/>
                      <a:pt x="165" y="21"/>
                    </a:cubicBezTo>
                    <a:cubicBezTo>
                      <a:pt x="171" y="19"/>
                      <a:pt x="172" y="9"/>
                      <a:pt x="165" y="8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2" name="Freeform 23">
                <a:extLst>
                  <a:ext uri="{FF2B5EF4-FFF2-40B4-BE49-F238E27FC236}">
                    <a16:creationId xmlns:a16="http://schemas.microsoft.com/office/drawing/2014/main" id="{65E15630-F995-4EE5-B75C-5A0DCB202DE3}"/>
                  </a:ext>
                </a:extLst>
              </p:cNvPr>
              <p:cNvSpPr/>
              <p:nvPr/>
            </p:nvSpPr>
            <p:spPr bwMode="auto">
              <a:xfrm>
                <a:off x="5332413" y="3994150"/>
                <a:ext cx="542925" cy="166688"/>
              </a:xfrm>
              <a:custGeom>
                <a:avLst/>
                <a:gdLst>
                  <a:gd name="T0" fmla="*/ 194 w 200"/>
                  <a:gd name="T1" fmla="*/ 32 h 61"/>
                  <a:gd name="T2" fmla="*/ 14 w 200"/>
                  <a:gd name="T3" fmla="*/ 3 h 61"/>
                  <a:gd name="T4" fmla="*/ 8 w 200"/>
                  <a:gd name="T5" fmla="*/ 18 h 61"/>
                  <a:gd name="T6" fmla="*/ 195 w 200"/>
                  <a:gd name="T7" fmla="*/ 41 h 61"/>
                  <a:gd name="T8" fmla="*/ 194 w 200"/>
                  <a:gd name="T9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61">
                    <a:moveTo>
                      <a:pt x="194" y="32"/>
                    </a:moveTo>
                    <a:cubicBezTo>
                      <a:pt x="131" y="35"/>
                      <a:pt x="73" y="23"/>
                      <a:pt x="14" y="3"/>
                    </a:cubicBezTo>
                    <a:cubicBezTo>
                      <a:pt x="5" y="0"/>
                      <a:pt x="0" y="13"/>
                      <a:pt x="8" y="18"/>
                    </a:cubicBezTo>
                    <a:cubicBezTo>
                      <a:pt x="62" y="55"/>
                      <a:pt x="134" y="61"/>
                      <a:pt x="195" y="41"/>
                    </a:cubicBezTo>
                    <a:cubicBezTo>
                      <a:pt x="200" y="39"/>
                      <a:pt x="199" y="32"/>
                      <a:pt x="194" y="32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3" name="Freeform 26">
                <a:extLst>
                  <a:ext uri="{FF2B5EF4-FFF2-40B4-BE49-F238E27FC236}">
                    <a16:creationId xmlns:a16="http://schemas.microsoft.com/office/drawing/2014/main" id="{43EB015D-D949-40A7-9EB8-7A18D7E06349}"/>
                  </a:ext>
                </a:extLst>
              </p:cNvPr>
              <p:cNvSpPr/>
              <p:nvPr/>
            </p:nvSpPr>
            <p:spPr bwMode="auto">
              <a:xfrm>
                <a:off x="5313363" y="4729163"/>
                <a:ext cx="377825" cy="322263"/>
              </a:xfrm>
              <a:custGeom>
                <a:avLst/>
                <a:gdLst>
                  <a:gd name="T0" fmla="*/ 135 w 139"/>
                  <a:gd name="T1" fmla="*/ 110 h 119"/>
                  <a:gd name="T2" fmla="*/ 20 w 139"/>
                  <a:gd name="T3" fmla="*/ 8 h 119"/>
                  <a:gd name="T4" fmla="*/ 5 w 139"/>
                  <a:gd name="T5" fmla="*/ 17 h 119"/>
                  <a:gd name="T6" fmla="*/ 132 w 139"/>
                  <a:gd name="T7" fmla="*/ 118 h 119"/>
                  <a:gd name="T8" fmla="*/ 135 w 139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19">
                    <a:moveTo>
                      <a:pt x="135" y="110"/>
                    </a:moveTo>
                    <a:cubicBezTo>
                      <a:pt x="93" y="80"/>
                      <a:pt x="50" y="51"/>
                      <a:pt x="20" y="8"/>
                    </a:cubicBezTo>
                    <a:cubicBezTo>
                      <a:pt x="14" y="0"/>
                      <a:pt x="0" y="7"/>
                      <a:pt x="5" y="17"/>
                    </a:cubicBezTo>
                    <a:cubicBezTo>
                      <a:pt x="34" y="65"/>
                      <a:pt x="75" y="108"/>
                      <a:pt x="132" y="118"/>
                    </a:cubicBezTo>
                    <a:cubicBezTo>
                      <a:pt x="137" y="119"/>
                      <a:pt x="139" y="113"/>
                      <a:pt x="135" y="11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4" name="Freeform 27">
                <a:extLst>
                  <a:ext uri="{FF2B5EF4-FFF2-40B4-BE49-F238E27FC236}">
                    <a16:creationId xmlns:a16="http://schemas.microsoft.com/office/drawing/2014/main" id="{1796E877-B06A-493C-83B3-9ED27E72ED0A}"/>
                  </a:ext>
                </a:extLst>
              </p:cNvPr>
              <p:cNvSpPr/>
              <p:nvPr/>
            </p:nvSpPr>
            <p:spPr bwMode="auto">
              <a:xfrm>
                <a:off x="5243513" y="4959350"/>
                <a:ext cx="290513" cy="360363"/>
              </a:xfrm>
              <a:custGeom>
                <a:avLst/>
                <a:gdLst>
                  <a:gd name="T0" fmla="*/ 106 w 107"/>
                  <a:gd name="T1" fmla="*/ 123 h 133"/>
                  <a:gd name="T2" fmla="*/ 69 w 107"/>
                  <a:gd name="T3" fmla="*/ 66 h 133"/>
                  <a:gd name="T4" fmla="*/ 17 w 107"/>
                  <a:gd name="T5" fmla="*/ 7 h 133"/>
                  <a:gd name="T6" fmla="*/ 5 w 107"/>
                  <a:gd name="T7" fmla="*/ 16 h 133"/>
                  <a:gd name="T8" fmla="*/ 50 w 107"/>
                  <a:gd name="T9" fmla="*/ 81 h 133"/>
                  <a:gd name="T10" fmla="*/ 96 w 107"/>
                  <a:gd name="T11" fmla="*/ 130 h 133"/>
                  <a:gd name="T12" fmla="*/ 106 w 107"/>
                  <a:gd name="T13" fmla="*/ 12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33">
                    <a:moveTo>
                      <a:pt x="106" y="123"/>
                    </a:moveTo>
                    <a:cubicBezTo>
                      <a:pt x="99" y="101"/>
                      <a:pt x="83" y="84"/>
                      <a:pt x="69" y="66"/>
                    </a:cubicBezTo>
                    <a:cubicBezTo>
                      <a:pt x="52" y="46"/>
                      <a:pt x="34" y="27"/>
                      <a:pt x="17" y="7"/>
                    </a:cubicBezTo>
                    <a:cubicBezTo>
                      <a:pt x="12" y="0"/>
                      <a:pt x="0" y="9"/>
                      <a:pt x="5" y="16"/>
                    </a:cubicBezTo>
                    <a:cubicBezTo>
                      <a:pt x="21" y="38"/>
                      <a:pt x="35" y="60"/>
                      <a:pt x="50" y="81"/>
                    </a:cubicBezTo>
                    <a:cubicBezTo>
                      <a:pt x="64" y="98"/>
                      <a:pt x="77" y="118"/>
                      <a:pt x="96" y="130"/>
                    </a:cubicBezTo>
                    <a:cubicBezTo>
                      <a:pt x="101" y="133"/>
                      <a:pt x="107" y="128"/>
                      <a:pt x="106" y="123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5" name="Freeform 28">
                <a:extLst>
                  <a:ext uri="{FF2B5EF4-FFF2-40B4-BE49-F238E27FC236}">
                    <a16:creationId xmlns:a16="http://schemas.microsoft.com/office/drawing/2014/main" id="{9BB9BC31-CAEB-4BEA-94B5-7B6E1705E23B}"/>
                  </a:ext>
                </a:extLst>
              </p:cNvPr>
              <p:cNvSpPr/>
              <p:nvPr/>
            </p:nvSpPr>
            <p:spPr bwMode="auto">
              <a:xfrm>
                <a:off x="5097463" y="5103813"/>
                <a:ext cx="211138" cy="444500"/>
              </a:xfrm>
              <a:custGeom>
                <a:avLst/>
                <a:gdLst>
                  <a:gd name="T0" fmla="*/ 55 w 78"/>
                  <a:gd name="T1" fmla="*/ 80 h 164"/>
                  <a:gd name="T2" fmla="*/ 19 w 78"/>
                  <a:gd name="T3" fmla="*/ 7 h 164"/>
                  <a:gd name="T4" fmla="*/ 3 w 78"/>
                  <a:gd name="T5" fmla="*/ 14 h 164"/>
                  <a:gd name="T6" fmla="*/ 34 w 78"/>
                  <a:gd name="T7" fmla="*/ 89 h 164"/>
                  <a:gd name="T8" fmla="*/ 65 w 78"/>
                  <a:gd name="T9" fmla="*/ 159 h 164"/>
                  <a:gd name="T10" fmla="*/ 78 w 78"/>
                  <a:gd name="T11" fmla="*/ 156 h 164"/>
                  <a:gd name="T12" fmla="*/ 55 w 78"/>
                  <a:gd name="T13" fmla="*/ 8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164">
                    <a:moveTo>
                      <a:pt x="55" y="80"/>
                    </a:moveTo>
                    <a:cubicBezTo>
                      <a:pt x="44" y="55"/>
                      <a:pt x="33" y="30"/>
                      <a:pt x="19" y="7"/>
                    </a:cubicBezTo>
                    <a:cubicBezTo>
                      <a:pt x="14" y="0"/>
                      <a:pt x="0" y="5"/>
                      <a:pt x="3" y="14"/>
                    </a:cubicBezTo>
                    <a:cubicBezTo>
                      <a:pt x="13" y="39"/>
                      <a:pt x="24" y="64"/>
                      <a:pt x="34" y="89"/>
                    </a:cubicBezTo>
                    <a:cubicBezTo>
                      <a:pt x="43" y="113"/>
                      <a:pt x="50" y="139"/>
                      <a:pt x="65" y="159"/>
                    </a:cubicBezTo>
                    <a:cubicBezTo>
                      <a:pt x="69" y="164"/>
                      <a:pt x="78" y="163"/>
                      <a:pt x="78" y="156"/>
                    </a:cubicBezTo>
                    <a:cubicBezTo>
                      <a:pt x="77" y="130"/>
                      <a:pt x="65" y="104"/>
                      <a:pt x="55" y="8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6" name="Freeform 29">
                <a:extLst>
                  <a:ext uri="{FF2B5EF4-FFF2-40B4-BE49-F238E27FC236}">
                    <a16:creationId xmlns:a16="http://schemas.microsoft.com/office/drawing/2014/main" id="{BFB74D14-2894-4FFE-BCBA-F450C9FB1E98}"/>
                  </a:ext>
                </a:extLst>
              </p:cNvPr>
              <p:cNvSpPr/>
              <p:nvPr/>
            </p:nvSpPr>
            <p:spPr bwMode="auto">
              <a:xfrm>
                <a:off x="4910138" y="5254625"/>
                <a:ext cx="184150" cy="401638"/>
              </a:xfrm>
              <a:custGeom>
                <a:avLst/>
                <a:gdLst>
                  <a:gd name="T0" fmla="*/ 43 w 68"/>
                  <a:gd name="T1" fmla="*/ 65 h 148"/>
                  <a:gd name="T2" fmla="*/ 7 w 68"/>
                  <a:gd name="T3" fmla="*/ 1 h 148"/>
                  <a:gd name="T4" fmla="*/ 5 w 68"/>
                  <a:gd name="T5" fmla="*/ 1 h 148"/>
                  <a:gd name="T6" fmla="*/ 24 w 68"/>
                  <a:gd name="T7" fmla="*/ 73 h 148"/>
                  <a:gd name="T8" fmla="*/ 57 w 68"/>
                  <a:gd name="T9" fmla="*/ 144 h 148"/>
                  <a:gd name="T10" fmla="*/ 68 w 68"/>
                  <a:gd name="T11" fmla="*/ 140 h 148"/>
                  <a:gd name="T12" fmla="*/ 43 w 68"/>
                  <a:gd name="T13" fmla="*/ 6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48">
                    <a:moveTo>
                      <a:pt x="43" y="65"/>
                    </a:moveTo>
                    <a:cubicBezTo>
                      <a:pt x="34" y="45"/>
                      <a:pt x="26" y="14"/>
                      <a:pt x="7" y="1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0" y="24"/>
                      <a:pt x="16" y="53"/>
                      <a:pt x="24" y="73"/>
                    </a:cubicBezTo>
                    <a:cubicBezTo>
                      <a:pt x="32" y="96"/>
                      <a:pt x="40" y="126"/>
                      <a:pt x="57" y="144"/>
                    </a:cubicBezTo>
                    <a:cubicBezTo>
                      <a:pt x="60" y="148"/>
                      <a:pt x="68" y="145"/>
                      <a:pt x="68" y="140"/>
                    </a:cubicBezTo>
                    <a:cubicBezTo>
                      <a:pt x="68" y="115"/>
                      <a:pt x="52" y="88"/>
                      <a:pt x="43" y="65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7" name="Freeform 30">
                <a:extLst>
                  <a:ext uri="{FF2B5EF4-FFF2-40B4-BE49-F238E27FC236}">
                    <a16:creationId xmlns:a16="http://schemas.microsoft.com/office/drawing/2014/main" id="{D02FD1F0-2396-4139-8D18-59E9C1729E8B}"/>
                  </a:ext>
                </a:extLst>
              </p:cNvPr>
              <p:cNvSpPr/>
              <p:nvPr/>
            </p:nvSpPr>
            <p:spPr bwMode="auto">
              <a:xfrm>
                <a:off x="4729163" y="5327650"/>
                <a:ext cx="127000" cy="469900"/>
              </a:xfrm>
              <a:custGeom>
                <a:avLst/>
                <a:gdLst>
                  <a:gd name="T0" fmla="*/ 37 w 47"/>
                  <a:gd name="T1" fmla="*/ 93 h 173"/>
                  <a:gd name="T2" fmla="*/ 18 w 47"/>
                  <a:gd name="T3" fmla="*/ 11 h 173"/>
                  <a:gd name="T4" fmla="*/ 2 w 47"/>
                  <a:gd name="T5" fmla="*/ 15 h 173"/>
                  <a:gd name="T6" fmla="*/ 15 w 47"/>
                  <a:gd name="T7" fmla="*/ 95 h 173"/>
                  <a:gd name="T8" fmla="*/ 31 w 47"/>
                  <a:gd name="T9" fmla="*/ 168 h 173"/>
                  <a:gd name="T10" fmla="*/ 43 w 47"/>
                  <a:gd name="T11" fmla="*/ 167 h 173"/>
                  <a:gd name="T12" fmla="*/ 37 w 47"/>
                  <a:gd name="T13" fmla="*/ 9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73">
                    <a:moveTo>
                      <a:pt x="37" y="93"/>
                    </a:moveTo>
                    <a:cubicBezTo>
                      <a:pt x="32" y="65"/>
                      <a:pt x="25" y="38"/>
                      <a:pt x="18" y="11"/>
                    </a:cubicBezTo>
                    <a:cubicBezTo>
                      <a:pt x="15" y="0"/>
                      <a:pt x="0" y="5"/>
                      <a:pt x="2" y="15"/>
                    </a:cubicBezTo>
                    <a:cubicBezTo>
                      <a:pt x="7" y="42"/>
                      <a:pt x="11" y="69"/>
                      <a:pt x="15" y="95"/>
                    </a:cubicBezTo>
                    <a:cubicBezTo>
                      <a:pt x="19" y="120"/>
                      <a:pt x="20" y="146"/>
                      <a:pt x="31" y="168"/>
                    </a:cubicBezTo>
                    <a:cubicBezTo>
                      <a:pt x="33" y="173"/>
                      <a:pt x="42" y="172"/>
                      <a:pt x="43" y="167"/>
                    </a:cubicBezTo>
                    <a:cubicBezTo>
                      <a:pt x="47" y="143"/>
                      <a:pt x="41" y="117"/>
                      <a:pt x="37" y="93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8" name="Freeform 31">
                <a:extLst>
                  <a:ext uri="{FF2B5EF4-FFF2-40B4-BE49-F238E27FC236}">
                    <a16:creationId xmlns:a16="http://schemas.microsoft.com/office/drawing/2014/main" id="{7BB1DAC2-F034-437A-98F5-9D417B3F80FC}"/>
                  </a:ext>
                </a:extLst>
              </p:cNvPr>
              <p:cNvSpPr/>
              <p:nvPr/>
            </p:nvSpPr>
            <p:spPr bwMode="auto">
              <a:xfrm>
                <a:off x="4487863" y="5380038"/>
                <a:ext cx="96838" cy="584200"/>
              </a:xfrm>
              <a:custGeom>
                <a:avLst/>
                <a:gdLst>
                  <a:gd name="T0" fmla="*/ 29 w 36"/>
                  <a:gd name="T1" fmla="*/ 110 h 216"/>
                  <a:gd name="T2" fmla="*/ 15 w 36"/>
                  <a:gd name="T3" fmla="*/ 8 h 216"/>
                  <a:gd name="T4" fmla="*/ 1 w 36"/>
                  <a:gd name="T5" fmla="*/ 10 h 216"/>
                  <a:gd name="T6" fmla="*/ 8 w 36"/>
                  <a:gd name="T7" fmla="*/ 114 h 216"/>
                  <a:gd name="T8" fmla="*/ 17 w 36"/>
                  <a:gd name="T9" fmla="*/ 211 h 216"/>
                  <a:gd name="T10" fmla="*/ 26 w 36"/>
                  <a:gd name="T11" fmla="*/ 211 h 216"/>
                  <a:gd name="T12" fmla="*/ 29 w 36"/>
                  <a:gd name="T13" fmla="*/ 11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16">
                    <a:moveTo>
                      <a:pt x="29" y="110"/>
                    </a:moveTo>
                    <a:cubicBezTo>
                      <a:pt x="26" y="76"/>
                      <a:pt x="22" y="42"/>
                      <a:pt x="15" y="8"/>
                    </a:cubicBezTo>
                    <a:cubicBezTo>
                      <a:pt x="14" y="0"/>
                      <a:pt x="0" y="2"/>
                      <a:pt x="1" y="10"/>
                    </a:cubicBezTo>
                    <a:cubicBezTo>
                      <a:pt x="3" y="44"/>
                      <a:pt x="6" y="79"/>
                      <a:pt x="8" y="114"/>
                    </a:cubicBezTo>
                    <a:cubicBezTo>
                      <a:pt x="9" y="146"/>
                      <a:pt x="8" y="180"/>
                      <a:pt x="17" y="211"/>
                    </a:cubicBezTo>
                    <a:cubicBezTo>
                      <a:pt x="19" y="215"/>
                      <a:pt x="25" y="216"/>
                      <a:pt x="26" y="211"/>
                    </a:cubicBezTo>
                    <a:cubicBezTo>
                      <a:pt x="36" y="178"/>
                      <a:pt x="32" y="143"/>
                      <a:pt x="29" y="11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9" name="Freeform 32">
                <a:extLst>
                  <a:ext uri="{FF2B5EF4-FFF2-40B4-BE49-F238E27FC236}">
                    <a16:creationId xmlns:a16="http://schemas.microsoft.com/office/drawing/2014/main" id="{E1E42017-B8FE-430D-9B80-6D66F39054CD}"/>
                  </a:ext>
                </a:extLst>
              </p:cNvPr>
              <p:cNvSpPr/>
              <p:nvPr/>
            </p:nvSpPr>
            <p:spPr bwMode="auto">
              <a:xfrm>
                <a:off x="4184651" y="5387975"/>
                <a:ext cx="157163" cy="574675"/>
              </a:xfrm>
              <a:custGeom>
                <a:avLst/>
                <a:gdLst>
                  <a:gd name="T0" fmla="*/ 55 w 58"/>
                  <a:gd name="T1" fmla="*/ 11 h 212"/>
                  <a:gd name="T2" fmla="*/ 39 w 58"/>
                  <a:gd name="T3" fmla="*/ 9 h 212"/>
                  <a:gd name="T4" fmla="*/ 19 w 58"/>
                  <a:gd name="T5" fmla="*/ 109 h 212"/>
                  <a:gd name="T6" fmla="*/ 0 w 58"/>
                  <a:gd name="T7" fmla="*/ 203 h 212"/>
                  <a:gd name="T8" fmla="*/ 12 w 58"/>
                  <a:gd name="T9" fmla="*/ 206 h 212"/>
                  <a:gd name="T10" fmla="*/ 41 w 58"/>
                  <a:gd name="T11" fmla="*/ 111 h 212"/>
                  <a:gd name="T12" fmla="*/ 55 w 58"/>
                  <a:gd name="T13" fmla="*/ 1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212">
                    <a:moveTo>
                      <a:pt x="55" y="11"/>
                    </a:moveTo>
                    <a:cubicBezTo>
                      <a:pt x="54" y="2"/>
                      <a:pt x="43" y="0"/>
                      <a:pt x="39" y="9"/>
                    </a:cubicBezTo>
                    <a:cubicBezTo>
                      <a:pt x="28" y="39"/>
                      <a:pt x="26" y="76"/>
                      <a:pt x="19" y="109"/>
                    </a:cubicBezTo>
                    <a:cubicBezTo>
                      <a:pt x="13" y="140"/>
                      <a:pt x="1" y="171"/>
                      <a:pt x="0" y="203"/>
                    </a:cubicBezTo>
                    <a:cubicBezTo>
                      <a:pt x="0" y="210"/>
                      <a:pt x="9" y="212"/>
                      <a:pt x="12" y="206"/>
                    </a:cubicBezTo>
                    <a:cubicBezTo>
                      <a:pt x="29" y="178"/>
                      <a:pt x="35" y="143"/>
                      <a:pt x="41" y="111"/>
                    </a:cubicBezTo>
                    <a:cubicBezTo>
                      <a:pt x="48" y="80"/>
                      <a:pt x="58" y="43"/>
                      <a:pt x="55" y="11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0" name="Freeform 33">
                <a:extLst>
                  <a:ext uri="{FF2B5EF4-FFF2-40B4-BE49-F238E27FC236}">
                    <a16:creationId xmlns:a16="http://schemas.microsoft.com/office/drawing/2014/main" id="{AA4E3F93-FEDF-46A7-9168-E3ED688CF5EB}"/>
                  </a:ext>
                </a:extLst>
              </p:cNvPr>
              <p:cNvSpPr/>
              <p:nvPr/>
            </p:nvSpPr>
            <p:spPr bwMode="auto">
              <a:xfrm>
                <a:off x="3840163" y="5349875"/>
                <a:ext cx="276225" cy="463550"/>
              </a:xfrm>
              <a:custGeom>
                <a:avLst/>
                <a:gdLst>
                  <a:gd name="T0" fmla="*/ 84 w 102"/>
                  <a:gd name="T1" fmla="*/ 9 h 171"/>
                  <a:gd name="T2" fmla="*/ 38 w 102"/>
                  <a:gd name="T3" fmla="*/ 85 h 171"/>
                  <a:gd name="T4" fmla="*/ 2 w 102"/>
                  <a:gd name="T5" fmla="*/ 160 h 171"/>
                  <a:gd name="T6" fmla="*/ 12 w 102"/>
                  <a:gd name="T7" fmla="*/ 166 h 171"/>
                  <a:gd name="T8" fmla="*/ 56 w 102"/>
                  <a:gd name="T9" fmla="*/ 96 h 171"/>
                  <a:gd name="T10" fmla="*/ 97 w 102"/>
                  <a:gd name="T11" fmla="*/ 17 h 171"/>
                  <a:gd name="T12" fmla="*/ 84 w 102"/>
                  <a:gd name="T13" fmla="*/ 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71">
                    <a:moveTo>
                      <a:pt x="84" y="9"/>
                    </a:moveTo>
                    <a:cubicBezTo>
                      <a:pt x="68" y="34"/>
                      <a:pt x="53" y="59"/>
                      <a:pt x="38" y="85"/>
                    </a:cubicBezTo>
                    <a:cubicBezTo>
                      <a:pt x="25" y="109"/>
                      <a:pt x="8" y="133"/>
                      <a:pt x="2" y="160"/>
                    </a:cubicBezTo>
                    <a:cubicBezTo>
                      <a:pt x="0" y="166"/>
                      <a:pt x="8" y="171"/>
                      <a:pt x="12" y="166"/>
                    </a:cubicBezTo>
                    <a:cubicBezTo>
                      <a:pt x="31" y="147"/>
                      <a:pt x="43" y="119"/>
                      <a:pt x="56" y="96"/>
                    </a:cubicBezTo>
                    <a:cubicBezTo>
                      <a:pt x="70" y="69"/>
                      <a:pt x="84" y="43"/>
                      <a:pt x="97" y="17"/>
                    </a:cubicBezTo>
                    <a:cubicBezTo>
                      <a:pt x="102" y="8"/>
                      <a:pt x="89" y="0"/>
                      <a:pt x="84" y="9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1" name="Freeform 34">
                <a:extLst>
                  <a:ext uri="{FF2B5EF4-FFF2-40B4-BE49-F238E27FC236}">
                    <a16:creationId xmlns:a16="http://schemas.microsoft.com/office/drawing/2014/main" id="{9C076CE3-53A5-4DC0-8045-A2C1350A41BB}"/>
                  </a:ext>
                </a:extLst>
              </p:cNvPr>
              <p:cNvSpPr/>
              <p:nvPr/>
            </p:nvSpPr>
            <p:spPr bwMode="auto">
              <a:xfrm>
                <a:off x="3546476" y="5295900"/>
                <a:ext cx="323850" cy="325438"/>
              </a:xfrm>
              <a:custGeom>
                <a:avLst/>
                <a:gdLst>
                  <a:gd name="T0" fmla="*/ 94 w 119"/>
                  <a:gd name="T1" fmla="*/ 10 h 120"/>
                  <a:gd name="T2" fmla="*/ 3 w 119"/>
                  <a:gd name="T3" fmla="*/ 111 h 120"/>
                  <a:gd name="T4" fmla="*/ 10 w 119"/>
                  <a:gd name="T5" fmla="*/ 118 h 120"/>
                  <a:gd name="T6" fmla="*/ 110 w 119"/>
                  <a:gd name="T7" fmla="*/ 26 h 120"/>
                  <a:gd name="T8" fmla="*/ 94 w 119"/>
                  <a:gd name="T9" fmla="*/ 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20">
                    <a:moveTo>
                      <a:pt x="94" y="10"/>
                    </a:moveTo>
                    <a:cubicBezTo>
                      <a:pt x="64" y="44"/>
                      <a:pt x="30" y="74"/>
                      <a:pt x="3" y="111"/>
                    </a:cubicBezTo>
                    <a:cubicBezTo>
                      <a:pt x="0" y="115"/>
                      <a:pt x="6" y="120"/>
                      <a:pt x="10" y="118"/>
                    </a:cubicBezTo>
                    <a:cubicBezTo>
                      <a:pt x="49" y="95"/>
                      <a:pt x="80" y="59"/>
                      <a:pt x="110" y="26"/>
                    </a:cubicBezTo>
                    <a:cubicBezTo>
                      <a:pt x="119" y="15"/>
                      <a:pt x="104" y="0"/>
                      <a:pt x="94" y="1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2" name="Freeform 35">
                <a:extLst>
                  <a:ext uri="{FF2B5EF4-FFF2-40B4-BE49-F238E27FC236}">
                    <a16:creationId xmlns:a16="http://schemas.microsoft.com/office/drawing/2014/main" id="{91A7014D-85CB-43FC-9E8A-D1D211F834EC}"/>
                  </a:ext>
                </a:extLst>
              </p:cNvPr>
              <p:cNvSpPr/>
              <p:nvPr/>
            </p:nvSpPr>
            <p:spPr bwMode="auto">
              <a:xfrm>
                <a:off x="3284538" y="5168900"/>
                <a:ext cx="414338" cy="261938"/>
              </a:xfrm>
              <a:custGeom>
                <a:avLst/>
                <a:gdLst>
                  <a:gd name="T0" fmla="*/ 132 w 153"/>
                  <a:gd name="T1" fmla="*/ 6 h 97"/>
                  <a:gd name="T2" fmla="*/ 4 w 153"/>
                  <a:gd name="T3" fmla="*/ 86 h 97"/>
                  <a:gd name="T4" fmla="*/ 9 w 153"/>
                  <a:gd name="T5" fmla="*/ 95 h 97"/>
                  <a:gd name="T6" fmla="*/ 142 w 153"/>
                  <a:gd name="T7" fmla="*/ 23 h 97"/>
                  <a:gd name="T8" fmla="*/ 132 w 153"/>
                  <a:gd name="T9" fmla="*/ 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97">
                    <a:moveTo>
                      <a:pt x="132" y="6"/>
                    </a:moveTo>
                    <a:cubicBezTo>
                      <a:pt x="89" y="29"/>
                      <a:pt x="40" y="52"/>
                      <a:pt x="4" y="86"/>
                    </a:cubicBezTo>
                    <a:cubicBezTo>
                      <a:pt x="0" y="90"/>
                      <a:pt x="4" y="97"/>
                      <a:pt x="9" y="95"/>
                    </a:cubicBezTo>
                    <a:cubicBezTo>
                      <a:pt x="57" y="80"/>
                      <a:pt x="101" y="50"/>
                      <a:pt x="142" y="23"/>
                    </a:cubicBezTo>
                    <a:cubicBezTo>
                      <a:pt x="153" y="16"/>
                      <a:pt x="143" y="0"/>
                      <a:pt x="132" y="6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3" name="Freeform 36">
                <a:extLst>
                  <a:ext uri="{FF2B5EF4-FFF2-40B4-BE49-F238E27FC236}">
                    <a16:creationId xmlns:a16="http://schemas.microsoft.com/office/drawing/2014/main" id="{A16FC71B-423D-4B9E-B701-3BF4C52E56B2}"/>
                  </a:ext>
                </a:extLst>
              </p:cNvPr>
              <p:cNvSpPr/>
              <p:nvPr/>
            </p:nvSpPr>
            <p:spPr bwMode="auto">
              <a:xfrm>
                <a:off x="3154363" y="5073650"/>
                <a:ext cx="392113" cy="115888"/>
              </a:xfrm>
              <a:custGeom>
                <a:avLst/>
                <a:gdLst>
                  <a:gd name="T0" fmla="*/ 132 w 145"/>
                  <a:gd name="T1" fmla="*/ 1 h 43"/>
                  <a:gd name="T2" fmla="*/ 5 w 145"/>
                  <a:gd name="T3" fmla="*/ 30 h 43"/>
                  <a:gd name="T4" fmla="*/ 8 w 145"/>
                  <a:gd name="T5" fmla="*/ 42 h 43"/>
                  <a:gd name="T6" fmla="*/ 132 w 145"/>
                  <a:gd name="T7" fmla="*/ 20 h 43"/>
                  <a:gd name="T8" fmla="*/ 132 w 145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3">
                    <a:moveTo>
                      <a:pt x="132" y="1"/>
                    </a:moveTo>
                    <a:cubicBezTo>
                      <a:pt x="90" y="3"/>
                      <a:pt x="41" y="8"/>
                      <a:pt x="5" y="30"/>
                    </a:cubicBezTo>
                    <a:cubicBezTo>
                      <a:pt x="0" y="33"/>
                      <a:pt x="2" y="43"/>
                      <a:pt x="8" y="42"/>
                    </a:cubicBezTo>
                    <a:cubicBezTo>
                      <a:pt x="50" y="39"/>
                      <a:pt x="90" y="25"/>
                      <a:pt x="132" y="20"/>
                    </a:cubicBezTo>
                    <a:cubicBezTo>
                      <a:pt x="144" y="18"/>
                      <a:pt x="145" y="0"/>
                      <a:pt x="132" y="1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4" name="Freeform 37">
                <a:extLst>
                  <a:ext uri="{FF2B5EF4-FFF2-40B4-BE49-F238E27FC236}">
                    <a16:creationId xmlns:a16="http://schemas.microsoft.com/office/drawing/2014/main" id="{5F0F4FFD-A30D-4C0E-B6A6-C6E75FD2E574}"/>
                  </a:ext>
                </a:extLst>
              </p:cNvPr>
              <p:cNvSpPr/>
              <p:nvPr/>
            </p:nvSpPr>
            <p:spPr bwMode="auto">
              <a:xfrm>
                <a:off x="2986088" y="4881563"/>
                <a:ext cx="452438" cy="115888"/>
              </a:xfrm>
              <a:custGeom>
                <a:avLst/>
                <a:gdLst>
                  <a:gd name="T0" fmla="*/ 147 w 167"/>
                  <a:gd name="T1" fmla="*/ 2 h 43"/>
                  <a:gd name="T2" fmla="*/ 5 w 167"/>
                  <a:gd name="T3" fmla="*/ 30 h 43"/>
                  <a:gd name="T4" fmla="*/ 6 w 167"/>
                  <a:gd name="T5" fmla="*/ 40 h 43"/>
                  <a:gd name="T6" fmla="*/ 153 w 167"/>
                  <a:gd name="T7" fmla="*/ 23 h 43"/>
                  <a:gd name="T8" fmla="*/ 147 w 167"/>
                  <a:gd name="T9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43">
                    <a:moveTo>
                      <a:pt x="147" y="2"/>
                    </a:moveTo>
                    <a:cubicBezTo>
                      <a:pt x="99" y="9"/>
                      <a:pt x="50" y="12"/>
                      <a:pt x="5" y="30"/>
                    </a:cubicBezTo>
                    <a:cubicBezTo>
                      <a:pt x="0" y="32"/>
                      <a:pt x="0" y="39"/>
                      <a:pt x="6" y="40"/>
                    </a:cubicBezTo>
                    <a:cubicBezTo>
                      <a:pt x="55" y="43"/>
                      <a:pt x="105" y="31"/>
                      <a:pt x="153" y="23"/>
                    </a:cubicBezTo>
                    <a:cubicBezTo>
                      <a:pt x="167" y="21"/>
                      <a:pt x="161" y="0"/>
                      <a:pt x="147" y="2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5" name="Freeform 38">
                <a:extLst>
                  <a:ext uri="{FF2B5EF4-FFF2-40B4-BE49-F238E27FC236}">
                    <a16:creationId xmlns:a16="http://schemas.microsoft.com/office/drawing/2014/main" id="{2FB03963-8D63-420E-B4A9-1EF723E190A8}"/>
                  </a:ext>
                </a:extLst>
              </p:cNvPr>
              <p:cNvSpPr/>
              <p:nvPr/>
            </p:nvSpPr>
            <p:spPr bwMode="auto">
              <a:xfrm>
                <a:off x="2973388" y="4651375"/>
                <a:ext cx="368300" cy="101600"/>
              </a:xfrm>
              <a:custGeom>
                <a:avLst/>
                <a:gdLst>
                  <a:gd name="T0" fmla="*/ 122 w 136"/>
                  <a:gd name="T1" fmla="*/ 3 h 38"/>
                  <a:gd name="T2" fmla="*/ 7 w 136"/>
                  <a:gd name="T3" fmla="*/ 1 h 38"/>
                  <a:gd name="T4" fmla="*/ 3 w 136"/>
                  <a:gd name="T5" fmla="*/ 8 h 38"/>
                  <a:gd name="T6" fmla="*/ 127 w 136"/>
                  <a:gd name="T7" fmla="*/ 19 h 38"/>
                  <a:gd name="T8" fmla="*/ 122 w 136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8">
                    <a:moveTo>
                      <a:pt x="122" y="3"/>
                    </a:moveTo>
                    <a:cubicBezTo>
                      <a:pt x="83" y="14"/>
                      <a:pt x="46" y="7"/>
                      <a:pt x="7" y="1"/>
                    </a:cubicBezTo>
                    <a:cubicBezTo>
                      <a:pt x="4" y="1"/>
                      <a:pt x="0" y="5"/>
                      <a:pt x="3" y="8"/>
                    </a:cubicBezTo>
                    <a:cubicBezTo>
                      <a:pt x="37" y="38"/>
                      <a:pt x="86" y="35"/>
                      <a:pt x="127" y="19"/>
                    </a:cubicBezTo>
                    <a:cubicBezTo>
                      <a:pt x="136" y="15"/>
                      <a:pt x="133" y="0"/>
                      <a:pt x="122" y="3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6" name="Freeform 39">
                <a:extLst>
                  <a:ext uri="{FF2B5EF4-FFF2-40B4-BE49-F238E27FC236}">
                    <a16:creationId xmlns:a16="http://schemas.microsoft.com/office/drawing/2014/main" id="{4EA065E5-8BFD-4386-8B4A-BC5900B2D186}"/>
                  </a:ext>
                </a:extLst>
              </p:cNvPr>
              <p:cNvSpPr/>
              <p:nvPr/>
            </p:nvSpPr>
            <p:spPr bwMode="auto">
              <a:xfrm>
                <a:off x="2928938" y="4406900"/>
                <a:ext cx="382588" cy="92075"/>
              </a:xfrm>
              <a:custGeom>
                <a:avLst/>
                <a:gdLst>
                  <a:gd name="T0" fmla="*/ 122 w 141"/>
                  <a:gd name="T1" fmla="*/ 4 h 34"/>
                  <a:gd name="T2" fmla="*/ 5 w 141"/>
                  <a:gd name="T3" fmla="*/ 0 h 34"/>
                  <a:gd name="T4" fmla="*/ 3 w 141"/>
                  <a:gd name="T5" fmla="*/ 8 h 34"/>
                  <a:gd name="T6" fmla="*/ 128 w 141"/>
                  <a:gd name="T7" fmla="*/ 24 h 34"/>
                  <a:gd name="T8" fmla="*/ 122 w 141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34">
                    <a:moveTo>
                      <a:pt x="122" y="4"/>
                    </a:moveTo>
                    <a:cubicBezTo>
                      <a:pt x="82" y="11"/>
                      <a:pt x="44" y="2"/>
                      <a:pt x="5" y="0"/>
                    </a:cubicBezTo>
                    <a:cubicBezTo>
                      <a:pt x="0" y="0"/>
                      <a:pt x="0" y="6"/>
                      <a:pt x="3" y="8"/>
                    </a:cubicBezTo>
                    <a:cubicBezTo>
                      <a:pt x="38" y="34"/>
                      <a:pt x="86" y="32"/>
                      <a:pt x="128" y="24"/>
                    </a:cubicBezTo>
                    <a:cubicBezTo>
                      <a:pt x="141" y="22"/>
                      <a:pt x="135" y="2"/>
                      <a:pt x="122" y="4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7" name="Freeform 40">
                <a:extLst>
                  <a:ext uri="{FF2B5EF4-FFF2-40B4-BE49-F238E27FC236}">
                    <a16:creationId xmlns:a16="http://schemas.microsoft.com/office/drawing/2014/main" id="{83C4400E-7AB2-45DE-AD5A-FD95B7CC85B1}"/>
                  </a:ext>
                </a:extLst>
              </p:cNvPr>
              <p:cNvSpPr/>
              <p:nvPr/>
            </p:nvSpPr>
            <p:spPr bwMode="auto">
              <a:xfrm>
                <a:off x="3028951" y="4089400"/>
                <a:ext cx="290513" cy="111125"/>
              </a:xfrm>
              <a:custGeom>
                <a:avLst/>
                <a:gdLst>
                  <a:gd name="T0" fmla="*/ 94 w 107"/>
                  <a:gd name="T1" fmla="*/ 20 h 41"/>
                  <a:gd name="T2" fmla="*/ 46 w 107"/>
                  <a:gd name="T3" fmla="*/ 10 h 41"/>
                  <a:gd name="T4" fmla="*/ 7 w 107"/>
                  <a:gd name="T5" fmla="*/ 0 h 41"/>
                  <a:gd name="T6" fmla="*/ 2 w 107"/>
                  <a:gd name="T7" fmla="*/ 8 h 41"/>
                  <a:gd name="T8" fmla="*/ 94 w 107"/>
                  <a:gd name="T9" fmla="*/ 41 h 41"/>
                  <a:gd name="T10" fmla="*/ 94 w 107"/>
                  <a:gd name="T11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41">
                    <a:moveTo>
                      <a:pt x="94" y="20"/>
                    </a:moveTo>
                    <a:cubicBezTo>
                      <a:pt x="78" y="19"/>
                      <a:pt x="62" y="15"/>
                      <a:pt x="46" y="10"/>
                    </a:cubicBezTo>
                    <a:cubicBezTo>
                      <a:pt x="33" y="6"/>
                      <a:pt x="21" y="0"/>
                      <a:pt x="7" y="0"/>
                    </a:cubicBezTo>
                    <a:cubicBezTo>
                      <a:pt x="3" y="0"/>
                      <a:pt x="0" y="5"/>
                      <a:pt x="2" y="8"/>
                    </a:cubicBezTo>
                    <a:cubicBezTo>
                      <a:pt x="21" y="34"/>
                      <a:pt x="64" y="39"/>
                      <a:pt x="94" y="41"/>
                    </a:cubicBezTo>
                    <a:cubicBezTo>
                      <a:pt x="107" y="41"/>
                      <a:pt x="107" y="21"/>
                      <a:pt x="94" y="2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8" name="Freeform 41">
                <a:extLst>
                  <a:ext uri="{FF2B5EF4-FFF2-40B4-BE49-F238E27FC236}">
                    <a16:creationId xmlns:a16="http://schemas.microsoft.com/office/drawing/2014/main" id="{963E62F5-3219-499C-BFEF-F3C4F1D1E747}"/>
                  </a:ext>
                </a:extLst>
              </p:cNvPr>
              <p:cNvSpPr/>
              <p:nvPr/>
            </p:nvSpPr>
            <p:spPr bwMode="auto">
              <a:xfrm>
                <a:off x="3035301" y="3805238"/>
                <a:ext cx="298450" cy="203200"/>
              </a:xfrm>
              <a:custGeom>
                <a:avLst/>
                <a:gdLst>
                  <a:gd name="T0" fmla="*/ 97 w 110"/>
                  <a:gd name="T1" fmla="*/ 52 h 75"/>
                  <a:gd name="T2" fmla="*/ 49 w 110"/>
                  <a:gd name="T3" fmla="*/ 26 h 75"/>
                  <a:gd name="T4" fmla="*/ 7 w 110"/>
                  <a:gd name="T5" fmla="*/ 1 h 75"/>
                  <a:gd name="T6" fmla="*/ 2 w 110"/>
                  <a:gd name="T7" fmla="*/ 8 h 75"/>
                  <a:gd name="T8" fmla="*/ 87 w 110"/>
                  <a:gd name="T9" fmla="*/ 70 h 75"/>
                  <a:gd name="T10" fmla="*/ 97 w 110"/>
                  <a:gd name="T11" fmla="*/ 5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5">
                    <a:moveTo>
                      <a:pt x="97" y="52"/>
                    </a:moveTo>
                    <a:cubicBezTo>
                      <a:pt x="81" y="45"/>
                      <a:pt x="65" y="36"/>
                      <a:pt x="49" y="26"/>
                    </a:cubicBezTo>
                    <a:cubicBezTo>
                      <a:pt x="35" y="17"/>
                      <a:pt x="22" y="7"/>
                      <a:pt x="7" y="1"/>
                    </a:cubicBezTo>
                    <a:cubicBezTo>
                      <a:pt x="3" y="0"/>
                      <a:pt x="0" y="5"/>
                      <a:pt x="2" y="8"/>
                    </a:cubicBezTo>
                    <a:cubicBezTo>
                      <a:pt x="18" y="39"/>
                      <a:pt x="56" y="57"/>
                      <a:pt x="87" y="70"/>
                    </a:cubicBezTo>
                    <a:cubicBezTo>
                      <a:pt x="99" y="75"/>
                      <a:pt x="110" y="57"/>
                      <a:pt x="97" y="52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9" name="Freeform 42">
                <a:extLst>
                  <a:ext uri="{FF2B5EF4-FFF2-40B4-BE49-F238E27FC236}">
                    <a16:creationId xmlns:a16="http://schemas.microsoft.com/office/drawing/2014/main" id="{B64CC784-1B4F-4C57-880D-EB3DA42664D6}"/>
                  </a:ext>
                </a:extLst>
              </p:cNvPr>
              <p:cNvSpPr/>
              <p:nvPr/>
            </p:nvSpPr>
            <p:spPr bwMode="auto">
              <a:xfrm>
                <a:off x="3197226" y="3559175"/>
                <a:ext cx="290513" cy="234950"/>
              </a:xfrm>
              <a:custGeom>
                <a:avLst/>
                <a:gdLst>
                  <a:gd name="T0" fmla="*/ 103 w 107"/>
                  <a:gd name="T1" fmla="*/ 79 h 87"/>
                  <a:gd name="T2" fmla="*/ 50 w 107"/>
                  <a:gd name="T3" fmla="*/ 39 h 87"/>
                  <a:gd name="T4" fmla="*/ 8 w 107"/>
                  <a:gd name="T5" fmla="*/ 2 h 87"/>
                  <a:gd name="T6" fmla="*/ 1 w 107"/>
                  <a:gd name="T7" fmla="*/ 7 h 87"/>
                  <a:gd name="T8" fmla="*/ 100 w 107"/>
                  <a:gd name="T9" fmla="*/ 86 h 87"/>
                  <a:gd name="T10" fmla="*/ 103 w 107"/>
                  <a:gd name="T11" fmla="*/ 7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87">
                    <a:moveTo>
                      <a:pt x="103" y="79"/>
                    </a:moveTo>
                    <a:cubicBezTo>
                      <a:pt x="85" y="65"/>
                      <a:pt x="67" y="54"/>
                      <a:pt x="50" y="39"/>
                    </a:cubicBezTo>
                    <a:cubicBezTo>
                      <a:pt x="36" y="27"/>
                      <a:pt x="24" y="12"/>
                      <a:pt x="8" y="2"/>
                    </a:cubicBezTo>
                    <a:cubicBezTo>
                      <a:pt x="4" y="0"/>
                      <a:pt x="0" y="3"/>
                      <a:pt x="1" y="7"/>
                    </a:cubicBezTo>
                    <a:cubicBezTo>
                      <a:pt x="11" y="46"/>
                      <a:pt x="62" y="79"/>
                      <a:pt x="100" y="86"/>
                    </a:cubicBezTo>
                    <a:cubicBezTo>
                      <a:pt x="104" y="87"/>
                      <a:pt x="107" y="81"/>
                      <a:pt x="103" y="79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0" name="Freeform 43">
                <a:extLst>
                  <a:ext uri="{FF2B5EF4-FFF2-40B4-BE49-F238E27FC236}">
                    <a16:creationId xmlns:a16="http://schemas.microsoft.com/office/drawing/2014/main" id="{89775FB9-A23D-4142-A819-9E00F45CB7A8}"/>
                  </a:ext>
                </a:extLst>
              </p:cNvPr>
              <p:cNvSpPr/>
              <p:nvPr/>
            </p:nvSpPr>
            <p:spPr bwMode="auto">
              <a:xfrm>
                <a:off x="3360738" y="3365500"/>
                <a:ext cx="260350" cy="252413"/>
              </a:xfrm>
              <a:custGeom>
                <a:avLst/>
                <a:gdLst>
                  <a:gd name="T0" fmla="*/ 88 w 96"/>
                  <a:gd name="T1" fmla="*/ 73 h 93"/>
                  <a:gd name="T2" fmla="*/ 7 w 96"/>
                  <a:gd name="T3" fmla="*/ 1 h 93"/>
                  <a:gd name="T4" fmla="*/ 1 w 96"/>
                  <a:gd name="T5" fmla="*/ 7 h 93"/>
                  <a:gd name="T6" fmla="*/ 76 w 96"/>
                  <a:gd name="T7" fmla="*/ 85 h 93"/>
                  <a:gd name="T8" fmla="*/ 88 w 96"/>
                  <a:gd name="T9" fmla="*/ 7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3">
                    <a:moveTo>
                      <a:pt x="88" y="73"/>
                    </a:moveTo>
                    <a:cubicBezTo>
                      <a:pt x="64" y="48"/>
                      <a:pt x="41" y="12"/>
                      <a:pt x="7" y="1"/>
                    </a:cubicBezTo>
                    <a:cubicBezTo>
                      <a:pt x="4" y="0"/>
                      <a:pt x="0" y="3"/>
                      <a:pt x="1" y="7"/>
                    </a:cubicBezTo>
                    <a:cubicBezTo>
                      <a:pt x="15" y="40"/>
                      <a:pt x="51" y="61"/>
                      <a:pt x="76" y="85"/>
                    </a:cubicBezTo>
                    <a:cubicBezTo>
                      <a:pt x="84" y="93"/>
                      <a:pt x="96" y="81"/>
                      <a:pt x="88" y="73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1" name="Freeform 44">
                <a:extLst>
                  <a:ext uri="{FF2B5EF4-FFF2-40B4-BE49-F238E27FC236}">
                    <a16:creationId xmlns:a16="http://schemas.microsoft.com/office/drawing/2014/main" id="{F05E269C-B50C-4D12-8A70-AF460CF2692C}"/>
                  </a:ext>
                </a:extLst>
              </p:cNvPr>
              <p:cNvSpPr/>
              <p:nvPr/>
            </p:nvSpPr>
            <p:spPr bwMode="auto">
              <a:xfrm>
                <a:off x="3514726" y="3162300"/>
                <a:ext cx="260350" cy="260350"/>
              </a:xfrm>
              <a:custGeom>
                <a:avLst/>
                <a:gdLst>
                  <a:gd name="T0" fmla="*/ 94 w 96"/>
                  <a:gd name="T1" fmla="*/ 87 h 96"/>
                  <a:gd name="T2" fmla="*/ 58 w 96"/>
                  <a:gd name="T3" fmla="*/ 42 h 96"/>
                  <a:gd name="T4" fmla="*/ 9 w 96"/>
                  <a:gd name="T5" fmla="*/ 2 h 96"/>
                  <a:gd name="T6" fmla="*/ 2 w 96"/>
                  <a:gd name="T7" fmla="*/ 9 h 96"/>
                  <a:gd name="T8" fmla="*/ 42 w 96"/>
                  <a:gd name="T9" fmla="*/ 58 h 96"/>
                  <a:gd name="T10" fmla="*/ 87 w 96"/>
                  <a:gd name="T11" fmla="*/ 94 h 96"/>
                  <a:gd name="T12" fmla="*/ 94 w 96"/>
                  <a:gd name="T13" fmla="*/ 8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96">
                    <a:moveTo>
                      <a:pt x="94" y="87"/>
                    </a:moveTo>
                    <a:cubicBezTo>
                      <a:pt x="87" y="69"/>
                      <a:pt x="71" y="55"/>
                      <a:pt x="58" y="42"/>
                    </a:cubicBezTo>
                    <a:cubicBezTo>
                      <a:pt x="43" y="27"/>
                      <a:pt x="28" y="13"/>
                      <a:pt x="9" y="2"/>
                    </a:cubicBezTo>
                    <a:cubicBezTo>
                      <a:pt x="5" y="0"/>
                      <a:pt x="0" y="5"/>
                      <a:pt x="2" y="9"/>
                    </a:cubicBezTo>
                    <a:cubicBezTo>
                      <a:pt x="13" y="28"/>
                      <a:pt x="27" y="43"/>
                      <a:pt x="42" y="58"/>
                    </a:cubicBezTo>
                    <a:cubicBezTo>
                      <a:pt x="55" y="71"/>
                      <a:pt x="69" y="87"/>
                      <a:pt x="87" y="94"/>
                    </a:cubicBezTo>
                    <a:cubicBezTo>
                      <a:pt x="91" y="96"/>
                      <a:pt x="96" y="91"/>
                      <a:pt x="94" y="87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2" name="Freeform 45">
                <a:extLst>
                  <a:ext uri="{FF2B5EF4-FFF2-40B4-BE49-F238E27FC236}">
                    <a16:creationId xmlns:a16="http://schemas.microsoft.com/office/drawing/2014/main" id="{2AD685E6-B920-4C8A-8272-B81A2A99C1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25826" y="-73025"/>
                <a:ext cx="1844675" cy="5408613"/>
              </a:xfrm>
              <a:custGeom>
                <a:avLst/>
                <a:gdLst>
                  <a:gd name="T0" fmla="*/ 373 w 681"/>
                  <a:gd name="T1" fmla="*/ 256 h 1996"/>
                  <a:gd name="T2" fmla="*/ 372 w 681"/>
                  <a:gd name="T3" fmla="*/ 642 h 1996"/>
                  <a:gd name="T4" fmla="*/ 406 w 681"/>
                  <a:gd name="T5" fmla="*/ 927 h 1996"/>
                  <a:gd name="T6" fmla="*/ 434 w 681"/>
                  <a:gd name="T7" fmla="*/ 1039 h 1996"/>
                  <a:gd name="T8" fmla="*/ 444 w 681"/>
                  <a:gd name="T9" fmla="*/ 1123 h 1996"/>
                  <a:gd name="T10" fmla="*/ 465 w 681"/>
                  <a:gd name="T11" fmla="*/ 1255 h 1996"/>
                  <a:gd name="T12" fmla="*/ 678 w 681"/>
                  <a:gd name="T13" fmla="*/ 1581 h 1996"/>
                  <a:gd name="T14" fmla="*/ 581 w 681"/>
                  <a:gd name="T15" fmla="*/ 1908 h 1996"/>
                  <a:gd name="T16" fmla="*/ 351 w 681"/>
                  <a:gd name="T17" fmla="*/ 1996 h 1996"/>
                  <a:gd name="T18" fmla="*/ 77 w 681"/>
                  <a:gd name="T19" fmla="*/ 1879 h 1996"/>
                  <a:gd name="T20" fmla="*/ 50 w 681"/>
                  <a:gd name="T21" fmla="*/ 1439 h 1996"/>
                  <a:gd name="T22" fmla="*/ 232 w 681"/>
                  <a:gd name="T23" fmla="*/ 1226 h 1996"/>
                  <a:gd name="T24" fmla="*/ 239 w 681"/>
                  <a:gd name="T25" fmla="*/ 1110 h 1996"/>
                  <a:gd name="T26" fmla="*/ 227 w 681"/>
                  <a:gd name="T27" fmla="*/ 1013 h 1996"/>
                  <a:gd name="T28" fmla="*/ 311 w 681"/>
                  <a:gd name="T29" fmla="*/ 904 h 1996"/>
                  <a:gd name="T30" fmla="*/ 310 w 681"/>
                  <a:gd name="T31" fmla="*/ 516 h 1996"/>
                  <a:gd name="T32" fmla="*/ 306 w 681"/>
                  <a:gd name="T33" fmla="*/ 175 h 1996"/>
                  <a:gd name="T34" fmla="*/ 319 w 681"/>
                  <a:gd name="T35" fmla="*/ 58 h 1996"/>
                  <a:gd name="T36" fmla="*/ 318 w 681"/>
                  <a:gd name="T37" fmla="*/ 91 h 1996"/>
                  <a:gd name="T38" fmla="*/ 334 w 681"/>
                  <a:gd name="T39" fmla="*/ 275 h 1996"/>
                  <a:gd name="T40" fmla="*/ 320 w 681"/>
                  <a:gd name="T41" fmla="*/ 676 h 1996"/>
                  <a:gd name="T42" fmla="*/ 360 w 681"/>
                  <a:gd name="T43" fmla="*/ 897 h 1996"/>
                  <a:gd name="T44" fmla="*/ 363 w 681"/>
                  <a:gd name="T45" fmla="*/ 430 h 1996"/>
                  <a:gd name="T46" fmla="*/ 363 w 681"/>
                  <a:gd name="T47" fmla="*/ 58 h 1996"/>
                  <a:gd name="T48" fmla="*/ 246 w 681"/>
                  <a:gd name="T49" fmla="*/ 1227 h 1996"/>
                  <a:gd name="T50" fmla="*/ 45 w 681"/>
                  <a:gd name="T51" fmla="*/ 1481 h 1996"/>
                  <a:gd name="T52" fmla="*/ 38 w 681"/>
                  <a:gd name="T53" fmla="*/ 1778 h 1996"/>
                  <a:gd name="T54" fmla="*/ 340 w 681"/>
                  <a:gd name="T55" fmla="*/ 1982 h 1996"/>
                  <a:gd name="T56" fmla="*/ 562 w 681"/>
                  <a:gd name="T57" fmla="*/ 1904 h 1996"/>
                  <a:gd name="T58" fmla="*/ 664 w 681"/>
                  <a:gd name="T59" fmla="*/ 1578 h 1996"/>
                  <a:gd name="T60" fmla="*/ 444 w 681"/>
                  <a:gd name="T61" fmla="*/ 1245 h 1996"/>
                  <a:gd name="T62" fmla="*/ 423 w 681"/>
                  <a:gd name="T63" fmla="*/ 1321 h 1996"/>
                  <a:gd name="T64" fmla="*/ 509 w 681"/>
                  <a:gd name="T65" fmla="*/ 1617 h 1996"/>
                  <a:gd name="T66" fmla="*/ 430 w 681"/>
                  <a:gd name="T67" fmla="*/ 1594 h 1996"/>
                  <a:gd name="T68" fmla="*/ 337 w 681"/>
                  <a:gd name="T69" fmla="*/ 1597 h 1996"/>
                  <a:gd name="T70" fmla="*/ 232 w 681"/>
                  <a:gd name="T71" fmla="*/ 1587 h 1996"/>
                  <a:gd name="T72" fmla="*/ 170 w 681"/>
                  <a:gd name="T73" fmla="*/ 1617 h 1996"/>
                  <a:gd name="T74" fmla="*/ 231 w 681"/>
                  <a:gd name="T75" fmla="*/ 1461 h 1996"/>
                  <a:gd name="T76" fmla="*/ 192 w 681"/>
                  <a:gd name="T77" fmla="*/ 1588 h 1996"/>
                  <a:gd name="T78" fmla="*/ 280 w 681"/>
                  <a:gd name="T79" fmla="*/ 1602 h 1996"/>
                  <a:gd name="T80" fmla="*/ 359 w 681"/>
                  <a:gd name="T81" fmla="*/ 1582 h 1996"/>
                  <a:gd name="T82" fmla="*/ 446 w 681"/>
                  <a:gd name="T83" fmla="*/ 1561 h 1996"/>
                  <a:gd name="T84" fmla="*/ 441 w 681"/>
                  <a:gd name="T85" fmla="*/ 1439 h 1996"/>
                  <a:gd name="T86" fmla="*/ 327 w 681"/>
                  <a:gd name="T87" fmla="*/ 1179 h 1996"/>
                  <a:gd name="T88" fmla="*/ 192 w 681"/>
                  <a:gd name="T89" fmla="*/ 1588 h 1996"/>
                  <a:gd name="T90" fmla="*/ 318 w 681"/>
                  <a:gd name="T91" fmla="*/ 917 h 1996"/>
                  <a:gd name="T92" fmla="*/ 364 w 681"/>
                  <a:gd name="T93" fmla="*/ 955 h 1996"/>
                  <a:gd name="T94" fmla="*/ 281 w 681"/>
                  <a:gd name="T95" fmla="*/ 966 h 1996"/>
                  <a:gd name="T96" fmla="*/ 304 w 681"/>
                  <a:gd name="T97" fmla="*/ 1029 h 1996"/>
                  <a:gd name="T98" fmla="*/ 291 w 681"/>
                  <a:gd name="T99" fmla="*/ 1039 h 1996"/>
                  <a:gd name="T100" fmla="*/ 264 w 681"/>
                  <a:gd name="T101" fmla="*/ 1113 h 1996"/>
                  <a:gd name="T102" fmla="*/ 294 w 681"/>
                  <a:gd name="T103" fmla="*/ 1116 h 1996"/>
                  <a:gd name="T104" fmla="*/ 267 w 681"/>
                  <a:gd name="T105" fmla="*/ 1175 h 1996"/>
                  <a:gd name="T106" fmla="*/ 436 w 681"/>
                  <a:gd name="T107" fmla="*/ 1176 h 1996"/>
                  <a:gd name="T108" fmla="*/ 389 w 681"/>
                  <a:gd name="T109" fmla="*/ 1113 h 1996"/>
                  <a:gd name="T110" fmla="*/ 444 w 681"/>
                  <a:gd name="T111" fmla="*/ 1092 h 1996"/>
                  <a:gd name="T112" fmla="*/ 416 w 681"/>
                  <a:gd name="T113" fmla="*/ 1038 h 1996"/>
                  <a:gd name="T114" fmla="*/ 397 w 681"/>
                  <a:gd name="T115" fmla="*/ 964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81" h="1996">
                    <a:moveTo>
                      <a:pt x="372" y="0"/>
                    </a:moveTo>
                    <a:cubicBezTo>
                      <a:pt x="372" y="31"/>
                      <a:pt x="372" y="62"/>
                      <a:pt x="372" y="93"/>
                    </a:cubicBezTo>
                    <a:cubicBezTo>
                      <a:pt x="373" y="118"/>
                      <a:pt x="374" y="143"/>
                      <a:pt x="376" y="168"/>
                    </a:cubicBezTo>
                    <a:cubicBezTo>
                      <a:pt x="378" y="187"/>
                      <a:pt x="378" y="205"/>
                      <a:pt x="377" y="224"/>
                    </a:cubicBezTo>
                    <a:cubicBezTo>
                      <a:pt x="376" y="235"/>
                      <a:pt x="374" y="245"/>
                      <a:pt x="373" y="256"/>
                    </a:cubicBezTo>
                    <a:cubicBezTo>
                      <a:pt x="372" y="262"/>
                      <a:pt x="372" y="269"/>
                      <a:pt x="372" y="275"/>
                    </a:cubicBezTo>
                    <a:cubicBezTo>
                      <a:pt x="372" y="329"/>
                      <a:pt x="371" y="382"/>
                      <a:pt x="372" y="436"/>
                    </a:cubicBezTo>
                    <a:cubicBezTo>
                      <a:pt x="372" y="455"/>
                      <a:pt x="373" y="473"/>
                      <a:pt x="373" y="492"/>
                    </a:cubicBezTo>
                    <a:cubicBezTo>
                      <a:pt x="373" y="515"/>
                      <a:pt x="372" y="539"/>
                      <a:pt x="372" y="562"/>
                    </a:cubicBezTo>
                    <a:cubicBezTo>
                      <a:pt x="372" y="589"/>
                      <a:pt x="372" y="615"/>
                      <a:pt x="372" y="642"/>
                    </a:cubicBezTo>
                    <a:cubicBezTo>
                      <a:pt x="372" y="685"/>
                      <a:pt x="372" y="728"/>
                      <a:pt x="372" y="770"/>
                    </a:cubicBezTo>
                    <a:cubicBezTo>
                      <a:pt x="372" y="813"/>
                      <a:pt x="372" y="856"/>
                      <a:pt x="372" y="899"/>
                    </a:cubicBezTo>
                    <a:cubicBezTo>
                      <a:pt x="371" y="905"/>
                      <a:pt x="371" y="908"/>
                      <a:pt x="378" y="909"/>
                    </a:cubicBezTo>
                    <a:cubicBezTo>
                      <a:pt x="379" y="909"/>
                      <a:pt x="380" y="909"/>
                      <a:pt x="381" y="910"/>
                    </a:cubicBezTo>
                    <a:cubicBezTo>
                      <a:pt x="389" y="916"/>
                      <a:pt x="398" y="921"/>
                      <a:pt x="406" y="927"/>
                    </a:cubicBezTo>
                    <a:cubicBezTo>
                      <a:pt x="420" y="939"/>
                      <a:pt x="435" y="951"/>
                      <a:pt x="448" y="963"/>
                    </a:cubicBezTo>
                    <a:cubicBezTo>
                      <a:pt x="453" y="967"/>
                      <a:pt x="456" y="972"/>
                      <a:pt x="459" y="977"/>
                    </a:cubicBezTo>
                    <a:cubicBezTo>
                      <a:pt x="468" y="995"/>
                      <a:pt x="465" y="1003"/>
                      <a:pt x="451" y="1018"/>
                    </a:cubicBezTo>
                    <a:cubicBezTo>
                      <a:pt x="447" y="1023"/>
                      <a:pt x="441" y="1026"/>
                      <a:pt x="436" y="1030"/>
                    </a:cubicBezTo>
                    <a:cubicBezTo>
                      <a:pt x="431" y="1032"/>
                      <a:pt x="431" y="1036"/>
                      <a:pt x="434" y="1039"/>
                    </a:cubicBezTo>
                    <a:cubicBezTo>
                      <a:pt x="439" y="1045"/>
                      <a:pt x="445" y="1050"/>
                      <a:pt x="450" y="1056"/>
                    </a:cubicBezTo>
                    <a:cubicBezTo>
                      <a:pt x="454" y="1061"/>
                      <a:pt x="458" y="1066"/>
                      <a:pt x="461" y="1072"/>
                    </a:cubicBezTo>
                    <a:cubicBezTo>
                      <a:pt x="466" y="1082"/>
                      <a:pt x="462" y="1091"/>
                      <a:pt x="456" y="1100"/>
                    </a:cubicBezTo>
                    <a:cubicBezTo>
                      <a:pt x="453" y="1103"/>
                      <a:pt x="449" y="1106"/>
                      <a:pt x="445" y="1109"/>
                    </a:cubicBezTo>
                    <a:cubicBezTo>
                      <a:pt x="439" y="1114"/>
                      <a:pt x="438" y="1118"/>
                      <a:pt x="444" y="1123"/>
                    </a:cubicBezTo>
                    <a:cubicBezTo>
                      <a:pt x="447" y="1126"/>
                      <a:pt x="449" y="1128"/>
                      <a:pt x="452" y="1130"/>
                    </a:cubicBezTo>
                    <a:cubicBezTo>
                      <a:pt x="466" y="1140"/>
                      <a:pt x="468" y="1165"/>
                      <a:pt x="458" y="1178"/>
                    </a:cubicBezTo>
                    <a:cubicBezTo>
                      <a:pt x="457" y="1178"/>
                      <a:pt x="457" y="1179"/>
                      <a:pt x="456" y="1179"/>
                    </a:cubicBezTo>
                    <a:cubicBezTo>
                      <a:pt x="448" y="1184"/>
                      <a:pt x="448" y="1191"/>
                      <a:pt x="447" y="1199"/>
                    </a:cubicBezTo>
                    <a:cubicBezTo>
                      <a:pt x="446" y="1220"/>
                      <a:pt x="455" y="1237"/>
                      <a:pt x="465" y="1255"/>
                    </a:cubicBezTo>
                    <a:cubicBezTo>
                      <a:pt x="478" y="1278"/>
                      <a:pt x="496" y="1296"/>
                      <a:pt x="518" y="1310"/>
                    </a:cubicBezTo>
                    <a:cubicBezTo>
                      <a:pt x="542" y="1325"/>
                      <a:pt x="560" y="1345"/>
                      <a:pt x="579" y="1364"/>
                    </a:cubicBezTo>
                    <a:cubicBezTo>
                      <a:pt x="600" y="1385"/>
                      <a:pt x="616" y="1409"/>
                      <a:pt x="629" y="1434"/>
                    </a:cubicBezTo>
                    <a:cubicBezTo>
                      <a:pt x="642" y="1458"/>
                      <a:pt x="652" y="1484"/>
                      <a:pt x="661" y="1510"/>
                    </a:cubicBezTo>
                    <a:cubicBezTo>
                      <a:pt x="669" y="1533"/>
                      <a:pt x="674" y="1557"/>
                      <a:pt x="678" y="1581"/>
                    </a:cubicBezTo>
                    <a:cubicBezTo>
                      <a:pt x="681" y="1601"/>
                      <a:pt x="680" y="1622"/>
                      <a:pt x="679" y="1643"/>
                    </a:cubicBezTo>
                    <a:cubicBezTo>
                      <a:pt x="678" y="1669"/>
                      <a:pt x="676" y="1694"/>
                      <a:pt x="673" y="1720"/>
                    </a:cubicBezTo>
                    <a:cubicBezTo>
                      <a:pt x="670" y="1743"/>
                      <a:pt x="667" y="1766"/>
                      <a:pt x="657" y="1787"/>
                    </a:cubicBezTo>
                    <a:cubicBezTo>
                      <a:pt x="646" y="1814"/>
                      <a:pt x="633" y="1840"/>
                      <a:pt x="615" y="1865"/>
                    </a:cubicBezTo>
                    <a:cubicBezTo>
                      <a:pt x="604" y="1879"/>
                      <a:pt x="595" y="1895"/>
                      <a:pt x="581" y="1908"/>
                    </a:cubicBezTo>
                    <a:cubicBezTo>
                      <a:pt x="567" y="1921"/>
                      <a:pt x="552" y="1932"/>
                      <a:pt x="536" y="1940"/>
                    </a:cubicBezTo>
                    <a:cubicBezTo>
                      <a:pt x="513" y="1951"/>
                      <a:pt x="491" y="1961"/>
                      <a:pt x="468" y="1969"/>
                    </a:cubicBezTo>
                    <a:cubicBezTo>
                      <a:pt x="446" y="1977"/>
                      <a:pt x="423" y="1982"/>
                      <a:pt x="400" y="1987"/>
                    </a:cubicBezTo>
                    <a:cubicBezTo>
                      <a:pt x="386" y="1990"/>
                      <a:pt x="372" y="1992"/>
                      <a:pt x="358" y="1994"/>
                    </a:cubicBezTo>
                    <a:cubicBezTo>
                      <a:pt x="355" y="1994"/>
                      <a:pt x="354" y="1996"/>
                      <a:pt x="351" y="1996"/>
                    </a:cubicBezTo>
                    <a:cubicBezTo>
                      <a:pt x="331" y="1996"/>
                      <a:pt x="331" y="1996"/>
                      <a:pt x="331" y="1996"/>
                    </a:cubicBezTo>
                    <a:cubicBezTo>
                      <a:pt x="325" y="1995"/>
                      <a:pt x="318" y="1992"/>
                      <a:pt x="312" y="1991"/>
                    </a:cubicBezTo>
                    <a:cubicBezTo>
                      <a:pt x="260" y="1985"/>
                      <a:pt x="210" y="1973"/>
                      <a:pt x="164" y="1948"/>
                    </a:cubicBezTo>
                    <a:cubicBezTo>
                      <a:pt x="149" y="1940"/>
                      <a:pt x="134" y="1932"/>
                      <a:pt x="120" y="1923"/>
                    </a:cubicBezTo>
                    <a:cubicBezTo>
                      <a:pt x="102" y="1912"/>
                      <a:pt x="88" y="1896"/>
                      <a:pt x="77" y="1879"/>
                    </a:cubicBezTo>
                    <a:cubicBezTo>
                      <a:pt x="62" y="1856"/>
                      <a:pt x="46" y="1833"/>
                      <a:pt x="34" y="1808"/>
                    </a:cubicBezTo>
                    <a:cubicBezTo>
                      <a:pt x="23" y="1784"/>
                      <a:pt x="15" y="1758"/>
                      <a:pt x="11" y="1731"/>
                    </a:cubicBezTo>
                    <a:cubicBezTo>
                      <a:pt x="4" y="1686"/>
                      <a:pt x="0" y="1640"/>
                      <a:pt x="3" y="1594"/>
                    </a:cubicBezTo>
                    <a:cubicBezTo>
                      <a:pt x="5" y="1575"/>
                      <a:pt x="10" y="1557"/>
                      <a:pt x="14" y="1538"/>
                    </a:cubicBezTo>
                    <a:cubicBezTo>
                      <a:pt x="21" y="1503"/>
                      <a:pt x="34" y="1470"/>
                      <a:pt x="50" y="1439"/>
                    </a:cubicBezTo>
                    <a:cubicBezTo>
                      <a:pt x="63" y="1414"/>
                      <a:pt x="78" y="1390"/>
                      <a:pt x="99" y="1370"/>
                    </a:cubicBezTo>
                    <a:cubicBezTo>
                      <a:pt x="114" y="1355"/>
                      <a:pt x="128" y="1339"/>
                      <a:pt x="144" y="1325"/>
                    </a:cubicBezTo>
                    <a:cubicBezTo>
                      <a:pt x="153" y="1316"/>
                      <a:pt x="165" y="1310"/>
                      <a:pt x="175" y="1303"/>
                    </a:cubicBezTo>
                    <a:cubicBezTo>
                      <a:pt x="193" y="1289"/>
                      <a:pt x="208" y="1273"/>
                      <a:pt x="218" y="1253"/>
                    </a:cubicBezTo>
                    <a:cubicBezTo>
                      <a:pt x="223" y="1244"/>
                      <a:pt x="228" y="1235"/>
                      <a:pt x="232" y="1226"/>
                    </a:cubicBezTo>
                    <a:cubicBezTo>
                      <a:pt x="237" y="1214"/>
                      <a:pt x="235" y="1201"/>
                      <a:pt x="235" y="1188"/>
                    </a:cubicBezTo>
                    <a:cubicBezTo>
                      <a:pt x="235" y="1186"/>
                      <a:pt x="232" y="1184"/>
                      <a:pt x="230" y="1182"/>
                    </a:cubicBezTo>
                    <a:cubicBezTo>
                      <a:pt x="214" y="1172"/>
                      <a:pt x="215" y="1141"/>
                      <a:pt x="230" y="1130"/>
                    </a:cubicBezTo>
                    <a:cubicBezTo>
                      <a:pt x="234" y="1127"/>
                      <a:pt x="237" y="1124"/>
                      <a:pt x="241" y="1120"/>
                    </a:cubicBezTo>
                    <a:cubicBezTo>
                      <a:pt x="244" y="1116"/>
                      <a:pt x="243" y="1113"/>
                      <a:pt x="239" y="1110"/>
                    </a:cubicBezTo>
                    <a:cubicBezTo>
                      <a:pt x="234" y="1107"/>
                      <a:pt x="230" y="1103"/>
                      <a:pt x="226" y="1099"/>
                    </a:cubicBezTo>
                    <a:cubicBezTo>
                      <a:pt x="216" y="1086"/>
                      <a:pt x="218" y="1070"/>
                      <a:pt x="230" y="1057"/>
                    </a:cubicBezTo>
                    <a:cubicBezTo>
                      <a:pt x="236" y="1052"/>
                      <a:pt x="242" y="1046"/>
                      <a:pt x="248" y="1040"/>
                    </a:cubicBezTo>
                    <a:cubicBezTo>
                      <a:pt x="252" y="1036"/>
                      <a:pt x="251" y="1032"/>
                      <a:pt x="246" y="1029"/>
                    </a:cubicBezTo>
                    <a:cubicBezTo>
                      <a:pt x="239" y="1024"/>
                      <a:pt x="233" y="1019"/>
                      <a:pt x="227" y="1013"/>
                    </a:cubicBezTo>
                    <a:cubicBezTo>
                      <a:pt x="214" y="998"/>
                      <a:pt x="216" y="986"/>
                      <a:pt x="227" y="971"/>
                    </a:cubicBezTo>
                    <a:cubicBezTo>
                      <a:pt x="237" y="959"/>
                      <a:pt x="251" y="949"/>
                      <a:pt x="263" y="938"/>
                    </a:cubicBezTo>
                    <a:cubicBezTo>
                      <a:pt x="275" y="929"/>
                      <a:pt x="287" y="921"/>
                      <a:pt x="299" y="912"/>
                    </a:cubicBezTo>
                    <a:cubicBezTo>
                      <a:pt x="302" y="910"/>
                      <a:pt x="305" y="909"/>
                      <a:pt x="308" y="908"/>
                    </a:cubicBezTo>
                    <a:cubicBezTo>
                      <a:pt x="309" y="907"/>
                      <a:pt x="311" y="905"/>
                      <a:pt x="311" y="904"/>
                    </a:cubicBezTo>
                    <a:cubicBezTo>
                      <a:pt x="311" y="890"/>
                      <a:pt x="311" y="877"/>
                      <a:pt x="311" y="864"/>
                    </a:cubicBezTo>
                    <a:cubicBezTo>
                      <a:pt x="310" y="840"/>
                      <a:pt x="309" y="815"/>
                      <a:pt x="309" y="791"/>
                    </a:cubicBezTo>
                    <a:cubicBezTo>
                      <a:pt x="310" y="747"/>
                      <a:pt x="310" y="702"/>
                      <a:pt x="311" y="658"/>
                    </a:cubicBezTo>
                    <a:cubicBezTo>
                      <a:pt x="311" y="637"/>
                      <a:pt x="311" y="617"/>
                      <a:pt x="311" y="597"/>
                    </a:cubicBezTo>
                    <a:cubicBezTo>
                      <a:pt x="311" y="570"/>
                      <a:pt x="311" y="543"/>
                      <a:pt x="310" y="516"/>
                    </a:cubicBezTo>
                    <a:cubicBezTo>
                      <a:pt x="310" y="503"/>
                      <a:pt x="310" y="489"/>
                      <a:pt x="310" y="476"/>
                    </a:cubicBezTo>
                    <a:cubicBezTo>
                      <a:pt x="310" y="439"/>
                      <a:pt x="311" y="401"/>
                      <a:pt x="311" y="364"/>
                    </a:cubicBezTo>
                    <a:cubicBezTo>
                      <a:pt x="311" y="330"/>
                      <a:pt x="311" y="296"/>
                      <a:pt x="310" y="262"/>
                    </a:cubicBezTo>
                    <a:cubicBezTo>
                      <a:pt x="310" y="252"/>
                      <a:pt x="307" y="243"/>
                      <a:pt x="307" y="233"/>
                    </a:cubicBezTo>
                    <a:cubicBezTo>
                      <a:pt x="306" y="214"/>
                      <a:pt x="305" y="194"/>
                      <a:pt x="306" y="175"/>
                    </a:cubicBezTo>
                    <a:cubicBezTo>
                      <a:pt x="306" y="160"/>
                      <a:pt x="307" y="144"/>
                      <a:pt x="308" y="129"/>
                    </a:cubicBezTo>
                    <a:cubicBezTo>
                      <a:pt x="309" y="95"/>
                      <a:pt x="310" y="62"/>
                      <a:pt x="311" y="28"/>
                    </a:cubicBezTo>
                    <a:cubicBezTo>
                      <a:pt x="311" y="19"/>
                      <a:pt x="311" y="9"/>
                      <a:pt x="310" y="0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19"/>
                      <a:pt x="319" y="38"/>
                      <a:pt x="319" y="58"/>
                    </a:cubicBezTo>
                    <a:cubicBezTo>
                      <a:pt x="319" y="58"/>
                      <a:pt x="320" y="58"/>
                      <a:pt x="321" y="58"/>
                    </a:cubicBezTo>
                    <a:cubicBezTo>
                      <a:pt x="323" y="55"/>
                      <a:pt x="325" y="51"/>
                      <a:pt x="328" y="49"/>
                    </a:cubicBezTo>
                    <a:cubicBezTo>
                      <a:pt x="331" y="46"/>
                      <a:pt x="332" y="41"/>
                      <a:pt x="339" y="43"/>
                    </a:cubicBezTo>
                    <a:cubicBezTo>
                      <a:pt x="331" y="51"/>
                      <a:pt x="331" y="62"/>
                      <a:pt x="319" y="67"/>
                    </a:cubicBezTo>
                    <a:cubicBezTo>
                      <a:pt x="319" y="74"/>
                      <a:pt x="318" y="83"/>
                      <a:pt x="318" y="91"/>
                    </a:cubicBezTo>
                    <a:cubicBezTo>
                      <a:pt x="318" y="126"/>
                      <a:pt x="318" y="161"/>
                      <a:pt x="318" y="196"/>
                    </a:cubicBezTo>
                    <a:cubicBezTo>
                      <a:pt x="318" y="221"/>
                      <a:pt x="320" y="246"/>
                      <a:pt x="321" y="270"/>
                    </a:cubicBezTo>
                    <a:cubicBezTo>
                      <a:pt x="321" y="274"/>
                      <a:pt x="321" y="278"/>
                      <a:pt x="321" y="282"/>
                    </a:cubicBezTo>
                    <a:cubicBezTo>
                      <a:pt x="325" y="279"/>
                      <a:pt x="329" y="276"/>
                      <a:pt x="332" y="273"/>
                    </a:cubicBezTo>
                    <a:cubicBezTo>
                      <a:pt x="333" y="274"/>
                      <a:pt x="333" y="275"/>
                      <a:pt x="334" y="275"/>
                    </a:cubicBezTo>
                    <a:cubicBezTo>
                      <a:pt x="331" y="280"/>
                      <a:pt x="328" y="285"/>
                      <a:pt x="324" y="290"/>
                    </a:cubicBezTo>
                    <a:cubicBezTo>
                      <a:pt x="324" y="291"/>
                      <a:pt x="323" y="292"/>
                      <a:pt x="323" y="294"/>
                    </a:cubicBezTo>
                    <a:cubicBezTo>
                      <a:pt x="322" y="320"/>
                      <a:pt x="321" y="346"/>
                      <a:pt x="321" y="372"/>
                    </a:cubicBezTo>
                    <a:cubicBezTo>
                      <a:pt x="320" y="414"/>
                      <a:pt x="318" y="455"/>
                      <a:pt x="318" y="497"/>
                    </a:cubicBezTo>
                    <a:cubicBezTo>
                      <a:pt x="318" y="557"/>
                      <a:pt x="319" y="616"/>
                      <a:pt x="320" y="676"/>
                    </a:cubicBezTo>
                    <a:cubicBezTo>
                      <a:pt x="320" y="710"/>
                      <a:pt x="319" y="743"/>
                      <a:pt x="320" y="777"/>
                    </a:cubicBezTo>
                    <a:cubicBezTo>
                      <a:pt x="320" y="807"/>
                      <a:pt x="321" y="838"/>
                      <a:pt x="322" y="869"/>
                    </a:cubicBezTo>
                    <a:cubicBezTo>
                      <a:pt x="322" y="881"/>
                      <a:pt x="322" y="894"/>
                      <a:pt x="322" y="906"/>
                    </a:cubicBezTo>
                    <a:cubicBezTo>
                      <a:pt x="360" y="906"/>
                      <a:pt x="360" y="906"/>
                      <a:pt x="360" y="906"/>
                    </a:cubicBezTo>
                    <a:cubicBezTo>
                      <a:pt x="360" y="903"/>
                      <a:pt x="360" y="900"/>
                      <a:pt x="360" y="897"/>
                    </a:cubicBezTo>
                    <a:cubicBezTo>
                      <a:pt x="361" y="872"/>
                      <a:pt x="363" y="847"/>
                      <a:pt x="363" y="822"/>
                    </a:cubicBezTo>
                    <a:cubicBezTo>
                      <a:pt x="363" y="795"/>
                      <a:pt x="362" y="769"/>
                      <a:pt x="362" y="743"/>
                    </a:cubicBezTo>
                    <a:cubicBezTo>
                      <a:pt x="362" y="714"/>
                      <a:pt x="362" y="686"/>
                      <a:pt x="362" y="657"/>
                    </a:cubicBezTo>
                    <a:cubicBezTo>
                      <a:pt x="363" y="632"/>
                      <a:pt x="364" y="607"/>
                      <a:pt x="364" y="582"/>
                    </a:cubicBezTo>
                    <a:cubicBezTo>
                      <a:pt x="364" y="531"/>
                      <a:pt x="364" y="481"/>
                      <a:pt x="363" y="430"/>
                    </a:cubicBezTo>
                    <a:cubicBezTo>
                      <a:pt x="363" y="404"/>
                      <a:pt x="361" y="378"/>
                      <a:pt x="361" y="351"/>
                    </a:cubicBezTo>
                    <a:cubicBezTo>
                      <a:pt x="360" y="331"/>
                      <a:pt x="360" y="310"/>
                      <a:pt x="361" y="290"/>
                    </a:cubicBezTo>
                    <a:cubicBezTo>
                      <a:pt x="361" y="276"/>
                      <a:pt x="364" y="263"/>
                      <a:pt x="364" y="249"/>
                    </a:cubicBezTo>
                    <a:cubicBezTo>
                      <a:pt x="365" y="193"/>
                      <a:pt x="364" y="137"/>
                      <a:pt x="364" y="80"/>
                    </a:cubicBezTo>
                    <a:cubicBezTo>
                      <a:pt x="364" y="73"/>
                      <a:pt x="363" y="66"/>
                      <a:pt x="363" y="58"/>
                    </a:cubicBezTo>
                    <a:cubicBezTo>
                      <a:pt x="363" y="39"/>
                      <a:pt x="364" y="19"/>
                      <a:pt x="364" y="0"/>
                    </a:cubicBezTo>
                    <a:lnTo>
                      <a:pt x="372" y="0"/>
                    </a:lnTo>
                    <a:close/>
                    <a:moveTo>
                      <a:pt x="246" y="1190"/>
                    </a:moveTo>
                    <a:cubicBezTo>
                      <a:pt x="246" y="1191"/>
                      <a:pt x="247" y="1194"/>
                      <a:pt x="247" y="1196"/>
                    </a:cubicBezTo>
                    <a:cubicBezTo>
                      <a:pt x="248" y="1207"/>
                      <a:pt x="250" y="1217"/>
                      <a:pt x="246" y="1227"/>
                    </a:cubicBezTo>
                    <a:cubicBezTo>
                      <a:pt x="240" y="1239"/>
                      <a:pt x="234" y="1252"/>
                      <a:pt x="228" y="1264"/>
                    </a:cubicBezTo>
                    <a:cubicBezTo>
                      <a:pt x="220" y="1281"/>
                      <a:pt x="207" y="1295"/>
                      <a:pt x="193" y="1306"/>
                    </a:cubicBezTo>
                    <a:cubicBezTo>
                      <a:pt x="177" y="1320"/>
                      <a:pt x="158" y="1331"/>
                      <a:pt x="142" y="1345"/>
                    </a:cubicBezTo>
                    <a:cubicBezTo>
                      <a:pt x="126" y="1358"/>
                      <a:pt x="111" y="1373"/>
                      <a:pt x="98" y="1388"/>
                    </a:cubicBezTo>
                    <a:cubicBezTo>
                      <a:pt x="75" y="1416"/>
                      <a:pt x="58" y="1447"/>
                      <a:pt x="45" y="1481"/>
                    </a:cubicBezTo>
                    <a:cubicBezTo>
                      <a:pt x="32" y="1516"/>
                      <a:pt x="22" y="1551"/>
                      <a:pt x="18" y="1588"/>
                    </a:cubicBezTo>
                    <a:cubicBezTo>
                      <a:pt x="15" y="1615"/>
                      <a:pt x="17" y="1641"/>
                      <a:pt x="17" y="1668"/>
                    </a:cubicBezTo>
                    <a:cubicBezTo>
                      <a:pt x="17" y="1673"/>
                      <a:pt x="18" y="1679"/>
                      <a:pt x="19" y="1684"/>
                    </a:cubicBezTo>
                    <a:cubicBezTo>
                      <a:pt x="21" y="1696"/>
                      <a:pt x="22" y="1709"/>
                      <a:pt x="25" y="1721"/>
                    </a:cubicBezTo>
                    <a:cubicBezTo>
                      <a:pt x="29" y="1740"/>
                      <a:pt x="31" y="1760"/>
                      <a:pt x="38" y="1778"/>
                    </a:cubicBezTo>
                    <a:cubicBezTo>
                      <a:pt x="48" y="1808"/>
                      <a:pt x="65" y="1835"/>
                      <a:pt x="83" y="1861"/>
                    </a:cubicBezTo>
                    <a:cubicBezTo>
                      <a:pt x="97" y="1881"/>
                      <a:pt x="111" y="1900"/>
                      <a:pt x="132" y="1913"/>
                    </a:cubicBezTo>
                    <a:cubicBezTo>
                      <a:pt x="146" y="1922"/>
                      <a:pt x="162" y="1929"/>
                      <a:pt x="178" y="1938"/>
                    </a:cubicBezTo>
                    <a:cubicBezTo>
                      <a:pt x="209" y="1955"/>
                      <a:pt x="243" y="1962"/>
                      <a:pt x="277" y="1969"/>
                    </a:cubicBezTo>
                    <a:cubicBezTo>
                      <a:pt x="298" y="1974"/>
                      <a:pt x="320" y="1974"/>
                      <a:pt x="340" y="1982"/>
                    </a:cubicBezTo>
                    <a:cubicBezTo>
                      <a:pt x="341" y="1982"/>
                      <a:pt x="342" y="1982"/>
                      <a:pt x="342" y="1982"/>
                    </a:cubicBezTo>
                    <a:cubicBezTo>
                      <a:pt x="359" y="1978"/>
                      <a:pt x="377" y="1975"/>
                      <a:pt x="394" y="1971"/>
                    </a:cubicBezTo>
                    <a:cubicBezTo>
                      <a:pt x="417" y="1966"/>
                      <a:pt x="441" y="1962"/>
                      <a:pt x="463" y="1954"/>
                    </a:cubicBezTo>
                    <a:cubicBezTo>
                      <a:pt x="486" y="1947"/>
                      <a:pt x="507" y="1937"/>
                      <a:pt x="528" y="1927"/>
                    </a:cubicBezTo>
                    <a:cubicBezTo>
                      <a:pt x="540" y="1921"/>
                      <a:pt x="551" y="1913"/>
                      <a:pt x="562" y="1904"/>
                    </a:cubicBezTo>
                    <a:cubicBezTo>
                      <a:pt x="577" y="1892"/>
                      <a:pt x="588" y="1877"/>
                      <a:pt x="599" y="1861"/>
                    </a:cubicBezTo>
                    <a:cubicBezTo>
                      <a:pt x="617" y="1836"/>
                      <a:pt x="632" y="1810"/>
                      <a:pt x="643" y="1783"/>
                    </a:cubicBezTo>
                    <a:cubicBezTo>
                      <a:pt x="655" y="1755"/>
                      <a:pt x="657" y="1726"/>
                      <a:pt x="661" y="1697"/>
                    </a:cubicBezTo>
                    <a:cubicBezTo>
                      <a:pt x="664" y="1682"/>
                      <a:pt x="664" y="1668"/>
                      <a:pt x="666" y="1653"/>
                    </a:cubicBezTo>
                    <a:cubicBezTo>
                      <a:pt x="668" y="1628"/>
                      <a:pt x="668" y="1602"/>
                      <a:pt x="664" y="1578"/>
                    </a:cubicBezTo>
                    <a:cubicBezTo>
                      <a:pt x="657" y="1543"/>
                      <a:pt x="648" y="1509"/>
                      <a:pt x="635" y="1475"/>
                    </a:cubicBezTo>
                    <a:cubicBezTo>
                      <a:pt x="621" y="1440"/>
                      <a:pt x="603" y="1408"/>
                      <a:pt x="578" y="1381"/>
                    </a:cubicBezTo>
                    <a:cubicBezTo>
                      <a:pt x="556" y="1357"/>
                      <a:pt x="533" y="1336"/>
                      <a:pt x="505" y="1319"/>
                    </a:cubicBezTo>
                    <a:cubicBezTo>
                      <a:pt x="497" y="1314"/>
                      <a:pt x="490" y="1307"/>
                      <a:pt x="483" y="1301"/>
                    </a:cubicBezTo>
                    <a:cubicBezTo>
                      <a:pt x="466" y="1285"/>
                      <a:pt x="454" y="1266"/>
                      <a:pt x="444" y="1245"/>
                    </a:cubicBezTo>
                    <a:cubicBezTo>
                      <a:pt x="437" y="1232"/>
                      <a:pt x="433" y="1219"/>
                      <a:pt x="435" y="1204"/>
                    </a:cubicBezTo>
                    <a:cubicBezTo>
                      <a:pt x="435" y="1199"/>
                      <a:pt x="436" y="1194"/>
                      <a:pt x="436" y="1189"/>
                    </a:cubicBezTo>
                    <a:cubicBezTo>
                      <a:pt x="417" y="1187"/>
                      <a:pt x="398" y="1184"/>
                      <a:pt x="379" y="1182"/>
                    </a:cubicBezTo>
                    <a:cubicBezTo>
                      <a:pt x="385" y="1201"/>
                      <a:pt x="391" y="1221"/>
                      <a:pt x="397" y="1240"/>
                    </a:cubicBezTo>
                    <a:cubicBezTo>
                      <a:pt x="406" y="1267"/>
                      <a:pt x="416" y="1293"/>
                      <a:pt x="423" y="1321"/>
                    </a:cubicBezTo>
                    <a:cubicBezTo>
                      <a:pt x="434" y="1360"/>
                      <a:pt x="442" y="1399"/>
                      <a:pt x="453" y="1438"/>
                    </a:cubicBezTo>
                    <a:cubicBezTo>
                      <a:pt x="460" y="1463"/>
                      <a:pt x="469" y="1488"/>
                      <a:pt x="477" y="1513"/>
                    </a:cubicBezTo>
                    <a:cubicBezTo>
                      <a:pt x="484" y="1532"/>
                      <a:pt x="491" y="1550"/>
                      <a:pt x="502" y="1567"/>
                    </a:cubicBezTo>
                    <a:cubicBezTo>
                      <a:pt x="509" y="1577"/>
                      <a:pt x="513" y="1590"/>
                      <a:pt x="517" y="1602"/>
                    </a:cubicBezTo>
                    <a:cubicBezTo>
                      <a:pt x="520" y="1608"/>
                      <a:pt x="515" y="1616"/>
                      <a:pt x="509" y="1617"/>
                    </a:cubicBezTo>
                    <a:cubicBezTo>
                      <a:pt x="501" y="1618"/>
                      <a:pt x="494" y="1613"/>
                      <a:pt x="495" y="1604"/>
                    </a:cubicBezTo>
                    <a:cubicBezTo>
                      <a:pt x="496" y="1595"/>
                      <a:pt x="492" y="1589"/>
                      <a:pt x="485" y="1584"/>
                    </a:cubicBezTo>
                    <a:cubicBezTo>
                      <a:pt x="481" y="1580"/>
                      <a:pt x="476" y="1576"/>
                      <a:pt x="472" y="1573"/>
                    </a:cubicBezTo>
                    <a:cubicBezTo>
                      <a:pt x="458" y="1563"/>
                      <a:pt x="443" y="1565"/>
                      <a:pt x="436" y="1581"/>
                    </a:cubicBezTo>
                    <a:cubicBezTo>
                      <a:pt x="435" y="1586"/>
                      <a:pt x="432" y="1590"/>
                      <a:pt x="430" y="1594"/>
                    </a:cubicBezTo>
                    <a:cubicBezTo>
                      <a:pt x="422" y="1607"/>
                      <a:pt x="412" y="1611"/>
                      <a:pt x="398" y="1603"/>
                    </a:cubicBezTo>
                    <a:cubicBezTo>
                      <a:pt x="391" y="1599"/>
                      <a:pt x="383" y="1594"/>
                      <a:pt x="376" y="1589"/>
                    </a:cubicBezTo>
                    <a:cubicBezTo>
                      <a:pt x="371" y="1586"/>
                      <a:pt x="368" y="1585"/>
                      <a:pt x="364" y="1589"/>
                    </a:cubicBezTo>
                    <a:cubicBezTo>
                      <a:pt x="362" y="1592"/>
                      <a:pt x="358" y="1594"/>
                      <a:pt x="354" y="1596"/>
                    </a:cubicBezTo>
                    <a:cubicBezTo>
                      <a:pt x="349" y="1600"/>
                      <a:pt x="343" y="1600"/>
                      <a:pt x="337" y="1597"/>
                    </a:cubicBezTo>
                    <a:cubicBezTo>
                      <a:pt x="332" y="1593"/>
                      <a:pt x="327" y="1590"/>
                      <a:pt x="322" y="1588"/>
                    </a:cubicBezTo>
                    <a:cubicBezTo>
                      <a:pt x="318" y="1586"/>
                      <a:pt x="315" y="1585"/>
                      <a:pt x="312" y="1589"/>
                    </a:cubicBezTo>
                    <a:cubicBezTo>
                      <a:pt x="305" y="1596"/>
                      <a:pt x="298" y="1603"/>
                      <a:pt x="291" y="1610"/>
                    </a:cubicBezTo>
                    <a:cubicBezTo>
                      <a:pt x="279" y="1623"/>
                      <a:pt x="267" y="1624"/>
                      <a:pt x="254" y="1611"/>
                    </a:cubicBezTo>
                    <a:cubicBezTo>
                      <a:pt x="247" y="1603"/>
                      <a:pt x="240" y="1595"/>
                      <a:pt x="232" y="1587"/>
                    </a:cubicBezTo>
                    <a:cubicBezTo>
                      <a:pt x="230" y="1585"/>
                      <a:pt x="228" y="1583"/>
                      <a:pt x="225" y="1583"/>
                    </a:cubicBezTo>
                    <a:cubicBezTo>
                      <a:pt x="218" y="1581"/>
                      <a:pt x="199" y="1592"/>
                      <a:pt x="196" y="1598"/>
                    </a:cubicBezTo>
                    <a:cubicBezTo>
                      <a:pt x="195" y="1599"/>
                      <a:pt x="195" y="1599"/>
                      <a:pt x="195" y="1600"/>
                    </a:cubicBezTo>
                    <a:cubicBezTo>
                      <a:pt x="195" y="1610"/>
                      <a:pt x="188" y="1615"/>
                      <a:pt x="181" y="1618"/>
                    </a:cubicBezTo>
                    <a:cubicBezTo>
                      <a:pt x="178" y="1620"/>
                      <a:pt x="172" y="1619"/>
                      <a:pt x="170" y="1617"/>
                    </a:cubicBezTo>
                    <a:cubicBezTo>
                      <a:pt x="168" y="1616"/>
                      <a:pt x="167" y="1610"/>
                      <a:pt x="168" y="1607"/>
                    </a:cubicBezTo>
                    <a:cubicBezTo>
                      <a:pt x="169" y="1603"/>
                      <a:pt x="170" y="1599"/>
                      <a:pt x="173" y="1596"/>
                    </a:cubicBezTo>
                    <a:cubicBezTo>
                      <a:pt x="175" y="1593"/>
                      <a:pt x="178" y="1591"/>
                      <a:pt x="181" y="1589"/>
                    </a:cubicBezTo>
                    <a:cubicBezTo>
                      <a:pt x="183" y="1587"/>
                      <a:pt x="186" y="1586"/>
                      <a:pt x="186" y="1584"/>
                    </a:cubicBezTo>
                    <a:cubicBezTo>
                      <a:pt x="201" y="1543"/>
                      <a:pt x="217" y="1502"/>
                      <a:pt x="231" y="1461"/>
                    </a:cubicBezTo>
                    <a:cubicBezTo>
                      <a:pt x="244" y="1421"/>
                      <a:pt x="257" y="1382"/>
                      <a:pt x="269" y="1342"/>
                    </a:cubicBezTo>
                    <a:cubicBezTo>
                      <a:pt x="279" y="1306"/>
                      <a:pt x="287" y="1269"/>
                      <a:pt x="296" y="1233"/>
                    </a:cubicBezTo>
                    <a:cubicBezTo>
                      <a:pt x="301" y="1216"/>
                      <a:pt x="307" y="1199"/>
                      <a:pt x="312" y="1180"/>
                    </a:cubicBezTo>
                    <a:cubicBezTo>
                      <a:pt x="290" y="1183"/>
                      <a:pt x="269" y="1186"/>
                      <a:pt x="246" y="1190"/>
                    </a:cubicBezTo>
                    <a:moveTo>
                      <a:pt x="192" y="1588"/>
                    </a:moveTo>
                    <a:cubicBezTo>
                      <a:pt x="192" y="1588"/>
                      <a:pt x="192" y="1588"/>
                      <a:pt x="193" y="1589"/>
                    </a:cubicBezTo>
                    <a:cubicBezTo>
                      <a:pt x="197" y="1586"/>
                      <a:pt x="200" y="1583"/>
                      <a:pt x="205" y="1580"/>
                    </a:cubicBezTo>
                    <a:cubicBezTo>
                      <a:pt x="215" y="1574"/>
                      <a:pt x="227" y="1571"/>
                      <a:pt x="239" y="1581"/>
                    </a:cubicBezTo>
                    <a:cubicBezTo>
                      <a:pt x="247" y="1588"/>
                      <a:pt x="255" y="1595"/>
                      <a:pt x="263" y="1603"/>
                    </a:cubicBezTo>
                    <a:cubicBezTo>
                      <a:pt x="270" y="1609"/>
                      <a:pt x="274" y="1609"/>
                      <a:pt x="280" y="1602"/>
                    </a:cubicBezTo>
                    <a:cubicBezTo>
                      <a:pt x="285" y="1597"/>
                      <a:pt x="290" y="1591"/>
                      <a:pt x="295" y="1586"/>
                    </a:cubicBezTo>
                    <a:cubicBezTo>
                      <a:pt x="306" y="1575"/>
                      <a:pt x="317" y="1574"/>
                      <a:pt x="330" y="1580"/>
                    </a:cubicBezTo>
                    <a:cubicBezTo>
                      <a:pt x="332" y="1581"/>
                      <a:pt x="335" y="1582"/>
                      <a:pt x="337" y="1584"/>
                    </a:cubicBezTo>
                    <a:cubicBezTo>
                      <a:pt x="344" y="1590"/>
                      <a:pt x="351" y="1589"/>
                      <a:pt x="358" y="1583"/>
                    </a:cubicBezTo>
                    <a:cubicBezTo>
                      <a:pt x="358" y="1582"/>
                      <a:pt x="359" y="1582"/>
                      <a:pt x="359" y="1582"/>
                    </a:cubicBezTo>
                    <a:cubicBezTo>
                      <a:pt x="367" y="1577"/>
                      <a:pt x="371" y="1577"/>
                      <a:pt x="379" y="1581"/>
                    </a:cubicBezTo>
                    <a:cubicBezTo>
                      <a:pt x="387" y="1586"/>
                      <a:pt x="394" y="1591"/>
                      <a:pt x="402" y="1595"/>
                    </a:cubicBezTo>
                    <a:cubicBezTo>
                      <a:pt x="410" y="1599"/>
                      <a:pt x="415" y="1597"/>
                      <a:pt x="420" y="1590"/>
                    </a:cubicBezTo>
                    <a:cubicBezTo>
                      <a:pt x="423" y="1585"/>
                      <a:pt x="427" y="1579"/>
                      <a:pt x="430" y="1573"/>
                    </a:cubicBezTo>
                    <a:cubicBezTo>
                      <a:pt x="434" y="1567"/>
                      <a:pt x="439" y="1563"/>
                      <a:pt x="446" y="1561"/>
                    </a:cubicBezTo>
                    <a:cubicBezTo>
                      <a:pt x="457" y="1558"/>
                      <a:pt x="467" y="1560"/>
                      <a:pt x="476" y="1567"/>
                    </a:cubicBezTo>
                    <a:cubicBezTo>
                      <a:pt x="483" y="1572"/>
                      <a:pt x="489" y="1577"/>
                      <a:pt x="496" y="1582"/>
                    </a:cubicBezTo>
                    <a:cubicBezTo>
                      <a:pt x="495" y="1579"/>
                      <a:pt x="494" y="1577"/>
                      <a:pt x="493" y="1574"/>
                    </a:cubicBezTo>
                    <a:cubicBezTo>
                      <a:pt x="483" y="1558"/>
                      <a:pt x="474" y="1542"/>
                      <a:pt x="469" y="1524"/>
                    </a:cubicBezTo>
                    <a:cubicBezTo>
                      <a:pt x="460" y="1496"/>
                      <a:pt x="449" y="1467"/>
                      <a:pt x="441" y="1439"/>
                    </a:cubicBezTo>
                    <a:cubicBezTo>
                      <a:pt x="435" y="1417"/>
                      <a:pt x="432" y="1395"/>
                      <a:pt x="426" y="1374"/>
                    </a:cubicBezTo>
                    <a:cubicBezTo>
                      <a:pt x="416" y="1337"/>
                      <a:pt x="404" y="1300"/>
                      <a:pt x="393" y="1262"/>
                    </a:cubicBezTo>
                    <a:cubicBezTo>
                      <a:pt x="386" y="1237"/>
                      <a:pt x="379" y="1211"/>
                      <a:pt x="372" y="1186"/>
                    </a:cubicBezTo>
                    <a:cubicBezTo>
                      <a:pt x="372" y="1184"/>
                      <a:pt x="370" y="1182"/>
                      <a:pt x="368" y="1182"/>
                    </a:cubicBezTo>
                    <a:cubicBezTo>
                      <a:pt x="355" y="1180"/>
                      <a:pt x="341" y="1180"/>
                      <a:pt x="327" y="1179"/>
                    </a:cubicBezTo>
                    <a:cubicBezTo>
                      <a:pt x="323" y="1179"/>
                      <a:pt x="321" y="1180"/>
                      <a:pt x="320" y="1184"/>
                    </a:cubicBezTo>
                    <a:cubicBezTo>
                      <a:pt x="312" y="1215"/>
                      <a:pt x="304" y="1246"/>
                      <a:pt x="296" y="1277"/>
                    </a:cubicBezTo>
                    <a:cubicBezTo>
                      <a:pt x="288" y="1310"/>
                      <a:pt x="281" y="1343"/>
                      <a:pt x="272" y="1376"/>
                    </a:cubicBezTo>
                    <a:cubicBezTo>
                      <a:pt x="255" y="1439"/>
                      <a:pt x="227" y="1498"/>
                      <a:pt x="204" y="1559"/>
                    </a:cubicBezTo>
                    <a:cubicBezTo>
                      <a:pt x="200" y="1569"/>
                      <a:pt x="196" y="1578"/>
                      <a:pt x="192" y="1588"/>
                    </a:cubicBezTo>
                    <a:moveTo>
                      <a:pt x="442" y="973"/>
                    </a:moveTo>
                    <a:cubicBezTo>
                      <a:pt x="426" y="959"/>
                      <a:pt x="414" y="943"/>
                      <a:pt x="395" y="933"/>
                    </a:cubicBezTo>
                    <a:cubicBezTo>
                      <a:pt x="388" y="929"/>
                      <a:pt x="382" y="923"/>
                      <a:pt x="375" y="919"/>
                    </a:cubicBezTo>
                    <a:cubicBezTo>
                      <a:pt x="372" y="917"/>
                      <a:pt x="368" y="917"/>
                      <a:pt x="365" y="917"/>
                    </a:cubicBezTo>
                    <a:cubicBezTo>
                      <a:pt x="349" y="917"/>
                      <a:pt x="333" y="917"/>
                      <a:pt x="318" y="917"/>
                    </a:cubicBezTo>
                    <a:cubicBezTo>
                      <a:pt x="314" y="917"/>
                      <a:pt x="311" y="917"/>
                      <a:pt x="308" y="918"/>
                    </a:cubicBezTo>
                    <a:cubicBezTo>
                      <a:pt x="296" y="926"/>
                      <a:pt x="283" y="934"/>
                      <a:pt x="272" y="943"/>
                    </a:cubicBezTo>
                    <a:cubicBezTo>
                      <a:pt x="261" y="952"/>
                      <a:pt x="251" y="963"/>
                      <a:pt x="241" y="972"/>
                    </a:cubicBezTo>
                    <a:cubicBezTo>
                      <a:pt x="260" y="968"/>
                      <a:pt x="278" y="963"/>
                      <a:pt x="297" y="959"/>
                    </a:cubicBezTo>
                    <a:cubicBezTo>
                      <a:pt x="319" y="954"/>
                      <a:pt x="341" y="955"/>
                      <a:pt x="364" y="955"/>
                    </a:cubicBezTo>
                    <a:cubicBezTo>
                      <a:pt x="369" y="955"/>
                      <a:pt x="374" y="957"/>
                      <a:pt x="379" y="958"/>
                    </a:cubicBezTo>
                    <a:cubicBezTo>
                      <a:pt x="379" y="959"/>
                      <a:pt x="379" y="960"/>
                      <a:pt x="379" y="960"/>
                    </a:cubicBezTo>
                    <a:cubicBezTo>
                      <a:pt x="377" y="961"/>
                      <a:pt x="375" y="961"/>
                      <a:pt x="373" y="961"/>
                    </a:cubicBezTo>
                    <a:cubicBezTo>
                      <a:pt x="352" y="962"/>
                      <a:pt x="332" y="962"/>
                      <a:pt x="311" y="963"/>
                    </a:cubicBezTo>
                    <a:cubicBezTo>
                      <a:pt x="301" y="963"/>
                      <a:pt x="290" y="964"/>
                      <a:pt x="281" y="966"/>
                    </a:cubicBezTo>
                    <a:cubicBezTo>
                      <a:pt x="267" y="971"/>
                      <a:pt x="254" y="977"/>
                      <a:pt x="241" y="983"/>
                    </a:cubicBezTo>
                    <a:cubicBezTo>
                      <a:pt x="232" y="987"/>
                      <a:pt x="230" y="994"/>
                      <a:pt x="237" y="1002"/>
                    </a:cubicBezTo>
                    <a:cubicBezTo>
                      <a:pt x="242" y="1008"/>
                      <a:pt x="249" y="1013"/>
                      <a:pt x="255" y="1018"/>
                    </a:cubicBezTo>
                    <a:cubicBezTo>
                      <a:pt x="262" y="1023"/>
                      <a:pt x="268" y="1028"/>
                      <a:pt x="267" y="1038"/>
                    </a:cubicBezTo>
                    <a:cubicBezTo>
                      <a:pt x="279" y="1032"/>
                      <a:pt x="291" y="1028"/>
                      <a:pt x="304" y="1029"/>
                    </a:cubicBezTo>
                    <a:cubicBezTo>
                      <a:pt x="311" y="1029"/>
                      <a:pt x="317" y="1028"/>
                      <a:pt x="323" y="1027"/>
                    </a:cubicBezTo>
                    <a:cubicBezTo>
                      <a:pt x="331" y="1027"/>
                      <a:pt x="340" y="1026"/>
                      <a:pt x="348" y="1026"/>
                    </a:cubicBezTo>
                    <a:cubicBezTo>
                      <a:pt x="348" y="1027"/>
                      <a:pt x="348" y="1028"/>
                      <a:pt x="348" y="1029"/>
                    </a:cubicBezTo>
                    <a:cubicBezTo>
                      <a:pt x="341" y="1030"/>
                      <a:pt x="334" y="1030"/>
                      <a:pt x="327" y="1032"/>
                    </a:cubicBezTo>
                    <a:cubicBezTo>
                      <a:pt x="315" y="1034"/>
                      <a:pt x="303" y="1035"/>
                      <a:pt x="291" y="1039"/>
                    </a:cubicBezTo>
                    <a:cubicBezTo>
                      <a:pt x="271" y="1046"/>
                      <a:pt x="253" y="1057"/>
                      <a:pt x="237" y="1072"/>
                    </a:cubicBezTo>
                    <a:cubicBezTo>
                      <a:pt x="232" y="1076"/>
                      <a:pt x="230" y="1081"/>
                      <a:pt x="234" y="1086"/>
                    </a:cubicBezTo>
                    <a:cubicBezTo>
                      <a:pt x="238" y="1091"/>
                      <a:pt x="244" y="1095"/>
                      <a:pt x="248" y="1099"/>
                    </a:cubicBezTo>
                    <a:cubicBezTo>
                      <a:pt x="252" y="1103"/>
                      <a:pt x="256" y="1107"/>
                      <a:pt x="259" y="1111"/>
                    </a:cubicBezTo>
                    <a:cubicBezTo>
                      <a:pt x="261" y="1112"/>
                      <a:pt x="262" y="1114"/>
                      <a:pt x="264" y="1113"/>
                    </a:cubicBezTo>
                    <a:cubicBezTo>
                      <a:pt x="272" y="1113"/>
                      <a:pt x="281" y="1113"/>
                      <a:pt x="290" y="1111"/>
                    </a:cubicBezTo>
                    <a:cubicBezTo>
                      <a:pt x="306" y="1108"/>
                      <a:pt x="323" y="1107"/>
                      <a:pt x="339" y="1107"/>
                    </a:cubicBezTo>
                    <a:cubicBezTo>
                      <a:pt x="344" y="1107"/>
                      <a:pt x="349" y="1109"/>
                      <a:pt x="354" y="1109"/>
                    </a:cubicBezTo>
                    <a:cubicBezTo>
                      <a:pt x="354" y="1110"/>
                      <a:pt x="354" y="1110"/>
                      <a:pt x="354" y="1111"/>
                    </a:cubicBezTo>
                    <a:cubicBezTo>
                      <a:pt x="334" y="1113"/>
                      <a:pt x="314" y="1114"/>
                      <a:pt x="294" y="1116"/>
                    </a:cubicBezTo>
                    <a:cubicBezTo>
                      <a:pt x="282" y="1117"/>
                      <a:pt x="270" y="1117"/>
                      <a:pt x="259" y="1125"/>
                    </a:cubicBezTo>
                    <a:cubicBezTo>
                      <a:pt x="255" y="1129"/>
                      <a:pt x="252" y="1133"/>
                      <a:pt x="248" y="1136"/>
                    </a:cubicBezTo>
                    <a:cubicBezTo>
                      <a:pt x="234" y="1145"/>
                      <a:pt x="230" y="1159"/>
                      <a:pt x="237" y="1174"/>
                    </a:cubicBezTo>
                    <a:cubicBezTo>
                      <a:pt x="237" y="1175"/>
                      <a:pt x="240" y="1176"/>
                      <a:pt x="241" y="1176"/>
                    </a:cubicBezTo>
                    <a:cubicBezTo>
                      <a:pt x="250" y="1176"/>
                      <a:pt x="258" y="1176"/>
                      <a:pt x="267" y="1175"/>
                    </a:cubicBezTo>
                    <a:cubicBezTo>
                      <a:pt x="277" y="1173"/>
                      <a:pt x="287" y="1171"/>
                      <a:pt x="297" y="1170"/>
                    </a:cubicBezTo>
                    <a:cubicBezTo>
                      <a:pt x="321" y="1169"/>
                      <a:pt x="346" y="1169"/>
                      <a:pt x="371" y="1169"/>
                    </a:cubicBezTo>
                    <a:cubicBezTo>
                      <a:pt x="373" y="1169"/>
                      <a:pt x="375" y="1169"/>
                      <a:pt x="376" y="1169"/>
                    </a:cubicBezTo>
                    <a:cubicBezTo>
                      <a:pt x="387" y="1171"/>
                      <a:pt x="398" y="1173"/>
                      <a:pt x="410" y="1174"/>
                    </a:cubicBezTo>
                    <a:cubicBezTo>
                      <a:pt x="418" y="1175"/>
                      <a:pt x="427" y="1175"/>
                      <a:pt x="436" y="1176"/>
                    </a:cubicBezTo>
                    <a:cubicBezTo>
                      <a:pt x="444" y="1177"/>
                      <a:pt x="445" y="1177"/>
                      <a:pt x="447" y="1169"/>
                    </a:cubicBezTo>
                    <a:cubicBezTo>
                      <a:pt x="451" y="1152"/>
                      <a:pt x="448" y="1145"/>
                      <a:pt x="434" y="1135"/>
                    </a:cubicBezTo>
                    <a:cubicBezTo>
                      <a:pt x="432" y="1134"/>
                      <a:pt x="430" y="1133"/>
                      <a:pt x="429" y="1132"/>
                    </a:cubicBezTo>
                    <a:cubicBezTo>
                      <a:pt x="423" y="1123"/>
                      <a:pt x="413" y="1120"/>
                      <a:pt x="403" y="1117"/>
                    </a:cubicBezTo>
                    <a:cubicBezTo>
                      <a:pt x="398" y="1116"/>
                      <a:pt x="394" y="1114"/>
                      <a:pt x="389" y="1113"/>
                    </a:cubicBezTo>
                    <a:cubicBezTo>
                      <a:pt x="389" y="1112"/>
                      <a:pt x="389" y="1111"/>
                      <a:pt x="389" y="1111"/>
                    </a:cubicBezTo>
                    <a:cubicBezTo>
                      <a:pt x="398" y="1111"/>
                      <a:pt x="407" y="1112"/>
                      <a:pt x="416" y="1113"/>
                    </a:cubicBezTo>
                    <a:cubicBezTo>
                      <a:pt x="419" y="1114"/>
                      <a:pt x="421" y="1114"/>
                      <a:pt x="423" y="1110"/>
                    </a:cubicBezTo>
                    <a:cubicBezTo>
                      <a:pt x="426" y="1106"/>
                      <a:pt x="430" y="1103"/>
                      <a:pt x="433" y="1100"/>
                    </a:cubicBezTo>
                    <a:cubicBezTo>
                      <a:pt x="437" y="1097"/>
                      <a:pt x="441" y="1095"/>
                      <a:pt x="444" y="1092"/>
                    </a:cubicBezTo>
                    <a:cubicBezTo>
                      <a:pt x="453" y="1084"/>
                      <a:pt x="452" y="1078"/>
                      <a:pt x="443" y="1069"/>
                    </a:cubicBezTo>
                    <a:cubicBezTo>
                      <a:pt x="423" y="1053"/>
                      <a:pt x="402" y="1041"/>
                      <a:pt x="377" y="1035"/>
                    </a:cubicBezTo>
                    <a:cubicBezTo>
                      <a:pt x="374" y="1034"/>
                      <a:pt x="370" y="1033"/>
                      <a:pt x="366" y="1032"/>
                    </a:cubicBezTo>
                    <a:cubicBezTo>
                      <a:pt x="366" y="1031"/>
                      <a:pt x="366" y="1030"/>
                      <a:pt x="366" y="1030"/>
                    </a:cubicBezTo>
                    <a:cubicBezTo>
                      <a:pt x="383" y="1027"/>
                      <a:pt x="400" y="1028"/>
                      <a:pt x="416" y="1038"/>
                    </a:cubicBezTo>
                    <a:cubicBezTo>
                      <a:pt x="415" y="1029"/>
                      <a:pt x="420" y="1023"/>
                      <a:pt x="427" y="1018"/>
                    </a:cubicBezTo>
                    <a:cubicBezTo>
                      <a:pt x="434" y="1013"/>
                      <a:pt x="440" y="1008"/>
                      <a:pt x="446" y="1001"/>
                    </a:cubicBezTo>
                    <a:cubicBezTo>
                      <a:pt x="452" y="995"/>
                      <a:pt x="450" y="987"/>
                      <a:pt x="442" y="983"/>
                    </a:cubicBezTo>
                    <a:cubicBezTo>
                      <a:pt x="430" y="978"/>
                      <a:pt x="417" y="973"/>
                      <a:pt x="405" y="967"/>
                    </a:cubicBezTo>
                    <a:cubicBezTo>
                      <a:pt x="403" y="966"/>
                      <a:pt x="400" y="965"/>
                      <a:pt x="397" y="964"/>
                    </a:cubicBezTo>
                    <a:cubicBezTo>
                      <a:pt x="398" y="963"/>
                      <a:pt x="398" y="962"/>
                      <a:pt x="398" y="961"/>
                    </a:cubicBezTo>
                    <a:cubicBezTo>
                      <a:pt x="413" y="965"/>
                      <a:pt x="427" y="969"/>
                      <a:pt x="442" y="9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3" name="Freeform 94">
                <a:extLst>
                  <a:ext uri="{FF2B5EF4-FFF2-40B4-BE49-F238E27FC236}">
                    <a16:creationId xmlns:a16="http://schemas.microsoft.com/office/drawing/2014/main" id="{60B28E29-C94D-4F63-B587-8F9C4886D215}"/>
                  </a:ext>
                </a:extLst>
              </p:cNvPr>
              <p:cNvSpPr/>
              <p:nvPr/>
            </p:nvSpPr>
            <p:spPr bwMode="auto">
              <a:xfrm>
                <a:off x="4297363" y="101600"/>
                <a:ext cx="38100" cy="46038"/>
              </a:xfrm>
              <a:custGeom>
                <a:avLst/>
                <a:gdLst>
                  <a:gd name="T0" fmla="*/ 14 w 14"/>
                  <a:gd name="T1" fmla="*/ 3 h 17"/>
                  <a:gd name="T2" fmla="*/ 8 w 14"/>
                  <a:gd name="T3" fmla="*/ 14 h 17"/>
                  <a:gd name="T4" fmla="*/ 4 w 14"/>
                  <a:gd name="T5" fmla="*/ 16 h 17"/>
                  <a:gd name="T6" fmla="*/ 0 w 14"/>
                  <a:gd name="T7" fmla="*/ 11 h 17"/>
                  <a:gd name="T8" fmla="*/ 8 w 14"/>
                  <a:gd name="T9" fmla="*/ 0 h 17"/>
                  <a:gd name="T10" fmla="*/ 14 w 14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3"/>
                    </a:moveTo>
                    <a:cubicBezTo>
                      <a:pt x="12" y="8"/>
                      <a:pt x="10" y="11"/>
                      <a:pt x="8" y="14"/>
                    </a:cubicBezTo>
                    <a:cubicBezTo>
                      <a:pt x="7" y="16"/>
                      <a:pt x="5" y="17"/>
                      <a:pt x="4" y="16"/>
                    </a:cubicBezTo>
                    <a:cubicBezTo>
                      <a:pt x="2" y="15"/>
                      <a:pt x="0" y="12"/>
                      <a:pt x="0" y="11"/>
                    </a:cubicBezTo>
                    <a:cubicBezTo>
                      <a:pt x="3" y="7"/>
                      <a:pt x="5" y="4"/>
                      <a:pt x="8" y="0"/>
                    </a:cubicBezTo>
                    <a:cubicBezTo>
                      <a:pt x="9" y="0"/>
                      <a:pt x="12" y="2"/>
                      <a:pt x="14" y="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4" name="Freeform 95">
                <a:extLst>
                  <a:ext uri="{FF2B5EF4-FFF2-40B4-BE49-F238E27FC236}">
                    <a16:creationId xmlns:a16="http://schemas.microsoft.com/office/drawing/2014/main" id="{632DCF94-6162-4365-B785-4CFD3022AC3D}"/>
                  </a:ext>
                </a:extLst>
              </p:cNvPr>
              <p:cNvSpPr/>
              <p:nvPr/>
            </p:nvSpPr>
            <p:spPr bwMode="auto">
              <a:xfrm>
                <a:off x="4300538" y="1431925"/>
                <a:ext cx="41275" cy="42863"/>
              </a:xfrm>
              <a:custGeom>
                <a:avLst/>
                <a:gdLst>
                  <a:gd name="T0" fmla="*/ 15 w 15"/>
                  <a:gd name="T1" fmla="*/ 0 h 16"/>
                  <a:gd name="T2" fmla="*/ 4 w 15"/>
                  <a:gd name="T3" fmla="*/ 16 h 16"/>
                  <a:gd name="T4" fmla="*/ 15 w 15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15" y="7"/>
                      <a:pt x="11" y="14"/>
                      <a:pt x="4" y="16"/>
                    </a:cubicBezTo>
                    <a:cubicBezTo>
                      <a:pt x="0" y="11"/>
                      <a:pt x="6" y="1"/>
                      <a:pt x="1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5" name="Freeform 96">
                <a:extLst>
                  <a:ext uri="{FF2B5EF4-FFF2-40B4-BE49-F238E27FC236}">
                    <a16:creationId xmlns:a16="http://schemas.microsoft.com/office/drawing/2014/main" id="{58C82C94-ACD6-4DB9-AFA2-F4607C9AF4C0}"/>
                  </a:ext>
                </a:extLst>
              </p:cNvPr>
              <p:cNvSpPr/>
              <p:nvPr/>
            </p:nvSpPr>
            <p:spPr bwMode="auto">
              <a:xfrm>
                <a:off x="4305301" y="3175"/>
                <a:ext cx="30163" cy="42863"/>
              </a:xfrm>
              <a:custGeom>
                <a:avLst/>
                <a:gdLst>
                  <a:gd name="T0" fmla="*/ 11 w 11"/>
                  <a:gd name="T1" fmla="*/ 2 h 16"/>
                  <a:gd name="T2" fmla="*/ 6 w 11"/>
                  <a:gd name="T3" fmla="*/ 13 h 16"/>
                  <a:gd name="T4" fmla="*/ 2 w 11"/>
                  <a:gd name="T5" fmla="*/ 16 h 16"/>
                  <a:gd name="T6" fmla="*/ 1 w 11"/>
                  <a:gd name="T7" fmla="*/ 11 h 16"/>
                  <a:gd name="T8" fmla="*/ 8 w 11"/>
                  <a:gd name="T9" fmla="*/ 0 h 16"/>
                  <a:gd name="T10" fmla="*/ 11 w 11"/>
                  <a:gd name="T1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6">
                    <a:moveTo>
                      <a:pt x="11" y="2"/>
                    </a:moveTo>
                    <a:cubicBezTo>
                      <a:pt x="9" y="6"/>
                      <a:pt x="8" y="10"/>
                      <a:pt x="6" y="13"/>
                    </a:cubicBezTo>
                    <a:cubicBezTo>
                      <a:pt x="5" y="15"/>
                      <a:pt x="3" y="15"/>
                      <a:pt x="2" y="16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3" y="7"/>
                      <a:pt x="5" y="4"/>
                      <a:pt x="8" y="0"/>
                    </a:cubicBezTo>
                    <a:cubicBezTo>
                      <a:pt x="9" y="1"/>
                      <a:pt x="10" y="2"/>
                      <a:pt x="11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6" name="Freeform 97">
                <a:extLst>
                  <a:ext uri="{FF2B5EF4-FFF2-40B4-BE49-F238E27FC236}">
                    <a16:creationId xmlns:a16="http://schemas.microsoft.com/office/drawing/2014/main" id="{B4E5C458-9E63-4449-9210-28CDF8EBBFE2}"/>
                  </a:ext>
                </a:extLst>
              </p:cNvPr>
              <p:cNvSpPr/>
              <p:nvPr/>
            </p:nvSpPr>
            <p:spPr bwMode="auto">
              <a:xfrm>
                <a:off x="4303713" y="1393825"/>
                <a:ext cx="26988" cy="39688"/>
              </a:xfrm>
              <a:custGeom>
                <a:avLst/>
                <a:gdLst>
                  <a:gd name="T0" fmla="*/ 10 w 10"/>
                  <a:gd name="T1" fmla="*/ 2 h 15"/>
                  <a:gd name="T2" fmla="*/ 5 w 10"/>
                  <a:gd name="T3" fmla="*/ 14 h 15"/>
                  <a:gd name="T4" fmla="*/ 2 w 10"/>
                  <a:gd name="T5" fmla="*/ 15 h 15"/>
                  <a:gd name="T6" fmla="*/ 0 w 10"/>
                  <a:gd name="T7" fmla="*/ 12 h 15"/>
                  <a:gd name="T8" fmla="*/ 7 w 10"/>
                  <a:gd name="T9" fmla="*/ 0 h 15"/>
                  <a:gd name="T10" fmla="*/ 10 w 10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10" y="2"/>
                    </a:moveTo>
                    <a:cubicBezTo>
                      <a:pt x="8" y="6"/>
                      <a:pt x="7" y="10"/>
                      <a:pt x="5" y="14"/>
                    </a:cubicBezTo>
                    <a:cubicBezTo>
                      <a:pt x="4" y="14"/>
                      <a:pt x="2" y="15"/>
                      <a:pt x="2" y="15"/>
                    </a:cubicBezTo>
                    <a:cubicBezTo>
                      <a:pt x="1" y="14"/>
                      <a:pt x="0" y="12"/>
                      <a:pt x="0" y="12"/>
                    </a:cubicBezTo>
                    <a:cubicBezTo>
                      <a:pt x="2" y="8"/>
                      <a:pt x="4" y="4"/>
                      <a:pt x="7" y="0"/>
                    </a:cubicBezTo>
                    <a:cubicBezTo>
                      <a:pt x="8" y="1"/>
                      <a:pt x="9" y="1"/>
                      <a:pt x="1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7" name="Freeform 98">
                <a:extLst>
                  <a:ext uri="{FF2B5EF4-FFF2-40B4-BE49-F238E27FC236}">
                    <a16:creationId xmlns:a16="http://schemas.microsoft.com/office/drawing/2014/main" id="{10377F81-6812-4C0F-A4D7-1AD5C2DED5BF}"/>
                  </a:ext>
                </a:extLst>
              </p:cNvPr>
              <p:cNvSpPr/>
              <p:nvPr/>
            </p:nvSpPr>
            <p:spPr bwMode="auto">
              <a:xfrm>
                <a:off x="4300538" y="631825"/>
                <a:ext cx="19050" cy="33338"/>
              </a:xfrm>
              <a:custGeom>
                <a:avLst/>
                <a:gdLst>
                  <a:gd name="T0" fmla="*/ 7 w 7"/>
                  <a:gd name="T1" fmla="*/ 2 h 12"/>
                  <a:gd name="T2" fmla="*/ 3 w 7"/>
                  <a:gd name="T3" fmla="*/ 12 h 12"/>
                  <a:gd name="T4" fmla="*/ 0 w 7"/>
                  <a:gd name="T5" fmla="*/ 10 h 12"/>
                  <a:gd name="T6" fmla="*/ 5 w 7"/>
                  <a:gd name="T7" fmla="*/ 0 h 12"/>
                  <a:gd name="T8" fmla="*/ 7 w 7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7" y="2"/>
                    </a:moveTo>
                    <a:cubicBezTo>
                      <a:pt x="6" y="5"/>
                      <a:pt x="4" y="8"/>
                      <a:pt x="3" y="12"/>
                    </a:cubicBezTo>
                    <a:cubicBezTo>
                      <a:pt x="2" y="11"/>
                      <a:pt x="0" y="10"/>
                      <a:pt x="0" y="10"/>
                    </a:cubicBezTo>
                    <a:cubicBezTo>
                      <a:pt x="2" y="7"/>
                      <a:pt x="3" y="3"/>
                      <a:pt x="5" y="0"/>
                    </a:cubicBezTo>
                    <a:cubicBezTo>
                      <a:pt x="6" y="1"/>
                      <a:pt x="7" y="1"/>
                      <a:pt x="7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8" name="Freeform 107">
                <a:extLst>
                  <a:ext uri="{FF2B5EF4-FFF2-40B4-BE49-F238E27FC236}">
                    <a16:creationId xmlns:a16="http://schemas.microsoft.com/office/drawing/2014/main" id="{A3924BC8-4670-45CA-AFB5-52C9AA18FA22}"/>
                  </a:ext>
                </a:extLst>
              </p:cNvPr>
              <p:cNvSpPr/>
              <p:nvPr/>
            </p:nvSpPr>
            <p:spPr bwMode="auto">
              <a:xfrm>
                <a:off x="4875213" y="3832225"/>
                <a:ext cx="246063" cy="514350"/>
              </a:xfrm>
              <a:custGeom>
                <a:avLst/>
                <a:gdLst>
                  <a:gd name="T0" fmla="*/ 50 w 91"/>
                  <a:gd name="T1" fmla="*/ 28 h 190"/>
                  <a:gd name="T2" fmla="*/ 48 w 91"/>
                  <a:gd name="T3" fmla="*/ 25 h 190"/>
                  <a:gd name="T4" fmla="*/ 15 w 91"/>
                  <a:gd name="T5" fmla="*/ 10 h 190"/>
                  <a:gd name="T6" fmla="*/ 7 w 91"/>
                  <a:gd name="T7" fmla="*/ 31 h 190"/>
                  <a:gd name="T8" fmla="*/ 21 w 91"/>
                  <a:gd name="T9" fmla="*/ 54 h 190"/>
                  <a:gd name="T10" fmla="*/ 41 w 91"/>
                  <a:gd name="T11" fmla="*/ 108 h 190"/>
                  <a:gd name="T12" fmla="*/ 39 w 91"/>
                  <a:gd name="T13" fmla="*/ 152 h 190"/>
                  <a:gd name="T14" fmla="*/ 39 w 91"/>
                  <a:gd name="T15" fmla="*/ 165 h 190"/>
                  <a:gd name="T16" fmla="*/ 57 w 91"/>
                  <a:gd name="T17" fmla="*/ 174 h 190"/>
                  <a:gd name="T18" fmla="*/ 79 w 91"/>
                  <a:gd name="T19" fmla="*/ 141 h 190"/>
                  <a:gd name="T20" fmla="*/ 73 w 91"/>
                  <a:gd name="T21" fmla="*/ 71 h 190"/>
                  <a:gd name="T22" fmla="*/ 62 w 91"/>
                  <a:gd name="T23" fmla="*/ 32 h 190"/>
                  <a:gd name="T24" fmla="*/ 61 w 91"/>
                  <a:gd name="T25" fmla="*/ 26 h 190"/>
                  <a:gd name="T26" fmla="*/ 64 w 91"/>
                  <a:gd name="T27" fmla="*/ 26 h 190"/>
                  <a:gd name="T28" fmla="*/ 70 w 91"/>
                  <a:gd name="T29" fmla="*/ 38 h 190"/>
                  <a:gd name="T30" fmla="*/ 87 w 91"/>
                  <a:gd name="T31" fmla="*/ 107 h 190"/>
                  <a:gd name="T32" fmla="*/ 77 w 91"/>
                  <a:gd name="T33" fmla="*/ 164 h 190"/>
                  <a:gd name="T34" fmla="*/ 61 w 91"/>
                  <a:gd name="T35" fmla="*/ 180 h 190"/>
                  <a:gd name="T36" fmla="*/ 29 w 91"/>
                  <a:gd name="T37" fmla="*/ 162 h 190"/>
                  <a:gd name="T38" fmla="*/ 31 w 91"/>
                  <a:gd name="T39" fmla="*/ 128 h 190"/>
                  <a:gd name="T40" fmla="*/ 26 w 91"/>
                  <a:gd name="T41" fmla="*/ 81 h 190"/>
                  <a:gd name="T42" fmla="*/ 12 w 91"/>
                  <a:gd name="T43" fmla="*/ 55 h 190"/>
                  <a:gd name="T44" fmla="*/ 0 w 91"/>
                  <a:gd name="T45" fmla="*/ 23 h 190"/>
                  <a:gd name="T46" fmla="*/ 8 w 91"/>
                  <a:gd name="T47" fmla="*/ 8 h 190"/>
                  <a:gd name="T48" fmla="*/ 46 w 91"/>
                  <a:gd name="T49" fmla="*/ 12 h 190"/>
                  <a:gd name="T50" fmla="*/ 50 w 91"/>
                  <a:gd name="T51" fmla="*/ 2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90">
                    <a:moveTo>
                      <a:pt x="50" y="28"/>
                    </a:moveTo>
                    <a:cubicBezTo>
                      <a:pt x="49" y="27"/>
                      <a:pt x="49" y="26"/>
                      <a:pt x="48" y="25"/>
                    </a:cubicBezTo>
                    <a:cubicBezTo>
                      <a:pt x="43" y="11"/>
                      <a:pt x="29" y="5"/>
                      <a:pt x="15" y="10"/>
                    </a:cubicBezTo>
                    <a:cubicBezTo>
                      <a:pt x="7" y="14"/>
                      <a:pt x="3" y="21"/>
                      <a:pt x="7" y="31"/>
                    </a:cubicBezTo>
                    <a:cubicBezTo>
                      <a:pt x="11" y="40"/>
                      <a:pt x="15" y="48"/>
                      <a:pt x="21" y="54"/>
                    </a:cubicBezTo>
                    <a:cubicBezTo>
                      <a:pt x="35" y="70"/>
                      <a:pt x="40" y="89"/>
                      <a:pt x="41" y="108"/>
                    </a:cubicBezTo>
                    <a:cubicBezTo>
                      <a:pt x="41" y="123"/>
                      <a:pt x="40" y="137"/>
                      <a:pt x="39" y="152"/>
                    </a:cubicBezTo>
                    <a:cubicBezTo>
                      <a:pt x="39" y="156"/>
                      <a:pt x="39" y="161"/>
                      <a:pt x="39" y="165"/>
                    </a:cubicBezTo>
                    <a:cubicBezTo>
                      <a:pt x="41" y="174"/>
                      <a:pt x="48" y="179"/>
                      <a:pt x="57" y="174"/>
                    </a:cubicBezTo>
                    <a:cubicBezTo>
                      <a:pt x="70" y="167"/>
                      <a:pt x="76" y="155"/>
                      <a:pt x="79" y="141"/>
                    </a:cubicBezTo>
                    <a:cubicBezTo>
                      <a:pt x="85" y="117"/>
                      <a:pt x="79" y="94"/>
                      <a:pt x="73" y="71"/>
                    </a:cubicBezTo>
                    <a:cubicBezTo>
                      <a:pt x="69" y="58"/>
                      <a:pt x="66" y="45"/>
                      <a:pt x="62" y="32"/>
                    </a:cubicBezTo>
                    <a:cubicBezTo>
                      <a:pt x="61" y="30"/>
                      <a:pt x="62" y="28"/>
                      <a:pt x="61" y="26"/>
                    </a:cubicBezTo>
                    <a:cubicBezTo>
                      <a:pt x="62" y="26"/>
                      <a:pt x="63" y="26"/>
                      <a:pt x="64" y="26"/>
                    </a:cubicBezTo>
                    <a:cubicBezTo>
                      <a:pt x="66" y="30"/>
                      <a:pt x="69" y="34"/>
                      <a:pt x="70" y="38"/>
                    </a:cubicBezTo>
                    <a:cubicBezTo>
                      <a:pt x="76" y="61"/>
                      <a:pt x="83" y="84"/>
                      <a:pt x="87" y="107"/>
                    </a:cubicBezTo>
                    <a:cubicBezTo>
                      <a:pt x="91" y="127"/>
                      <a:pt x="89" y="147"/>
                      <a:pt x="77" y="164"/>
                    </a:cubicBezTo>
                    <a:cubicBezTo>
                      <a:pt x="73" y="170"/>
                      <a:pt x="67" y="176"/>
                      <a:pt x="61" y="180"/>
                    </a:cubicBezTo>
                    <a:cubicBezTo>
                      <a:pt x="45" y="190"/>
                      <a:pt x="30" y="179"/>
                      <a:pt x="29" y="162"/>
                    </a:cubicBezTo>
                    <a:cubicBezTo>
                      <a:pt x="29" y="151"/>
                      <a:pt x="30" y="139"/>
                      <a:pt x="31" y="128"/>
                    </a:cubicBezTo>
                    <a:cubicBezTo>
                      <a:pt x="32" y="112"/>
                      <a:pt x="31" y="96"/>
                      <a:pt x="26" y="81"/>
                    </a:cubicBezTo>
                    <a:cubicBezTo>
                      <a:pt x="23" y="72"/>
                      <a:pt x="17" y="63"/>
                      <a:pt x="12" y="55"/>
                    </a:cubicBezTo>
                    <a:cubicBezTo>
                      <a:pt x="6" y="45"/>
                      <a:pt x="0" y="35"/>
                      <a:pt x="0" y="23"/>
                    </a:cubicBezTo>
                    <a:cubicBezTo>
                      <a:pt x="0" y="16"/>
                      <a:pt x="2" y="11"/>
                      <a:pt x="8" y="8"/>
                    </a:cubicBezTo>
                    <a:cubicBezTo>
                      <a:pt x="17" y="2"/>
                      <a:pt x="36" y="0"/>
                      <a:pt x="46" y="12"/>
                    </a:cubicBezTo>
                    <a:cubicBezTo>
                      <a:pt x="50" y="16"/>
                      <a:pt x="51" y="21"/>
                      <a:pt x="50" y="2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9" name="Freeform 108">
                <a:extLst>
                  <a:ext uri="{FF2B5EF4-FFF2-40B4-BE49-F238E27FC236}">
                    <a16:creationId xmlns:a16="http://schemas.microsoft.com/office/drawing/2014/main" id="{227D4927-4AE3-44AC-83B0-8C4F542A4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1076" y="4602163"/>
                <a:ext cx="249238" cy="314325"/>
              </a:xfrm>
              <a:custGeom>
                <a:avLst/>
                <a:gdLst>
                  <a:gd name="T0" fmla="*/ 61 w 92"/>
                  <a:gd name="T1" fmla="*/ 0 h 116"/>
                  <a:gd name="T2" fmla="*/ 71 w 92"/>
                  <a:gd name="T3" fmla="*/ 5 h 116"/>
                  <a:gd name="T4" fmla="*/ 78 w 92"/>
                  <a:gd name="T5" fmla="*/ 80 h 116"/>
                  <a:gd name="T6" fmla="*/ 55 w 92"/>
                  <a:gd name="T7" fmla="*/ 107 h 116"/>
                  <a:gd name="T8" fmla="*/ 18 w 92"/>
                  <a:gd name="T9" fmla="*/ 114 h 116"/>
                  <a:gd name="T10" fmla="*/ 6 w 92"/>
                  <a:gd name="T11" fmla="*/ 88 h 116"/>
                  <a:gd name="T12" fmla="*/ 19 w 92"/>
                  <a:gd name="T13" fmla="*/ 68 h 116"/>
                  <a:gd name="T14" fmla="*/ 43 w 92"/>
                  <a:gd name="T15" fmla="*/ 18 h 116"/>
                  <a:gd name="T16" fmla="*/ 61 w 92"/>
                  <a:gd name="T17" fmla="*/ 0 h 116"/>
                  <a:gd name="T18" fmla="*/ 81 w 92"/>
                  <a:gd name="T19" fmla="*/ 47 h 116"/>
                  <a:gd name="T20" fmla="*/ 74 w 92"/>
                  <a:gd name="T21" fmla="*/ 18 h 116"/>
                  <a:gd name="T22" fmla="*/ 62 w 92"/>
                  <a:gd name="T23" fmla="*/ 3 h 116"/>
                  <a:gd name="T24" fmla="*/ 49 w 92"/>
                  <a:gd name="T25" fmla="*/ 17 h 116"/>
                  <a:gd name="T26" fmla="*/ 48 w 92"/>
                  <a:gd name="T27" fmla="*/ 19 h 116"/>
                  <a:gd name="T28" fmla="*/ 21 w 92"/>
                  <a:gd name="T29" fmla="*/ 74 h 116"/>
                  <a:gd name="T30" fmla="*/ 11 w 92"/>
                  <a:gd name="T31" fmla="*/ 89 h 116"/>
                  <a:gd name="T32" fmla="*/ 21 w 92"/>
                  <a:gd name="T33" fmla="*/ 110 h 116"/>
                  <a:gd name="T34" fmla="*/ 59 w 92"/>
                  <a:gd name="T35" fmla="*/ 97 h 116"/>
                  <a:gd name="T36" fmla="*/ 81 w 92"/>
                  <a:gd name="T37" fmla="*/ 4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16">
                    <a:moveTo>
                      <a:pt x="61" y="0"/>
                    </a:moveTo>
                    <a:cubicBezTo>
                      <a:pt x="64" y="2"/>
                      <a:pt x="68" y="3"/>
                      <a:pt x="71" y="5"/>
                    </a:cubicBezTo>
                    <a:cubicBezTo>
                      <a:pt x="89" y="28"/>
                      <a:pt x="92" y="54"/>
                      <a:pt x="78" y="80"/>
                    </a:cubicBezTo>
                    <a:cubicBezTo>
                      <a:pt x="72" y="91"/>
                      <a:pt x="66" y="101"/>
                      <a:pt x="55" y="107"/>
                    </a:cubicBezTo>
                    <a:cubicBezTo>
                      <a:pt x="44" y="114"/>
                      <a:pt x="31" y="116"/>
                      <a:pt x="18" y="114"/>
                    </a:cubicBezTo>
                    <a:cubicBezTo>
                      <a:pt x="5" y="111"/>
                      <a:pt x="0" y="100"/>
                      <a:pt x="6" y="88"/>
                    </a:cubicBezTo>
                    <a:cubicBezTo>
                      <a:pt x="9" y="81"/>
                      <a:pt x="15" y="75"/>
                      <a:pt x="19" y="68"/>
                    </a:cubicBezTo>
                    <a:cubicBezTo>
                      <a:pt x="31" y="54"/>
                      <a:pt x="38" y="37"/>
                      <a:pt x="43" y="18"/>
                    </a:cubicBezTo>
                    <a:cubicBezTo>
                      <a:pt x="45" y="6"/>
                      <a:pt x="51" y="1"/>
                      <a:pt x="61" y="0"/>
                    </a:cubicBezTo>
                    <a:moveTo>
                      <a:pt x="81" y="47"/>
                    </a:moveTo>
                    <a:cubicBezTo>
                      <a:pt x="79" y="38"/>
                      <a:pt x="76" y="28"/>
                      <a:pt x="74" y="18"/>
                    </a:cubicBezTo>
                    <a:cubicBezTo>
                      <a:pt x="73" y="10"/>
                      <a:pt x="67" y="4"/>
                      <a:pt x="62" y="3"/>
                    </a:cubicBezTo>
                    <a:cubicBezTo>
                      <a:pt x="56" y="3"/>
                      <a:pt x="51" y="8"/>
                      <a:pt x="49" y="17"/>
                    </a:cubicBezTo>
                    <a:cubicBezTo>
                      <a:pt x="48" y="18"/>
                      <a:pt x="48" y="19"/>
                      <a:pt x="48" y="19"/>
                    </a:cubicBezTo>
                    <a:cubicBezTo>
                      <a:pt x="44" y="40"/>
                      <a:pt x="35" y="58"/>
                      <a:pt x="21" y="74"/>
                    </a:cubicBezTo>
                    <a:cubicBezTo>
                      <a:pt x="18" y="79"/>
                      <a:pt x="14" y="83"/>
                      <a:pt x="11" y="89"/>
                    </a:cubicBezTo>
                    <a:cubicBezTo>
                      <a:pt x="5" y="99"/>
                      <a:pt x="9" y="108"/>
                      <a:pt x="21" y="110"/>
                    </a:cubicBezTo>
                    <a:cubicBezTo>
                      <a:pt x="35" y="111"/>
                      <a:pt x="49" y="108"/>
                      <a:pt x="59" y="97"/>
                    </a:cubicBezTo>
                    <a:cubicBezTo>
                      <a:pt x="72" y="84"/>
                      <a:pt x="80" y="67"/>
                      <a:pt x="81" y="4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0" name="Freeform 109">
                <a:extLst>
                  <a:ext uri="{FF2B5EF4-FFF2-40B4-BE49-F238E27FC236}">
                    <a16:creationId xmlns:a16="http://schemas.microsoft.com/office/drawing/2014/main" id="{AA4F7456-97E5-41F5-976D-A4DE35790CF5}"/>
                  </a:ext>
                </a:extLst>
              </p:cNvPr>
              <p:cNvSpPr/>
              <p:nvPr/>
            </p:nvSpPr>
            <p:spPr bwMode="auto">
              <a:xfrm>
                <a:off x="4641851" y="3517900"/>
                <a:ext cx="195263" cy="230188"/>
              </a:xfrm>
              <a:custGeom>
                <a:avLst/>
                <a:gdLst>
                  <a:gd name="T0" fmla="*/ 58 w 72"/>
                  <a:gd name="T1" fmla="*/ 39 h 85"/>
                  <a:gd name="T2" fmla="*/ 46 w 72"/>
                  <a:gd name="T3" fmla="*/ 24 h 85"/>
                  <a:gd name="T4" fmla="*/ 15 w 72"/>
                  <a:gd name="T5" fmla="*/ 8 h 85"/>
                  <a:gd name="T6" fmla="*/ 8 w 72"/>
                  <a:gd name="T7" fmla="*/ 16 h 85"/>
                  <a:gd name="T8" fmla="*/ 43 w 72"/>
                  <a:gd name="T9" fmla="*/ 72 h 85"/>
                  <a:gd name="T10" fmla="*/ 52 w 72"/>
                  <a:gd name="T11" fmla="*/ 76 h 85"/>
                  <a:gd name="T12" fmla="*/ 66 w 72"/>
                  <a:gd name="T13" fmla="*/ 65 h 85"/>
                  <a:gd name="T14" fmla="*/ 65 w 72"/>
                  <a:gd name="T15" fmla="*/ 56 h 85"/>
                  <a:gd name="T16" fmla="*/ 67 w 72"/>
                  <a:gd name="T17" fmla="*/ 47 h 85"/>
                  <a:gd name="T18" fmla="*/ 70 w 72"/>
                  <a:gd name="T19" fmla="*/ 53 h 85"/>
                  <a:gd name="T20" fmla="*/ 71 w 72"/>
                  <a:gd name="T21" fmla="*/ 71 h 85"/>
                  <a:gd name="T22" fmla="*/ 51 w 72"/>
                  <a:gd name="T23" fmla="*/ 81 h 85"/>
                  <a:gd name="T24" fmla="*/ 5 w 72"/>
                  <a:gd name="T25" fmla="*/ 31 h 85"/>
                  <a:gd name="T26" fmla="*/ 2 w 72"/>
                  <a:gd name="T27" fmla="*/ 16 h 85"/>
                  <a:gd name="T28" fmla="*/ 10 w 72"/>
                  <a:gd name="T29" fmla="*/ 3 h 85"/>
                  <a:gd name="T30" fmla="*/ 58 w 72"/>
                  <a:gd name="T31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85">
                    <a:moveTo>
                      <a:pt x="58" y="39"/>
                    </a:moveTo>
                    <a:cubicBezTo>
                      <a:pt x="54" y="34"/>
                      <a:pt x="50" y="29"/>
                      <a:pt x="46" y="24"/>
                    </a:cubicBezTo>
                    <a:cubicBezTo>
                      <a:pt x="38" y="15"/>
                      <a:pt x="29" y="8"/>
                      <a:pt x="15" y="8"/>
                    </a:cubicBezTo>
                    <a:cubicBezTo>
                      <a:pt x="9" y="8"/>
                      <a:pt x="7" y="10"/>
                      <a:pt x="8" y="16"/>
                    </a:cubicBezTo>
                    <a:cubicBezTo>
                      <a:pt x="12" y="40"/>
                      <a:pt x="21" y="60"/>
                      <a:pt x="43" y="72"/>
                    </a:cubicBezTo>
                    <a:cubicBezTo>
                      <a:pt x="46" y="73"/>
                      <a:pt x="49" y="75"/>
                      <a:pt x="52" y="76"/>
                    </a:cubicBezTo>
                    <a:cubicBezTo>
                      <a:pt x="62" y="78"/>
                      <a:pt x="66" y="75"/>
                      <a:pt x="66" y="65"/>
                    </a:cubicBezTo>
                    <a:cubicBezTo>
                      <a:pt x="67" y="62"/>
                      <a:pt x="66" y="59"/>
                      <a:pt x="65" y="56"/>
                    </a:cubicBezTo>
                    <a:cubicBezTo>
                      <a:pt x="65" y="53"/>
                      <a:pt x="65" y="50"/>
                      <a:pt x="67" y="47"/>
                    </a:cubicBezTo>
                    <a:cubicBezTo>
                      <a:pt x="68" y="49"/>
                      <a:pt x="70" y="51"/>
                      <a:pt x="70" y="53"/>
                    </a:cubicBezTo>
                    <a:cubicBezTo>
                      <a:pt x="71" y="59"/>
                      <a:pt x="72" y="66"/>
                      <a:pt x="71" y="71"/>
                    </a:cubicBezTo>
                    <a:cubicBezTo>
                      <a:pt x="70" y="81"/>
                      <a:pt x="62" y="85"/>
                      <a:pt x="51" y="81"/>
                    </a:cubicBezTo>
                    <a:cubicBezTo>
                      <a:pt x="26" y="73"/>
                      <a:pt x="12" y="56"/>
                      <a:pt x="5" y="31"/>
                    </a:cubicBezTo>
                    <a:cubicBezTo>
                      <a:pt x="4" y="26"/>
                      <a:pt x="3" y="21"/>
                      <a:pt x="2" y="16"/>
                    </a:cubicBezTo>
                    <a:cubicBezTo>
                      <a:pt x="0" y="10"/>
                      <a:pt x="4" y="4"/>
                      <a:pt x="10" y="3"/>
                    </a:cubicBezTo>
                    <a:cubicBezTo>
                      <a:pt x="31" y="0"/>
                      <a:pt x="57" y="20"/>
                      <a:pt x="58" y="3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1" name="Freeform 110">
                <a:extLst>
                  <a:ext uri="{FF2B5EF4-FFF2-40B4-BE49-F238E27FC236}">
                    <a16:creationId xmlns:a16="http://schemas.microsoft.com/office/drawing/2014/main" id="{F278AE41-2AA5-404C-A2BE-B677D2237583}"/>
                  </a:ext>
                </a:extLst>
              </p:cNvPr>
              <p:cNvSpPr/>
              <p:nvPr/>
            </p:nvSpPr>
            <p:spPr bwMode="auto">
              <a:xfrm>
                <a:off x="4603751" y="4962525"/>
                <a:ext cx="125413" cy="115888"/>
              </a:xfrm>
              <a:custGeom>
                <a:avLst/>
                <a:gdLst>
                  <a:gd name="T0" fmla="*/ 5 w 46"/>
                  <a:gd name="T1" fmla="*/ 14 h 43"/>
                  <a:gd name="T2" fmla="*/ 22 w 46"/>
                  <a:gd name="T3" fmla="*/ 36 h 43"/>
                  <a:gd name="T4" fmla="*/ 37 w 46"/>
                  <a:gd name="T5" fmla="*/ 17 h 43"/>
                  <a:gd name="T6" fmla="*/ 14 w 46"/>
                  <a:gd name="T7" fmla="*/ 6 h 43"/>
                  <a:gd name="T8" fmla="*/ 36 w 46"/>
                  <a:gd name="T9" fmla="*/ 4 h 43"/>
                  <a:gd name="T10" fmla="*/ 39 w 46"/>
                  <a:gd name="T11" fmla="*/ 31 h 43"/>
                  <a:gd name="T12" fmla="*/ 13 w 46"/>
                  <a:gd name="T13" fmla="*/ 38 h 43"/>
                  <a:gd name="T14" fmla="*/ 5 w 46"/>
                  <a:gd name="T15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3">
                    <a:moveTo>
                      <a:pt x="5" y="14"/>
                    </a:moveTo>
                    <a:cubicBezTo>
                      <a:pt x="5" y="27"/>
                      <a:pt x="13" y="36"/>
                      <a:pt x="22" y="36"/>
                    </a:cubicBezTo>
                    <a:cubicBezTo>
                      <a:pt x="29" y="36"/>
                      <a:pt x="37" y="26"/>
                      <a:pt x="37" y="17"/>
                    </a:cubicBezTo>
                    <a:cubicBezTo>
                      <a:pt x="37" y="9"/>
                      <a:pt x="32" y="7"/>
                      <a:pt x="14" y="6"/>
                    </a:cubicBezTo>
                    <a:cubicBezTo>
                      <a:pt x="18" y="0"/>
                      <a:pt x="29" y="0"/>
                      <a:pt x="36" y="4"/>
                    </a:cubicBezTo>
                    <a:cubicBezTo>
                      <a:pt x="44" y="9"/>
                      <a:pt x="46" y="20"/>
                      <a:pt x="39" y="31"/>
                    </a:cubicBezTo>
                    <a:cubicBezTo>
                      <a:pt x="34" y="41"/>
                      <a:pt x="24" y="43"/>
                      <a:pt x="13" y="38"/>
                    </a:cubicBezTo>
                    <a:cubicBezTo>
                      <a:pt x="3" y="33"/>
                      <a:pt x="0" y="25"/>
                      <a:pt x="5" y="1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2" name="Freeform 111">
                <a:extLst>
                  <a:ext uri="{FF2B5EF4-FFF2-40B4-BE49-F238E27FC236}">
                    <a16:creationId xmlns:a16="http://schemas.microsoft.com/office/drawing/2014/main" id="{4FE8B830-3B53-4D62-9DEE-365B4FCE7B18}"/>
                  </a:ext>
                </a:extLst>
              </p:cNvPr>
              <p:cNvSpPr/>
              <p:nvPr/>
            </p:nvSpPr>
            <p:spPr bwMode="auto">
              <a:xfrm>
                <a:off x="3560763" y="4430713"/>
                <a:ext cx="53975" cy="106363"/>
              </a:xfrm>
              <a:custGeom>
                <a:avLst/>
                <a:gdLst>
                  <a:gd name="T0" fmla="*/ 0 w 20"/>
                  <a:gd name="T1" fmla="*/ 30 h 39"/>
                  <a:gd name="T2" fmla="*/ 12 w 20"/>
                  <a:gd name="T3" fmla="*/ 3 h 39"/>
                  <a:gd name="T4" fmla="*/ 17 w 20"/>
                  <a:gd name="T5" fmla="*/ 0 h 39"/>
                  <a:gd name="T6" fmla="*/ 20 w 20"/>
                  <a:gd name="T7" fmla="*/ 6 h 39"/>
                  <a:gd name="T8" fmla="*/ 10 w 20"/>
                  <a:gd name="T9" fmla="*/ 34 h 39"/>
                  <a:gd name="T10" fmla="*/ 4 w 20"/>
                  <a:gd name="T11" fmla="*/ 39 h 39"/>
                  <a:gd name="T12" fmla="*/ 0 w 20"/>
                  <a:gd name="T13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9">
                    <a:moveTo>
                      <a:pt x="0" y="30"/>
                    </a:moveTo>
                    <a:cubicBezTo>
                      <a:pt x="4" y="21"/>
                      <a:pt x="7" y="12"/>
                      <a:pt x="12" y="3"/>
                    </a:cubicBezTo>
                    <a:cubicBezTo>
                      <a:pt x="12" y="2"/>
                      <a:pt x="15" y="1"/>
                      <a:pt x="17" y="0"/>
                    </a:cubicBezTo>
                    <a:cubicBezTo>
                      <a:pt x="18" y="2"/>
                      <a:pt x="20" y="5"/>
                      <a:pt x="20" y="6"/>
                    </a:cubicBezTo>
                    <a:cubicBezTo>
                      <a:pt x="17" y="16"/>
                      <a:pt x="14" y="25"/>
                      <a:pt x="10" y="34"/>
                    </a:cubicBezTo>
                    <a:cubicBezTo>
                      <a:pt x="9" y="36"/>
                      <a:pt x="6" y="37"/>
                      <a:pt x="4" y="39"/>
                    </a:cubicBezTo>
                    <a:cubicBezTo>
                      <a:pt x="3" y="36"/>
                      <a:pt x="2" y="34"/>
                      <a:pt x="0" y="3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3" name="Freeform 112">
                <a:extLst>
                  <a:ext uri="{FF2B5EF4-FFF2-40B4-BE49-F238E27FC236}">
                    <a16:creationId xmlns:a16="http://schemas.microsoft.com/office/drawing/2014/main" id="{A8A73204-8A16-4E1E-BF98-1D2EC52BD9AD}"/>
                  </a:ext>
                </a:extLst>
              </p:cNvPr>
              <p:cNvSpPr/>
              <p:nvPr/>
            </p:nvSpPr>
            <p:spPr bwMode="auto">
              <a:xfrm>
                <a:off x="3576638" y="4502150"/>
                <a:ext cx="60325" cy="93663"/>
              </a:xfrm>
              <a:custGeom>
                <a:avLst/>
                <a:gdLst>
                  <a:gd name="T0" fmla="*/ 22 w 22"/>
                  <a:gd name="T1" fmla="*/ 0 h 35"/>
                  <a:gd name="T2" fmla="*/ 19 w 22"/>
                  <a:gd name="T3" fmla="*/ 16 h 35"/>
                  <a:gd name="T4" fmla="*/ 12 w 22"/>
                  <a:gd name="T5" fmla="*/ 32 h 35"/>
                  <a:gd name="T6" fmla="*/ 6 w 22"/>
                  <a:gd name="T7" fmla="*/ 35 h 35"/>
                  <a:gd name="T8" fmla="*/ 2 w 22"/>
                  <a:gd name="T9" fmla="*/ 31 h 35"/>
                  <a:gd name="T10" fmla="*/ 22 w 22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5">
                    <a:moveTo>
                      <a:pt x="22" y="0"/>
                    </a:moveTo>
                    <a:cubicBezTo>
                      <a:pt x="21" y="6"/>
                      <a:pt x="20" y="11"/>
                      <a:pt x="19" y="16"/>
                    </a:cubicBezTo>
                    <a:cubicBezTo>
                      <a:pt x="17" y="21"/>
                      <a:pt x="15" y="27"/>
                      <a:pt x="12" y="32"/>
                    </a:cubicBezTo>
                    <a:cubicBezTo>
                      <a:pt x="11" y="34"/>
                      <a:pt x="8" y="35"/>
                      <a:pt x="6" y="35"/>
                    </a:cubicBezTo>
                    <a:cubicBezTo>
                      <a:pt x="5" y="35"/>
                      <a:pt x="2" y="32"/>
                      <a:pt x="2" y="31"/>
                    </a:cubicBezTo>
                    <a:cubicBezTo>
                      <a:pt x="0" y="22"/>
                      <a:pt x="11" y="4"/>
                      <a:pt x="2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4" name="Freeform 113">
                <a:extLst>
                  <a:ext uri="{FF2B5EF4-FFF2-40B4-BE49-F238E27FC236}">
                    <a16:creationId xmlns:a16="http://schemas.microsoft.com/office/drawing/2014/main" id="{B62014CE-D534-4551-A09A-04F2B5A1569E}"/>
                  </a:ext>
                </a:extLst>
              </p:cNvPr>
              <p:cNvSpPr/>
              <p:nvPr/>
            </p:nvSpPr>
            <p:spPr bwMode="auto">
              <a:xfrm>
                <a:off x="3814763" y="4886325"/>
                <a:ext cx="26988" cy="100013"/>
              </a:xfrm>
              <a:custGeom>
                <a:avLst/>
                <a:gdLst>
                  <a:gd name="T0" fmla="*/ 10 w 10"/>
                  <a:gd name="T1" fmla="*/ 10 h 37"/>
                  <a:gd name="T2" fmla="*/ 7 w 10"/>
                  <a:gd name="T3" fmla="*/ 32 h 37"/>
                  <a:gd name="T4" fmla="*/ 4 w 10"/>
                  <a:gd name="T5" fmla="*/ 37 h 37"/>
                  <a:gd name="T6" fmla="*/ 0 w 10"/>
                  <a:gd name="T7" fmla="*/ 33 h 37"/>
                  <a:gd name="T8" fmla="*/ 0 w 10"/>
                  <a:gd name="T9" fmla="*/ 20 h 37"/>
                  <a:gd name="T10" fmla="*/ 4 w 10"/>
                  <a:gd name="T11" fmla="*/ 5 h 37"/>
                  <a:gd name="T12" fmla="*/ 7 w 10"/>
                  <a:gd name="T13" fmla="*/ 0 h 37"/>
                  <a:gd name="T14" fmla="*/ 10 w 10"/>
                  <a:gd name="T15" fmla="*/ 6 h 37"/>
                  <a:gd name="T16" fmla="*/ 10 w 10"/>
                  <a:gd name="T1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7">
                    <a:moveTo>
                      <a:pt x="10" y="10"/>
                    </a:moveTo>
                    <a:cubicBezTo>
                      <a:pt x="9" y="17"/>
                      <a:pt x="9" y="25"/>
                      <a:pt x="7" y="32"/>
                    </a:cubicBezTo>
                    <a:cubicBezTo>
                      <a:pt x="7" y="34"/>
                      <a:pt x="5" y="35"/>
                      <a:pt x="4" y="37"/>
                    </a:cubicBezTo>
                    <a:cubicBezTo>
                      <a:pt x="3" y="36"/>
                      <a:pt x="0" y="34"/>
                      <a:pt x="0" y="33"/>
                    </a:cubicBezTo>
                    <a:cubicBezTo>
                      <a:pt x="0" y="29"/>
                      <a:pt x="0" y="24"/>
                      <a:pt x="0" y="20"/>
                    </a:cubicBezTo>
                    <a:cubicBezTo>
                      <a:pt x="1" y="15"/>
                      <a:pt x="2" y="10"/>
                      <a:pt x="4" y="5"/>
                    </a:cubicBezTo>
                    <a:cubicBezTo>
                      <a:pt x="4" y="3"/>
                      <a:pt x="6" y="2"/>
                      <a:pt x="7" y="0"/>
                    </a:cubicBezTo>
                    <a:cubicBezTo>
                      <a:pt x="8" y="2"/>
                      <a:pt x="9" y="4"/>
                      <a:pt x="10" y="6"/>
                    </a:cubicBezTo>
                    <a:cubicBezTo>
                      <a:pt x="10" y="7"/>
                      <a:pt x="10" y="8"/>
                      <a:pt x="10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5" name="Freeform 114">
                <a:extLst>
                  <a:ext uri="{FF2B5EF4-FFF2-40B4-BE49-F238E27FC236}">
                    <a16:creationId xmlns:a16="http://schemas.microsoft.com/office/drawing/2014/main" id="{1A12420C-7781-4A77-8772-77A45CA0F686}"/>
                  </a:ext>
                </a:extLst>
              </p:cNvPr>
              <p:cNvSpPr/>
              <p:nvPr/>
            </p:nvSpPr>
            <p:spPr bwMode="auto">
              <a:xfrm>
                <a:off x="3595688" y="4572000"/>
                <a:ext cx="57150" cy="92075"/>
              </a:xfrm>
              <a:custGeom>
                <a:avLst/>
                <a:gdLst>
                  <a:gd name="T0" fmla="*/ 6 w 21"/>
                  <a:gd name="T1" fmla="*/ 34 h 34"/>
                  <a:gd name="T2" fmla="*/ 18 w 21"/>
                  <a:gd name="T3" fmla="*/ 0 h 34"/>
                  <a:gd name="T4" fmla="*/ 6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6" y="34"/>
                    </a:moveTo>
                    <a:cubicBezTo>
                      <a:pt x="0" y="26"/>
                      <a:pt x="7" y="7"/>
                      <a:pt x="18" y="0"/>
                    </a:cubicBezTo>
                    <a:cubicBezTo>
                      <a:pt x="21" y="7"/>
                      <a:pt x="14" y="28"/>
                      <a:pt x="6" y="3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6" name="Freeform 115">
                <a:extLst>
                  <a:ext uri="{FF2B5EF4-FFF2-40B4-BE49-F238E27FC236}">
                    <a16:creationId xmlns:a16="http://schemas.microsoft.com/office/drawing/2014/main" id="{FE0B336D-7E80-4CF8-AF98-BD2BC2B2F3B3}"/>
                  </a:ext>
                </a:extLst>
              </p:cNvPr>
              <p:cNvSpPr/>
              <p:nvPr/>
            </p:nvSpPr>
            <p:spPr bwMode="auto">
              <a:xfrm>
                <a:off x="3848101" y="4908550"/>
                <a:ext cx="31750" cy="96838"/>
              </a:xfrm>
              <a:custGeom>
                <a:avLst/>
                <a:gdLst>
                  <a:gd name="T0" fmla="*/ 3 w 12"/>
                  <a:gd name="T1" fmla="*/ 36 h 36"/>
                  <a:gd name="T2" fmla="*/ 0 w 12"/>
                  <a:gd name="T3" fmla="*/ 25 h 36"/>
                  <a:gd name="T4" fmla="*/ 6 w 12"/>
                  <a:gd name="T5" fmla="*/ 3 h 36"/>
                  <a:gd name="T6" fmla="*/ 10 w 12"/>
                  <a:gd name="T7" fmla="*/ 0 h 36"/>
                  <a:gd name="T8" fmla="*/ 12 w 12"/>
                  <a:gd name="T9" fmla="*/ 4 h 36"/>
                  <a:gd name="T10" fmla="*/ 6 w 12"/>
                  <a:gd name="T11" fmla="*/ 35 h 36"/>
                  <a:gd name="T12" fmla="*/ 3 w 12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6">
                    <a:moveTo>
                      <a:pt x="3" y="36"/>
                    </a:moveTo>
                    <a:cubicBezTo>
                      <a:pt x="2" y="32"/>
                      <a:pt x="0" y="28"/>
                      <a:pt x="0" y="25"/>
                    </a:cubicBezTo>
                    <a:cubicBezTo>
                      <a:pt x="1" y="18"/>
                      <a:pt x="4" y="10"/>
                      <a:pt x="6" y="3"/>
                    </a:cubicBezTo>
                    <a:cubicBezTo>
                      <a:pt x="6" y="2"/>
                      <a:pt x="9" y="1"/>
                      <a:pt x="10" y="0"/>
                    </a:cubicBezTo>
                    <a:cubicBezTo>
                      <a:pt x="11" y="1"/>
                      <a:pt x="12" y="3"/>
                      <a:pt x="12" y="4"/>
                    </a:cubicBezTo>
                    <a:cubicBezTo>
                      <a:pt x="12" y="15"/>
                      <a:pt x="10" y="25"/>
                      <a:pt x="6" y="35"/>
                    </a:cubicBezTo>
                    <a:cubicBezTo>
                      <a:pt x="5" y="35"/>
                      <a:pt x="4" y="36"/>
                      <a:pt x="3" y="3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7" name="Freeform 116">
                <a:extLst>
                  <a:ext uri="{FF2B5EF4-FFF2-40B4-BE49-F238E27FC236}">
                    <a16:creationId xmlns:a16="http://schemas.microsoft.com/office/drawing/2014/main" id="{58C6EC65-2079-4483-BD7B-4FBC60670298}"/>
                  </a:ext>
                </a:extLst>
              </p:cNvPr>
              <p:cNvSpPr/>
              <p:nvPr/>
            </p:nvSpPr>
            <p:spPr bwMode="auto">
              <a:xfrm>
                <a:off x="4424363" y="5065713"/>
                <a:ext cx="68263" cy="69850"/>
              </a:xfrm>
              <a:custGeom>
                <a:avLst/>
                <a:gdLst>
                  <a:gd name="T0" fmla="*/ 0 w 25"/>
                  <a:gd name="T1" fmla="*/ 19 h 26"/>
                  <a:gd name="T2" fmla="*/ 14 w 25"/>
                  <a:gd name="T3" fmla="*/ 18 h 26"/>
                  <a:gd name="T4" fmla="*/ 20 w 25"/>
                  <a:gd name="T5" fmla="*/ 13 h 26"/>
                  <a:gd name="T6" fmla="*/ 12 w 25"/>
                  <a:gd name="T7" fmla="*/ 7 h 26"/>
                  <a:gd name="T8" fmla="*/ 5 w 25"/>
                  <a:gd name="T9" fmla="*/ 7 h 26"/>
                  <a:gd name="T10" fmla="*/ 15 w 25"/>
                  <a:gd name="T11" fmla="*/ 2 h 26"/>
                  <a:gd name="T12" fmla="*/ 25 w 25"/>
                  <a:gd name="T13" fmla="*/ 16 h 26"/>
                  <a:gd name="T14" fmla="*/ 11 w 25"/>
                  <a:gd name="T15" fmla="*/ 26 h 26"/>
                  <a:gd name="T16" fmla="*/ 0 w 25"/>
                  <a:gd name="T1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9"/>
                    </a:moveTo>
                    <a:cubicBezTo>
                      <a:pt x="5" y="19"/>
                      <a:pt x="10" y="19"/>
                      <a:pt x="14" y="18"/>
                    </a:cubicBezTo>
                    <a:cubicBezTo>
                      <a:pt x="16" y="18"/>
                      <a:pt x="18" y="15"/>
                      <a:pt x="20" y="13"/>
                    </a:cubicBezTo>
                    <a:cubicBezTo>
                      <a:pt x="17" y="11"/>
                      <a:pt x="15" y="9"/>
                      <a:pt x="12" y="7"/>
                    </a:cubicBezTo>
                    <a:cubicBezTo>
                      <a:pt x="11" y="6"/>
                      <a:pt x="8" y="7"/>
                      <a:pt x="5" y="7"/>
                    </a:cubicBezTo>
                    <a:cubicBezTo>
                      <a:pt x="8" y="2"/>
                      <a:pt x="11" y="0"/>
                      <a:pt x="15" y="2"/>
                    </a:cubicBezTo>
                    <a:cubicBezTo>
                      <a:pt x="21" y="3"/>
                      <a:pt x="25" y="10"/>
                      <a:pt x="25" y="16"/>
                    </a:cubicBezTo>
                    <a:cubicBezTo>
                      <a:pt x="24" y="21"/>
                      <a:pt x="18" y="25"/>
                      <a:pt x="11" y="26"/>
                    </a:cubicBezTo>
                    <a:cubicBezTo>
                      <a:pt x="6" y="26"/>
                      <a:pt x="1" y="25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8" name="Freeform 117">
                <a:extLst>
                  <a:ext uri="{FF2B5EF4-FFF2-40B4-BE49-F238E27FC236}">
                    <a16:creationId xmlns:a16="http://schemas.microsoft.com/office/drawing/2014/main" id="{25699EFD-D0BD-4EB9-ADF5-7D72A36B2424}"/>
                  </a:ext>
                </a:extLst>
              </p:cNvPr>
              <p:cNvSpPr/>
              <p:nvPr/>
            </p:nvSpPr>
            <p:spPr bwMode="auto">
              <a:xfrm>
                <a:off x="3897313" y="4959350"/>
                <a:ext cx="28575" cy="53975"/>
              </a:xfrm>
              <a:custGeom>
                <a:avLst/>
                <a:gdLst>
                  <a:gd name="T0" fmla="*/ 7 w 11"/>
                  <a:gd name="T1" fmla="*/ 0 h 20"/>
                  <a:gd name="T2" fmla="*/ 5 w 11"/>
                  <a:gd name="T3" fmla="*/ 20 h 20"/>
                  <a:gd name="T4" fmla="*/ 7 w 11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0">
                    <a:moveTo>
                      <a:pt x="7" y="0"/>
                    </a:moveTo>
                    <a:cubicBezTo>
                      <a:pt x="11" y="6"/>
                      <a:pt x="10" y="15"/>
                      <a:pt x="5" y="20"/>
                    </a:cubicBezTo>
                    <a:cubicBezTo>
                      <a:pt x="0" y="15"/>
                      <a:pt x="1" y="6"/>
                      <a:pt x="7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9" name="Freeform 118">
                <a:extLst>
                  <a:ext uri="{FF2B5EF4-FFF2-40B4-BE49-F238E27FC236}">
                    <a16:creationId xmlns:a16="http://schemas.microsoft.com/office/drawing/2014/main" id="{9F78B5E4-F148-47D5-8BA2-C4B62D3D3211}"/>
                  </a:ext>
                </a:extLst>
              </p:cNvPr>
              <p:cNvSpPr/>
              <p:nvPr/>
            </p:nvSpPr>
            <p:spPr bwMode="auto">
              <a:xfrm>
                <a:off x="3951288" y="5030788"/>
                <a:ext cx="23813" cy="23813"/>
              </a:xfrm>
              <a:custGeom>
                <a:avLst/>
                <a:gdLst>
                  <a:gd name="T0" fmla="*/ 0 w 9"/>
                  <a:gd name="T1" fmla="*/ 0 h 9"/>
                  <a:gd name="T2" fmla="*/ 8 w 9"/>
                  <a:gd name="T3" fmla="*/ 9 h 9"/>
                  <a:gd name="T4" fmla="*/ 0 w 9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7" y="0"/>
                      <a:pt x="9" y="2"/>
                      <a:pt x="8" y="9"/>
                    </a:cubicBezTo>
                    <a:cubicBezTo>
                      <a:pt x="3" y="9"/>
                      <a:pt x="3" y="8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0" name="Freeform 119">
                <a:extLst>
                  <a:ext uri="{FF2B5EF4-FFF2-40B4-BE49-F238E27FC236}">
                    <a16:creationId xmlns:a16="http://schemas.microsoft.com/office/drawing/2014/main" id="{DE796707-2981-4BCC-82CF-0971C59D06AE}"/>
                  </a:ext>
                </a:extLst>
              </p:cNvPr>
              <p:cNvSpPr/>
              <p:nvPr/>
            </p:nvSpPr>
            <p:spPr bwMode="auto">
              <a:xfrm>
                <a:off x="4376738" y="3640138"/>
                <a:ext cx="69850" cy="80963"/>
              </a:xfrm>
              <a:custGeom>
                <a:avLst/>
                <a:gdLst>
                  <a:gd name="T0" fmla="*/ 0 w 26"/>
                  <a:gd name="T1" fmla="*/ 13 h 30"/>
                  <a:gd name="T2" fmla="*/ 11 w 26"/>
                  <a:gd name="T3" fmla="*/ 24 h 30"/>
                  <a:gd name="T4" fmla="*/ 18 w 26"/>
                  <a:gd name="T5" fmla="*/ 18 h 30"/>
                  <a:gd name="T6" fmla="*/ 8 w 26"/>
                  <a:gd name="T7" fmla="*/ 3 h 30"/>
                  <a:gd name="T8" fmla="*/ 22 w 26"/>
                  <a:gd name="T9" fmla="*/ 5 h 30"/>
                  <a:gd name="T10" fmla="*/ 22 w 26"/>
                  <a:gd name="T11" fmla="*/ 22 h 30"/>
                  <a:gd name="T12" fmla="*/ 7 w 26"/>
                  <a:gd name="T13" fmla="*/ 28 h 30"/>
                  <a:gd name="T14" fmla="*/ 0 w 26"/>
                  <a:gd name="T15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0">
                    <a:moveTo>
                      <a:pt x="0" y="13"/>
                    </a:moveTo>
                    <a:cubicBezTo>
                      <a:pt x="3" y="20"/>
                      <a:pt x="5" y="26"/>
                      <a:pt x="11" y="24"/>
                    </a:cubicBezTo>
                    <a:cubicBezTo>
                      <a:pt x="14" y="23"/>
                      <a:pt x="17" y="20"/>
                      <a:pt x="18" y="18"/>
                    </a:cubicBezTo>
                    <a:cubicBezTo>
                      <a:pt x="20" y="12"/>
                      <a:pt x="18" y="10"/>
                      <a:pt x="8" y="3"/>
                    </a:cubicBezTo>
                    <a:cubicBezTo>
                      <a:pt x="13" y="0"/>
                      <a:pt x="18" y="1"/>
                      <a:pt x="22" y="5"/>
                    </a:cubicBezTo>
                    <a:cubicBezTo>
                      <a:pt x="26" y="9"/>
                      <a:pt x="26" y="16"/>
                      <a:pt x="22" y="22"/>
                    </a:cubicBezTo>
                    <a:cubicBezTo>
                      <a:pt x="19" y="27"/>
                      <a:pt x="13" y="30"/>
                      <a:pt x="7" y="28"/>
                    </a:cubicBezTo>
                    <a:cubicBezTo>
                      <a:pt x="1" y="26"/>
                      <a:pt x="0" y="21"/>
                      <a:pt x="0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1" name="Freeform 120">
                <a:extLst>
                  <a:ext uri="{FF2B5EF4-FFF2-40B4-BE49-F238E27FC236}">
                    <a16:creationId xmlns:a16="http://schemas.microsoft.com/office/drawing/2014/main" id="{19C3F309-EDD9-4338-BEAA-A82B020E8380}"/>
                  </a:ext>
                </a:extLst>
              </p:cNvPr>
              <p:cNvSpPr/>
              <p:nvPr/>
            </p:nvSpPr>
            <p:spPr bwMode="auto">
              <a:xfrm>
                <a:off x="4387851" y="3490913"/>
                <a:ext cx="39688" cy="41275"/>
              </a:xfrm>
              <a:custGeom>
                <a:avLst/>
                <a:gdLst>
                  <a:gd name="T0" fmla="*/ 12 w 15"/>
                  <a:gd name="T1" fmla="*/ 0 h 15"/>
                  <a:gd name="T2" fmla="*/ 14 w 15"/>
                  <a:gd name="T3" fmla="*/ 4 h 15"/>
                  <a:gd name="T4" fmla="*/ 7 w 15"/>
                  <a:gd name="T5" fmla="*/ 13 h 15"/>
                  <a:gd name="T6" fmla="*/ 0 w 15"/>
                  <a:gd name="T7" fmla="*/ 14 h 15"/>
                  <a:gd name="T8" fmla="*/ 12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2" y="0"/>
                    </a:moveTo>
                    <a:cubicBezTo>
                      <a:pt x="12" y="1"/>
                      <a:pt x="15" y="3"/>
                      <a:pt x="14" y="4"/>
                    </a:cubicBezTo>
                    <a:cubicBezTo>
                      <a:pt x="12" y="8"/>
                      <a:pt x="10" y="11"/>
                      <a:pt x="7" y="13"/>
                    </a:cubicBezTo>
                    <a:cubicBezTo>
                      <a:pt x="6" y="15"/>
                      <a:pt x="3" y="14"/>
                      <a:pt x="0" y="14"/>
                    </a:cubicBezTo>
                    <a:cubicBezTo>
                      <a:pt x="5" y="9"/>
                      <a:pt x="8" y="5"/>
                      <a:pt x="1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2" name="Freeform 121">
                <a:extLst>
                  <a:ext uri="{FF2B5EF4-FFF2-40B4-BE49-F238E27FC236}">
                    <a16:creationId xmlns:a16="http://schemas.microsoft.com/office/drawing/2014/main" id="{1B39F7DE-892A-4F9D-AC82-DEF7429D632F}"/>
                  </a:ext>
                </a:extLst>
              </p:cNvPr>
              <p:cNvSpPr/>
              <p:nvPr/>
            </p:nvSpPr>
            <p:spPr bwMode="auto">
              <a:xfrm>
                <a:off x="4121151" y="2838450"/>
                <a:ext cx="26988" cy="55563"/>
              </a:xfrm>
              <a:custGeom>
                <a:avLst/>
                <a:gdLst>
                  <a:gd name="T0" fmla="*/ 8 w 10"/>
                  <a:gd name="T1" fmla="*/ 21 h 21"/>
                  <a:gd name="T2" fmla="*/ 2 w 10"/>
                  <a:gd name="T3" fmla="*/ 15 h 21"/>
                  <a:gd name="T4" fmla="*/ 1 w 10"/>
                  <a:gd name="T5" fmla="*/ 3 h 21"/>
                  <a:gd name="T6" fmla="*/ 7 w 10"/>
                  <a:gd name="T7" fmla="*/ 5 h 21"/>
                  <a:gd name="T8" fmla="*/ 10 w 10"/>
                  <a:gd name="T9" fmla="*/ 20 h 21"/>
                  <a:gd name="T10" fmla="*/ 8 w 10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8" y="21"/>
                    </a:moveTo>
                    <a:cubicBezTo>
                      <a:pt x="6" y="19"/>
                      <a:pt x="3" y="18"/>
                      <a:pt x="2" y="15"/>
                    </a:cubicBezTo>
                    <a:cubicBezTo>
                      <a:pt x="1" y="12"/>
                      <a:pt x="0" y="7"/>
                      <a:pt x="1" y="3"/>
                    </a:cubicBezTo>
                    <a:cubicBezTo>
                      <a:pt x="2" y="0"/>
                      <a:pt x="6" y="2"/>
                      <a:pt x="7" y="5"/>
                    </a:cubicBezTo>
                    <a:cubicBezTo>
                      <a:pt x="9" y="9"/>
                      <a:pt x="9" y="15"/>
                      <a:pt x="10" y="20"/>
                    </a:cubicBezTo>
                    <a:cubicBezTo>
                      <a:pt x="10" y="20"/>
                      <a:pt x="9" y="21"/>
                      <a:pt x="8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3" name="Freeform 122">
                <a:extLst>
                  <a:ext uri="{FF2B5EF4-FFF2-40B4-BE49-F238E27FC236}">
                    <a16:creationId xmlns:a16="http://schemas.microsoft.com/office/drawing/2014/main" id="{1DDDFE24-1EB3-44AE-BF6F-5855E4A09BDF}"/>
                  </a:ext>
                </a:extLst>
              </p:cNvPr>
              <p:cNvSpPr/>
              <p:nvPr/>
            </p:nvSpPr>
            <p:spPr bwMode="auto">
              <a:xfrm>
                <a:off x="4148138" y="2846388"/>
                <a:ext cx="30163" cy="39688"/>
              </a:xfrm>
              <a:custGeom>
                <a:avLst/>
                <a:gdLst>
                  <a:gd name="T0" fmla="*/ 9 w 11"/>
                  <a:gd name="T1" fmla="*/ 15 h 15"/>
                  <a:gd name="T2" fmla="*/ 3 w 11"/>
                  <a:gd name="T3" fmla="*/ 0 h 15"/>
                  <a:gd name="T4" fmla="*/ 9 w 11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5">
                    <a:moveTo>
                      <a:pt x="9" y="15"/>
                    </a:moveTo>
                    <a:cubicBezTo>
                      <a:pt x="2" y="15"/>
                      <a:pt x="0" y="10"/>
                      <a:pt x="3" y="0"/>
                    </a:cubicBezTo>
                    <a:cubicBezTo>
                      <a:pt x="9" y="1"/>
                      <a:pt x="11" y="5"/>
                      <a:pt x="9" y="1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4" name="Freeform 123">
                <a:extLst>
                  <a:ext uri="{FF2B5EF4-FFF2-40B4-BE49-F238E27FC236}">
                    <a16:creationId xmlns:a16="http://schemas.microsoft.com/office/drawing/2014/main" id="{28F1DD5C-48F0-4B62-BAF2-A87FA0DF1D89}"/>
                  </a:ext>
                </a:extLst>
              </p:cNvPr>
              <p:cNvSpPr/>
              <p:nvPr/>
            </p:nvSpPr>
            <p:spPr bwMode="auto">
              <a:xfrm>
                <a:off x="4102101" y="3027363"/>
                <a:ext cx="33338" cy="49213"/>
              </a:xfrm>
              <a:custGeom>
                <a:avLst/>
                <a:gdLst>
                  <a:gd name="T0" fmla="*/ 5 w 12"/>
                  <a:gd name="T1" fmla="*/ 0 h 18"/>
                  <a:gd name="T2" fmla="*/ 12 w 12"/>
                  <a:gd name="T3" fmla="*/ 18 h 18"/>
                  <a:gd name="T4" fmla="*/ 5 w 12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8">
                    <a:moveTo>
                      <a:pt x="5" y="0"/>
                    </a:moveTo>
                    <a:cubicBezTo>
                      <a:pt x="7" y="7"/>
                      <a:pt x="9" y="12"/>
                      <a:pt x="12" y="18"/>
                    </a:cubicBezTo>
                    <a:cubicBezTo>
                      <a:pt x="4" y="17"/>
                      <a:pt x="0" y="8"/>
                      <a:pt x="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5" name="Freeform 124">
                <a:extLst>
                  <a:ext uri="{FF2B5EF4-FFF2-40B4-BE49-F238E27FC236}">
                    <a16:creationId xmlns:a16="http://schemas.microsoft.com/office/drawing/2014/main" id="{8773FF97-30ED-4E81-8BE0-40FE02885070}"/>
                  </a:ext>
                </a:extLst>
              </p:cNvPr>
              <p:cNvSpPr/>
              <p:nvPr/>
            </p:nvSpPr>
            <p:spPr bwMode="auto">
              <a:xfrm>
                <a:off x="4132263" y="2608263"/>
                <a:ext cx="22225" cy="50800"/>
              </a:xfrm>
              <a:custGeom>
                <a:avLst/>
                <a:gdLst>
                  <a:gd name="T0" fmla="*/ 3 w 8"/>
                  <a:gd name="T1" fmla="*/ 0 h 19"/>
                  <a:gd name="T2" fmla="*/ 8 w 8"/>
                  <a:gd name="T3" fmla="*/ 16 h 19"/>
                  <a:gd name="T4" fmla="*/ 7 w 8"/>
                  <a:gd name="T5" fmla="*/ 19 h 19"/>
                  <a:gd name="T6" fmla="*/ 4 w 8"/>
                  <a:gd name="T7" fmla="*/ 17 h 19"/>
                  <a:gd name="T8" fmla="*/ 0 w 8"/>
                  <a:gd name="T9" fmla="*/ 1 h 19"/>
                  <a:gd name="T10" fmla="*/ 3 w 8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9">
                    <a:moveTo>
                      <a:pt x="3" y="0"/>
                    </a:moveTo>
                    <a:cubicBezTo>
                      <a:pt x="5" y="6"/>
                      <a:pt x="7" y="11"/>
                      <a:pt x="8" y="16"/>
                    </a:cubicBezTo>
                    <a:cubicBezTo>
                      <a:pt x="8" y="16"/>
                      <a:pt x="7" y="18"/>
                      <a:pt x="7" y="19"/>
                    </a:cubicBezTo>
                    <a:cubicBezTo>
                      <a:pt x="6" y="18"/>
                      <a:pt x="4" y="18"/>
                      <a:pt x="4" y="17"/>
                    </a:cubicBezTo>
                    <a:cubicBezTo>
                      <a:pt x="2" y="12"/>
                      <a:pt x="1" y="6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6" name="Freeform 125">
                <a:extLst>
                  <a:ext uri="{FF2B5EF4-FFF2-40B4-BE49-F238E27FC236}">
                    <a16:creationId xmlns:a16="http://schemas.microsoft.com/office/drawing/2014/main" id="{F511817E-A1A7-4F14-A9C4-78A42E232E6E}"/>
                  </a:ext>
                </a:extLst>
              </p:cNvPr>
              <p:cNvSpPr/>
              <p:nvPr/>
            </p:nvSpPr>
            <p:spPr bwMode="auto">
              <a:xfrm>
                <a:off x="4546601" y="2608263"/>
                <a:ext cx="19050" cy="50800"/>
              </a:xfrm>
              <a:custGeom>
                <a:avLst/>
                <a:gdLst>
                  <a:gd name="T0" fmla="*/ 7 w 7"/>
                  <a:gd name="T1" fmla="*/ 1 h 19"/>
                  <a:gd name="T2" fmla="*/ 4 w 7"/>
                  <a:gd name="T3" fmla="*/ 16 h 19"/>
                  <a:gd name="T4" fmla="*/ 1 w 7"/>
                  <a:gd name="T5" fmla="*/ 19 h 19"/>
                  <a:gd name="T6" fmla="*/ 0 w 7"/>
                  <a:gd name="T7" fmla="*/ 15 h 19"/>
                  <a:gd name="T8" fmla="*/ 5 w 7"/>
                  <a:gd name="T9" fmla="*/ 0 h 19"/>
                  <a:gd name="T10" fmla="*/ 7 w 7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7" y="1"/>
                    </a:moveTo>
                    <a:cubicBezTo>
                      <a:pt x="6" y="6"/>
                      <a:pt x="5" y="11"/>
                      <a:pt x="4" y="16"/>
                    </a:cubicBezTo>
                    <a:cubicBezTo>
                      <a:pt x="4" y="17"/>
                      <a:pt x="2" y="18"/>
                      <a:pt x="1" y="19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1" y="10"/>
                      <a:pt x="3" y="5"/>
                      <a:pt x="5" y="0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7" name="Freeform 126">
                <a:extLst>
                  <a:ext uri="{FF2B5EF4-FFF2-40B4-BE49-F238E27FC236}">
                    <a16:creationId xmlns:a16="http://schemas.microsoft.com/office/drawing/2014/main" id="{CB575B40-DF8F-466D-B5C1-AD3674273098}"/>
                  </a:ext>
                </a:extLst>
              </p:cNvPr>
              <p:cNvSpPr/>
              <p:nvPr/>
            </p:nvSpPr>
            <p:spPr bwMode="auto">
              <a:xfrm>
                <a:off x="4181476" y="2851150"/>
                <a:ext cx="19050" cy="34925"/>
              </a:xfrm>
              <a:custGeom>
                <a:avLst/>
                <a:gdLst>
                  <a:gd name="T0" fmla="*/ 7 w 7"/>
                  <a:gd name="T1" fmla="*/ 13 h 13"/>
                  <a:gd name="T2" fmla="*/ 0 w 7"/>
                  <a:gd name="T3" fmla="*/ 3 h 13"/>
                  <a:gd name="T4" fmla="*/ 2 w 7"/>
                  <a:gd name="T5" fmla="*/ 0 h 13"/>
                  <a:gd name="T6" fmla="*/ 6 w 7"/>
                  <a:gd name="T7" fmla="*/ 3 h 13"/>
                  <a:gd name="T8" fmla="*/ 7 w 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7" y="13"/>
                    </a:moveTo>
                    <a:cubicBezTo>
                      <a:pt x="1" y="12"/>
                      <a:pt x="0" y="8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3" y="0"/>
                      <a:pt x="6" y="2"/>
                      <a:pt x="6" y="3"/>
                    </a:cubicBezTo>
                    <a:cubicBezTo>
                      <a:pt x="7" y="6"/>
                      <a:pt x="7" y="9"/>
                      <a:pt x="7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8" name="Freeform 127">
                <a:extLst>
                  <a:ext uri="{FF2B5EF4-FFF2-40B4-BE49-F238E27FC236}">
                    <a16:creationId xmlns:a16="http://schemas.microsoft.com/office/drawing/2014/main" id="{07A17C3F-0837-44EE-89BD-51E420DCC436}"/>
                  </a:ext>
                </a:extLst>
              </p:cNvPr>
              <p:cNvSpPr/>
              <p:nvPr/>
            </p:nvSpPr>
            <p:spPr bwMode="auto">
              <a:xfrm>
                <a:off x="4465638" y="2590800"/>
                <a:ext cx="23813" cy="38100"/>
              </a:xfrm>
              <a:custGeom>
                <a:avLst/>
                <a:gdLst>
                  <a:gd name="T0" fmla="*/ 6 w 9"/>
                  <a:gd name="T1" fmla="*/ 1 h 14"/>
                  <a:gd name="T2" fmla="*/ 0 w 9"/>
                  <a:gd name="T3" fmla="*/ 14 h 14"/>
                  <a:gd name="T4" fmla="*/ 4 w 9"/>
                  <a:gd name="T5" fmla="*/ 0 h 14"/>
                  <a:gd name="T6" fmla="*/ 6 w 9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6" y="1"/>
                    </a:moveTo>
                    <a:cubicBezTo>
                      <a:pt x="9" y="8"/>
                      <a:pt x="7" y="12"/>
                      <a:pt x="0" y="14"/>
                    </a:cubicBezTo>
                    <a:cubicBezTo>
                      <a:pt x="2" y="9"/>
                      <a:pt x="3" y="5"/>
                      <a:pt x="4" y="0"/>
                    </a:cubicBezTo>
                    <a:cubicBezTo>
                      <a:pt x="4" y="1"/>
                      <a:pt x="5" y="1"/>
                      <a:pt x="6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9" name="Freeform 128">
                <a:extLst>
                  <a:ext uri="{FF2B5EF4-FFF2-40B4-BE49-F238E27FC236}">
                    <a16:creationId xmlns:a16="http://schemas.microsoft.com/office/drawing/2014/main" id="{3289D2DC-7851-41CD-8AFC-B57BD235FB08}"/>
                  </a:ext>
                </a:extLst>
              </p:cNvPr>
              <p:cNvSpPr/>
              <p:nvPr/>
            </p:nvSpPr>
            <p:spPr bwMode="auto">
              <a:xfrm>
                <a:off x="4211638" y="2590800"/>
                <a:ext cx="20638" cy="38100"/>
              </a:xfrm>
              <a:custGeom>
                <a:avLst/>
                <a:gdLst>
                  <a:gd name="T0" fmla="*/ 8 w 8"/>
                  <a:gd name="T1" fmla="*/ 14 h 14"/>
                  <a:gd name="T2" fmla="*/ 5 w 8"/>
                  <a:gd name="T3" fmla="*/ 0 h 14"/>
                  <a:gd name="T4" fmla="*/ 8 w 8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14"/>
                    </a:moveTo>
                    <a:cubicBezTo>
                      <a:pt x="1" y="12"/>
                      <a:pt x="0" y="7"/>
                      <a:pt x="5" y="0"/>
                    </a:cubicBezTo>
                    <a:cubicBezTo>
                      <a:pt x="6" y="5"/>
                      <a:pt x="7" y="9"/>
                      <a:pt x="8" y="1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0" name="Freeform 129">
                <a:extLst>
                  <a:ext uri="{FF2B5EF4-FFF2-40B4-BE49-F238E27FC236}">
                    <a16:creationId xmlns:a16="http://schemas.microsoft.com/office/drawing/2014/main" id="{BCD3E84B-5468-404A-BF02-1100CD276A1A}"/>
                  </a:ext>
                </a:extLst>
              </p:cNvPr>
              <p:cNvSpPr/>
              <p:nvPr/>
            </p:nvSpPr>
            <p:spPr bwMode="auto">
              <a:xfrm>
                <a:off x="4138613" y="3027363"/>
                <a:ext cx="15875" cy="30163"/>
              </a:xfrm>
              <a:custGeom>
                <a:avLst/>
                <a:gdLst>
                  <a:gd name="T0" fmla="*/ 2 w 6"/>
                  <a:gd name="T1" fmla="*/ 11 h 11"/>
                  <a:gd name="T2" fmla="*/ 0 w 6"/>
                  <a:gd name="T3" fmla="*/ 1 h 11"/>
                  <a:gd name="T4" fmla="*/ 4 w 6"/>
                  <a:gd name="T5" fmla="*/ 0 h 11"/>
                  <a:gd name="T6" fmla="*/ 6 w 6"/>
                  <a:gd name="T7" fmla="*/ 10 h 11"/>
                  <a:gd name="T8" fmla="*/ 2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2" y="1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ubicBezTo>
                      <a:pt x="5" y="4"/>
                      <a:pt x="5" y="7"/>
                      <a:pt x="6" y="10"/>
                    </a:cubicBezTo>
                    <a:cubicBezTo>
                      <a:pt x="5" y="11"/>
                      <a:pt x="3" y="11"/>
                      <a:pt x="2" y="1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1" name="Freeform 130">
                <a:extLst>
                  <a:ext uri="{FF2B5EF4-FFF2-40B4-BE49-F238E27FC236}">
                    <a16:creationId xmlns:a16="http://schemas.microsoft.com/office/drawing/2014/main" id="{CC5BA82B-72F6-40AF-BBAD-9D575FC0395B}"/>
                  </a:ext>
                </a:extLst>
              </p:cNvPr>
              <p:cNvSpPr/>
              <p:nvPr/>
            </p:nvSpPr>
            <p:spPr bwMode="auto">
              <a:xfrm>
                <a:off x="4511676" y="2605088"/>
                <a:ext cx="19050" cy="34925"/>
              </a:xfrm>
              <a:custGeom>
                <a:avLst/>
                <a:gdLst>
                  <a:gd name="T0" fmla="*/ 0 w 7"/>
                  <a:gd name="T1" fmla="*/ 12 h 13"/>
                  <a:gd name="T2" fmla="*/ 5 w 7"/>
                  <a:gd name="T3" fmla="*/ 0 h 13"/>
                  <a:gd name="T4" fmla="*/ 7 w 7"/>
                  <a:gd name="T5" fmla="*/ 1 h 13"/>
                  <a:gd name="T6" fmla="*/ 3 w 7"/>
                  <a:gd name="T7" fmla="*/ 13 h 13"/>
                  <a:gd name="T8" fmla="*/ 0 w 7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0" y="12"/>
                    </a:moveTo>
                    <a:cubicBezTo>
                      <a:pt x="1" y="8"/>
                      <a:pt x="3" y="4"/>
                      <a:pt x="5" y="0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6" y="5"/>
                      <a:pt x="4" y="9"/>
                      <a:pt x="3" y="13"/>
                    </a:cubicBezTo>
                    <a:cubicBezTo>
                      <a:pt x="2" y="13"/>
                      <a:pt x="1" y="12"/>
                      <a:pt x="0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2" name="Freeform 131">
                <a:extLst>
                  <a:ext uri="{FF2B5EF4-FFF2-40B4-BE49-F238E27FC236}">
                    <a16:creationId xmlns:a16="http://schemas.microsoft.com/office/drawing/2014/main" id="{672E546B-5FEA-4703-AAE9-2CFE77010565}"/>
                  </a:ext>
                </a:extLst>
              </p:cNvPr>
              <p:cNvSpPr/>
              <p:nvPr/>
            </p:nvSpPr>
            <p:spPr bwMode="auto">
              <a:xfrm>
                <a:off x="4167188" y="2605088"/>
                <a:ext cx="22225" cy="34925"/>
              </a:xfrm>
              <a:custGeom>
                <a:avLst/>
                <a:gdLst>
                  <a:gd name="T0" fmla="*/ 5 w 8"/>
                  <a:gd name="T1" fmla="*/ 13 h 13"/>
                  <a:gd name="T2" fmla="*/ 0 w 8"/>
                  <a:gd name="T3" fmla="*/ 1 h 13"/>
                  <a:gd name="T4" fmla="*/ 2 w 8"/>
                  <a:gd name="T5" fmla="*/ 0 h 13"/>
                  <a:gd name="T6" fmla="*/ 8 w 8"/>
                  <a:gd name="T7" fmla="*/ 12 h 13"/>
                  <a:gd name="T8" fmla="*/ 5 w 8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5" y="13"/>
                    </a:moveTo>
                    <a:cubicBezTo>
                      <a:pt x="3" y="9"/>
                      <a:pt x="1" y="5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4" y="4"/>
                      <a:pt x="6" y="8"/>
                      <a:pt x="8" y="12"/>
                    </a:cubicBezTo>
                    <a:cubicBezTo>
                      <a:pt x="7" y="12"/>
                      <a:pt x="6" y="13"/>
                      <a:pt x="5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3" name="Freeform 132">
                <a:extLst>
                  <a:ext uri="{FF2B5EF4-FFF2-40B4-BE49-F238E27FC236}">
                    <a16:creationId xmlns:a16="http://schemas.microsoft.com/office/drawing/2014/main" id="{A48C19F4-8FE6-44E4-A52A-E7D610F22700}"/>
                  </a:ext>
                </a:extLst>
              </p:cNvPr>
              <p:cNvSpPr/>
              <p:nvPr/>
            </p:nvSpPr>
            <p:spPr bwMode="auto">
              <a:xfrm>
                <a:off x="4175126" y="3038475"/>
                <a:ext cx="14288" cy="26988"/>
              </a:xfrm>
              <a:custGeom>
                <a:avLst/>
                <a:gdLst>
                  <a:gd name="T0" fmla="*/ 2 w 5"/>
                  <a:gd name="T1" fmla="*/ 10 h 10"/>
                  <a:gd name="T2" fmla="*/ 0 w 5"/>
                  <a:gd name="T3" fmla="*/ 1 h 10"/>
                  <a:gd name="T4" fmla="*/ 1 w 5"/>
                  <a:gd name="T5" fmla="*/ 0 h 10"/>
                  <a:gd name="T6" fmla="*/ 5 w 5"/>
                  <a:gd name="T7" fmla="*/ 2 h 10"/>
                  <a:gd name="T8" fmla="*/ 5 w 5"/>
                  <a:gd name="T9" fmla="*/ 10 h 10"/>
                  <a:gd name="T10" fmla="*/ 2 w 5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2" y="10"/>
                    </a:moveTo>
                    <a:cubicBezTo>
                      <a:pt x="1" y="7"/>
                      <a:pt x="0" y="4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1"/>
                      <a:pt x="5" y="1"/>
                      <a:pt x="5" y="2"/>
                    </a:cubicBezTo>
                    <a:cubicBezTo>
                      <a:pt x="5" y="5"/>
                      <a:pt x="5" y="7"/>
                      <a:pt x="5" y="10"/>
                    </a:cubicBezTo>
                    <a:cubicBezTo>
                      <a:pt x="4" y="10"/>
                      <a:pt x="3" y="10"/>
                      <a:pt x="2" y="1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4" name="Freeform 133">
                <a:extLst>
                  <a:ext uri="{FF2B5EF4-FFF2-40B4-BE49-F238E27FC236}">
                    <a16:creationId xmlns:a16="http://schemas.microsoft.com/office/drawing/2014/main" id="{49F34BC6-114E-4938-997C-E802D5F4014A}"/>
                  </a:ext>
                </a:extLst>
              </p:cNvPr>
              <p:cNvSpPr/>
              <p:nvPr/>
            </p:nvSpPr>
            <p:spPr bwMode="auto">
              <a:xfrm>
                <a:off x="4573588" y="2628900"/>
                <a:ext cx="22225" cy="34925"/>
              </a:xfrm>
              <a:custGeom>
                <a:avLst/>
                <a:gdLst>
                  <a:gd name="T0" fmla="*/ 0 w 8"/>
                  <a:gd name="T1" fmla="*/ 12 h 13"/>
                  <a:gd name="T2" fmla="*/ 6 w 8"/>
                  <a:gd name="T3" fmla="*/ 0 h 13"/>
                  <a:gd name="T4" fmla="*/ 8 w 8"/>
                  <a:gd name="T5" fmla="*/ 1 h 13"/>
                  <a:gd name="T6" fmla="*/ 3 w 8"/>
                  <a:gd name="T7" fmla="*/ 13 h 13"/>
                  <a:gd name="T8" fmla="*/ 0 w 8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0" y="12"/>
                    </a:moveTo>
                    <a:cubicBezTo>
                      <a:pt x="2" y="8"/>
                      <a:pt x="4" y="4"/>
                      <a:pt x="6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6" y="5"/>
                      <a:pt x="5" y="9"/>
                      <a:pt x="3" y="13"/>
                    </a:cubicBezTo>
                    <a:cubicBezTo>
                      <a:pt x="2" y="13"/>
                      <a:pt x="1" y="12"/>
                      <a:pt x="0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5" name="Freeform 134">
                <a:extLst>
                  <a:ext uri="{FF2B5EF4-FFF2-40B4-BE49-F238E27FC236}">
                    <a16:creationId xmlns:a16="http://schemas.microsoft.com/office/drawing/2014/main" id="{14963BC5-4D28-44FD-A374-D1C02A2D2905}"/>
                  </a:ext>
                </a:extLst>
              </p:cNvPr>
              <p:cNvSpPr/>
              <p:nvPr/>
            </p:nvSpPr>
            <p:spPr bwMode="auto">
              <a:xfrm>
                <a:off x="4108451" y="2628900"/>
                <a:ext cx="19050" cy="33338"/>
              </a:xfrm>
              <a:custGeom>
                <a:avLst/>
                <a:gdLst>
                  <a:gd name="T0" fmla="*/ 0 w 7"/>
                  <a:gd name="T1" fmla="*/ 0 h 12"/>
                  <a:gd name="T2" fmla="*/ 7 w 7"/>
                  <a:gd name="T3" fmla="*/ 12 h 12"/>
                  <a:gd name="T4" fmla="*/ 0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cubicBezTo>
                      <a:pt x="2" y="4"/>
                      <a:pt x="4" y="8"/>
                      <a:pt x="7" y="12"/>
                    </a:cubicBezTo>
                    <a:cubicBezTo>
                      <a:pt x="1" y="11"/>
                      <a:pt x="1" y="10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87BE70F1-2BCD-4FED-9C70-E24FD6AA8668}"/>
              </a:ext>
            </a:extLst>
          </p:cNvPr>
          <p:cNvSpPr txBox="1"/>
          <p:nvPr/>
        </p:nvSpPr>
        <p:spPr>
          <a:xfrm>
            <a:off x="4632368" y="587304"/>
            <a:ext cx="70406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solidFill>
                  <a:srgbClr val="00B05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cs typeface="Times New Roman" panose="02020603050405020304" pitchFamily="18" charset="0"/>
              </a:rPr>
              <a:t>hia số đo thời gian cho một số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94FB7E-92B3-4D74-8B29-2A1EDFA0AC4B}"/>
              </a:ext>
            </a:extLst>
          </p:cNvPr>
          <p:cNvGrpSpPr/>
          <p:nvPr/>
        </p:nvGrpSpPr>
        <p:grpSpPr>
          <a:xfrm>
            <a:off x="4126484" y="1541145"/>
            <a:ext cx="889884" cy="990632"/>
            <a:chOff x="4172143" y="2142319"/>
            <a:chExt cx="889884" cy="990632"/>
          </a:xfrm>
        </p:grpSpPr>
        <p:grpSp>
          <p:nvGrpSpPr>
            <p:cNvPr id="96" name="组合 470">
              <a:extLst>
                <a:ext uri="{FF2B5EF4-FFF2-40B4-BE49-F238E27FC236}">
                  <a16:creationId xmlns:a16="http://schemas.microsoft.com/office/drawing/2014/main" id="{CC2B33C5-0481-4E24-A43B-7AD58E21C58C}"/>
                </a:ext>
              </a:extLst>
            </p:cNvPr>
            <p:cNvGrpSpPr/>
            <p:nvPr/>
          </p:nvGrpSpPr>
          <p:grpSpPr>
            <a:xfrm>
              <a:off x="4172143" y="2234104"/>
              <a:ext cx="889884" cy="898847"/>
              <a:chOff x="1746814" y="1981505"/>
              <a:chExt cx="889884" cy="898847"/>
            </a:xfrm>
          </p:grpSpPr>
          <p:sp>
            <p:nvSpPr>
              <p:cNvPr id="97" name="椭圆 31">
                <a:extLst>
                  <a:ext uri="{FF2B5EF4-FFF2-40B4-BE49-F238E27FC236}">
                    <a16:creationId xmlns:a16="http://schemas.microsoft.com/office/drawing/2014/main" id="{B0BE42EE-6F19-4A28-8553-1A20C7FC86CF}"/>
                  </a:ext>
                </a:extLst>
              </p:cNvPr>
              <p:cNvSpPr/>
              <p:nvPr/>
            </p:nvSpPr>
            <p:spPr>
              <a:xfrm rot="15654318">
                <a:off x="1742332" y="1985987"/>
                <a:ext cx="898847" cy="889884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321" y="connsiteY0-322"/>
                  </a:cxn>
                  <a:cxn ang="0">
                    <a:pos x="connsiteX1-323" y="connsiteY1-324"/>
                  </a:cxn>
                  <a:cxn ang="0">
                    <a:pos x="connsiteX2-325" y="connsiteY2-326"/>
                  </a:cxn>
                  <a:cxn ang="0">
                    <a:pos x="connsiteX3-327" y="connsiteY3-328"/>
                  </a:cxn>
                  <a:cxn ang="0">
                    <a:pos x="connsiteX4-329" y="connsiteY4-330"/>
                  </a:cxn>
                  <a:cxn ang="0">
                    <a:pos x="connsiteX5-331" y="connsiteY5-33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AE7F4F"/>
                  </a:solidFill>
                </a:endParaRPr>
              </a:p>
            </p:txBody>
          </p:sp>
          <p:grpSp>
            <p:nvGrpSpPr>
              <p:cNvPr id="98" name="组合 472">
                <a:extLst>
                  <a:ext uri="{FF2B5EF4-FFF2-40B4-BE49-F238E27FC236}">
                    <a16:creationId xmlns:a16="http://schemas.microsoft.com/office/drawing/2014/main" id="{D5A252C2-986C-4D18-8F93-24D6F004B58F}"/>
                  </a:ext>
                </a:extLst>
              </p:cNvPr>
              <p:cNvGrpSpPr/>
              <p:nvPr/>
            </p:nvGrpSpPr>
            <p:grpSpPr>
              <a:xfrm>
                <a:off x="1970416" y="2261727"/>
                <a:ext cx="480202" cy="412282"/>
                <a:chOff x="2216150" y="1277938"/>
                <a:chExt cx="639763" cy="549275"/>
              </a:xfrm>
              <a:solidFill>
                <a:schemeClr val="bg1"/>
              </a:solidFill>
            </p:grpSpPr>
            <p:sp>
              <p:nvSpPr>
                <p:cNvPr id="99" name="Freeform 832">
                  <a:extLst>
                    <a:ext uri="{FF2B5EF4-FFF2-40B4-BE49-F238E27FC236}">
                      <a16:creationId xmlns:a16="http://schemas.microsoft.com/office/drawing/2014/main" id="{403B717B-F343-407E-8C2E-B1B169092D83}"/>
                    </a:ext>
                  </a:extLst>
                </p:cNvPr>
                <p:cNvSpPr/>
                <p:nvPr/>
              </p:nvSpPr>
              <p:spPr bwMode="auto">
                <a:xfrm>
                  <a:off x="2216150" y="1428750"/>
                  <a:ext cx="14288" cy="63500"/>
                </a:xfrm>
                <a:custGeom>
                  <a:avLst/>
                  <a:gdLst/>
                  <a:ahLst/>
                  <a:cxnLst>
                    <a:cxn ang="0">
                      <a:pos x="27" y="4"/>
                    </a:cxn>
                    <a:cxn ang="0">
                      <a:pos x="27" y="4"/>
                    </a:cxn>
                    <a:cxn ang="0">
                      <a:pos x="27" y="2"/>
                    </a:cxn>
                    <a:cxn ang="0">
                      <a:pos x="26" y="1"/>
                    </a:cxn>
                    <a:cxn ang="0">
                      <a:pos x="25" y="0"/>
                    </a:cxn>
                    <a:cxn ang="0">
                      <a:pos x="23" y="0"/>
                    </a:cxn>
                    <a:cxn ang="0">
                      <a:pos x="21" y="0"/>
                    </a:cxn>
                    <a:cxn ang="0">
                      <a:pos x="20" y="1"/>
                    </a:cxn>
                    <a:cxn ang="0">
                      <a:pos x="19" y="2"/>
                    </a:cxn>
                    <a:cxn ang="0">
                      <a:pos x="18" y="4"/>
                    </a:cxn>
                    <a:cxn ang="0">
                      <a:pos x="18" y="4"/>
                    </a:cxn>
                    <a:cxn ang="0">
                      <a:pos x="17" y="22"/>
                    </a:cxn>
                    <a:cxn ang="0">
                      <a:pos x="14" y="39"/>
                    </a:cxn>
                    <a:cxn ang="0">
                      <a:pos x="9" y="56"/>
                    </a:cxn>
                    <a:cxn ang="0">
                      <a:pos x="4" y="73"/>
                    </a:cxn>
                    <a:cxn ang="0">
                      <a:pos x="4" y="73"/>
                    </a:cxn>
                    <a:cxn ang="0">
                      <a:pos x="2" y="84"/>
                    </a:cxn>
                    <a:cxn ang="0">
                      <a:pos x="1" y="95"/>
                    </a:cxn>
                    <a:cxn ang="0">
                      <a:pos x="0" y="100"/>
                    </a:cxn>
                    <a:cxn ang="0">
                      <a:pos x="1" y="106"/>
                    </a:cxn>
                    <a:cxn ang="0">
                      <a:pos x="2" y="111"/>
                    </a:cxn>
                    <a:cxn ang="0">
                      <a:pos x="4" y="116"/>
                    </a:cxn>
                    <a:cxn ang="0">
                      <a:pos x="4" y="116"/>
                    </a:cxn>
                    <a:cxn ang="0">
                      <a:pos x="5" y="117"/>
                    </a:cxn>
                    <a:cxn ang="0">
                      <a:pos x="7" y="118"/>
                    </a:cxn>
                    <a:cxn ang="0">
                      <a:pos x="8" y="118"/>
                    </a:cxn>
                    <a:cxn ang="0">
                      <a:pos x="10" y="118"/>
                    </a:cxn>
                    <a:cxn ang="0">
                      <a:pos x="12" y="116"/>
                    </a:cxn>
                    <a:cxn ang="0">
                      <a:pos x="13" y="115"/>
                    </a:cxn>
                    <a:cxn ang="0">
                      <a:pos x="14" y="113"/>
                    </a:cxn>
                    <a:cxn ang="0">
                      <a:pos x="13" y="111"/>
                    </a:cxn>
                    <a:cxn ang="0">
                      <a:pos x="13" y="111"/>
                    </a:cxn>
                    <a:cxn ang="0">
                      <a:pos x="10" y="104"/>
                    </a:cxn>
                    <a:cxn ang="0">
                      <a:pos x="9" y="97"/>
                    </a:cxn>
                    <a:cxn ang="0">
                      <a:pos x="10" y="91"/>
                    </a:cxn>
                    <a:cxn ang="0">
                      <a:pos x="12" y="83"/>
                    </a:cxn>
                    <a:cxn ang="0">
                      <a:pos x="16" y="68"/>
                    </a:cxn>
                    <a:cxn ang="0">
                      <a:pos x="20" y="56"/>
                    </a:cxn>
                    <a:cxn ang="0">
                      <a:pos x="20" y="56"/>
                    </a:cxn>
                    <a:cxn ang="0">
                      <a:pos x="23" y="44"/>
                    </a:cxn>
                    <a:cxn ang="0">
                      <a:pos x="26" y="30"/>
                    </a:cxn>
                    <a:cxn ang="0">
                      <a:pos x="27" y="4"/>
                    </a:cxn>
                    <a:cxn ang="0">
                      <a:pos x="27" y="4"/>
                    </a:cxn>
                  </a:cxnLst>
                  <a:rect l="0" t="0" r="r" b="b"/>
                  <a:pathLst>
                    <a:path w="27" h="118">
                      <a:moveTo>
                        <a:pt x="27" y="4"/>
                      </a:move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6" y="1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9" y="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7" y="22"/>
                      </a:lnTo>
                      <a:lnTo>
                        <a:pt x="14" y="39"/>
                      </a:lnTo>
                      <a:lnTo>
                        <a:pt x="9" y="56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2" y="84"/>
                      </a:lnTo>
                      <a:lnTo>
                        <a:pt x="1" y="95"/>
                      </a:lnTo>
                      <a:lnTo>
                        <a:pt x="0" y="100"/>
                      </a:lnTo>
                      <a:lnTo>
                        <a:pt x="1" y="106"/>
                      </a:lnTo>
                      <a:lnTo>
                        <a:pt x="2" y="111"/>
                      </a:lnTo>
                      <a:lnTo>
                        <a:pt x="4" y="116"/>
                      </a:lnTo>
                      <a:lnTo>
                        <a:pt x="4" y="116"/>
                      </a:lnTo>
                      <a:lnTo>
                        <a:pt x="5" y="117"/>
                      </a:lnTo>
                      <a:lnTo>
                        <a:pt x="7" y="118"/>
                      </a:lnTo>
                      <a:lnTo>
                        <a:pt x="8" y="118"/>
                      </a:lnTo>
                      <a:lnTo>
                        <a:pt x="10" y="118"/>
                      </a:lnTo>
                      <a:lnTo>
                        <a:pt x="12" y="116"/>
                      </a:lnTo>
                      <a:lnTo>
                        <a:pt x="13" y="115"/>
                      </a:lnTo>
                      <a:lnTo>
                        <a:pt x="14" y="113"/>
                      </a:lnTo>
                      <a:lnTo>
                        <a:pt x="13" y="111"/>
                      </a:lnTo>
                      <a:lnTo>
                        <a:pt x="13" y="111"/>
                      </a:lnTo>
                      <a:lnTo>
                        <a:pt x="10" y="104"/>
                      </a:lnTo>
                      <a:lnTo>
                        <a:pt x="9" y="97"/>
                      </a:lnTo>
                      <a:lnTo>
                        <a:pt x="10" y="91"/>
                      </a:lnTo>
                      <a:lnTo>
                        <a:pt x="12" y="83"/>
                      </a:lnTo>
                      <a:lnTo>
                        <a:pt x="16" y="68"/>
                      </a:lnTo>
                      <a:lnTo>
                        <a:pt x="20" y="56"/>
                      </a:lnTo>
                      <a:lnTo>
                        <a:pt x="20" y="56"/>
                      </a:lnTo>
                      <a:lnTo>
                        <a:pt x="23" y="44"/>
                      </a:lnTo>
                      <a:lnTo>
                        <a:pt x="26" y="30"/>
                      </a:lnTo>
                      <a:lnTo>
                        <a:pt x="27" y="4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00" name="Freeform 833">
                  <a:extLst>
                    <a:ext uri="{FF2B5EF4-FFF2-40B4-BE49-F238E27FC236}">
                      <a16:creationId xmlns:a16="http://schemas.microsoft.com/office/drawing/2014/main" id="{D0234D55-5403-4C02-BF4E-9E820D0A7CE3}"/>
                    </a:ext>
                  </a:extLst>
                </p:cNvPr>
                <p:cNvSpPr/>
                <p:nvPr/>
              </p:nvSpPr>
              <p:spPr bwMode="auto">
                <a:xfrm>
                  <a:off x="2251075" y="1462088"/>
                  <a:ext cx="9525" cy="53975"/>
                </a:xfrm>
                <a:custGeom>
                  <a:avLst/>
                  <a:gdLst/>
                  <a:ahLst/>
                  <a:cxnLst>
                    <a:cxn ang="0">
                      <a:pos x="20" y="5"/>
                    </a:cxn>
                    <a:cxn ang="0">
                      <a:pos x="20" y="5"/>
                    </a:cxn>
                    <a:cxn ang="0">
                      <a:pos x="19" y="3"/>
                    </a:cxn>
                    <a:cxn ang="0">
                      <a:pos x="18" y="1"/>
                    </a:cxn>
                    <a:cxn ang="0">
                      <a:pos x="17" y="1"/>
                    </a:cxn>
                    <a:cxn ang="0">
                      <a:pos x="15" y="0"/>
                    </a:cxn>
                    <a:cxn ang="0">
                      <a:pos x="13" y="1"/>
                    </a:cxn>
                    <a:cxn ang="0">
                      <a:pos x="12" y="1"/>
                    </a:cxn>
                    <a:cxn ang="0">
                      <a:pos x="11" y="3"/>
                    </a:cxn>
                    <a:cxn ang="0">
                      <a:pos x="10" y="5"/>
                    </a:cxn>
                    <a:cxn ang="0">
                      <a:pos x="10" y="55"/>
                    </a:cxn>
                    <a:cxn ang="0">
                      <a:pos x="10" y="55"/>
                    </a:cxn>
                    <a:cxn ang="0">
                      <a:pos x="10" y="61"/>
                    </a:cxn>
                    <a:cxn ang="0">
                      <a:pos x="8" y="66"/>
                    </a:cxn>
                    <a:cxn ang="0">
                      <a:pos x="5" y="78"/>
                    </a:cxn>
                    <a:cxn ang="0">
                      <a:pos x="2" y="88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1"/>
                    </a:cxn>
                    <a:cxn ang="0">
                      <a:pos x="1" y="103"/>
                    </a:cxn>
                    <a:cxn ang="0">
                      <a:pos x="3" y="104"/>
                    </a:cxn>
                    <a:cxn ang="0">
                      <a:pos x="4" y="104"/>
                    </a:cxn>
                    <a:cxn ang="0">
                      <a:pos x="8" y="103"/>
                    </a:cxn>
                    <a:cxn ang="0">
                      <a:pos x="10" y="101"/>
                    </a:cxn>
                    <a:cxn ang="0">
                      <a:pos x="10" y="100"/>
                    </a:cxn>
                    <a:cxn ang="0">
                      <a:pos x="10" y="100"/>
                    </a:cxn>
                    <a:cxn ang="0">
                      <a:pos x="12" y="90"/>
                    </a:cxn>
                    <a:cxn ang="0">
                      <a:pos x="15" y="81"/>
                    </a:cxn>
                    <a:cxn ang="0">
                      <a:pos x="18" y="71"/>
                    </a:cxn>
                    <a:cxn ang="0">
                      <a:pos x="20" y="62"/>
                    </a:cxn>
                    <a:cxn ang="0">
                      <a:pos x="20" y="62"/>
                    </a:cxn>
                    <a:cxn ang="0">
                      <a:pos x="20" y="48"/>
                    </a:cxn>
                    <a:cxn ang="0">
                      <a:pos x="20" y="33"/>
                    </a:cxn>
                    <a:cxn ang="0">
                      <a:pos x="20" y="5"/>
                    </a:cxn>
                    <a:cxn ang="0">
                      <a:pos x="20" y="5"/>
                    </a:cxn>
                  </a:cxnLst>
                  <a:rect l="0" t="0" r="r" b="b"/>
                  <a:pathLst>
                    <a:path w="20" h="104">
                      <a:moveTo>
                        <a:pt x="20" y="5"/>
                      </a:moveTo>
                      <a:lnTo>
                        <a:pt x="20" y="5"/>
                      </a:lnTo>
                      <a:lnTo>
                        <a:pt x="19" y="3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3"/>
                      </a:lnTo>
                      <a:lnTo>
                        <a:pt x="10" y="5"/>
                      </a:lnTo>
                      <a:lnTo>
                        <a:pt x="10" y="55"/>
                      </a:lnTo>
                      <a:lnTo>
                        <a:pt x="10" y="55"/>
                      </a:lnTo>
                      <a:lnTo>
                        <a:pt x="10" y="61"/>
                      </a:lnTo>
                      <a:lnTo>
                        <a:pt x="8" y="66"/>
                      </a:lnTo>
                      <a:lnTo>
                        <a:pt x="5" y="78"/>
                      </a:lnTo>
                      <a:lnTo>
                        <a:pt x="2" y="88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1"/>
                      </a:lnTo>
                      <a:lnTo>
                        <a:pt x="1" y="103"/>
                      </a:lnTo>
                      <a:lnTo>
                        <a:pt x="3" y="104"/>
                      </a:lnTo>
                      <a:lnTo>
                        <a:pt x="4" y="104"/>
                      </a:lnTo>
                      <a:lnTo>
                        <a:pt x="8" y="103"/>
                      </a:lnTo>
                      <a:lnTo>
                        <a:pt x="10" y="101"/>
                      </a:lnTo>
                      <a:lnTo>
                        <a:pt x="10" y="100"/>
                      </a:lnTo>
                      <a:lnTo>
                        <a:pt x="10" y="100"/>
                      </a:lnTo>
                      <a:lnTo>
                        <a:pt x="12" y="90"/>
                      </a:lnTo>
                      <a:lnTo>
                        <a:pt x="15" y="81"/>
                      </a:lnTo>
                      <a:lnTo>
                        <a:pt x="18" y="71"/>
                      </a:lnTo>
                      <a:lnTo>
                        <a:pt x="20" y="62"/>
                      </a:lnTo>
                      <a:lnTo>
                        <a:pt x="20" y="62"/>
                      </a:lnTo>
                      <a:lnTo>
                        <a:pt x="20" y="48"/>
                      </a:lnTo>
                      <a:lnTo>
                        <a:pt x="20" y="33"/>
                      </a:lnTo>
                      <a:lnTo>
                        <a:pt x="20" y="5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01" name="Freeform 834">
                  <a:extLst>
                    <a:ext uri="{FF2B5EF4-FFF2-40B4-BE49-F238E27FC236}">
                      <a16:creationId xmlns:a16="http://schemas.microsoft.com/office/drawing/2014/main" id="{B82DD71A-A460-47E7-9A22-E846B3B5E65C}"/>
                    </a:ext>
                  </a:extLst>
                </p:cNvPr>
                <p:cNvSpPr/>
                <p:nvPr/>
              </p:nvSpPr>
              <p:spPr bwMode="auto">
                <a:xfrm>
                  <a:off x="2278063" y="1493838"/>
                  <a:ext cx="9525" cy="58738"/>
                </a:xfrm>
                <a:custGeom>
                  <a:avLst/>
                  <a:gdLst/>
                  <a:ahLst/>
                  <a:cxnLst>
                    <a:cxn ang="0">
                      <a:pos x="9" y="4"/>
                    </a:cxn>
                    <a:cxn ang="0">
                      <a:pos x="9" y="4"/>
                    </a:cxn>
                    <a:cxn ang="0">
                      <a:pos x="7" y="30"/>
                    </a:cxn>
                    <a:cxn ang="0">
                      <a:pos x="4" y="55"/>
                    </a:cxn>
                    <a:cxn ang="0">
                      <a:pos x="1" y="80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0" y="106"/>
                    </a:cxn>
                    <a:cxn ang="0">
                      <a:pos x="1" y="107"/>
                    </a:cxn>
                    <a:cxn ang="0">
                      <a:pos x="3" y="109"/>
                    </a:cxn>
                    <a:cxn ang="0">
                      <a:pos x="4" y="109"/>
                    </a:cxn>
                    <a:cxn ang="0">
                      <a:pos x="6" y="109"/>
                    </a:cxn>
                    <a:cxn ang="0">
                      <a:pos x="7" y="107"/>
                    </a:cxn>
                    <a:cxn ang="0">
                      <a:pos x="8" y="106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10" y="80"/>
                    </a:cxn>
                    <a:cxn ang="0">
                      <a:pos x="13" y="55"/>
                    </a:cxn>
                    <a:cxn ang="0">
                      <a:pos x="16" y="30"/>
                    </a:cxn>
                    <a:cxn ang="0">
                      <a:pos x="18" y="4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7" y="1"/>
                    </a:cxn>
                    <a:cxn ang="0">
                      <a:pos x="15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0" y="1"/>
                    </a:cxn>
                    <a:cxn ang="0">
                      <a:pos x="9" y="2"/>
                    </a:cxn>
                    <a:cxn ang="0">
                      <a:pos x="9" y="4"/>
                    </a:cxn>
                    <a:cxn ang="0">
                      <a:pos x="9" y="4"/>
                    </a:cxn>
                  </a:cxnLst>
                  <a:rect l="0" t="0" r="r" b="b"/>
                  <a:pathLst>
                    <a:path w="18" h="109">
                      <a:moveTo>
                        <a:pt x="9" y="4"/>
                      </a:moveTo>
                      <a:lnTo>
                        <a:pt x="9" y="4"/>
                      </a:lnTo>
                      <a:lnTo>
                        <a:pt x="7" y="30"/>
                      </a:lnTo>
                      <a:lnTo>
                        <a:pt x="4" y="55"/>
                      </a:lnTo>
                      <a:lnTo>
                        <a:pt x="1" y="80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" y="107"/>
                      </a:lnTo>
                      <a:lnTo>
                        <a:pt x="3" y="109"/>
                      </a:lnTo>
                      <a:lnTo>
                        <a:pt x="4" y="109"/>
                      </a:lnTo>
                      <a:lnTo>
                        <a:pt x="6" y="109"/>
                      </a:lnTo>
                      <a:lnTo>
                        <a:pt x="7" y="107"/>
                      </a:lnTo>
                      <a:lnTo>
                        <a:pt x="8" y="106"/>
                      </a:lnTo>
                      <a:lnTo>
                        <a:pt x="9" y="104"/>
                      </a:lnTo>
                      <a:lnTo>
                        <a:pt x="9" y="104"/>
                      </a:lnTo>
                      <a:lnTo>
                        <a:pt x="10" y="80"/>
                      </a:lnTo>
                      <a:lnTo>
                        <a:pt x="13" y="55"/>
                      </a:lnTo>
                      <a:lnTo>
                        <a:pt x="16" y="30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02" name="Freeform 835">
                  <a:extLst>
                    <a:ext uri="{FF2B5EF4-FFF2-40B4-BE49-F238E27FC236}">
                      <a16:creationId xmlns:a16="http://schemas.microsoft.com/office/drawing/2014/main" id="{14FF9CCC-6618-4074-8878-C65EEB649312}"/>
                    </a:ext>
                  </a:extLst>
                </p:cNvPr>
                <p:cNvSpPr/>
                <p:nvPr/>
              </p:nvSpPr>
              <p:spPr bwMode="auto">
                <a:xfrm>
                  <a:off x="2308225" y="1528763"/>
                  <a:ext cx="12700" cy="5556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14" y="5"/>
                    </a:cxn>
                    <a:cxn ang="0">
                      <a:pos x="13" y="17"/>
                    </a:cxn>
                    <a:cxn ang="0">
                      <a:pos x="12" y="29"/>
                    </a:cxn>
                    <a:cxn ang="0">
                      <a:pos x="8" y="52"/>
                    </a:cxn>
                    <a:cxn ang="0">
                      <a:pos x="4" y="76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100"/>
                    </a:cxn>
                    <a:cxn ang="0">
                      <a:pos x="1" y="102"/>
                    </a:cxn>
                    <a:cxn ang="0">
                      <a:pos x="4" y="105"/>
                    </a:cxn>
                    <a:cxn ang="0">
                      <a:pos x="5" y="105"/>
                    </a:cxn>
                    <a:cxn ang="0">
                      <a:pos x="7" y="105"/>
                    </a:cxn>
                    <a:cxn ang="0">
                      <a:pos x="8" y="102"/>
                    </a:cxn>
                    <a:cxn ang="0">
                      <a:pos x="9" y="101"/>
                    </a:cxn>
                    <a:cxn ang="0">
                      <a:pos x="9" y="101"/>
                    </a:cxn>
                    <a:cxn ang="0">
                      <a:pos x="13" y="77"/>
                    </a:cxn>
                    <a:cxn ang="0">
                      <a:pos x="17" y="53"/>
                    </a:cxn>
                    <a:cxn ang="0">
                      <a:pos x="21" y="29"/>
                    </a:cxn>
                    <a:cxn ang="0">
                      <a:pos x="22" y="17"/>
                    </a:cxn>
                    <a:cxn ang="0">
                      <a:pos x="23" y="5"/>
                    </a:cxn>
                    <a:cxn ang="0">
                      <a:pos x="23" y="5"/>
                    </a:cxn>
                    <a:cxn ang="0">
                      <a:pos x="22" y="3"/>
                    </a:cxn>
                    <a:cxn ang="0">
                      <a:pos x="21" y="1"/>
                    </a:cxn>
                    <a:cxn ang="0">
                      <a:pos x="20" y="0"/>
                    </a:cxn>
                    <a:cxn ang="0">
                      <a:pos x="18" y="0"/>
                    </a:cxn>
                    <a:cxn ang="0">
                      <a:pos x="17" y="0"/>
                    </a:cxn>
                    <a:cxn ang="0">
                      <a:pos x="15" y="1"/>
                    </a:cxn>
                    <a:cxn ang="0">
                      <a:pos x="14" y="3"/>
                    </a:cxn>
                    <a:cxn ang="0">
                      <a:pos x="14" y="5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23" h="10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13" y="17"/>
                      </a:lnTo>
                      <a:lnTo>
                        <a:pt x="12" y="29"/>
                      </a:lnTo>
                      <a:lnTo>
                        <a:pt x="8" y="52"/>
                      </a:lnTo>
                      <a:lnTo>
                        <a:pt x="4" y="76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1" y="102"/>
                      </a:lnTo>
                      <a:lnTo>
                        <a:pt x="4" y="105"/>
                      </a:lnTo>
                      <a:lnTo>
                        <a:pt x="5" y="105"/>
                      </a:lnTo>
                      <a:lnTo>
                        <a:pt x="7" y="105"/>
                      </a:lnTo>
                      <a:lnTo>
                        <a:pt x="8" y="102"/>
                      </a:lnTo>
                      <a:lnTo>
                        <a:pt x="9" y="101"/>
                      </a:lnTo>
                      <a:lnTo>
                        <a:pt x="9" y="101"/>
                      </a:lnTo>
                      <a:lnTo>
                        <a:pt x="13" y="77"/>
                      </a:lnTo>
                      <a:lnTo>
                        <a:pt x="17" y="53"/>
                      </a:lnTo>
                      <a:lnTo>
                        <a:pt x="21" y="29"/>
                      </a:lnTo>
                      <a:lnTo>
                        <a:pt x="22" y="17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2" y="3"/>
                      </a:lnTo>
                      <a:lnTo>
                        <a:pt x="21" y="1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03" name="Freeform 836">
                  <a:extLst>
                    <a:ext uri="{FF2B5EF4-FFF2-40B4-BE49-F238E27FC236}">
                      <a16:creationId xmlns:a16="http://schemas.microsoft.com/office/drawing/2014/main" id="{E25E91AB-471C-4B25-8BF8-C0F1901AFFB5}"/>
                    </a:ext>
                  </a:extLst>
                </p:cNvPr>
                <p:cNvSpPr/>
                <p:nvPr/>
              </p:nvSpPr>
              <p:spPr bwMode="auto">
                <a:xfrm>
                  <a:off x="2328863" y="1558925"/>
                  <a:ext cx="14288" cy="52388"/>
                </a:xfrm>
                <a:custGeom>
                  <a:avLst/>
                  <a:gdLst/>
                  <a:ahLst/>
                  <a:cxnLst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7" y="17"/>
                    </a:cxn>
                    <a:cxn ang="0">
                      <a:pos x="15" y="28"/>
                    </a:cxn>
                    <a:cxn ang="0">
                      <a:pos x="10" y="50"/>
                    </a:cxn>
                    <a:cxn ang="0">
                      <a:pos x="5" y="71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6"/>
                    </a:cxn>
                    <a:cxn ang="0">
                      <a:pos x="0" y="97"/>
                    </a:cxn>
                    <a:cxn ang="0">
                      <a:pos x="3" y="99"/>
                    </a:cxn>
                    <a:cxn ang="0">
                      <a:pos x="5" y="99"/>
                    </a:cxn>
                    <a:cxn ang="0">
                      <a:pos x="7" y="99"/>
                    </a:cxn>
                    <a:cxn ang="0">
                      <a:pos x="8" y="98"/>
                    </a:cxn>
                    <a:cxn ang="0">
                      <a:pos x="8" y="96"/>
                    </a:cxn>
                    <a:cxn ang="0">
                      <a:pos x="8" y="96"/>
                    </a:cxn>
                    <a:cxn ang="0">
                      <a:pos x="14" y="73"/>
                    </a:cxn>
                    <a:cxn ang="0">
                      <a:pos x="20" y="51"/>
                    </a:cxn>
                    <a:cxn ang="0">
                      <a:pos x="26" y="28"/>
                    </a:cxn>
                    <a:cxn ang="0">
                      <a:pos x="27" y="17"/>
                    </a:cxn>
                    <a:cxn ang="0">
                      <a:pos x="28" y="5"/>
                    </a:cxn>
                    <a:cxn ang="0">
                      <a:pos x="28" y="5"/>
                    </a:cxn>
                    <a:cxn ang="0">
                      <a:pos x="28" y="3"/>
                    </a:cxn>
                    <a:cxn ang="0">
                      <a:pos x="27" y="1"/>
                    </a:cxn>
                    <a:cxn ang="0">
                      <a:pos x="25" y="1"/>
                    </a:cxn>
                    <a:cxn ang="0">
                      <a:pos x="24" y="0"/>
                    </a:cxn>
                    <a:cxn ang="0">
                      <a:pos x="22" y="1"/>
                    </a:cxn>
                    <a:cxn ang="0">
                      <a:pos x="20" y="1"/>
                    </a:cxn>
                    <a:cxn ang="0">
                      <a:pos x="19" y="3"/>
                    </a:cxn>
                    <a:cxn ang="0">
                      <a:pos x="19" y="5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28" h="99">
                      <a:moveTo>
                        <a:pt x="19" y="5"/>
                      </a:moveTo>
                      <a:lnTo>
                        <a:pt x="19" y="5"/>
                      </a:lnTo>
                      <a:lnTo>
                        <a:pt x="17" y="17"/>
                      </a:lnTo>
                      <a:lnTo>
                        <a:pt x="15" y="28"/>
                      </a:lnTo>
                      <a:lnTo>
                        <a:pt x="10" y="50"/>
                      </a:lnTo>
                      <a:lnTo>
                        <a:pt x="5" y="71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6"/>
                      </a:lnTo>
                      <a:lnTo>
                        <a:pt x="0" y="97"/>
                      </a:lnTo>
                      <a:lnTo>
                        <a:pt x="3" y="99"/>
                      </a:lnTo>
                      <a:lnTo>
                        <a:pt x="5" y="99"/>
                      </a:lnTo>
                      <a:lnTo>
                        <a:pt x="7" y="99"/>
                      </a:lnTo>
                      <a:lnTo>
                        <a:pt x="8" y="98"/>
                      </a:lnTo>
                      <a:lnTo>
                        <a:pt x="8" y="96"/>
                      </a:lnTo>
                      <a:lnTo>
                        <a:pt x="8" y="96"/>
                      </a:lnTo>
                      <a:lnTo>
                        <a:pt x="14" y="73"/>
                      </a:lnTo>
                      <a:lnTo>
                        <a:pt x="20" y="51"/>
                      </a:lnTo>
                      <a:lnTo>
                        <a:pt x="26" y="28"/>
                      </a:lnTo>
                      <a:lnTo>
                        <a:pt x="27" y="17"/>
                      </a:lnTo>
                      <a:lnTo>
                        <a:pt x="28" y="5"/>
                      </a:lnTo>
                      <a:lnTo>
                        <a:pt x="28" y="5"/>
                      </a:lnTo>
                      <a:lnTo>
                        <a:pt x="28" y="3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4" y="0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3"/>
                      </a:lnTo>
                      <a:lnTo>
                        <a:pt x="19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04" name="Freeform 837">
                  <a:extLst>
                    <a:ext uri="{FF2B5EF4-FFF2-40B4-BE49-F238E27FC236}">
                      <a16:creationId xmlns:a16="http://schemas.microsoft.com/office/drawing/2014/main" id="{15CFAB15-5F4D-4C13-9A27-CDA67848D46A}"/>
                    </a:ext>
                  </a:extLst>
                </p:cNvPr>
                <p:cNvSpPr/>
                <p:nvPr/>
              </p:nvSpPr>
              <p:spPr bwMode="auto">
                <a:xfrm>
                  <a:off x="2359025" y="1576388"/>
                  <a:ext cx="22225" cy="63500"/>
                </a:xfrm>
                <a:custGeom>
                  <a:avLst/>
                  <a:gdLst/>
                  <a:ahLst/>
                  <a:cxnLst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31" y="10"/>
                    </a:cxn>
                    <a:cxn ang="0">
                      <a:pos x="28" y="18"/>
                    </a:cxn>
                    <a:cxn ang="0">
                      <a:pos x="23" y="33"/>
                    </a:cxn>
                    <a:cxn ang="0">
                      <a:pos x="20" y="49"/>
                    </a:cxn>
                    <a:cxn ang="0">
                      <a:pos x="16" y="65"/>
                    </a:cxn>
                    <a:cxn ang="0">
                      <a:pos x="16" y="65"/>
                    </a:cxn>
                    <a:cxn ang="0">
                      <a:pos x="9" y="89"/>
                    </a:cxn>
                    <a:cxn ang="0">
                      <a:pos x="1" y="113"/>
                    </a:cxn>
                    <a:cxn ang="0">
                      <a:pos x="1" y="113"/>
                    </a:cxn>
                    <a:cxn ang="0">
                      <a:pos x="0" y="115"/>
                    </a:cxn>
                    <a:cxn ang="0">
                      <a:pos x="1" y="117"/>
                    </a:cxn>
                    <a:cxn ang="0">
                      <a:pos x="2" y="118"/>
                    </a:cxn>
                    <a:cxn ang="0">
                      <a:pos x="4" y="119"/>
                    </a:cxn>
                    <a:cxn ang="0">
                      <a:pos x="7" y="118"/>
                    </a:cxn>
                    <a:cxn ang="0">
                      <a:pos x="9" y="117"/>
                    </a:cxn>
                    <a:cxn ang="0">
                      <a:pos x="10" y="116"/>
                    </a:cxn>
                    <a:cxn ang="0">
                      <a:pos x="10" y="116"/>
                    </a:cxn>
                    <a:cxn ang="0">
                      <a:pos x="23" y="75"/>
                    </a:cxn>
                    <a:cxn ang="0">
                      <a:pos x="23" y="75"/>
                    </a:cxn>
                    <a:cxn ang="0">
                      <a:pos x="28" y="58"/>
                    </a:cxn>
                    <a:cxn ang="0">
                      <a:pos x="31" y="40"/>
                    </a:cxn>
                    <a:cxn ang="0">
                      <a:pos x="36" y="24"/>
                    </a:cxn>
                    <a:cxn ang="0">
                      <a:pos x="39" y="16"/>
                    </a:cxn>
                    <a:cxn ang="0">
                      <a:pos x="42" y="7"/>
                    </a:cxn>
                    <a:cxn ang="0">
                      <a:pos x="42" y="7"/>
                    </a:cxn>
                    <a:cxn ang="0">
                      <a:pos x="43" y="5"/>
                    </a:cxn>
                    <a:cxn ang="0">
                      <a:pos x="43" y="4"/>
                    </a:cxn>
                    <a:cxn ang="0">
                      <a:pos x="42" y="2"/>
                    </a:cxn>
                    <a:cxn ang="0">
                      <a:pos x="40" y="1"/>
                    </a:cxn>
                    <a:cxn ang="0">
                      <a:pos x="39" y="0"/>
                    </a:cxn>
                    <a:cxn ang="0">
                      <a:pos x="37" y="0"/>
                    </a:cxn>
                    <a:cxn ang="0">
                      <a:pos x="36" y="1"/>
                    </a:cxn>
                    <a:cxn ang="0">
                      <a:pos x="34" y="3"/>
                    </a:cxn>
                    <a:cxn ang="0">
                      <a:pos x="34" y="3"/>
                    </a:cxn>
                  </a:cxnLst>
                  <a:rect l="0" t="0" r="r" b="b"/>
                  <a:pathLst>
                    <a:path w="43" h="119">
                      <a:moveTo>
                        <a:pt x="34" y="3"/>
                      </a:moveTo>
                      <a:lnTo>
                        <a:pt x="34" y="3"/>
                      </a:lnTo>
                      <a:lnTo>
                        <a:pt x="31" y="10"/>
                      </a:lnTo>
                      <a:lnTo>
                        <a:pt x="28" y="18"/>
                      </a:lnTo>
                      <a:lnTo>
                        <a:pt x="23" y="33"/>
                      </a:lnTo>
                      <a:lnTo>
                        <a:pt x="20" y="49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9" y="89"/>
                      </a:lnTo>
                      <a:lnTo>
                        <a:pt x="1" y="113"/>
                      </a:lnTo>
                      <a:lnTo>
                        <a:pt x="1" y="113"/>
                      </a:lnTo>
                      <a:lnTo>
                        <a:pt x="0" y="115"/>
                      </a:lnTo>
                      <a:lnTo>
                        <a:pt x="1" y="117"/>
                      </a:lnTo>
                      <a:lnTo>
                        <a:pt x="2" y="118"/>
                      </a:lnTo>
                      <a:lnTo>
                        <a:pt x="4" y="119"/>
                      </a:lnTo>
                      <a:lnTo>
                        <a:pt x="7" y="118"/>
                      </a:lnTo>
                      <a:lnTo>
                        <a:pt x="9" y="117"/>
                      </a:lnTo>
                      <a:lnTo>
                        <a:pt x="10" y="116"/>
                      </a:lnTo>
                      <a:lnTo>
                        <a:pt x="10" y="116"/>
                      </a:lnTo>
                      <a:lnTo>
                        <a:pt x="23" y="75"/>
                      </a:lnTo>
                      <a:lnTo>
                        <a:pt x="23" y="75"/>
                      </a:lnTo>
                      <a:lnTo>
                        <a:pt x="28" y="58"/>
                      </a:lnTo>
                      <a:lnTo>
                        <a:pt x="31" y="40"/>
                      </a:lnTo>
                      <a:lnTo>
                        <a:pt x="36" y="24"/>
                      </a:lnTo>
                      <a:lnTo>
                        <a:pt x="39" y="16"/>
                      </a:lnTo>
                      <a:lnTo>
                        <a:pt x="42" y="7"/>
                      </a:lnTo>
                      <a:lnTo>
                        <a:pt x="42" y="7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2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05" name="Freeform 838">
                  <a:extLst>
                    <a:ext uri="{FF2B5EF4-FFF2-40B4-BE49-F238E27FC236}">
                      <a16:creationId xmlns:a16="http://schemas.microsoft.com/office/drawing/2014/main" id="{128499A7-34AF-43BD-B8D1-3C0605FD9157}"/>
                    </a:ext>
                  </a:extLst>
                </p:cNvPr>
                <p:cNvSpPr/>
                <p:nvPr/>
              </p:nvSpPr>
              <p:spPr bwMode="auto">
                <a:xfrm>
                  <a:off x="2393950" y="1608138"/>
                  <a:ext cx="22225" cy="61913"/>
                </a:xfrm>
                <a:custGeom>
                  <a:avLst/>
                  <a:gdLst/>
                  <a:ahLst/>
                  <a:cxnLst>
                    <a:cxn ang="0">
                      <a:pos x="33" y="3"/>
                    </a:cxn>
                    <a:cxn ang="0">
                      <a:pos x="33" y="3"/>
                    </a:cxn>
                    <a:cxn ang="0">
                      <a:pos x="23" y="30"/>
                    </a:cxn>
                    <a:cxn ang="0">
                      <a:pos x="11" y="57"/>
                    </a:cxn>
                    <a:cxn ang="0">
                      <a:pos x="7" y="70"/>
                    </a:cxn>
                    <a:cxn ang="0">
                      <a:pos x="4" y="84"/>
                    </a:cxn>
                    <a:cxn ang="0">
                      <a:pos x="1" y="98"/>
                    </a:cxn>
                    <a:cxn ang="0">
                      <a:pos x="0" y="114"/>
                    </a:cxn>
                    <a:cxn ang="0">
                      <a:pos x="0" y="114"/>
                    </a:cxn>
                    <a:cxn ang="0">
                      <a:pos x="0" y="115"/>
                    </a:cxn>
                    <a:cxn ang="0">
                      <a:pos x="1" y="117"/>
                    </a:cxn>
                    <a:cxn ang="0">
                      <a:pos x="3" y="118"/>
                    </a:cxn>
                    <a:cxn ang="0">
                      <a:pos x="4" y="118"/>
                    </a:cxn>
                    <a:cxn ang="0">
                      <a:pos x="6" y="118"/>
                    </a:cxn>
                    <a:cxn ang="0">
                      <a:pos x="7" y="117"/>
                    </a:cxn>
                    <a:cxn ang="0">
                      <a:pos x="9" y="115"/>
                    </a:cxn>
                    <a:cxn ang="0">
                      <a:pos x="9" y="114"/>
                    </a:cxn>
                    <a:cxn ang="0">
                      <a:pos x="9" y="114"/>
                    </a:cxn>
                    <a:cxn ang="0">
                      <a:pos x="10" y="99"/>
                    </a:cxn>
                    <a:cxn ang="0">
                      <a:pos x="13" y="85"/>
                    </a:cxn>
                    <a:cxn ang="0">
                      <a:pos x="16" y="71"/>
                    </a:cxn>
                    <a:cxn ang="0">
                      <a:pos x="22" y="58"/>
                    </a:cxn>
                    <a:cxn ang="0">
                      <a:pos x="32" y="32"/>
                    </a:cxn>
                    <a:cxn ang="0">
                      <a:pos x="42" y="5"/>
                    </a:cxn>
                    <a:cxn ang="0">
                      <a:pos x="42" y="5"/>
                    </a:cxn>
                    <a:cxn ang="0">
                      <a:pos x="42" y="3"/>
                    </a:cxn>
                    <a:cxn ang="0">
                      <a:pos x="42" y="2"/>
                    </a:cxn>
                    <a:cxn ang="0">
                      <a:pos x="41" y="1"/>
                    </a:cxn>
                    <a:cxn ang="0">
                      <a:pos x="39" y="0"/>
                    </a:cxn>
                    <a:cxn ang="0">
                      <a:pos x="36" y="0"/>
                    </a:cxn>
                    <a:cxn ang="0">
                      <a:pos x="34" y="1"/>
                    </a:cxn>
                    <a:cxn ang="0">
                      <a:pos x="33" y="3"/>
                    </a:cxn>
                    <a:cxn ang="0">
                      <a:pos x="33" y="3"/>
                    </a:cxn>
                  </a:cxnLst>
                  <a:rect l="0" t="0" r="r" b="b"/>
                  <a:pathLst>
                    <a:path w="42" h="118">
                      <a:moveTo>
                        <a:pt x="33" y="3"/>
                      </a:moveTo>
                      <a:lnTo>
                        <a:pt x="33" y="3"/>
                      </a:lnTo>
                      <a:lnTo>
                        <a:pt x="23" y="30"/>
                      </a:lnTo>
                      <a:lnTo>
                        <a:pt x="11" y="57"/>
                      </a:lnTo>
                      <a:lnTo>
                        <a:pt x="7" y="70"/>
                      </a:lnTo>
                      <a:lnTo>
                        <a:pt x="4" y="84"/>
                      </a:lnTo>
                      <a:lnTo>
                        <a:pt x="1" y="98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0" y="115"/>
                      </a:lnTo>
                      <a:lnTo>
                        <a:pt x="1" y="117"/>
                      </a:lnTo>
                      <a:lnTo>
                        <a:pt x="3" y="118"/>
                      </a:lnTo>
                      <a:lnTo>
                        <a:pt x="4" y="118"/>
                      </a:lnTo>
                      <a:lnTo>
                        <a:pt x="6" y="118"/>
                      </a:lnTo>
                      <a:lnTo>
                        <a:pt x="7" y="117"/>
                      </a:lnTo>
                      <a:lnTo>
                        <a:pt x="9" y="115"/>
                      </a:lnTo>
                      <a:lnTo>
                        <a:pt x="9" y="114"/>
                      </a:lnTo>
                      <a:lnTo>
                        <a:pt x="9" y="114"/>
                      </a:lnTo>
                      <a:lnTo>
                        <a:pt x="10" y="99"/>
                      </a:lnTo>
                      <a:lnTo>
                        <a:pt x="13" y="85"/>
                      </a:lnTo>
                      <a:lnTo>
                        <a:pt x="16" y="71"/>
                      </a:lnTo>
                      <a:lnTo>
                        <a:pt x="22" y="58"/>
                      </a:lnTo>
                      <a:lnTo>
                        <a:pt x="32" y="32"/>
                      </a:lnTo>
                      <a:lnTo>
                        <a:pt x="42" y="5"/>
                      </a:lnTo>
                      <a:lnTo>
                        <a:pt x="42" y="5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1"/>
                      </a:lnTo>
                      <a:lnTo>
                        <a:pt x="33" y="3"/>
                      </a:lnTo>
                      <a:lnTo>
                        <a:pt x="33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06" name="Freeform 839">
                  <a:extLst>
                    <a:ext uri="{FF2B5EF4-FFF2-40B4-BE49-F238E27FC236}">
                      <a16:creationId xmlns:a16="http://schemas.microsoft.com/office/drawing/2014/main" id="{DD154312-136E-43C0-91F9-13A0951C89FD}"/>
                    </a:ext>
                  </a:extLst>
                </p:cNvPr>
                <p:cNvSpPr/>
                <p:nvPr/>
              </p:nvSpPr>
              <p:spPr bwMode="auto">
                <a:xfrm>
                  <a:off x="2420938" y="1644650"/>
                  <a:ext cx="20638" cy="58738"/>
                </a:xfrm>
                <a:custGeom>
                  <a:avLst/>
                  <a:gdLst/>
                  <a:ahLst/>
                  <a:cxnLst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3" y="14"/>
                    </a:cxn>
                    <a:cxn ang="0">
                      <a:pos x="18" y="25"/>
                    </a:cxn>
                    <a:cxn ang="0">
                      <a:pos x="15" y="37"/>
                    </a:cxn>
                    <a:cxn ang="0">
                      <a:pos x="12" y="50"/>
                    </a:cxn>
                    <a:cxn ang="0">
                      <a:pos x="12" y="50"/>
                    </a:cxn>
                    <a:cxn ang="0">
                      <a:pos x="6" y="77"/>
                    </a:cxn>
                    <a:cxn ang="0">
                      <a:pos x="3" y="91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2" y="107"/>
                    </a:cxn>
                    <a:cxn ang="0">
                      <a:pos x="3" y="108"/>
                    </a:cxn>
                    <a:cxn ang="0">
                      <a:pos x="4" y="109"/>
                    </a:cxn>
                    <a:cxn ang="0">
                      <a:pos x="6" y="110"/>
                    </a:cxn>
                    <a:cxn ang="0">
                      <a:pos x="7" y="109"/>
                    </a:cxn>
                    <a:cxn ang="0">
                      <a:pos x="9" y="108"/>
                    </a:cxn>
                    <a:cxn ang="0">
                      <a:pos x="10" y="107"/>
                    </a:cxn>
                    <a:cxn ang="0">
                      <a:pos x="10" y="104"/>
                    </a:cxn>
                    <a:cxn ang="0">
                      <a:pos x="10" y="104"/>
                    </a:cxn>
                    <a:cxn ang="0">
                      <a:pos x="12" y="94"/>
                    </a:cxn>
                    <a:cxn ang="0">
                      <a:pos x="15" y="84"/>
                    </a:cxn>
                    <a:cxn ang="0">
                      <a:pos x="18" y="73"/>
                    </a:cxn>
                    <a:cxn ang="0">
                      <a:pos x="19" y="62"/>
                    </a:cxn>
                    <a:cxn ang="0">
                      <a:pos x="19" y="62"/>
                    </a:cxn>
                    <a:cxn ang="0">
                      <a:pos x="21" y="48"/>
                    </a:cxn>
                    <a:cxn ang="0">
                      <a:pos x="25" y="34"/>
                    </a:cxn>
                    <a:cxn ang="0">
                      <a:pos x="30" y="20"/>
                    </a:cxn>
                    <a:cxn ang="0">
                      <a:pos x="38" y="7"/>
                    </a:cxn>
                    <a:cxn ang="0">
                      <a:pos x="38" y="7"/>
                    </a:cxn>
                    <a:cxn ang="0">
                      <a:pos x="39" y="5"/>
                    </a:cxn>
                    <a:cxn ang="0">
                      <a:pos x="39" y="4"/>
                    </a:cxn>
                    <a:cxn ang="0">
                      <a:pos x="38" y="2"/>
                    </a:cxn>
                    <a:cxn ang="0">
                      <a:pos x="37" y="1"/>
                    </a:cxn>
                    <a:cxn ang="0">
                      <a:pos x="34" y="0"/>
                    </a:cxn>
                    <a:cxn ang="0">
                      <a:pos x="31" y="1"/>
                    </a:cxn>
                    <a:cxn ang="0">
                      <a:pos x="29" y="2"/>
                    </a:cxn>
                    <a:cxn ang="0">
                      <a:pos x="29" y="2"/>
                    </a:cxn>
                  </a:cxnLst>
                  <a:rect l="0" t="0" r="r" b="b"/>
                  <a:pathLst>
                    <a:path w="39" h="110">
                      <a:moveTo>
                        <a:pt x="29" y="2"/>
                      </a:moveTo>
                      <a:lnTo>
                        <a:pt x="29" y="2"/>
                      </a:lnTo>
                      <a:lnTo>
                        <a:pt x="23" y="14"/>
                      </a:lnTo>
                      <a:lnTo>
                        <a:pt x="18" y="25"/>
                      </a:lnTo>
                      <a:lnTo>
                        <a:pt x="15" y="37"/>
                      </a:lnTo>
                      <a:lnTo>
                        <a:pt x="12" y="50"/>
                      </a:lnTo>
                      <a:lnTo>
                        <a:pt x="12" y="50"/>
                      </a:lnTo>
                      <a:lnTo>
                        <a:pt x="6" y="77"/>
                      </a:lnTo>
                      <a:lnTo>
                        <a:pt x="3" y="91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2" y="107"/>
                      </a:lnTo>
                      <a:lnTo>
                        <a:pt x="3" y="108"/>
                      </a:lnTo>
                      <a:lnTo>
                        <a:pt x="4" y="109"/>
                      </a:lnTo>
                      <a:lnTo>
                        <a:pt x="6" y="110"/>
                      </a:lnTo>
                      <a:lnTo>
                        <a:pt x="7" y="109"/>
                      </a:lnTo>
                      <a:lnTo>
                        <a:pt x="9" y="108"/>
                      </a:lnTo>
                      <a:lnTo>
                        <a:pt x="10" y="107"/>
                      </a:lnTo>
                      <a:lnTo>
                        <a:pt x="10" y="104"/>
                      </a:lnTo>
                      <a:lnTo>
                        <a:pt x="10" y="104"/>
                      </a:lnTo>
                      <a:lnTo>
                        <a:pt x="12" y="94"/>
                      </a:lnTo>
                      <a:lnTo>
                        <a:pt x="15" y="84"/>
                      </a:lnTo>
                      <a:lnTo>
                        <a:pt x="18" y="73"/>
                      </a:lnTo>
                      <a:lnTo>
                        <a:pt x="19" y="62"/>
                      </a:lnTo>
                      <a:lnTo>
                        <a:pt x="19" y="62"/>
                      </a:lnTo>
                      <a:lnTo>
                        <a:pt x="21" y="48"/>
                      </a:lnTo>
                      <a:lnTo>
                        <a:pt x="25" y="34"/>
                      </a:lnTo>
                      <a:lnTo>
                        <a:pt x="30" y="20"/>
                      </a:lnTo>
                      <a:lnTo>
                        <a:pt x="38" y="7"/>
                      </a:lnTo>
                      <a:lnTo>
                        <a:pt x="38" y="7"/>
                      </a:lnTo>
                      <a:lnTo>
                        <a:pt x="39" y="5"/>
                      </a:lnTo>
                      <a:lnTo>
                        <a:pt x="39" y="4"/>
                      </a:lnTo>
                      <a:lnTo>
                        <a:pt x="38" y="2"/>
                      </a:lnTo>
                      <a:lnTo>
                        <a:pt x="37" y="1"/>
                      </a:lnTo>
                      <a:lnTo>
                        <a:pt x="34" y="0"/>
                      </a:lnTo>
                      <a:lnTo>
                        <a:pt x="31" y="1"/>
                      </a:lnTo>
                      <a:lnTo>
                        <a:pt x="29" y="2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07" name="Freeform 840">
                  <a:extLst>
                    <a:ext uri="{FF2B5EF4-FFF2-40B4-BE49-F238E27FC236}">
                      <a16:creationId xmlns:a16="http://schemas.microsoft.com/office/drawing/2014/main" id="{660068D2-6348-4F2F-883F-04E0F7B754C9}"/>
                    </a:ext>
                  </a:extLst>
                </p:cNvPr>
                <p:cNvSpPr/>
                <p:nvPr/>
              </p:nvSpPr>
              <p:spPr bwMode="auto">
                <a:xfrm>
                  <a:off x="2451100" y="1674813"/>
                  <a:ext cx="12700" cy="55563"/>
                </a:xfrm>
                <a:custGeom>
                  <a:avLst/>
                  <a:gdLst/>
                  <a:ahLst/>
                  <a:cxnLst>
                    <a:cxn ang="0">
                      <a:pos x="15" y="5"/>
                    </a:cxn>
                    <a:cxn ang="0">
                      <a:pos x="15" y="5"/>
                    </a:cxn>
                    <a:cxn ang="0">
                      <a:pos x="13" y="29"/>
                    </a:cxn>
                    <a:cxn ang="0">
                      <a:pos x="11" y="53"/>
                    </a:cxn>
                    <a:cxn ang="0">
                      <a:pos x="7" y="75"/>
                    </a:cxn>
                    <a:cxn ang="0">
                      <a:pos x="1" y="98"/>
                    </a:cxn>
                    <a:cxn ang="0">
                      <a:pos x="1" y="98"/>
                    </a:cxn>
                    <a:cxn ang="0">
                      <a:pos x="0" y="100"/>
                    </a:cxn>
                    <a:cxn ang="0">
                      <a:pos x="1" y="102"/>
                    </a:cxn>
                    <a:cxn ang="0">
                      <a:pos x="2" y="103"/>
                    </a:cxn>
                    <a:cxn ang="0">
                      <a:pos x="4" y="104"/>
                    </a:cxn>
                    <a:cxn ang="0">
                      <a:pos x="7" y="104"/>
                    </a:cxn>
                    <a:cxn ang="0">
                      <a:pos x="8" y="104"/>
                    </a:cxn>
                    <a:cxn ang="0">
                      <a:pos x="10" y="103"/>
                    </a:cxn>
                    <a:cxn ang="0">
                      <a:pos x="10" y="101"/>
                    </a:cxn>
                    <a:cxn ang="0">
                      <a:pos x="10" y="101"/>
                    </a:cxn>
                    <a:cxn ang="0">
                      <a:pos x="16" y="77"/>
                    </a:cxn>
                    <a:cxn ang="0">
                      <a:pos x="20" y="54"/>
                    </a:cxn>
                    <a:cxn ang="0">
                      <a:pos x="23" y="29"/>
                    </a:cxn>
                    <a:cxn ang="0">
                      <a:pos x="24" y="5"/>
                    </a:cxn>
                    <a:cxn ang="0">
                      <a:pos x="24" y="5"/>
                    </a:cxn>
                    <a:cxn ang="0">
                      <a:pos x="24" y="3"/>
                    </a:cxn>
                    <a:cxn ang="0">
                      <a:pos x="23" y="2"/>
                    </a:cxn>
                    <a:cxn ang="0">
                      <a:pos x="22" y="1"/>
                    </a:cxn>
                    <a:cxn ang="0">
                      <a:pos x="20" y="0"/>
                    </a:cxn>
                    <a:cxn ang="0">
                      <a:pos x="18" y="1"/>
                    </a:cxn>
                    <a:cxn ang="0">
                      <a:pos x="17" y="2"/>
                    </a:cxn>
                    <a:cxn ang="0">
                      <a:pos x="16" y="3"/>
                    </a:cxn>
                    <a:cxn ang="0">
                      <a:pos x="15" y="5"/>
                    </a:cxn>
                    <a:cxn ang="0">
                      <a:pos x="15" y="5"/>
                    </a:cxn>
                  </a:cxnLst>
                  <a:rect l="0" t="0" r="r" b="b"/>
                  <a:pathLst>
                    <a:path w="24" h="104">
                      <a:moveTo>
                        <a:pt x="15" y="5"/>
                      </a:moveTo>
                      <a:lnTo>
                        <a:pt x="15" y="5"/>
                      </a:lnTo>
                      <a:lnTo>
                        <a:pt x="13" y="29"/>
                      </a:lnTo>
                      <a:lnTo>
                        <a:pt x="11" y="53"/>
                      </a:lnTo>
                      <a:lnTo>
                        <a:pt x="7" y="75"/>
                      </a:lnTo>
                      <a:lnTo>
                        <a:pt x="1" y="98"/>
                      </a:lnTo>
                      <a:lnTo>
                        <a:pt x="1" y="98"/>
                      </a:lnTo>
                      <a:lnTo>
                        <a:pt x="0" y="100"/>
                      </a:lnTo>
                      <a:lnTo>
                        <a:pt x="1" y="102"/>
                      </a:lnTo>
                      <a:lnTo>
                        <a:pt x="2" y="103"/>
                      </a:lnTo>
                      <a:lnTo>
                        <a:pt x="4" y="104"/>
                      </a:lnTo>
                      <a:lnTo>
                        <a:pt x="7" y="104"/>
                      </a:lnTo>
                      <a:lnTo>
                        <a:pt x="8" y="104"/>
                      </a:lnTo>
                      <a:lnTo>
                        <a:pt x="10" y="103"/>
                      </a:lnTo>
                      <a:lnTo>
                        <a:pt x="10" y="101"/>
                      </a:lnTo>
                      <a:lnTo>
                        <a:pt x="10" y="101"/>
                      </a:lnTo>
                      <a:lnTo>
                        <a:pt x="16" y="77"/>
                      </a:lnTo>
                      <a:lnTo>
                        <a:pt x="20" y="54"/>
                      </a:lnTo>
                      <a:lnTo>
                        <a:pt x="23" y="29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24" y="3"/>
                      </a:lnTo>
                      <a:lnTo>
                        <a:pt x="23" y="2"/>
                      </a:lnTo>
                      <a:lnTo>
                        <a:pt x="22" y="1"/>
                      </a:lnTo>
                      <a:lnTo>
                        <a:pt x="20" y="0"/>
                      </a:lnTo>
                      <a:lnTo>
                        <a:pt x="18" y="1"/>
                      </a:lnTo>
                      <a:lnTo>
                        <a:pt x="17" y="2"/>
                      </a:lnTo>
                      <a:lnTo>
                        <a:pt x="16" y="3"/>
                      </a:lnTo>
                      <a:lnTo>
                        <a:pt x="15" y="5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08" name="Freeform 841">
                  <a:extLst>
                    <a:ext uri="{FF2B5EF4-FFF2-40B4-BE49-F238E27FC236}">
                      <a16:creationId xmlns:a16="http://schemas.microsoft.com/office/drawing/2014/main" id="{1E821B99-6B2F-418F-8E12-08B48C4A9D62}"/>
                    </a:ext>
                  </a:extLst>
                </p:cNvPr>
                <p:cNvSpPr/>
                <p:nvPr/>
              </p:nvSpPr>
              <p:spPr bwMode="auto">
                <a:xfrm>
                  <a:off x="2479675" y="1695450"/>
                  <a:ext cx="22225" cy="60325"/>
                </a:xfrm>
                <a:custGeom>
                  <a:avLst/>
                  <a:gdLst/>
                  <a:ahLst/>
                  <a:cxnLst>
                    <a:cxn ang="0">
                      <a:pos x="33" y="3"/>
                    </a:cxn>
                    <a:cxn ang="0">
                      <a:pos x="33" y="3"/>
                    </a:cxn>
                    <a:cxn ang="0">
                      <a:pos x="19" y="56"/>
                    </a:cxn>
                    <a:cxn ang="0">
                      <a:pos x="9" y="83"/>
                    </a:cxn>
                    <a:cxn ang="0">
                      <a:pos x="0" y="108"/>
                    </a:cxn>
                    <a:cxn ang="0">
                      <a:pos x="0" y="108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3" y="114"/>
                    </a:cxn>
                    <a:cxn ang="0">
                      <a:pos x="6" y="113"/>
                    </a:cxn>
                    <a:cxn ang="0">
                      <a:pos x="8" y="112"/>
                    </a:cxn>
                    <a:cxn ang="0">
                      <a:pos x="9" y="111"/>
                    </a:cxn>
                    <a:cxn ang="0">
                      <a:pos x="9" y="111"/>
                    </a:cxn>
                    <a:cxn ang="0">
                      <a:pos x="19" y="85"/>
                    </a:cxn>
                    <a:cxn ang="0">
                      <a:pos x="27" y="59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4"/>
                    </a:cxn>
                    <a:cxn ang="0">
                      <a:pos x="42" y="2"/>
                    </a:cxn>
                    <a:cxn ang="0">
                      <a:pos x="40" y="1"/>
                    </a:cxn>
                    <a:cxn ang="0">
                      <a:pos x="39" y="0"/>
                    </a:cxn>
                    <a:cxn ang="0">
                      <a:pos x="37" y="0"/>
                    </a:cxn>
                    <a:cxn ang="0">
                      <a:pos x="35" y="1"/>
                    </a:cxn>
                    <a:cxn ang="0">
                      <a:pos x="34" y="2"/>
                    </a:cxn>
                    <a:cxn ang="0">
                      <a:pos x="33" y="3"/>
                    </a:cxn>
                    <a:cxn ang="0">
                      <a:pos x="33" y="3"/>
                    </a:cxn>
                  </a:cxnLst>
                  <a:rect l="0" t="0" r="r" b="b"/>
                  <a:pathLst>
                    <a:path w="42" h="114">
                      <a:moveTo>
                        <a:pt x="33" y="3"/>
                      </a:moveTo>
                      <a:lnTo>
                        <a:pt x="33" y="3"/>
                      </a:lnTo>
                      <a:lnTo>
                        <a:pt x="19" y="56"/>
                      </a:lnTo>
                      <a:lnTo>
                        <a:pt x="9" y="83"/>
                      </a:lnTo>
                      <a:lnTo>
                        <a:pt x="0" y="108"/>
                      </a:lnTo>
                      <a:lnTo>
                        <a:pt x="0" y="108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3" y="114"/>
                      </a:lnTo>
                      <a:lnTo>
                        <a:pt x="6" y="113"/>
                      </a:lnTo>
                      <a:lnTo>
                        <a:pt x="8" y="112"/>
                      </a:lnTo>
                      <a:lnTo>
                        <a:pt x="9" y="111"/>
                      </a:lnTo>
                      <a:lnTo>
                        <a:pt x="9" y="111"/>
                      </a:lnTo>
                      <a:lnTo>
                        <a:pt x="19" y="85"/>
                      </a:lnTo>
                      <a:lnTo>
                        <a:pt x="27" y="59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4"/>
                      </a:lnTo>
                      <a:lnTo>
                        <a:pt x="42" y="2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5" y="1"/>
                      </a:lnTo>
                      <a:lnTo>
                        <a:pt x="34" y="2"/>
                      </a:lnTo>
                      <a:lnTo>
                        <a:pt x="33" y="3"/>
                      </a:lnTo>
                      <a:lnTo>
                        <a:pt x="33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09" name="Freeform 842">
                  <a:extLst>
                    <a:ext uri="{FF2B5EF4-FFF2-40B4-BE49-F238E27FC236}">
                      <a16:creationId xmlns:a16="http://schemas.microsoft.com/office/drawing/2014/main" id="{D090F764-3941-4C3A-8B4D-9D61F58BA428}"/>
                    </a:ext>
                  </a:extLst>
                </p:cNvPr>
                <p:cNvSpPr/>
                <p:nvPr/>
              </p:nvSpPr>
              <p:spPr bwMode="auto">
                <a:xfrm>
                  <a:off x="2509838" y="1725613"/>
                  <a:ext cx="14288" cy="53975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8" y="5"/>
                    </a:cxn>
                    <a:cxn ang="0">
                      <a:pos x="17" y="16"/>
                    </a:cxn>
                    <a:cxn ang="0">
                      <a:pos x="14" y="27"/>
                    </a:cxn>
                    <a:cxn ang="0">
                      <a:pos x="11" y="37"/>
                    </a:cxn>
                    <a:cxn ang="0">
                      <a:pos x="8" y="49"/>
                    </a:cxn>
                    <a:cxn ang="0">
                      <a:pos x="8" y="49"/>
                    </a:cxn>
                    <a:cxn ang="0">
                      <a:pos x="6" y="61"/>
                    </a:cxn>
                    <a:cxn ang="0">
                      <a:pos x="4" y="73"/>
                    </a:cxn>
                    <a:cxn ang="0">
                      <a:pos x="2" y="86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100"/>
                    </a:cxn>
                    <a:cxn ang="0">
                      <a:pos x="1" y="102"/>
                    </a:cxn>
                    <a:cxn ang="0">
                      <a:pos x="2" y="103"/>
                    </a:cxn>
                    <a:cxn ang="0">
                      <a:pos x="4" y="104"/>
                    </a:cxn>
                    <a:cxn ang="0">
                      <a:pos x="5" y="104"/>
                    </a:cxn>
                    <a:cxn ang="0">
                      <a:pos x="7" y="104"/>
                    </a:cxn>
                    <a:cxn ang="0">
                      <a:pos x="8" y="102"/>
                    </a:cxn>
                    <a:cxn ang="0">
                      <a:pos x="9" y="101"/>
                    </a:cxn>
                    <a:cxn ang="0">
                      <a:pos x="9" y="101"/>
                    </a:cxn>
                    <a:cxn ang="0">
                      <a:pos x="13" y="76"/>
                    </a:cxn>
                    <a:cxn ang="0">
                      <a:pos x="17" y="51"/>
                    </a:cxn>
                    <a:cxn ang="0">
                      <a:pos x="17" y="51"/>
                    </a:cxn>
                    <a:cxn ang="0">
                      <a:pos x="19" y="39"/>
                    </a:cxn>
                    <a:cxn ang="0">
                      <a:pos x="24" y="28"/>
                    </a:cxn>
                    <a:cxn ang="0">
                      <a:pos x="27" y="16"/>
                    </a:cxn>
                    <a:cxn ang="0">
                      <a:pos x="29" y="5"/>
                    </a:cxn>
                    <a:cxn ang="0">
                      <a:pos x="29" y="5"/>
                    </a:cxn>
                    <a:cxn ang="0">
                      <a:pos x="28" y="3"/>
                    </a:cxn>
                    <a:cxn ang="0">
                      <a:pos x="27" y="1"/>
                    </a:cxn>
                    <a:cxn ang="0">
                      <a:pos x="26" y="1"/>
                    </a:cxn>
                    <a:cxn ang="0">
                      <a:pos x="24" y="0"/>
                    </a:cxn>
                    <a:cxn ang="0">
                      <a:pos x="21" y="1"/>
                    </a:cxn>
                    <a:cxn ang="0">
                      <a:pos x="20" y="1"/>
                    </a:cxn>
                    <a:cxn ang="0">
                      <a:pos x="19" y="3"/>
                    </a:cxn>
                    <a:cxn ang="0">
                      <a:pos x="18" y="5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29" h="104">
                      <a:moveTo>
                        <a:pt x="18" y="5"/>
                      </a:moveTo>
                      <a:lnTo>
                        <a:pt x="18" y="5"/>
                      </a:lnTo>
                      <a:lnTo>
                        <a:pt x="17" y="16"/>
                      </a:lnTo>
                      <a:lnTo>
                        <a:pt x="14" y="27"/>
                      </a:lnTo>
                      <a:lnTo>
                        <a:pt x="11" y="37"/>
                      </a:lnTo>
                      <a:lnTo>
                        <a:pt x="8" y="49"/>
                      </a:lnTo>
                      <a:lnTo>
                        <a:pt x="8" y="49"/>
                      </a:lnTo>
                      <a:lnTo>
                        <a:pt x="6" y="61"/>
                      </a:lnTo>
                      <a:lnTo>
                        <a:pt x="4" y="73"/>
                      </a:lnTo>
                      <a:lnTo>
                        <a:pt x="2" y="86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1" y="102"/>
                      </a:lnTo>
                      <a:lnTo>
                        <a:pt x="2" y="103"/>
                      </a:lnTo>
                      <a:lnTo>
                        <a:pt x="4" y="104"/>
                      </a:lnTo>
                      <a:lnTo>
                        <a:pt x="5" y="104"/>
                      </a:lnTo>
                      <a:lnTo>
                        <a:pt x="7" y="104"/>
                      </a:lnTo>
                      <a:lnTo>
                        <a:pt x="8" y="102"/>
                      </a:lnTo>
                      <a:lnTo>
                        <a:pt x="9" y="101"/>
                      </a:lnTo>
                      <a:lnTo>
                        <a:pt x="9" y="101"/>
                      </a:lnTo>
                      <a:lnTo>
                        <a:pt x="13" y="76"/>
                      </a:lnTo>
                      <a:lnTo>
                        <a:pt x="17" y="51"/>
                      </a:lnTo>
                      <a:lnTo>
                        <a:pt x="17" y="51"/>
                      </a:lnTo>
                      <a:lnTo>
                        <a:pt x="19" y="39"/>
                      </a:lnTo>
                      <a:lnTo>
                        <a:pt x="24" y="28"/>
                      </a:lnTo>
                      <a:lnTo>
                        <a:pt x="27" y="16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8" y="3"/>
                      </a:lnTo>
                      <a:lnTo>
                        <a:pt x="27" y="1"/>
                      </a:lnTo>
                      <a:lnTo>
                        <a:pt x="26" y="1"/>
                      </a:lnTo>
                      <a:lnTo>
                        <a:pt x="24" y="0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10" name="Freeform 843">
                  <a:extLst>
                    <a:ext uri="{FF2B5EF4-FFF2-40B4-BE49-F238E27FC236}">
                      <a16:creationId xmlns:a16="http://schemas.microsoft.com/office/drawing/2014/main" id="{4BF4C710-07F1-4F48-8C10-6F05E6808F59}"/>
                    </a:ext>
                  </a:extLst>
                </p:cNvPr>
                <p:cNvSpPr/>
                <p:nvPr/>
              </p:nvSpPr>
              <p:spPr bwMode="auto">
                <a:xfrm>
                  <a:off x="2528888" y="1752600"/>
                  <a:ext cx="17463" cy="57150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0" y="14"/>
                    </a:cxn>
                    <a:cxn ang="0">
                      <a:pos x="16" y="28"/>
                    </a:cxn>
                    <a:cxn ang="0">
                      <a:pos x="9" y="54"/>
                    </a:cxn>
                    <a:cxn ang="0">
                      <a:pos x="9" y="54"/>
                    </a:cxn>
                    <a:cxn ang="0">
                      <a:pos x="3" y="79"/>
                    </a:cxn>
                    <a:cxn ang="0">
                      <a:pos x="1" y="91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0" y="105"/>
                    </a:cxn>
                    <a:cxn ang="0">
                      <a:pos x="1" y="107"/>
                    </a:cxn>
                    <a:cxn ang="0">
                      <a:pos x="2" y="108"/>
                    </a:cxn>
                    <a:cxn ang="0">
                      <a:pos x="4" y="108"/>
                    </a:cxn>
                    <a:cxn ang="0">
                      <a:pos x="6" y="108"/>
                    </a:cxn>
                    <a:cxn ang="0">
                      <a:pos x="7" y="107"/>
                    </a:cxn>
                    <a:cxn ang="0">
                      <a:pos x="8" y="105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10" y="92"/>
                    </a:cxn>
                    <a:cxn ang="0">
                      <a:pos x="12" y="80"/>
                    </a:cxn>
                    <a:cxn ang="0">
                      <a:pos x="19" y="57"/>
                    </a:cxn>
                    <a:cxn ang="0">
                      <a:pos x="19" y="57"/>
                    </a:cxn>
                    <a:cxn ang="0">
                      <a:pos x="22" y="44"/>
                    </a:cxn>
                    <a:cxn ang="0">
                      <a:pos x="25" y="32"/>
                    </a:cxn>
                    <a:cxn ang="0">
                      <a:pos x="28" y="19"/>
                    </a:cxn>
                    <a:cxn ang="0">
                      <a:pos x="32" y="6"/>
                    </a:cxn>
                    <a:cxn ang="0">
                      <a:pos x="32" y="6"/>
                    </a:cxn>
                    <a:cxn ang="0">
                      <a:pos x="33" y="5"/>
                    </a:cxn>
                    <a:cxn ang="0">
                      <a:pos x="32" y="3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27" y="0"/>
                    </a:cxn>
                    <a:cxn ang="0">
                      <a:pos x="25" y="0"/>
                    </a:cxn>
                    <a:cxn ang="0">
                      <a:pos x="24" y="2"/>
                    </a:cxn>
                    <a:cxn ang="0">
                      <a:pos x="24" y="2"/>
                    </a:cxn>
                  </a:cxnLst>
                  <a:rect l="0" t="0" r="r" b="b"/>
                  <a:pathLst>
                    <a:path w="33" h="108">
                      <a:moveTo>
                        <a:pt x="24" y="2"/>
                      </a:moveTo>
                      <a:lnTo>
                        <a:pt x="24" y="2"/>
                      </a:lnTo>
                      <a:lnTo>
                        <a:pt x="20" y="14"/>
                      </a:lnTo>
                      <a:lnTo>
                        <a:pt x="16" y="28"/>
                      </a:lnTo>
                      <a:lnTo>
                        <a:pt x="9" y="54"/>
                      </a:lnTo>
                      <a:lnTo>
                        <a:pt x="9" y="54"/>
                      </a:lnTo>
                      <a:lnTo>
                        <a:pt x="3" y="79"/>
                      </a:lnTo>
                      <a:lnTo>
                        <a:pt x="1" y="91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1" y="107"/>
                      </a:lnTo>
                      <a:lnTo>
                        <a:pt x="2" y="108"/>
                      </a:lnTo>
                      <a:lnTo>
                        <a:pt x="4" y="108"/>
                      </a:lnTo>
                      <a:lnTo>
                        <a:pt x="6" y="108"/>
                      </a:lnTo>
                      <a:lnTo>
                        <a:pt x="7" y="107"/>
                      </a:lnTo>
                      <a:lnTo>
                        <a:pt x="8" y="105"/>
                      </a:lnTo>
                      <a:lnTo>
                        <a:pt x="9" y="104"/>
                      </a:lnTo>
                      <a:lnTo>
                        <a:pt x="9" y="104"/>
                      </a:lnTo>
                      <a:lnTo>
                        <a:pt x="10" y="92"/>
                      </a:lnTo>
                      <a:lnTo>
                        <a:pt x="12" y="80"/>
                      </a:lnTo>
                      <a:lnTo>
                        <a:pt x="19" y="57"/>
                      </a:lnTo>
                      <a:lnTo>
                        <a:pt x="19" y="57"/>
                      </a:lnTo>
                      <a:lnTo>
                        <a:pt x="22" y="44"/>
                      </a:lnTo>
                      <a:lnTo>
                        <a:pt x="25" y="32"/>
                      </a:lnTo>
                      <a:lnTo>
                        <a:pt x="28" y="19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3" y="5"/>
                      </a:lnTo>
                      <a:lnTo>
                        <a:pt x="32" y="3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2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11" name="Freeform 844">
                  <a:extLst>
                    <a:ext uri="{FF2B5EF4-FFF2-40B4-BE49-F238E27FC236}">
                      <a16:creationId xmlns:a16="http://schemas.microsoft.com/office/drawing/2014/main" id="{9202ECAF-72D2-44CE-B93B-AD22DD80CC28}"/>
                    </a:ext>
                  </a:extLst>
                </p:cNvPr>
                <p:cNvSpPr/>
                <p:nvPr/>
              </p:nvSpPr>
              <p:spPr bwMode="auto">
                <a:xfrm>
                  <a:off x="2557463" y="1774825"/>
                  <a:ext cx="11113" cy="52388"/>
                </a:xfrm>
                <a:custGeom>
                  <a:avLst/>
                  <a:gdLst/>
                  <a:ahLst/>
                  <a:cxnLst>
                    <a:cxn ang="0">
                      <a:pos x="14" y="4"/>
                    </a:cxn>
                    <a:cxn ang="0">
                      <a:pos x="14" y="4"/>
                    </a:cxn>
                    <a:cxn ang="0">
                      <a:pos x="13" y="15"/>
                    </a:cxn>
                    <a:cxn ang="0">
                      <a:pos x="12" y="27"/>
                    </a:cxn>
                    <a:cxn ang="0">
                      <a:pos x="9" y="50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5"/>
                    </a:cxn>
                    <a:cxn ang="0">
                      <a:pos x="1" y="97"/>
                    </a:cxn>
                    <a:cxn ang="0">
                      <a:pos x="4" y="99"/>
                    </a:cxn>
                    <a:cxn ang="0">
                      <a:pos x="6" y="99"/>
                    </a:cxn>
                    <a:cxn ang="0">
                      <a:pos x="7" y="99"/>
                    </a:cxn>
                    <a:cxn ang="0">
                      <a:pos x="8" y="98"/>
                    </a:cxn>
                    <a:cxn ang="0">
                      <a:pos x="9" y="96"/>
                    </a:cxn>
                    <a:cxn ang="0">
                      <a:pos x="9" y="96"/>
                    </a:cxn>
                    <a:cxn ang="0">
                      <a:pos x="18" y="51"/>
                    </a:cxn>
                    <a:cxn ang="0">
                      <a:pos x="21" y="28"/>
                    </a:cxn>
                    <a:cxn ang="0">
                      <a:pos x="23" y="17"/>
                    </a:cxn>
                    <a:cxn ang="0">
                      <a:pos x="23" y="4"/>
                    </a:cxn>
                    <a:cxn ang="0">
                      <a:pos x="23" y="4"/>
                    </a:cxn>
                    <a:cxn ang="0">
                      <a:pos x="23" y="3"/>
                    </a:cxn>
                    <a:cxn ang="0">
                      <a:pos x="22" y="1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7" y="0"/>
                    </a:cxn>
                    <a:cxn ang="0">
                      <a:pos x="15" y="1"/>
                    </a:cxn>
                    <a:cxn ang="0">
                      <a:pos x="14" y="3"/>
                    </a:cxn>
                    <a:cxn ang="0">
                      <a:pos x="14" y="4"/>
                    </a:cxn>
                    <a:cxn ang="0">
                      <a:pos x="14" y="4"/>
                    </a:cxn>
                  </a:cxnLst>
                  <a:rect l="0" t="0" r="r" b="b"/>
                  <a:pathLst>
                    <a:path w="23" h="99">
                      <a:moveTo>
                        <a:pt x="14" y="4"/>
                      </a:moveTo>
                      <a:lnTo>
                        <a:pt x="14" y="4"/>
                      </a:lnTo>
                      <a:lnTo>
                        <a:pt x="13" y="15"/>
                      </a:lnTo>
                      <a:lnTo>
                        <a:pt x="12" y="27"/>
                      </a:lnTo>
                      <a:lnTo>
                        <a:pt x="9" y="50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5"/>
                      </a:lnTo>
                      <a:lnTo>
                        <a:pt x="1" y="97"/>
                      </a:lnTo>
                      <a:lnTo>
                        <a:pt x="4" y="99"/>
                      </a:lnTo>
                      <a:lnTo>
                        <a:pt x="6" y="99"/>
                      </a:lnTo>
                      <a:lnTo>
                        <a:pt x="7" y="99"/>
                      </a:lnTo>
                      <a:lnTo>
                        <a:pt x="8" y="98"/>
                      </a:lnTo>
                      <a:lnTo>
                        <a:pt x="9" y="96"/>
                      </a:lnTo>
                      <a:lnTo>
                        <a:pt x="9" y="96"/>
                      </a:lnTo>
                      <a:lnTo>
                        <a:pt x="18" y="51"/>
                      </a:lnTo>
                      <a:lnTo>
                        <a:pt x="21" y="28"/>
                      </a:lnTo>
                      <a:lnTo>
                        <a:pt x="23" y="17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2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4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12" name="Freeform 847">
                  <a:extLst>
                    <a:ext uri="{FF2B5EF4-FFF2-40B4-BE49-F238E27FC236}">
                      <a16:creationId xmlns:a16="http://schemas.microsoft.com/office/drawing/2014/main" id="{F958BF83-29F5-4FC9-A257-4437A7C82F1A}"/>
                    </a:ext>
                  </a:extLst>
                </p:cNvPr>
                <p:cNvSpPr/>
                <p:nvPr/>
              </p:nvSpPr>
              <p:spPr bwMode="auto">
                <a:xfrm>
                  <a:off x="2640013" y="1768475"/>
                  <a:ext cx="7938" cy="57150"/>
                </a:xfrm>
                <a:custGeom>
                  <a:avLst/>
                  <a:gdLst/>
                  <a:ahLst/>
                  <a:cxnLst>
                    <a:cxn ang="0">
                      <a:pos x="13" y="73"/>
                    </a:cxn>
                    <a:cxn ang="0">
                      <a:pos x="13" y="73"/>
                    </a:cxn>
                    <a:cxn ang="0">
                      <a:pos x="14" y="39"/>
                    </a:cxn>
                    <a:cxn ang="0">
                      <a:pos x="13" y="5"/>
                    </a:cxn>
                    <a:cxn ang="0">
                      <a:pos x="13" y="5"/>
                    </a:cxn>
                    <a:cxn ang="0">
                      <a:pos x="13" y="3"/>
                    </a:cxn>
                    <a:cxn ang="0">
                      <a:pos x="12" y="1"/>
                    </a:cxn>
                    <a:cxn ang="0">
                      <a:pos x="11" y="1"/>
                    </a:cxn>
                    <a:cxn ang="0">
                      <a:pos x="9" y="0"/>
                    </a:cxn>
                    <a:cxn ang="0">
                      <a:pos x="7" y="1"/>
                    </a:cxn>
                    <a:cxn ang="0">
                      <a:pos x="6" y="1"/>
                    </a:cxn>
                    <a:cxn ang="0">
                      <a:pos x="5" y="3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4" y="58"/>
                    </a:cxn>
                    <a:cxn ang="0">
                      <a:pos x="4" y="58"/>
                    </a:cxn>
                    <a:cxn ang="0">
                      <a:pos x="5" y="80"/>
                    </a:cxn>
                    <a:cxn ang="0">
                      <a:pos x="4" y="94"/>
                    </a:cxn>
                    <a:cxn ang="0">
                      <a:pos x="3" y="98"/>
                    </a:cxn>
                    <a:cxn ang="0">
                      <a:pos x="2" y="100"/>
                    </a:cxn>
                    <a:cxn ang="0">
                      <a:pos x="2" y="100"/>
                    </a:cxn>
                    <a:cxn ang="0">
                      <a:pos x="0" y="101"/>
                    </a:cxn>
                    <a:cxn ang="0">
                      <a:pos x="0" y="103"/>
                    </a:cxn>
                    <a:cxn ang="0">
                      <a:pos x="0" y="105"/>
                    </a:cxn>
                    <a:cxn ang="0">
                      <a:pos x="0" y="106"/>
                    </a:cxn>
                    <a:cxn ang="0">
                      <a:pos x="1" y="108"/>
                    </a:cxn>
                    <a:cxn ang="0">
                      <a:pos x="3" y="108"/>
                    </a:cxn>
                    <a:cxn ang="0">
                      <a:pos x="5" y="109"/>
                    </a:cxn>
                    <a:cxn ang="0">
                      <a:pos x="7" y="108"/>
                    </a:cxn>
                    <a:cxn ang="0">
                      <a:pos x="7" y="108"/>
                    </a:cxn>
                    <a:cxn ang="0">
                      <a:pos x="9" y="106"/>
                    </a:cxn>
                    <a:cxn ang="0">
                      <a:pos x="11" y="102"/>
                    </a:cxn>
                    <a:cxn ang="0">
                      <a:pos x="12" y="97"/>
                    </a:cxn>
                    <a:cxn ang="0">
                      <a:pos x="13" y="91"/>
                    </a:cxn>
                    <a:cxn ang="0">
                      <a:pos x="13" y="81"/>
                    </a:cxn>
                    <a:cxn ang="0">
                      <a:pos x="13" y="73"/>
                    </a:cxn>
                    <a:cxn ang="0">
                      <a:pos x="13" y="73"/>
                    </a:cxn>
                  </a:cxnLst>
                  <a:rect l="0" t="0" r="r" b="b"/>
                  <a:pathLst>
                    <a:path w="14" h="109">
                      <a:moveTo>
                        <a:pt x="13" y="73"/>
                      </a:moveTo>
                      <a:lnTo>
                        <a:pt x="13" y="73"/>
                      </a:lnTo>
                      <a:lnTo>
                        <a:pt x="14" y="39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8"/>
                      </a:lnTo>
                      <a:lnTo>
                        <a:pt x="4" y="58"/>
                      </a:lnTo>
                      <a:lnTo>
                        <a:pt x="5" y="80"/>
                      </a:lnTo>
                      <a:lnTo>
                        <a:pt x="4" y="94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0"/>
                      </a:lnTo>
                      <a:lnTo>
                        <a:pt x="0" y="101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0" y="106"/>
                      </a:lnTo>
                      <a:lnTo>
                        <a:pt x="1" y="108"/>
                      </a:lnTo>
                      <a:lnTo>
                        <a:pt x="3" y="108"/>
                      </a:lnTo>
                      <a:lnTo>
                        <a:pt x="5" y="109"/>
                      </a:lnTo>
                      <a:lnTo>
                        <a:pt x="7" y="108"/>
                      </a:lnTo>
                      <a:lnTo>
                        <a:pt x="7" y="108"/>
                      </a:lnTo>
                      <a:lnTo>
                        <a:pt x="9" y="106"/>
                      </a:lnTo>
                      <a:lnTo>
                        <a:pt x="11" y="102"/>
                      </a:lnTo>
                      <a:lnTo>
                        <a:pt x="12" y="97"/>
                      </a:lnTo>
                      <a:lnTo>
                        <a:pt x="13" y="91"/>
                      </a:lnTo>
                      <a:lnTo>
                        <a:pt x="13" y="8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13" name="Freeform 848">
                  <a:extLst>
                    <a:ext uri="{FF2B5EF4-FFF2-40B4-BE49-F238E27FC236}">
                      <a16:creationId xmlns:a16="http://schemas.microsoft.com/office/drawing/2014/main" id="{F150B4E7-8631-4AB4-A883-9AADC7D8A60E}"/>
                    </a:ext>
                  </a:extLst>
                </p:cNvPr>
                <p:cNvSpPr/>
                <p:nvPr/>
              </p:nvSpPr>
              <p:spPr bwMode="auto">
                <a:xfrm>
                  <a:off x="2665413" y="1757363"/>
                  <a:ext cx="19050" cy="52388"/>
                </a:xfrm>
                <a:custGeom>
                  <a:avLst/>
                  <a:gdLst/>
                  <a:ahLst/>
                  <a:cxnLst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7" y="14"/>
                    </a:cxn>
                    <a:cxn ang="0">
                      <a:pos x="24" y="24"/>
                    </a:cxn>
                    <a:cxn ang="0">
                      <a:pos x="20" y="33"/>
                    </a:cxn>
                    <a:cxn ang="0">
                      <a:pos x="17" y="42"/>
                    </a:cxn>
                    <a:cxn ang="0">
                      <a:pos x="17" y="42"/>
                    </a:cxn>
                    <a:cxn ang="0">
                      <a:pos x="13" y="56"/>
                    </a:cxn>
                    <a:cxn ang="0">
                      <a:pos x="8" y="68"/>
                    </a:cxn>
                    <a:cxn ang="0">
                      <a:pos x="4" y="81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5"/>
                    </a:cxn>
                    <a:cxn ang="0">
                      <a:pos x="0" y="97"/>
                    </a:cxn>
                    <a:cxn ang="0">
                      <a:pos x="1" y="98"/>
                    </a:cxn>
                    <a:cxn ang="0">
                      <a:pos x="3" y="99"/>
                    </a:cxn>
                    <a:cxn ang="0">
                      <a:pos x="5" y="99"/>
                    </a:cxn>
                    <a:cxn ang="0">
                      <a:pos x="6" y="99"/>
                    </a:cxn>
                    <a:cxn ang="0">
                      <a:pos x="8" y="98"/>
                    </a:cxn>
                    <a:cxn ang="0">
                      <a:pos x="9" y="96"/>
                    </a:cxn>
                    <a:cxn ang="0">
                      <a:pos x="9" y="96"/>
                    </a:cxn>
                    <a:cxn ang="0">
                      <a:pos x="13" y="85"/>
                    </a:cxn>
                    <a:cxn ang="0">
                      <a:pos x="17" y="73"/>
                    </a:cxn>
                    <a:cxn ang="0">
                      <a:pos x="26" y="51"/>
                    </a:cxn>
                    <a:cxn ang="0">
                      <a:pos x="30" y="39"/>
                    </a:cxn>
                    <a:cxn ang="0">
                      <a:pos x="33" y="28"/>
                    </a:cxn>
                    <a:cxn ang="0">
                      <a:pos x="36" y="16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2"/>
                    </a:cxn>
                    <a:cxn ang="0">
                      <a:pos x="36" y="1"/>
                    </a:cxn>
                    <a:cxn ang="0">
                      <a:pos x="35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30" y="1"/>
                    </a:cxn>
                    <a:cxn ang="0">
                      <a:pos x="29" y="2"/>
                    </a:cxn>
                    <a:cxn ang="0">
                      <a:pos x="28" y="4"/>
                    </a:cxn>
                    <a:cxn ang="0">
                      <a:pos x="28" y="4"/>
                    </a:cxn>
                  </a:cxnLst>
                  <a:rect l="0" t="0" r="r" b="b"/>
                  <a:pathLst>
                    <a:path w="37" h="99">
                      <a:moveTo>
                        <a:pt x="28" y="4"/>
                      </a:moveTo>
                      <a:lnTo>
                        <a:pt x="28" y="4"/>
                      </a:lnTo>
                      <a:lnTo>
                        <a:pt x="27" y="14"/>
                      </a:lnTo>
                      <a:lnTo>
                        <a:pt x="24" y="24"/>
                      </a:lnTo>
                      <a:lnTo>
                        <a:pt x="20" y="33"/>
                      </a:lnTo>
                      <a:lnTo>
                        <a:pt x="17" y="42"/>
                      </a:lnTo>
                      <a:lnTo>
                        <a:pt x="17" y="42"/>
                      </a:lnTo>
                      <a:lnTo>
                        <a:pt x="13" y="56"/>
                      </a:lnTo>
                      <a:lnTo>
                        <a:pt x="8" y="68"/>
                      </a:lnTo>
                      <a:lnTo>
                        <a:pt x="4" y="81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1" y="98"/>
                      </a:lnTo>
                      <a:lnTo>
                        <a:pt x="3" y="99"/>
                      </a:lnTo>
                      <a:lnTo>
                        <a:pt x="5" y="99"/>
                      </a:lnTo>
                      <a:lnTo>
                        <a:pt x="6" y="99"/>
                      </a:lnTo>
                      <a:lnTo>
                        <a:pt x="8" y="98"/>
                      </a:lnTo>
                      <a:lnTo>
                        <a:pt x="9" y="96"/>
                      </a:lnTo>
                      <a:lnTo>
                        <a:pt x="9" y="96"/>
                      </a:lnTo>
                      <a:lnTo>
                        <a:pt x="13" y="85"/>
                      </a:lnTo>
                      <a:lnTo>
                        <a:pt x="17" y="73"/>
                      </a:lnTo>
                      <a:lnTo>
                        <a:pt x="26" y="51"/>
                      </a:lnTo>
                      <a:lnTo>
                        <a:pt x="30" y="39"/>
                      </a:lnTo>
                      <a:lnTo>
                        <a:pt x="33" y="28"/>
                      </a:lnTo>
                      <a:lnTo>
                        <a:pt x="36" y="16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6" y="1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9" y="2"/>
                      </a:lnTo>
                      <a:lnTo>
                        <a:pt x="28" y="4"/>
                      </a:lnTo>
                      <a:lnTo>
                        <a:pt x="28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14" name="Freeform 849">
                  <a:extLst>
                    <a:ext uri="{FF2B5EF4-FFF2-40B4-BE49-F238E27FC236}">
                      <a16:creationId xmlns:a16="http://schemas.microsoft.com/office/drawing/2014/main" id="{96CEB824-4C21-47DA-BB2D-06ACED2B8E9E}"/>
                    </a:ext>
                  </a:extLst>
                </p:cNvPr>
                <p:cNvSpPr/>
                <p:nvPr/>
              </p:nvSpPr>
              <p:spPr bwMode="auto">
                <a:xfrm>
                  <a:off x="2697163" y="1725613"/>
                  <a:ext cx="15875" cy="52388"/>
                </a:xfrm>
                <a:custGeom>
                  <a:avLst/>
                  <a:gdLst/>
                  <a:ahLst/>
                  <a:cxnLst>
                    <a:cxn ang="0">
                      <a:pos x="15" y="91"/>
                    </a:cxn>
                    <a:cxn ang="0">
                      <a:pos x="15" y="91"/>
                    </a:cxn>
                    <a:cxn ang="0">
                      <a:pos x="20" y="82"/>
                    </a:cxn>
                    <a:cxn ang="0">
                      <a:pos x="24" y="71"/>
                    </a:cxn>
                    <a:cxn ang="0">
                      <a:pos x="27" y="61"/>
                    </a:cxn>
                    <a:cxn ang="0">
                      <a:pos x="28" y="50"/>
                    </a:cxn>
                    <a:cxn ang="0">
                      <a:pos x="29" y="38"/>
                    </a:cxn>
                    <a:cxn ang="0">
                      <a:pos x="29" y="27"/>
                    </a:cxn>
                    <a:cxn ang="0">
                      <a:pos x="29" y="5"/>
                    </a:cxn>
                    <a:cxn ang="0">
                      <a:pos x="29" y="5"/>
                    </a:cxn>
                    <a:cxn ang="0">
                      <a:pos x="28" y="3"/>
                    </a:cxn>
                    <a:cxn ang="0">
                      <a:pos x="27" y="1"/>
                    </a:cxn>
                    <a:cxn ang="0">
                      <a:pos x="26" y="1"/>
                    </a:cxn>
                    <a:cxn ang="0">
                      <a:pos x="24" y="0"/>
                    </a:cxn>
                    <a:cxn ang="0">
                      <a:pos x="22" y="1"/>
                    </a:cxn>
                    <a:cxn ang="0">
                      <a:pos x="21" y="1"/>
                    </a:cxn>
                    <a:cxn ang="0">
                      <a:pos x="20" y="3"/>
                    </a:cxn>
                    <a:cxn ang="0">
                      <a:pos x="20" y="5"/>
                    </a:cxn>
                    <a:cxn ang="0">
                      <a:pos x="20" y="5"/>
                    </a:cxn>
                    <a:cxn ang="0">
                      <a:pos x="20" y="26"/>
                    </a:cxn>
                    <a:cxn ang="0">
                      <a:pos x="19" y="47"/>
                    </a:cxn>
                    <a:cxn ang="0">
                      <a:pos x="18" y="58"/>
                    </a:cxn>
                    <a:cxn ang="0">
                      <a:pos x="16" y="67"/>
                    </a:cxn>
                    <a:cxn ang="0">
                      <a:pos x="11" y="76"/>
                    </a:cxn>
                    <a:cxn ang="0">
                      <a:pos x="6" y="86"/>
                    </a:cxn>
                    <a:cxn ang="0">
                      <a:pos x="6" y="86"/>
                    </a:cxn>
                    <a:cxn ang="0">
                      <a:pos x="3" y="87"/>
                    </a:cxn>
                    <a:cxn ang="0">
                      <a:pos x="2" y="89"/>
                    </a:cxn>
                    <a:cxn ang="0">
                      <a:pos x="1" y="91"/>
                    </a:cxn>
                    <a:cxn ang="0">
                      <a:pos x="0" y="95"/>
                    </a:cxn>
                    <a:cxn ang="0">
                      <a:pos x="0" y="95"/>
                    </a:cxn>
                    <a:cxn ang="0">
                      <a:pos x="1" y="97"/>
                    </a:cxn>
                    <a:cxn ang="0">
                      <a:pos x="3" y="99"/>
                    </a:cxn>
                    <a:cxn ang="0">
                      <a:pos x="6" y="99"/>
                    </a:cxn>
                    <a:cxn ang="0">
                      <a:pos x="8" y="98"/>
                    </a:cxn>
                    <a:cxn ang="0">
                      <a:pos x="8" y="98"/>
                    </a:cxn>
                    <a:cxn ang="0">
                      <a:pos x="11" y="94"/>
                    </a:cxn>
                    <a:cxn ang="0">
                      <a:pos x="11" y="94"/>
                    </a:cxn>
                    <a:cxn ang="0">
                      <a:pos x="14" y="93"/>
                    </a:cxn>
                    <a:cxn ang="0">
                      <a:pos x="15" y="91"/>
                    </a:cxn>
                    <a:cxn ang="0">
                      <a:pos x="15" y="91"/>
                    </a:cxn>
                  </a:cxnLst>
                  <a:rect l="0" t="0" r="r" b="b"/>
                  <a:pathLst>
                    <a:path w="29" h="99">
                      <a:moveTo>
                        <a:pt x="15" y="91"/>
                      </a:moveTo>
                      <a:lnTo>
                        <a:pt x="15" y="91"/>
                      </a:lnTo>
                      <a:lnTo>
                        <a:pt x="20" y="82"/>
                      </a:lnTo>
                      <a:lnTo>
                        <a:pt x="24" y="71"/>
                      </a:lnTo>
                      <a:lnTo>
                        <a:pt x="27" y="61"/>
                      </a:lnTo>
                      <a:lnTo>
                        <a:pt x="28" y="50"/>
                      </a:lnTo>
                      <a:lnTo>
                        <a:pt x="29" y="38"/>
                      </a:lnTo>
                      <a:lnTo>
                        <a:pt x="29" y="27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8" y="3"/>
                      </a:lnTo>
                      <a:lnTo>
                        <a:pt x="27" y="1"/>
                      </a:lnTo>
                      <a:lnTo>
                        <a:pt x="26" y="1"/>
                      </a:lnTo>
                      <a:lnTo>
                        <a:pt x="24" y="0"/>
                      </a:lnTo>
                      <a:lnTo>
                        <a:pt x="22" y="1"/>
                      </a:lnTo>
                      <a:lnTo>
                        <a:pt x="21" y="1"/>
                      </a:lnTo>
                      <a:lnTo>
                        <a:pt x="20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0" y="26"/>
                      </a:lnTo>
                      <a:lnTo>
                        <a:pt x="19" y="47"/>
                      </a:lnTo>
                      <a:lnTo>
                        <a:pt x="18" y="58"/>
                      </a:lnTo>
                      <a:lnTo>
                        <a:pt x="16" y="67"/>
                      </a:lnTo>
                      <a:lnTo>
                        <a:pt x="11" y="76"/>
                      </a:lnTo>
                      <a:lnTo>
                        <a:pt x="6" y="86"/>
                      </a:lnTo>
                      <a:lnTo>
                        <a:pt x="6" y="86"/>
                      </a:lnTo>
                      <a:lnTo>
                        <a:pt x="3" y="87"/>
                      </a:lnTo>
                      <a:lnTo>
                        <a:pt x="2" y="89"/>
                      </a:lnTo>
                      <a:lnTo>
                        <a:pt x="1" y="91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1" y="97"/>
                      </a:lnTo>
                      <a:lnTo>
                        <a:pt x="3" y="99"/>
                      </a:lnTo>
                      <a:lnTo>
                        <a:pt x="6" y="99"/>
                      </a:lnTo>
                      <a:lnTo>
                        <a:pt x="8" y="98"/>
                      </a:lnTo>
                      <a:lnTo>
                        <a:pt x="8" y="98"/>
                      </a:lnTo>
                      <a:lnTo>
                        <a:pt x="11" y="94"/>
                      </a:lnTo>
                      <a:lnTo>
                        <a:pt x="11" y="94"/>
                      </a:lnTo>
                      <a:lnTo>
                        <a:pt x="14" y="93"/>
                      </a:lnTo>
                      <a:lnTo>
                        <a:pt x="15" y="91"/>
                      </a:lnTo>
                      <a:lnTo>
                        <a:pt x="15" y="9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15" name="Freeform 850">
                  <a:extLst>
                    <a:ext uri="{FF2B5EF4-FFF2-40B4-BE49-F238E27FC236}">
                      <a16:creationId xmlns:a16="http://schemas.microsoft.com/office/drawing/2014/main" id="{EF15CCD9-E65A-4345-804B-BF0C26AFF726}"/>
                    </a:ext>
                  </a:extLst>
                </p:cNvPr>
                <p:cNvSpPr/>
                <p:nvPr/>
              </p:nvSpPr>
              <p:spPr bwMode="auto">
                <a:xfrm>
                  <a:off x="2732088" y="1708150"/>
                  <a:ext cx="11113" cy="53975"/>
                </a:xfrm>
                <a:custGeom>
                  <a:avLst/>
                  <a:gdLst/>
                  <a:ahLst/>
                  <a:cxnLst>
                    <a:cxn ang="0">
                      <a:pos x="20" y="5"/>
                    </a:cxn>
                    <a:cxn ang="0">
                      <a:pos x="20" y="5"/>
                    </a:cxn>
                    <a:cxn ang="0">
                      <a:pos x="19" y="3"/>
                    </a:cxn>
                    <a:cxn ang="0">
                      <a:pos x="18" y="1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14" y="0"/>
                    </a:cxn>
                    <a:cxn ang="0">
                      <a:pos x="12" y="1"/>
                    </a:cxn>
                    <a:cxn ang="0">
                      <a:pos x="11" y="3"/>
                    </a:cxn>
                    <a:cxn ang="0">
                      <a:pos x="11" y="5"/>
                    </a:cxn>
                    <a:cxn ang="0">
                      <a:pos x="11" y="5"/>
                    </a:cxn>
                    <a:cxn ang="0">
                      <a:pos x="12" y="28"/>
                    </a:cxn>
                    <a:cxn ang="0">
                      <a:pos x="13" y="53"/>
                    </a:cxn>
                    <a:cxn ang="0">
                      <a:pos x="13" y="64"/>
                    </a:cxn>
                    <a:cxn ang="0">
                      <a:pos x="11" y="75"/>
                    </a:cxn>
                    <a:cxn ang="0">
                      <a:pos x="7" y="87"/>
                    </a:cxn>
                    <a:cxn ang="0">
                      <a:pos x="4" y="92"/>
                    </a:cxn>
                    <a:cxn ang="0">
                      <a:pos x="1" y="97"/>
                    </a:cxn>
                    <a:cxn ang="0">
                      <a:pos x="1" y="97"/>
                    </a:cxn>
                    <a:cxn ang="0">
                      <a:pos x="0" y="99"/>
                    </a:cxn>
                    <a:cxn ang="0">
                      <a:pos x="0" y="100"/>
                    </a:cxn>
                    <a:cxn ang="0">
                      <a:pos x="1" y="102"/>
                    </a:cxn>
                    <a:cxn ang="0">
                      <a:pos x="3" y="103"/>
                    </a:cxn>
                    <a:cxn ang="0">
                      <a:pos x="6" y="104"/>
                    </a:cxn>
                    <a:cxn ang="0">
                      <a:pos x="8" y="103"/>
                    </a:cxn>
                    <a:cxn ang="0">
                      <a:pos x="10" y="102"/>
                    </a:cxn>
                    <a:cxn ang="0">
                      <a:pos x="10" y="102"/>
                    </a:cxn>
                    <a:cxn ang="0">
                      <a:pos x="13" y="96"/>
                    </a:cxn>
                    <a:cxn ang="0">
                      <a:pos x="16" y="91"/>
                    </a:cxn>
                    <a:cxn ang="0">
                      <a:pos x="20" y="79"/>
                    </a:cxn>
                    <a:cxn ang="0">
                      <a:pos x="22" y="67"/>
                    </a:cxn>
                    <a:cxn ang="0">
                      <a:pos x="22" y="55"/>
                    </a:cxn>
                    <a:cxn ang="0">
                      <a:pos x="22" y="42"/>
                    </a:cxn>
                    <a:cxn ang="0">
                      <a:pos x="21" y="29"/>
                    </a:cxn>
                    <a:cxn ang="0">
                      <a:pos x="20" y="5"/>
                    </a:cxn>
                    <a:cxn ang="0">
                      <a:pos x="20" y="5"/>
                    </a:cxn>
                  </a:cxnLst>
                  <a:rect l="0" t="0" r="r" b="b"/>
                  <a:pathLst>
                    <a:path w="22" h="104">
                      <a:moveTo>
                        <a:pt x="20" y="5"/>
                      </a:moveTo>
                      <a:lnTo>
                        <a:pt x="20" y="5"/>
                      </a:lnTo>
                      <a:lnTo>
                        <a:pt x="19" y="3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1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28"/>
                      </a:lnTo>
                      <a:lnTo>
                        <a:pt x="13" y="53"/>
                      </a:lnTo>
                      <a:lnTo>
                        <a:pt x="13" y="64"/>
                      </a:lnTo>
                      <a:lnTo>
                        <a:pt x="11" y="75"/>
                      </a:lnTo>
                      <a:lnTo>
                        <a:pt x="7" y="87"/>
                      </a:lnTo>
                      <a:lnTo>
                        <a:pt x="4" y="92"/>
                      </a:lnTo>
                      <a:lnTo>
                        <a:pt x="1" y="97"/>
                      </a:lnTo>
                      <a:lnTo>
                        <a:pt x="1" y="97"/>
                      </a:lnTo>
                      <a:lnTo>
                        <a:pt x="0" y="99"/>
                      </a:lnTo>
                      <a:lnTo>
                        <a:pt x="0" y="100"/>
                      </a:lnTo>
                      <a:lnTo>
                        <a:pt x="1" y="102"/>
                      </a:lnTo>
                      <a:lnTo>
                        <a:pt x="3" y="103"/>
                      </a:lnTo>
                      <a:lnTo>
                        <a:pt x="6" y="104"/>
                      </a:lnTo>
                      <a:lnTo>
                        <a:pt x="8" y="103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13" y="96"/>
                      </a:lnTo>
                      <a:lnTo>
                        <a:pt x="16" y="91"/>
                      </a:lnTo>
                      <a:lnTo>
                        <a:pt x="20" y="79"/>
                      </a:lnTo>
                      <a:lnTo>
                        <a:pt x="22" y="67"/>
                      </a:lnTo>
                      <a:lnTo>
                        <a:pt x="22" y="55"/>
                      </a:lnTo>
                      <a:lnTo>
                        <a:pt x="22" y="42"/>
                      </a:lnTo>
                      <a:lnTo>
                        <a:pt x="21" y="29"/>
                      </a:lnTo>
                      <a:lnTo>
                        <a:pt x="20" y="5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16" name="Freeform 851">
                  <a:extLst>
                    <a:ext uri="{FF2B5EF4-FFF2-40B4-BE49-F238E27FC236}">
                      <a16:creationId xmlns:a16="http://schemas.microsoft.com/office/drawing/2014/main" id="{5DF2FCC1-B72D-4F1A-A17A-C64595316F06}"/>
                    </a:ext>
                  </a:extLst>
                </p:cNvPr>
                <p:cNvSpPr/>
                <p:nvPr/>
              </p:nvSpPr>
              <p:spPr bwMode="auto">
                <a:xfrm>
                  <a:off x="2765425" y="1674813"/>
                  <a:ext cx="7938" cy="55563"/>
                </a:xfrm>
                <a:custGeom>
                  <a:avLst/>
                  <a:gdLst/>
                  <a:ahLst/>
                  <a:cxnLst>
                    <a:cxn ang="0">
                      <a:pos x="15" y="94"/>
                    </a:cxn>
                    <a:cxn ang="0">
                      <a:pos x="15" y="94"/>
                    </a:cxn>
                    <a:cxn ang="0">
                      <a:pos x="14" y="72"/>
                    </a:cxn>
                    <a:cxn ang="0">
                      <a:pos x="12" y="50"/>
                    </a:cxn>
                    <a:cxn ang="0">
                      <a:pos x="11" y="27"/>
                    </a:cxn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9" y="3"/>
                    </a:cxn>
                    <a:cxn ang="0">
                      <a:pos x="8" y="2"/>
                    </a:cxn>
                    <a:cxn ang="0">
                      <a:pos x="6" y="1"/>
                    </a:cxn>
                    <a:cxn ang="0">
                      <a:pos x="5" y="0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1" y="29"/>
                    </a:cxn>
                    <a:cxn ang="0">
                      <a:pos x="2" y="53"/>
                    </a:cxn>
                    <a:cxn ang="0">
                      <a:pos x="4" y="76"/>
                    </a:cxn>
                    <a:cxn ang="0">
                      <a:pos x="5" y="100"/>
                    </a:cxn>
                    <a:cxn ang="0">
                      <a:pos x="5" y="100"/>
                    </a:cxn>
                    <a:cxn ang="0">
                      <a:pos x="5" y="102"/>
                    </a:cxn>
                    <a:cxn ang="0">
                      <a:pos x="6" y="103"/>
                    </a:cxn>
                    <a:cxn ang="0">
                      <a:pos x="8" y="104"/>
                    </a:cxn>
                    <a:cxn ang="0">
                      <a:pos x="9" y="104"/>
                    </a:cxn>
                    <a:cxn ang="0">
                      <a:pos x="12" y="104"/>
                    </a:cxn>
                    <a:cxn ang="0">
                      <a:pos x="13" y="103"/>
                    </a:cxn>
                    <a:cxn ang="0">
                      <a:pos x="15" y="102"/>
                    </a:cxn>
                    <a:cxn ang="0">
                      <a:pos x="15" y="100"/>
                    </a:cxn>
                    <a:cxn ang="0">
                      <a:pos x="15" y="95"/>
                    </a:cxn>
                    <a:cxn ang="0">
                      <a:pos x="15" y="95"/>
                    </a:cxn>
                    <a:cxn ang="0">
                      <a:pos x="15" y="94"/>
                    </a:cxn>
                    <a:cxn ang="0">
                      <a:pos x="15" y="94"/>
                    </a:cxn>
                  </a:cxnLst>
                  <a:rect l="0" t="0" r="r" b="b"/>
                  <a:pathLst>
                    <a:path w="15" h="104">
                      <a:moveTo>
                        <a:pt x="15" y="94"/>
                      </a:moveTo>
                      <a:lnTo>
                        <a:pt x="15" y="94"/>
                      </a:lnTo>
                      <a:lnTo>
                        <a:pt x="14" y="72"/>
                      </a:lnTo>
                      <a:lnTo>
                        <a:pt x="12" y="50"/>
                      </a:lnTo>
                      <a:lnTo>
                        <a:pt x="11" y="27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29"/>
                      </a:lnTo>
                      <a:lnTo>
                        <a:pt x="2" y="53"/>
                      </a:lnTo>
                      <a:lnTo>
                        <a:pt x="4" y="76"/>
                      </a:lnTo>
                      <a:lnTo>
                        <a:pt x="5" y="100"/>
                      </a:lnTo>
                      <a:lnTo>
                        <a:pt x="5" y="100"/>
                      </a:lnTo>
                      <a:lnTo>
                        <a:pt x="5" y="102"/>
                      </a:lnTo>
                      <a:lnTo>
                        <a:pt x="6" y="103"/>
                      </a:lnTo>
                      <a:lnTo>
                        <a:pt x="8" y="104"/>
                      </a:lnTo>
                      <a:lnTo>
                        <a:pt x="9" y="104"/>
                      </a:lnTo>
                      <a:lnTo>
                        <a:pt x="12" y="104"/>
                      </a:lnTo>
                      <a:lnTo>
                        <a:pt x="13" y="103"/>
                      </a:lnTo>
                      <a:lnTo>
                        <a:pt x="15" y="102"/>
                      </a:lnTo>
                      <a:lnTo>
                        <a:pt x="15" y="100"/>
                      </a:lnTo>
                      <a:lnTo>
                        <a:pt x="15" y="95"/>
                      </a:lnTo>
                      <a:lnTo>
                        <a:pt x="15" y="95"/>
                      </a:lnTo>
                      <a:lnTo>
                        <a:pt x="15" y="94"/>
                      </a:lnTo>
                      <a:lnTo>
                        <a:pt x="15" y="9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17" name="Freeform 852">
                  <a:extLst>
                    <a:ext uri="{FF2B5EF4-FFF2-40B4-BE49-F238E27FC236}">
                      <a16:creationId xmlns:a16="http://schemas.microsoft.com/office/drawing/2014/main" id="{28039FFE-085F-472C-807D-41DAE04E32C9}"/>
                    </a:ext>
                  </a:extLst>
                </p:cNvPr>
                <p:cNvSpPr/>
                <p:nvPr/>
              </p:nvSpPr>
              <p:spPr bwMode="auto">
                <a:xfrm>
                  <a:off x="2792413" y="1638300"/>
                  <a:ext cx="7938" cy="53975"/>
                </a:xfrm>
                <a:custGeom>
                  <a:avLst/>
                  <a:gdLst/>
                  <a:ahLst/>
                  <a:cxnLst>
                    <a:cxn ang="0">
                      <a:pos x="13" y="4"/>
                    </a:cxn>
                    <a:cxn ang="0">
                      <a:pos x="13" y="4"/>
                    </a:cxn>
                    <a:cxn ang="0">
                      <a:pos x="13" y="2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5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5" y="28"/>
                    </a:cxn>
                    <a:cxn ang="0">
                      <a:pos x="5" y="51"/>
                    </a:cxn>
                    <a:cxn ang="0">
                      <a:pos x="5" y="63"/>
                    </a:cxn>
                    <a:cxn ang="0">
                      <a:pos x="4" y="74"/>
                    </a:cxn>
                    <a:cxn ang="0">
                      <a:pos x="3" y="85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100"/>
                    </a:cxn>
                    <a:cxn ang="0">
                      <a:pos x="0" y="101"/>
                    </a:cxn>
                    <a:cxn ang="0">
                      <a:pos x="1" y="102"/>
                    </a:cxn>
                    <a:cxn ang="0">
                      <a:pos x="3" y="103"/>
                    </a:cxn>
                    <a:cxn ang="0">
                      <a:pos x="5" y="103"/>
                    </a:cxn>
                    <a:cxn ang="0">
                      <a:pos x="6" y="103"/>
                    </a:cxn>
                    <a:cxn ang="0">
                      <a:pos x="8" y="102"/>
                    </a:cxn>
                    <a:cxn ang="0">
                      <a:pos x="9" y="100"/>
                    </a:cxn>
                    <a:cxn ang="0">
                      <a:pos x="9" y="100"/>
                    </a:cxn>
                    <a:cxn ang="0">
                      <a:pos x="11" y="89"/>
                    </a:cxn>
                    <a:cxn ang="0">
                      <a:pos x="13" y="76"/>
                    </a:cxn>
                    <a:cxn ang="0">
                      <a:pos x="14" y="64"/>
                    </a:cxn>
                    <a:cxn ang="0">
                      <a:pos x="15" y="52"/>
                    </a:cxn>
                    <a:cxn ang="0">
                      <a:pos x="14" y="28"/>
                    </a:cxn>
                    <a:cxn ang="0">
                      <a:pos x="13" y="4"/>
                    </a:cxn>
                    <a:cxn ang="0">
                      <a:pos x="13" y="4"/>
                    </a:cxn>
                  </a:cxnLst>
                  <a:rect l="0" t="0" r="r" b="b"/>
                  <a:pathLst>
                    <a:path w="15" h="103">
                      <a:moveTo>
                        <a:pt x="13" y="4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5" y="28"/>
                      </a:lnTo>
                      <a:lnTo>
                        <a:pt x="5" y="51"/>
                      </a:lnTo>
                      <a:lnTo>
                        <a:pt x="5" y="63"/>
                      </a:lnTo>
                      <a:lnTo>
                        <a:pt x="4" y="74"/>
                      </a:lnTo>
                      <a:lnTo>
                        <a:pt x="3" y="85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0" y="101"/>
                      </a:lnTo>
                      <a:lnTo>
                        <a:pt x="1" y="102"/>
                      </a:lnTo>
                      <a:lnTo>
                        <a:pt x="3" y="103"/>
                      </a:lnTo>
                      <a:lnTo>
                        <a:pt x="5" y="103"/>
                      </a:lnTo>
                      <a:lnTo>
                        <a:pt x="6" y="103"/>
                      </a:lnTo>
                      <a:lnTo>
                        <a:pt x="8" y="102"/>
                      </a:lnTo>
                      <a:lnTo>
                        <a:pt x="9" y="100"/>
                      </a:lnTo>
                      <a:lnTo>
                        <a:pt x="9" y="100"/>
                      </a:lnTo>
                      <a:lnTo>
                        <a:pt x="11" y="89"/>
                      </a:lnTo>
                      <a:lnTo>
                        <a:pt x="13" y="76"/>
                      </a:lnTo>
                      <a:lnTo>
                        <a:pt x="14" y="64"/>
                      </a:lnTo>
                      <a:lnTo>
                        <a:pt x="15" y="52"/>
                      </a:lnTo>
                      <a:lnTo>
                        <a:pt x="14" y="28"/>
                      </a:lnTo>
                      <a:lnTo>
                        <a:pt x="13" y="4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18" name="Freeform 853">
                  <a:extLst>
                    <a:ext uri="{FF2B5EF4-FFF2-40B4-BE49-F238E27FC236}">
                      <a16:creationId xmlns:a16="http://schemas.microsoft.com/office/drawing/2014/main" id="{7BA6B3A2-46BD-4C56-A1BC-B396D44D91E2}"/>
                    </a:ext>
                  </a:extLst>
                </p:cNvPr>
                <p:cNvSpPr/>
                <p:nvPr/>
              </p:nvSpPr>
              <p:spPr bwMode="auto">
                <a:xfrm>
                  <a:off x="2817813" y="1609725"/>
                  <a:ext cx="7938" cy="42863"/>
                </a:xfrm>
                <a:custGeom>
                  <a:avLst/>
                  <a:gdLst/>
                  <a:ahLst/>
                  <a:cxnLst>
                    <a:cxn ang="0">
                      <a:pos x="10" y="5"/>
                    </a:cxn>
                    <a:cxn ang="0">
                      <a:pos x="10" y="5"/>
                    </a:cxn>
                    <a:cxn ang="0">
                      <a:pos x="9" y="3"/>
                    </a:cxn>
                    <a:cxn ang="0">
                      <a:pos x="8" y="1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14"/>
                    </a:cxn>
                    <a:cxn ang="0">
                      <a:pos x="2" y="24"/>
                    </a:cxn>
                    <a:cxn ang="0">
                      <a:pos x="3" y="33"/>
                    </a:cxn>
                    <a:cxn ang="0">
                      <a:pos x="5" y="42"/>
                    </a:cxn>
                    <a:cxn ang="0">
                      <a:pos x="5" y="42"/>
                    </a:cxn>
                    <a:cxn ang="0">
                      <a:pos x="5" y="59"/>
                    </a:cxn>
                    <a:cxn ang="0">
                      <a:pos x="5" y="75"/>
                    </a:cxn>
                    <a:cxn ang="0">
                      <a:pos x="5" y="75"/>
                    </a:cxn>
                    <a:cxn ang="0">
                      <a:pos x="6" y="77"/>
                    </a:cxn>
                    <a:cxn ang="0">
                      <a:pos x="7" y="80"/>
                    </a:cxn>
                    <a:cxn ang="0">
                      <a:pos x="8" y="81"/>
                    </a:cxn>
                    <a:cxn ang="0">
                      <a:pos x="10" y="81"/>
                    </a:cxn>
                    <a:cxn ang="0">
                      <a:pos x="11" y="81"/>
                    </a:cxn>
                    <a:cxn ang="0">
                      <a:pos x="13" y="80"/>
                    </a:cxn>
                    <a:cxn ang="0">
                      <a:pos x="14" y="77"/>
                    </a:cxn>
                    <a:cxn ang="0">
                      <a:pos x="14" y="75"/>
                    </a:cxn>
                    <a:cxn ang="0">
                      <a:pos x="14" y="42"/>
                    </a:cxn>
                    <a:cxn ang="0">
                      <a:pos x="14" y="42"/>
                    </a:cxn>
                    <a:cxn ang="0">
                      <a:pos x="14" y="33"/>
                    </a:cxn>
                    <a:cxn ang="0">
                      <a:pos x="12" y="24"/>
                    </a:cxn>
                    <a:cxn ang="0">
                      <a:pos x="11" y="14"/>
                    </a:cxn>
                    <a:cxn ang="0">
                      <a:pos x="10" y="5"/>
                    </a:cxn>
                    <a:cxn ang="0">
                      <a:pos x="10" y="5"/>
                    </a:cxn>
                  </a:cxnLst>
                  <a:rect l="0" t="0" r="r" b="b"/>
                  <a:pathLst>
                    <a:path w="14" h="81">
                      <a:moveTo>
                        <a:pt x="10" y="5"/>
                      </a:moveTo>
                      <a:lnTo>
                        <a:pt x="10" y="5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4"/>
                      </a:lnTo>
                      <a:lnTo>
                        <a:pt x="2" y="24"/>
                      </a:lnTo>
                      <a:lnTo>
                        <a:pt x="3" y="33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59"/>
                      </a:lnTo>
                      <a:lnTo>
                        <a:pt x="5" y="75"/>
                      </a:lnTo>
                      <a:lnTo>
                        <a:pt x="5" y="75"/>
                      </a:lnTo>
                      <a:lnTo>
                        <a:pt x="6" y="77"/>
                      </a:lnTo>
                      <a:lnTo>
                        <a:pt x="7" y="80"/>
                      </a:lnTo>
                      <a:lnTo>
                        <a:pt x="8" y="81"/>
                      </a:lnTo>
                      <a:lnTo>
                        <a:pt x="10" y="81"/>
                      </a:lnTo>
                      <a:lnTo>
                        <a:pt x="11" y="81"/>
                      </a:lnTo>
                      <a:lnTo>
                        <a:pt x="13" y="80"/>
                      </a:lnTo>
                      <a:lnTo>
                        <a:pt x="14" y="77"/>
                      </a:lnTo>
                      <a:lnTo>
                        <a:pt x="14" y="75"/>
                      </a:lnTo>
                      <a:lnTo>
                        <a:pt x="14" y="42"/>
                      </a:lnTo>
                      <a:lnTo>
                        <a:pt x="14" y="42"/>
                      </a:lnTo>
                      <a:lnTo>
                        <a:pt x="14" y="33"/>
                      </a:lnTo>
                      <a:lnTo>
                        <a:pt x="12" y="24"/>
                      </a:lnTo>
                      <a:lnTo>
                        <a:pt x="11" y="14"/>
                      </a:lnTo>
                      <a:lnTo>
                        <a:pt x="10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19" name="Freeform 854">
                  <a:extLst>
                    <a:ext uri="{FF2B5EF4-FFF2-40B4-BE49-F238E27FC236}">
                      <a16:creationId xmlns:a16="http://schemas.microsoft.com/office/drawing/2014/main" id="{BA4F767E-EC1E-415C-9B49-7D94B81935BF}"/>
                    </a:ext>
                  </a:extLst>
                </p:cNvPr>
                <p:cNvSpPr/>
                <p:nvPr/>
              </p:nvSpPr>
              <p:spPr bwMode="auto">
                <a:xfrm>
                  <a:off x="2847975" y="1576388"/>
                  <a:ext cx="7938" cy="33338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8" y="3"/>
                    </a:cxn>
                    <a:cxn ang="0">
                      <a:pos x="7" y="2"/>
                    </a:cxn>
                    <a:cxn ang="0">
                      <a:pos x="6" y="1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19"/>
                    </a:cxn>
                    <a:cxn ang="0">
                      <a:pos x="2" y="31"/>
                    </a:cxn>
                    <a:cxn ang="0">
                      <a:pos x="3" y="44"/>
                    </a:cxn>
                    <a:cxn ang="0">
                      <a:pos x="4" y="57"/>
                    </a:cxn>
                    <a:cxn ang="0">
                      <a:pos x="4" y="57"/>
                    </a:cxn>
                    <a:cxn ang="0">
                      <a:pos x="5" y="59"/>
                    </a:cxn>
                    <a:cxn ang="0">
                      <a:pos x="6" y="61"/>
                    </a:cxn>
                    <a:cxn ang="0">
                      <a:pos x="7" y="62"/>
                    </a:cxn>
                    <a:cxn ang="0">
                      <a:pos x="9" y="62"/>
                    </a:cxn>
                    <a:cxn ang="0">
                      <a:pos x="12" y="62"/>
                    </a:cxn>
                    <a:cxn ang="0">
                      <a:pos x="13" y="61"/>
                    </a:cxn>
                    <a:cxn ang="0">
                      <a:pos x="14" y="59"/>
                    </a:cxn>
                    <a:cxn ang="0">
                      <a:pos x="14" y="57"/>
                    </a:cxn>
                    <a:cxn ang="0">
                      <a:pos x="14" y="57"/>
                    </a:cxn>
                    <a:cxn ang="0">
                      <a:pos x="14" y="44"/>
                    </a:cxn>
                    <a:cxn ang="0">
                      <a:pos x="12" y="31"/>
                    </a:cxn>
                    <a:cxn ang="0">
                      <a:pos x="11" y="19"/>
                    </a:cxn>
                    <a:cxn ang="0">
                      <a:pos x="9" y="5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14" h="62">
                      <a:moveTo>
                        <a:pt x="9" y="5"/>
                      </a:moveTo>
                      <a:lnTo>
                        <a:pt x="9" y="5"/>
                      </a:lnTo>
                      <a:lnTo>
                        <a:pt x="8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9"/>
                      </a:lnTo>
                      <a:lnTo>
                        <a:pt x="2" y="31"/>
                      </a:lnTo>
                      <a:lnTo>
                        <a:pt x="3" y="44"/>
                      </a:lnTo>
                      <a:lnTo>
                        <a:pt x="4" y="57"/>
                      </a:lnTo>
                      <a:lnTo>
                        <a:pt x="4" y="57"/>
                      </a:lnTo>
                      <a:lnTo>
                        <a:pt x="5" y="59"/>
                      </a:lnTo>
                      <a:lnTo>
                        <a:pt x="6" y="61"/>
                      </a:lnTo>
                      <a:lnTo>
                        <a:pt x="7" y="62"/>
                      </a:lnTo>
                      <a:lnTo>
                        <a:pt x="9" y="62"/>
                      </a:lnTo>
                      <a:lnTo>
                        <a:pt x="12" y="62"/>
                      </a:lnTo>
                      <a:lnTo>
                        <a:pt x="13" y="61"/>
                      </a:lnTo>
                      <a:lnTo>
                        <a:pt x="14" y="59"/>
                      </a:lnTo>
                      <a:lnTo>
                        <a:pt x="14" y="57"/>
                      </a:lnTo>
                      <a:lnTo>
                        <a:pt x="14" y="57"/>
                      </a:lnTo>
                      <a:lnTo>
                        <a:pt x="14" y="44"/>
                      </a:lnTo>
                      <a:lnTo>
                        <a:pt x="12" y="31"/>
                      </a:lnTo>
                      <a:lnTo>
                        <a:pt x="11" y="19"/>
                      </a:lnTo>
                      <a:lnTo>
                        <a:pt x="9" y="5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20" name="Freeform 855">
                  <a:extLst>
                    <a:ext uri="{FF2B5EF4-FFF2-40B4-BE49-F238E27FC236}">
                      <a16:creationId xmlns:a16="http://schemas.microsoft.com/office/drawing/2014/main" id="{93276683-2980-42C4-979C-8811FFF07112}"/>
                    </a:ext>
                  </a:extLst>
                </p:cNvPr>
                <p:cNvSpPr/>
                <p:nvPr/>
              </p:nvSpPr>
              <p:spPr bwMode="auto">
                <a:xfrm>
                  <a:off x="2573338" y="1277938"/>
                  <a:ext cx="25400" cy="68263"/>
                </a:xfrm>
                <a:custGeom>
                  <a:avLst/>
                  <a:gdLst/>
                  <a:ahLst/>
                  <a:cxnLst>
                    <a:cxn ang="0">
                      <a:pos x="38" y="2"/>
                    </a:cxn>
                    <a:cxn ang="0">
                      <a:pos x="38" y="2"/>
                    </a:cxn>
                    <a:cxn ang="0">
                      <a:pos x="31" y="17"/>
                    </a:cxn>
                    <a:cxn ang="0">
                      <a:pos x="24" y="31"/>
                    </a:cxn>
                    <a:cxn ang="0">
                      <a:pos x="19" y="46"/>
                    </a:cxn>
                    <a:cxn ang="0">
                      <a:pos x="14" y="60"/>
                    </a:cxn>
                    <a:cxn ang="0">
                      <a:pos x="14" y="60"/>
                    </a:cxn>
                    <a:cxn ang="0">
                      <a:pos x="10" y="75"/>
                    </a:cxn>
                    <a:cxn ang="0">
                      <a:pos x="5" y="92"/>
                    </a:cxn>
                    <a:cxn ang="0">
                      <a:pos x="2" y="109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7"/>
                    </a:cxn>
                    <a:cxn ang="0">
                      <a:pos x="1" y="128"/>
                    </a:cxn>
                    <a:cxn ang="0">
                      <a:pos x="2" y="129"/>
                    </a:cxn>
                    <a:cxn ang="0">
                      <a:pos x="4" y="129"/>
                    </a:cxn>
                    <a:cxn ang="0">
                      <a:pos x="7" y="128"/>
                    </a:cxn>
                    <a:cxn ang="0">
                      <a:pos x="8" y="127"/>
                    </a:cxn>
                    <a:cxn ang="0">
                      <a:pos x="9" y="125"/>
                    </a:cxn>
                    <a:cxn ang="0">
                      <a:pos x="9" y="125"/>
                    </a:cxn>
                    <a:cxn ang="0">
                      <a:pos x="10" y="119"/>
                    </a:cxn>
                    <a:cxn ang="0">
                      <a:pos x="11" y="113"/>
                    </a:cxn>
                    <a:cxn ang="0">
                      <a:pos x="15" y="100"/>
                    </a:cxn>
                    <a:cxn ang="0">
                      <a:pos x="18" y="88"/>
                    </a:cxn>
                    <a:cxn ang="0">
                      <a:pos x="20" y="82"/>
                    </a:cxn>
                    <a:cxn ang="0">
                      <a:pos x="21" y="75"/>
                    </a:cxn>
                    <a:cxn ang="0">
                      <a:pos x="21" y="75"/>
                    </a:cxn>
                    <a:cxn ang="0">
                      <a:pos x="22" y="66"/>
                    </a:cxn>
                    <a:cxn ang="0">
                      <a:pos x="24" y="58"/>
                    </a:cxn>
                    <a:cxn ang="0">
                      <a:pos x="30" y="40"/>
                    </a:cxn>
                    <a:cxn ang="0">
                      <a:pos x="38" y="23"/>
                    </a:cxn>
                    <a:cxn ang="0">
                      <a:pos x="46" y="7"/>
                    </a:cxn>
                    <a:cxn ang="0">
                      <a:pos x="46" y="7"/>
                    </a:cxn>
                    <a:cxn ang="0">
                      <a:pos x="47" y="5"/>
                    </a:cxn>
                    <a:cxn ang="0">
                      <a:pos x="46" y="3"/>
                    </a:cxn>
                    <a:cxn ang="0">
                      <a:pos x="46" y="2"/>
                    </a:cxn>
                    <a:cxn ang="0">
                      <a:pos x="44" y="1"/>
                    </a:cxn>
                    <a:cxn ang="0">
                      <a:pos x="43" y="0"/>
                    </a:cxn>
                    <a:cxn ang="0">
                      <a:pos x="41" y="0"/>
                    </a:cxn>
                    <a:cxn ang="0">
                      <a:pos x="39" y="1"/>
                    </a:cxn>
                    <a:cxn ang="0">
                      <a:pos x="38" y="2"/>
                    </a:cxn>
                    <a:cxn ang="0">
                      <a:pos x="38" y="2"/>
                    </a:cxn>
                  </a:cxnLst>
                  <a:rect l="0" t="0" r="r" b="b"/>
                  <a:pathLst>
                    <a:path w="47" h="129">
                      <a:moveTo>
                        <a:pt x="38" y="2"/>
                      </a:moveTo>
                      <a:lnTo>
                        <a:pt x="38" y="2"/>
                      </a:lnTo>
                      <a:lnTo>
                        <a:pt x="31" y="17"/>
                      </a:lnTo>
                      <a:lnTo>
                        <a:pt x="24" y="31"/>
                      </a:lnTo>
                      <a:lnTo>
                        <a:pt x="19" y="46"/>
                      </a:lnTo>
                      <a:lnTo>
                        <a:pt x="14" y="60"/>
                      </a:lnTo>
                      <a:lnTo>
                        <a:pt x="14" y="60"/>
                      </a:lnTo>
                      <a:lnTo>
                        <a:pt x="10" y="75"/>
                      </a:lnTo>
                      <a:lnTo>
                        <a:pt x="5" y="92"/>
                      </a:lnTo>
                      <a:lnTo>
                        <a:pt x="2" y="109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27"/>
                      </a:lnTo>
                      <a:lnTo>
                        <a:pt x="1" y="128"/>
                      </a:lnTo>
                      <a:lnTo>
                        <a:pt x="2" y="129"/>
                      </a:lnTo>
                      <a:lnTo>
                        <a:pt x="4" y="129"/>
                      </a:lnTo>
                      <a:lnTo>
                        <a:pt x="7" y="128"/>
                      </a:lnTo>
                      <a:lnTo>
                        <a:pt x="8" y="127"/>
                      </a:lnTo>
                      <a:lnTo>
                        <a:pt x="9" y="125"/>
                      </a:lnTo>
                      <a:lnTo>
                        <a:pt x="9" y="125"/>
                      </a:lnTo>
                      <a:lnTo>
                        <a:pt x="10" y="119"/>
                      </a:lnTo>
                      <a:lnTo>
                        <a:pt x="11" y="113"/>
                      </a:lnTo>
                      <a:lnTo>
                        <a:pt x="15" y="100"/>
                      </a:lnTo>
                      <a:lnTo>
                        <a:pt x="18" y="88"/>
                      </a:lnTo>
                      <a:lnTo>
                        <a:pt x="20" y="82"/>
                      </a:lnTo>
                      <a:lnTo>
                        <a:pt x="21" y="75"/>
                      </a:lnTo>
                      <a:lnTo>
                        <a:pt x="21" y="75"/>
                      </a:lnTo>
                      <a:lnTo>
                        <a:pt x="22" y="66"/>
                      </a:lnTo>
                      <a:lnTo>
                        <a:pt x="24" y="58"/>
                      </a:lnTo>
                      <a:lnTo>
                        <a:pt x="30" y="40"/>
                      </a:lnTo>
                      <a:lnTo>
                        <a:pt x="38" y="23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7" y="5"/>
                      </a:lnTo>
                      <a:lnTo>
                        <a:pt x="46" y="3"/>
                      </a:lnTo>
                      <a:lnTo>
                        <a:pt x="46" y="2"/>
                      </a:lnTo>
                      <a:lnTo>
                        <a:pt x="44" y="1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8" y="2"/>
                      </a:lnTo>
                      <a:lnTo>
                        <a:pt x="38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21" name="Freeform 856">
                  <a:extLst>
                    <a:ext uri="{FF2B5EF4-FFF2-40B4-BE49-F238E27FC236}">
                      <a16:creationId xmlns:a16="http://schemas.microsoft.com/office/drawing/2014/main" id="{ADE6693D-EBEA-455F-B4CA-8FEF8ABDFA8B}"/>
                    </a:ext>
                  </a:extLst>
                </p:cNvPr>
                <p:cNvSpPr/>
                <p:nvPr/>
              </p:nvSpPr>
              <p:spPr bwMode="auto">
                <a:xfrm>
                  <a:off x="2606675" y="1308100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33" y="1"/>
                    </a:cxn>
                    <a:cxn ang="0">
                      <a:pos x="33" y="1"/>
                    </a:cxn>
                    <a:cxn ang="0">
                      <a:pos x="27" y="8"/>
                    </a:cxn>
                    <a:cxn ang="0">
                      <a:pos x="22" y="14"/>
                    </a:cxn>
                    <a:cxn ang="0">
                      <a:pos x="13" y="29"/>
                    </a:cxn>
                    <a:cxn ang="0">
                      <a:pos x="6" y="44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3"/>
                    </a:cxn>
                    <a:cxn ang="0">
                      <a:pos x="0" y="64"/>
                    </a:cxn>
                    <a:cxn ang="0">
                      <a:pos x="2" y="65"/>
                    </a:cxn>
                    <a:cxn ang="0">
                      <a:pos x="3" y="66"/>
                    </a:cxn>
                    <a:cxn ang="0">
                      <a:pos x="5" y="66"/>
                    </a:cxn>
                    <a:cxn ang="0">
                      <a:pos x="6" y="66"/>
                    </a:cxn>
                    <a:cxn ang="0">
                      <a:pos x="8" y="65"/>
                    </a:cxn>
                    <a:cxn ang="0">
                      <a:pos x="9" y="63"/>
                    </a:cxn>
                    <a:cxn ang="0">
                      <a:pos x="9" y="63"/>
                    </a:cxn>
                    <a:cxn ang="0">
                      <a:pos x="14" y="48"/>
                    </a:cxn>
                    <a:cxn ang="0">
                      <a:pos x="21" y="34"/>
                    </a:cxn>
                    <a:cxn ang="0">
                      <a:pos x="30" y="21"/>
                    </a:cxn>
                    <a:cxn ang="0">
                      <a:pos x="34" y="14"/>
                    </a:cxn>
                    <a:cxn ang="0">
                      <a:pos x="39" y="8"/>
                    </a:cxn>
                    <a:cxn ang="0">
                      <a:pos x="39" y="8"/>
                    </a:cxn>
                    <a:cxn ang="0">
                      <a:pos x="40" y="6"/>
                    </a:cxn>
                    <a:cxn ang="0">
                      <a:pos x="41" y="5"/>
                    </a:cxn>
                    <a:cxn ang="0">
                      <a:pos x="40" y="3"/>
                    </a:cxn>
                    <a:cxn ang="0">
                      <a:pos x="39" y="2"/>
                    </a:cxn>
                    <a:cxn ang="0">
                      <a:pos x="38" y="1"/>
                    </a:cxn>
                    <a:cxn ang="0">
                      <a:pos x="36" y="0"/>
                    </a:cxn>
                    <a:cxn ang="0">
                      <a:pos x="34" y="0"/>
                    </a:cxn>
                    <a:cxn ang="0">
                      <a:pos x="33" y="1"/>
                    </a:cxn>
                    <a:cxn ang="0">
                      <a:pos x="33" y="1"/>
                    </a:cxn>
                  </a:cxnLst>
                  <a:rect l="0" t="0" r="r" b="b"/>
                  <a:pathLst>
                    <a:path w="41" h="66">
                      <a:moveTo>
                        <a:pt x="33" y="1"/>
                      </a:moveTo>
                      <a:lnTo>
                        <a:pt x="33" y="1"/>
                      </a:lnTo>
                      <a:lnTo>
                        <a:pt x="27" y="8"/>
                      </a:lnTo>
                      <a:lnTo>
                        <a:pt x="22" y="14"/>
                      </a:lnTo>
                      <a:lnTo>
                        <a:pt x="13" y="29"/>
                      </a:lnTo>
                      <a:lnTo>
                        <a:pt x="6" y="44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4"/>
                      </a:lnTo>
                      <a:lnTo>
                        <a:pt x="2" y="65"/>
                      </a:lnTo>
                      <a:lnTo>
                        <a:pt x="3" y="66"/>
                      </a:lnTo>
                      <a:lnTo>
                        <a:pt x="5" y="66"/>
                      </a:lnTo>
                      <a:lnTo>
                        <a:pt x="6" y="66"/>
                      </a:lnTo>
                      <a:lnTo>
                        <a:pt x="8" y="65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4" y="48"/>
                      </a:lnTo>
                      <a:lnTo>
                        <a:pt x="21" y="34"/>
                      </a:lnTo>
                      <a:lnTo>
                        <a:pt x="30" y="21"/>
                      </a:lnTo>
                      <a:lnTo>
                        <a:pt x="34" y="14"/>
                      </a:lnTo>
                      <a:lnTo>
                        <a:pt x="39" y="8"/>
                      </a:lnTo>
                      <a:lnTo>
                        <a:pt x="39" y="8"/>
                      </a:lnTo>
                      <a:lnTo>
                        <a:pt x="40" y="6"/>
                      </a:lnTo>
                      <a:lnTo>
                        <a:pt x="41" y="5"/>
                      </a:lnTo>
                      <a:lnTo>
                        <a:pt x="40" y="3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3" y="1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22" name="Freeform 857">
                  <a:extLst>
                    <a:ext uri="{FF2B5EF4-FFF2-40B4-BE49-F238E27FC236}">
                      <a16:creationId xmlns:a16="http://schemas.microsoft.com/office/drawing/2014/main" id="{A2617687-B9D4-4B88-8468-00BF2285B83E}"/>
                    </a:ext>
                  </a:extLst>
                </p:cNvPr>
                <p:cNvSpPr/>
                <p:nvPr/>
              </p:nvSpPr>
              <p:spPr bwMode="auto">
                <a:xfrm>
                  <a:off x="2646363" y="1443038"/>
                  <a:ext cx="19050" cy="41275"/>
                </a:xfrm>
                <a:custGeom>
                  <a:avLst/>
                  <a:gdLst/>
                  <a:ahLst/>
                  <a:cxnLst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18" y="20"/>
                    </a:cxn>
                    <a:cxn ang="0">
                      <a:pos x="9" y="37"/>
                    </a:cxn>
                    <a:cxn ang="0">
                      <a:pos x="6" y="45"/>
                    </a:cxn>
                    <a:cxn ang="0">
                      <a:pos x="3" y="55"/>
                    </a:cxn>
                    <a:cxn ang="0">
                      <a:pos x="1" y="64"/>
                    </a:cxn>
                    <a:cxn ang="0">
                      <a:pos x="0" y="74"/>
                    </a:cxn>
                    <a:cxn ang="0">
                      <a:pos x="0" y="74"/>
                    </a:cxn>
                    <a:cxn ang="0">
                      <a:pos x="1" y="76"/>
                    </a:cxn>
                    <a:cxn ang="0">
                      <a:pos x="2" y="77"/>
                    </a:cxn>
                    <a:cxn ang="0">
                      <a:pos x="3" y="78"/>
                    </a:cxn>
                    <a:cxn ang="0">
                      <a:pos x="5" y="78"/>
                    </a:cxn>
                    <a:cxn ang="0">
                      <a:pos x="7" y="78"/>
                    </a:cxn>
                    <a:cxn ang="0">
                      <a:pos x="8" y="77"/>
                    </a:cxn>
                    <a:cxn ang="0">
                      <a:pos x="9" y="76"/>
                    </a:cxn>
                    <a:cxn ang="0">
                      <a:pos x="10" y="74"/>
                    </a:cxn>
                    <a:cxn ang="0">
                      <a:pos x="10" y="74"/>
                    </a:cxn>
                    <a:cxn ang="0">
                      <a:pos x="10" y="65"/>
                    </a:cxn>
                    <a:cxn ang="0">
                      <a:pos x="12" y="56"/>
                    </a:cxn>
                    <a:cxn ang="0">
                      <a:pos x="16" y="47"/>
                    </a:cxn>
                    <a:cxn ang="0">
                      <a:pos x="19" y="39"/>
                    </a:cxn>
                    <a:cxn ang="0">
                      <a:pos x="26" y="23"/>
                    </a:cxn>
                    <a:cxn ang="0">
                      <a:pos x="34" y="7"/>
                    </a:cxn>
                    <a:cxn ang="0">
                      <a:pos x="34" y="7"/>
                    </a:cxn>
                    <a:cxn ang="0">
                      <a:pos x="35" y="5"/>
                    </a:cxn>
                    <a:cxn ang="0">
                      <a:pos x="35" y="3"/>
                    </a:cxn>
                    <a:cxn ang="0">
                      <a:pos x="34" y="2"/>
                    </a:cxn>
                    <a:cxn ang="0">
                      <a:pos x="32" y="1"/>
                    </a:cxn>
                    <a:cxn ang="0">
                      <a:pos x="31" y="0"/>
                    </a:cxn>
                    <a:cxn ang="0">
                      <a:pos x="29" y="0"/>
                    </a:cxn>
                    <a:cxn ang="0">
                      <a:pos x="28" y="1"/>
                    </a:cxn>
                    <a:cxn ang="0">
                      <a:pos x="26" y="2"/>
                    </a:cxn>
                    <a:cxn ang="0">
                      <a:pos x="26" y="2"/>
                    </a:cxn>
                  </a:cxnLst>
                  <a:rect l="0" t="0" r="r" b="b"/>
                  <a:pathLst>
                    <a:path w="35" h="78">
                      <a:moveTo>
                        <a:pt x="26" y="2"/>
                      </a:moveTo>
                      <a:lnTo>
                        <a:pt x="26" y="2"/>
                      </a:lnTo>
                      <a:lnTo>
                        <a:pt x="18" y="20"/>
                      </a:lnTo>
                      <a:lnTo>
                        <a:pt x="9" y="37"/>
                      </a:lnTo>
                      <a:lnTo>
                        <a:pt x="6" y="45"/>
                      </a:lnTo>
                      <a:lnTo>
                        <a:pt x="3" y="55"/>
                      </a:lnTo>
                      <a:lnTo>
                        <a:pt x="1" y="64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1" y="76"/>
                      </a:lnTo>
                      <a:lnTo>
                        <a:pt x="2" y="77"/>
                      </a:lnTo>
                      <a:lnTo>
                        <a:pt x="3" y="78"/>
                      </a:lnTo>
                      <a:lnTo>
                        <a:pt x="5" y="78"/>
                      </a:lnTo>
                      <a:lnTo>
                        <a:pt x="7" y="78"/>
                      </a:lnTo>
                      <a:lnTo>
                        <a:pt x="8" y="77"/>
                      </a:lnTo>
                      <a:lnTo>
                        <a:pt x="9" y="76"/>
                      </a:lnTo>
                      <a:lnTo>
                        <a:pt x="10" y="74"/>
                      </a:lnTo>
                      <a:lnTo>
                        <a:pt x="10" y="74"/>
                      </a:lnTo>
                      <a:lnTo>
                        <a:pt x="10" y="65"/>
                      </a:lnTo>
                      <a:lnTo>
                        <a:pt x="12" y="56"/>
                      </a:lnTo>
                      <a:lnTo>
                        <a:pt x="16" y="47"/>
                      </a:lnTo>
                      <a:lnTo>
                        <a:pt x="19" y="39"/>
                      </a:lnTo>
                      <a:lnTo>
                        <a:pt x="26" y="23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5" y="5"/>
                      </a:lnTo>
                      <a:lnTo>
                        <a:pt x="35" y="3"/>
                      </a:lnTo>
                      <a:lnTo>
                        <a:pt x="34" y="2"/>
                      </a:lnTo>
                      <a:lnTo>
                        <a:pt x="32" y="1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23" name="Freeform 858">
                  <a:extLst>
                    <a:ext uri="{FF2B5EF4-FFF2-40B4-BE49-F238E27FC236}">
                      <a16:creationId xmlns:a16="http://schemas.microsoft.com/office/drawing/2014/main" id="{56618B8D-C343-4E6A-836A-E561F11060A1}"/>
                    </a:ext>
                  </a:extLst>
                </p:cNvPr>
                <p:cNvSpPr/>
                <p:nvPr/>
              </p:nvSpPr>
              <p:spPr bwMode="auto">
                <a:xfrm>
                  <a:off x="2684463" y="1452563"/>
                  <a:ext cx="17463" cy="34925"/>
                </a:xfrm>
                <a:custGeom>
                  <a:avLst/>
                  <a:gdLst/>
                  <a:ahLst/>
                  <a:cxnLst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17" y="15"/>
                    </a:cxn>
                    <a:cxn ang="0">
                      <a:pos x="9" y="30"/>
                    </a:cxn>
                    <a:cxn ang="0">
                      <a:pos x="5" y="37"/>
                    </a:cxn>
                    <a:cxn ang="0">
                      <a:pos x="2" y="44"/>
                    </a:cxn>
                    <a:cxn ang="0">
                      <a:pos x="1" y="52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3"/>
                    </a:cxn>
                    <a:cxn ang="0">
                      <a:pos x="1" y="64"/>
                    </a:cxn>
                    <a:cxn ang="0">
                      <a:pos x="2" y="65"/>
                    </a:cxn>
                    <a:cxn ang="0">
                      <a:pos x="4" y="65"/>
                    </a:cxn>
                    <a:cxn ang="0">
                      <a:pos x="7" y="65"/>
                    </a:cxn>
                    <a:cxn ang="0">
                      <a:pos x="8" y="64"/>
                    </a:cxn>
                    <a:cxn ang="0">
                      <a:pos x="9" y="63"/>
                    </a:cxn>
                    <a:cxn ang="0">
                      <a:pos x="10" y="61"/>
                    </a:cxn>
                    <a:cxn ang="0">
                      <a:pos x="10" y="61"/>
                    </a:cxn>
                    <a:cxn ang="0">
                      <a:pos x="11" y="53"/>
                    </a:cxn>
                    <a:cxn ang="0">
                      <a:pos x="12" y="46"/>
                    </a:cxn>
                    <a:cxn ang="0">
                      <a:pos x="15" y="39"/>
                    </a:cxn>
                    <a:cxn ang="0">
                      <a:pos x="18" y="32"/>
                    </a:cxn>
                    <a:cxn ang="0">
                      <a:pos x="26" y="18"/>
                    </a:cxn>
                    <a:cxn ang="0">
                      <a:pos x="34" y="6"/>
                    </a:cxn>
                    <a:cxn ang="0">
                      <a:pos x="34" y="6"/>
                    </a:cxn>
                    <a:cxn ang="0">
                      <a:pos x="34" y="4"/>
                    </a:cxn>
                    <a:cxn ang="0">
                      <a:pos x="34" y="3"/>
                    </a:cxn>
                    <a:cxn ang="0">
                      <a:pos x="34" y="1"/>
                    </a:cxn>
                    <a:cxn ang="0">
                      <a:pos x="32" y="0"/>
                    </a:cxn>
                    <a:cxn ang="0">
                      <a:pos x="31" y="0"/>
                    </a:cxn>
                    <a:cxn ang="0">
                      <a:pos x="29" y="0"/>
                    </a:cxn>
                    <a:cxn ang="0">
                      <a:pos x="27" y="0"/>
                    </a:cxn>
                    <a:cxn ang="0">
                      <a:pos x="26" y="2"/>
                    </a:cxn>
                    <a:cxn ang="0">
                      <a:pos x="26" y="2"/>
                    </a:cxn>
                  </a:cxnLst>
                  <a:rect l="0" t="0" r="r" b="b"/>
                  <a:pathLst>
                    <a:path w="34" h="65">
                      <a:moveTo>
                        <a:pt x="26" y="2"/>
                      </a:moveTo>
                      <a:lnTo>
                        <a:pt x="26" y="2"/>
                      </a:lnTo>
                      <a:lnTo>
                        <a:pt x="17" y="15"/>
                      </a:lnTo>
                      <a:lnTo>
                        <a:pt x="9" y="30"/>
                      </a:lnTo>
                      <a:lnTo>
                        <a:pt x="5" y="37"/>
                      </a:lnTo>
                      <a:lnTo>
                        <a:pt x="2" y="44"/>
                      </a:lnTo>
                      <a:lnTo>
                        <a:pt x="1" y="52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1" y="64"/>
                      </a:lnTo>
                      <a:lnTo>
                        <a:pt x="2" y="65"/>
                      </a:lnTo>
                      <a:lnTo>
                        <a:pt x="4" y="65"/>
                      </a:lnTo>
                      <a:lnTo>
                        <a:pt x="7" y="65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10" y="61"/>
                      </a:lnTo>
                      <a:lnTo>
                        <a:pt x="10" y="61"/>
                      </a:lnTo>
                      <a:lnTo>
                        <a:pt x="11" y="53"/>
                      </a:lnTo>
                      <a:lnTo>
                        <a:pt x="12" y="46"/>
                      </a:lnTo>
                      <a:lnTo>
                        <a:pt x="15" y="39"/>
                      </a:lnTo>
                      <a:lnTo>
                        <a:pt x="18" y="32"/>
                      </a:lnTo>
                      <a:lnTo>
                        <a:pt x="26" y="18"/>
                      </a:lnTo>
                      <a:lnTo>
                        <a:pt x="34" y="6"/>
                      </a:lnTo>
                      <a:lnTo>
                        <a:pt x="34" y="6"/>
                      </a:lnTo>
                      <a:lnTo>
                        <a:pt x="34" y="4"/>
                      </a:lnTo>
                      <a:lnTo>
                        <a:pt x="34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2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24" name="Freeform 859">
                  <a:extLst>
                    <a:ext uri="{FF2B5EF4-FFF2-40B4-BE49-F238E27FC236}">
                      <a16:creationId xmlns:a16="http://schemas.microsoft.com/office/drawing/2014/main" id="{F7DBA8BB-5DA9-42AC-A3E2-E06D0A5556A6}"/>
                    </a:ext>
                  </a:extLst>
                </p:cNvPr>
                <p:cNvSpPr/>
                <p:nvPr/>
              </p:nvSpPr>
              <p:spPr bwMode="auto">
                <a:xfrm>
                  <a:off x="2724150" y="1473200"/>
                  <a:ext cx="4763" cy="1111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1" y="19"/>
                    </a:cxn>
                    <a:cxn ang="0">
                      <a:pos x="2" y="20"/>
                    </a:cxn>
                    <a:cxn ang="0">
                      <a:pos x="3" y="21"/>
                    </a:cxn>
                    <a:cxn ang="0">
                      <a:pos x="5" y="21"/>
                    </a:cxn>
                    <a:cxn ang="0">
                      <a:pos x="6" y="21"/>
                    </a:cxn>
                    <a:cxn ang="0">
                      <a:pos x="8" y="20"/>
                    </a:cxn>
                    <a:cxn ang="0">
                      <a:pos x="9" y="19"/>
                    </a:cxn>
                    <a:cxn ang="0">
                      <a:pos x="9" y="17"/>
                    </a:cxn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9" y="3"/>
                    </a:cxn>
                    <a:cxn ang="0">
                      <a:pos x="8" y="1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1" y="3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9" h="21">
                      <a:moveTo>
                        <a:pt x="0" y="5"/>
                      </a:move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5" y="21"/>
                      </a:lnTo>
                      <a:lnTo>
                        <a:pt x="6" y="21"/>
                      </a:lnTo>
                      <a:lnTo>
                        <a:pt x="8" y="20"/>
                      </a:lnTo>
                      <a:lnTo>
                        <a:pt x="9" y="19"/>
                      </a:lnTo>
                      <a:lnTo>
                        <a:pt x="9" y="17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25" name="Freeform 860">
                  <a:extLst>
                    <a:ext uri="{FF2B5EF4-FFF2-40B4-BE49-F238E27FC236}">
                      <a16:creationId xmlns:a16="http://schemas.microsoft.com/office/drawing/2014/main" id="{389532BE-888B-4ABA-843E-F9425BAF26B9}"/>
                    </a:ext>
                  </a:extLst>
                </p:cNvPr>
                <p:cNvSpPr/>
                <p:nvPr/>
              </p:nvSpPr>
              <p:spPr bwMode="auto">
                <a:xfrm>
                  <a:off x="2386013" y="1473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8" y="15"/>
                    </a:cxn>
                    <a:cxn ang="0">
                      <a:pos x="16" y="26"/>
                    </a:cxn>
                    <a:cxn ang="0">
                      <a:pos x="10" y="45"/>
                    </a:cxn>
                    <a:cxn ang="0">
                      <a:pos x="3" y="66"/>
                    </a:cxn>
                    <a:cxn ang="0">
                      <a:pos x="1" y="76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9"/>
                    </a:cxn>
                    <a:cxn ang="0">
                      <a:pos x="1" y="91"/>
                    </a:cxn>
                    <a:cxn ang="0">
                      <a:pos x="3" y="91"/>
                    </a:cxn>
                    <a:cxn ang="0">
                      <a:pos x="5" y="92"/>
                    </a:cxn>
                    <a:cxn ang="0">
                      <a:pos x="7" y="91"/>
                    </a:cxn>
                    <a:cxn ang="0">
                      <a:pos x="9" y="91"/>
                    </a:cxn>
                    <a:cxn ang="0">
                      <a:pos x="10" y="89"/>
                    </a:cxn>
                    <a:cxn ang="0">
                      <a:pos x="10" y="87"/>
                    </a:cxn>
                    <a:cxn ang="0">
                      <a:pos x="10" y="87"/>
                    </a:cxn>
                    <a:cxn ang="0">
                      <a:pos x="11" y="76"/>
                    </a:cxn>
                    <a:cxn ang="0">
                      <a:pos x="13" y="66"/>
                    </a:cxn>
                    <a:cxn ang="0">
                      <a:pos x="19" y="45"/>
                    </a:cxn>
                    <a:cxn ang="0">
                      <a:pos x="25" y="26"/>
                    </a:cxn>
                    <a:cxn ang="0">
                      <a:pos x="27" y="15"/>
                    </a:cxn>
                    <a:cxn ang="0">
                      <a:pos x="29" y="5"/>
                    </a:cxn>
                    <a:cxn ang="0">
                      <a:pos x="29" y="5"/>
                    </a:cxn>
                    <a:cxn ang="0">
                      <a:pos x="28" y="3"/>
                    </a:cxn>
                    <a:cxn ang="0">
                      <a:pos x="27" y="1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2" y="0"/>
                    </a:cxn>
                    <a:cxn ang="0">
                      <a:pos x="21" y="1"/>
                    </a:cxn>
                    <a:cxn ang="0">
                      <a:pos x="20" y="3"/>
                    </a:cxn>
                    <a:cxn ang="0">
                      <a:pos x="19" y="5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29" h="92">
                      <a:moveTo>
                        <a:pt x="19" y="5"/>
                      </a:moveTo>
                      <a:lnTo>
                        <a:pt x="19" y="5"/>
                      </a:lnTo>
                      <a:lnTo>
                        <a:pt x="18" y="15"/>
                      </a:lnTo>
                      <a:lnTo>
                        <a:pt x="16" y="26"/>
                      </a:lnTo>
                      <a:lnTo>
                        <a:pt x="10" y="45"/>
                      </a:lnTo>
                      <a:lnTo>
                        <a:pt x="3" y="66"/>
                      </a:lnTo>
                      <a:lnTo>
                        <a:pt x="1" y="76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1" y="91"/>
                      </a:lnTo>
                      <a:lnTo>
                        <a:pt x="3" y="91"/>
                      </a:lnTo>
                      <a:lnTo>
                        <a:pt x="5" y="92"/>
                      </a:lnTo>
                      <a:lnTo>
                        <a:pt x="7" y="91"/>
                      </a:lnTo>
                      <a:lnTo>
                        <a:pt x="9" y="91"/>
                      </a:lnTo>
                      <a:lnTo>
                        <a:pt x="10" y="89"/>
                      </a:lnTo>
                      <a:lnTo>
                        <a:pt x="10" y="87"/>
                      </a:lnTo>
                      <a:lnTo>
                        <a:pt x="10" y="87"/>
                      </a:lnTo>
                      <a:lnTo>
                        <a:pt x="11" y="76"/>
                      </a:lnTo>
                      <a:lnTo>
                        <a:pt x="13" y="66"/>
                      </a:lnTo>
                      <a:lnTo>
                        <a:pt x="19" y="45"/>
                      </a:lnTo>
                      <a:lnTo>
                        <a:pt x="25" y="26"/>
                      </a:lnTo>
                      <a:lnTo>
                        <a:pt x="27" y="15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8" y="3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1"/>
                      </a:lnTo>
                      <a:lnTo>
                        <a:pt x="20" y="3"/>
                      </a:lnTo>
                      <a:lnTo>
                        <a:pt x="19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27" name="Freeform 862">
                  <a:extLst>
                    <a:ext uri="{FF2B5EF4-FFF2-40B4-BE49-F238E27FC236}">
                      <a16:creationId xmlns:a16="http://schemas.microsoft.com/office/drawing/2014/main" id="{8A7935CE-FF35-4BAB-93BE-879A31E36B73}"/>
                    </a:ext>
                  </a:extLst>
                </p:cNvPr>
                <p:cNvSpPr/>
                <p:nvPr/>
              </p:nvSpPr>
              <p:spPr bwMode="auto">
                <a:xfrm>
                  <a:off x="2322513" y="1298575"/>
                  <a:ext cx="19050" cy="47625"/>
                </a:xfrm>
                <a:custGeom>
                  <a:avLst/>
                  <a:gdLst/>
                  <a:ahLst/>
                  <a:cxnLst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3" y="16"/>
                    </a:cxn>
                    <a:cxn ang="0">
                      <a:pos x="20" y="26"/>
                    </a:cxn>
                    <a:cxn ang="0">
                      <a:pos x="16" y="35"/>
                    </a:cxn>
                    <a:cxn ang="0">
                      <a:pos x="12" y="46"/>
                    </a:cxn>
                    <a:cxn ang="0">
                      <a:pos x="7" y="55"/>
                    </a:cxn>
                    <a:cxn ang="0">
                      <a:pos x="4" y="65"/>
                    </a:cxn>
                    <a:cxn ang="0">
                      <a:pos x="1" y="76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9"/>
                    </a:cxn>
                    <a:cxn ang="0">
                      <a:pos x="1" y="90"/>
                    </a:cxn>
                    <a:cxn ang="0">
                      <a:pos x="2" y="91"/>
                    </a:cxn>
                    <a:cxn ang="0">
                      <a:pos x="4" y="91"/>
                    </a:cxn>
                    <a:cxn ang="0">
                      <a:pos x="6" y="91"/>
                    </a:cxn>
                    <a:cxn ang="0">
                      <a:pos x="7" y="90"/>
                    </a:cxn>
                    <a:cxn ang="0">
                      <a:pos x="8" y="89"/>
                    </a:cxn>
                    <a:cxn ang="0">
                      <a:pos x="9" y="87"/>
                    </a:cxn>
                    <a:cxn ang="0">
                      <a:pos x="9" y="87"/>
                    </a:cxn>
                    <a:cxn ang="0">
                      <a:pos x="10" y="76"/>
                    </a:cxn>
                    <a:cxn ang="0">
                      <a:pos x="13" y="65"/>
                    </a:cxn>
                    <a:cxn ang="0">
                      <a:pos x="17" y="55"/>
                    </a:cxn>
                    <a:cxn ang="0">
                      <a:pos x="21" y="46"/>
                    </a:cxn>
                    <a:cxn ang="0">
                      <a:pos x="25" y="35"/>
                    </a:cxn>
                    <a:cxn ang="0">
                      <a:pos x="30" y="26"/>
                    </a:cxn>
                    <a:cxn ang="0">
                      <a:pos x="33" y="16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2"/>
                    </a:cxn>
                    <a:cxn ang="0">
                      <a:pos x="33" y="1"/>
                    </a:cxn>
                    <a:cxn ang="0">
                      <a:pos x="32" y="0"/>
                    </a:cxn>
                    <a:cxn ang="0">
                      <a:pos x="30" y="0"/>
                    </a:cxn>
                    <a:cxn ang="0">
                      <a:pos x="27" y="0"/>
                    </a:cxn>
                    <a:cxn ang="0">
                      <a:pos x="26" y="1"/>
                    </a:cxn>
                    <a:cxn ang="0">
                      <a:pos x="25" y="2"/>
                    </a:cxn>
                    <a:cxn ang="0">
                      <a:pos x="24" y="4"/>
                    </a:cxn>
                    <a:cxn ang="0">
                      <a:pos x="24" y="4"/>
                    </a:cxn>
                  </a:cxnLst>
                  <a:rect l="0" t="0" r="r" b="b"/>
                  <a:pathLst>
                    <a:path w="34" h="91">
                      <a:moveTo>
                        <a:pt x="24" y="4"/>
                      </a:moveTo>
                      <a:lnTo>
                        <a:pt x="24" y="4"/>
                      </a:lnTo>
                      <a:lnTo>
                        <a:pt x="23" y="16"/>
                      </a:lnTo>
                      <a:lnTo>
                        <a:pt x="20" y="26"/>
                      </a:lnTo>
                      <a:lnTo>
                        <a:pt x="16" y="35"/>
                      </a:lnTo>
                      <a:lnTo>
                        <a:pt x="12" y="46"/>
                      </a:lnTo>
                      <a:lnTo>
                        <a:pt x="7" y="55"/>
                      </a:lnTo>
                      <a:lnTo>
                        <a:pt x="4" y="65"/>
                      </a:lnTo>
                      <a:lnTo>
                        <a:pt x="1" y="76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1" y="90"/>
                      </a:lnTo>
                      <a:lnTo>
                        <a:pt x="2" y="91"/>
                      </a:lnTo>
                      <a:lnTo>
                        <a:pt x="4" y="91"/>
                      </a:lnTo>
                      <a:lnTo>
                        <a:pt x="6" y="91"/>
                      </a:lnTo>
                      <a:lnTo>
                        <a:pt x="7" y="90"/>
                      </a:lnTo>
                      <a:lnTo>
                        <a:pt x="8" y="89"/>
                      </a:lnTo>
                      <a:lnTo>
                        <a:pt x="9" y="87"/>
                      </a:lnTo>
                      <a:lnTo>
                        <a:pt x="9" y="87"/>
                      </a:lnTo>
                      <a:lnTo>
                        <a:pt x="10" y="76"/>
                      </a:lnTo>
                      <a:lnTo>
                        <a:pt x="13" y="65"/>
                      </a:lnTo>
                      <a:lnTo>
                        <a:pt x="17" y="55"/>
                      </a:lnTo>
                      <a:lnTo>
                        <a:pt x="21" y="46"/>
                      </a:lnTo>
                      <a:lnTo>
                        <a:pt x="25" y="35"/>
                      </a:lnTo>
                      <a:lnTo>
                        <a:pt x="30" y="26"/>
                      </a:lnTo>
                      <a:lnTo>
                        <a:pt x="33" y="16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3" y="1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6" y="1"/>
                      </a:lnTo>
                      <a:lnTo>
                        <a:pt x="25" y="2"/>
                      </a:lnTo>
                      <a:lnTo>
                        <a:pt x="24" y="4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28" name="Freeform 863">
                  <a:extLst>
                    <a:ext uri="{FF2B5EF4-FFF2-40B4-BE49-F238E27FC236}">
                      <a16:creationId xmlns:a16="http://schemas.microsoft.com/office/drawing/2014/main" id="{A6FD03EA-9DD0-4054-93B5-BA9ED03CBB86}"/>
                    </a:ext>
                  </a:extLst>
                </p:cNvPr>
                <p:cNvSpPr/>
                <p:nvPr/>
              </p:nvSpPr>
              <p:spPr bwMode="auto">
                <a:xfrm>
                  <a:off x="2355850" y="13049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21" y="16"/>
                    </a:cxn>
                    <a:cxn ang="0">
                      <a:pos x="11" y="30"/>
                    </a:cxn>
                    <a:cxn ang="0">
                      <a:pos x="7" y="37"/>
                    </a:cxn>
                    <a:cxn ang="0">
                      <a:pos x="4" y="45"/>
                    </a:cxn>
                    <a:cxn ang="0">
                      <a:pos x="1" y="52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0" y="64"/>
                    </a:cxn>
                    <a:cxn ang="0">
                      <a:pos x="1" y="65"/>
                    </a:cxn>
                    <a:cxn ang="0">
                      <a:pos x="3" y="66"/>
                    </a:cxn>
                    <a:cxn ang="0">
                      <a:pos x="4" y="66"/>
                    </a:cxn>
                    <a:cxn ang="0">
                      <a:pos x="6" y="66"/>
                    </a:cxn>
                    <a:cxn ang="0">
                      <a:pos x="7" y="65"/>
                    </a:cxn>
                    <a:cxn ang="0">
                      <a:pos x="9" y="64"/>
                    </a:cxn>
                    <a:cxn ang="0">
                      <a:pos x="9" y="62"/>
                    </a:cxn>
                    <a:cxn ang="0">
                      <a:pos x="9" y="62"/>
                    </a:cxn>
                    <a:cxn ang="0">
                      <a:pos x="10" y="53"/>
                    </a:cxn>
                    <a:cxn ang="0">
                      <a:pos x="13" y="46"/>
                    </a:cxn>
                    <a:cxn ang="0">
                      <a:pos x="16" y="39"/>
                    </a:cxn>
                    <a:cxn ang="0">
                      <a:pos x="20" y="33"/>
                    </a:cxn>
                    <a:cxn ang="0">
                      <a:pos x="31" y="19"/>
                    </a:cxn>
                    <a:cxn ang="0">
                      <a:pos x="40" y="7"/>
                    </a:cxn>
                    <a:cxn ang="0">
                      <a:pos x="40" y="7"/>
                    </a:cxn>
                    <a:cxn ang="0">
                      <a:pos x="41" y="5"/>
                    </a:cxn>
                    <a:cxn ang="0">
                      <a:pos x="41" y="3"/>
                    </a:cxn>
                    <a:cxn ang="0">
                      <a:pos x="40" y="2"/>
                    </a:cxn>
                    <a:cxn ang="0">
                      <a:pos x="39" y="1"/>
                    </a:cxn>
                    <a:cxn ang="0">
                      <a:pos x="37" y="0"/>
                    </a:cxn>
                    <a:cxn ang="0">
                      <a:pos x="35" y="0"/>
                    </a:cxn>
                    <a:cxn ang="0">
                      <a:pos x="34" y="1"/>
                    </a:cxn>
                    <a:cxn ang="0">
                      <a:pos x="32" y="2"/>
                    </a:cxn>
                    <a:cxn ang="0">
                      <a:pos x="32" y="2"/>
                    </a:cxn>
                  </a:cxnLst>
                  <a:rect l="0" t="0" r="r" b="b"/>
                  <a:pathLst>
                    <a:path w="41" h="66">
                      <a:moveTo>
                        <a:pt x="32" y="2"/>
                      </a:moveTo>
                      <a:lnTo>
                        <a:pt x="32" y="2"/>
                      </a:lnTo>
                      <a:lnTo>
                        <a:pt x="21" y="16"/>
                      </a:lnTo>
                      <a:lnTo>
                        <a:pt x="11" y="30"/>
                      </a:lnTo>
                      <a:lnTo>
                        <a:pt x="7" y="37"/>
                      </a:lnTo>
                      <a:lnTo>
                        <a:pt x="4" y="45"/>
                      </a:lnTo>
                      <a:lnTo>
                        <a:pt x="1" y="5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1" y="65"/>
                      </a:lnTo>
                      <a:lnTo>
                        <a:pt x="3" y="66"/>
                      </a:lnTo>
                      <a:lnTo>
                        <a:pt x="4" y="66"/>
                      </a:lnTo>
                      <a:lnTo>
                        <a:pt x="6" y="66"/>
                      </a:lnTo>
                      <a:lnTo>
                        <a:pt x="7" y="65"/>
                      </a:lnTo>
                      <a:lnTo>
                        <a:pt x="9" y="64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10" y="53"/>
                      </a:lnTo>
                      <a:lnTo>
                        <a:pt x="13" y="46"/>
                      </a:lnTo>
                      <a:lnTo>
                        <a:pt x="16" y="39"/>
                      </a:lnTo>
                      <a:lnTo>
                        <a:pt x="20" y="33"/>
                      </a:lnTo>
                      <a:lnTo>
                        <a:pt x="31" y="1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1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1"/>
                      </a:lnTo>
                      <a:lnTo>
                        <a:pt x="32" y="2"/>
                      </a:lnTo>
                      <a:lnTo>
                        <a:pt x="32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29" name="Freeform 864">
                  <a:extLst>
                    <a:ext uri="{FF2B5EF4-FFF2-40B4-BE49-F238E27FC236}">
                      <a16:creationId xmlns:a16="http://schemas.microsoft.com/office/drawing/2014/main" id="{0ACD6B75-8961-4493-B6BE-623F3E634E87}"/>
                    </a:ext>
                  </a:extLst>
                </p:cNvPr>
                <p:cNvSpPr/>
                <p:nvPr/>
              </p:nvSpPr>
              <p:spPr bwMode="auto">
                <a:xfrm>
                  <a:off x="2382838" y="1314450"/>
                  <a:ext cx="22225" cy="42863"/>
                </a:xfrm>
                <a:custGeom>
                  <a:avLst/>
                  <a:gdLst/>
                  <a:ahLst/>
                  <a:cxnLst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2"/>
                    </a:cxn>
                    <a:cxn ang="0">
                      <a:pos x="39" y="1"/>
                    </a:cxn>
                    <a:cxn ang="0">
                      <a:pos x="37" y="0"/>
                    </a:cxn>
                    <a:cxn ang="0">
                      <a:pos x="35" y="1"/>
                    </a:cxn>
                    <a:cxn ang="0">
                      <a:pos x="32" y="3"/>
                    </a:cxn>
                    <a:cxn ang="0">
                      <a:pos x="32" y="4"/>
                    </a:cxn>
                    <a:cxn ang="0">
                      <a:pos x="32" y="6"/>
                    </a:cxn>
                    <a:cxn ang="0">
                      <a:pos x="32" y="6"/>
                    </a:cxn>
                    <a:cxn ang="0">
                      <a:pos x="32" y="12"/>
                    </a:cxn>
                    <a:cxn ang="0">
                      <a:pos x="31" y="18"/>
                    </a:cxn>
                    <a:cxn ang="0">
                      <a:pos x="29" y="22"/>
                    </a:cxn>
                    <a:cxn ang="0">
                      <a:pos x="27" y="27"/>
                    </a:cxn>
                    <a:cxn ang="0">
                      <a:pos x="20" y="36"/>
                    </a:cxn>
                    <a:cxn ang="0">
                      <a:pos x="14" y="45"/>
                    </a:cxn>
                    <a:cxn ang="0">
                      <a:pos x="14" y="45"/>
                    </a:cxn>
                    <a:cxn ang="0">
                      <a:pos x="8" y="52"/>
                    </a:cxn>
                    <a:cxn ang="0">
                      <a:pos x="4" y="59"/>
                    </a:cxn>
                    <a:cxn ang="0">
                      <a:pos x="1" y="66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7"/>
                    </a:cxn>
                    <a:cxn ang="0">
                      <a:pos x="1" y="79"/>
                    </a:cxn>
                    <a:cxn ang="0">
                      <a:pos x="3" y="79"/>
                    </a:cxn>
                    <a:cxn ang="0">
                      <a:pos x="4" y="80"/>
                    </a:cxn>
                    <a:cxn ang="0">
                      <a:pos x="6" y="79"/>
                    </a:cxn>
                    <a:cxn ang="0">
                      <a:pos x="7" y="79"/>
                    </a:cxn>
                    <a:cxn ang="0">
                      <a:pos x="9" y="77"/>
                    </a:cxn>
                    <a:cxn ang="0">
                      <a:pos x="9" y="75"/>
                    </a:cxn>
                    <a:cxn ang="0">
                      <a:pos x="9" y="75"/>
                    </a:cxn>
                    <a:cxn ang="0">
                      <a:pos x="11" y="69"/>
                    </a:cxn>
                    <a:cxn ang="0">
                      <a:pos x="12" y="65"/>
                    </a:cxn>
                    <a:cxn ang="0">
                      <a:pos x="16" y="56"/>
                    </a:cxn>
                    <a:cxn ang="0">
                      <a:pos x="22" y="49"/>
                    </a:cxn>
                    <a:cxn ang="0">
                      <a:pos x="28" y="41"/>
                    </a:cxn>
                    <a:cxn ang="0">
                      <a:pos x="34" y="32"/>
                    </a:cxn>
                    <a:cxn ang="0">
                      <a:pos x="38" y="24"/>
                    </a:cxn>
                    <a:cxn ang="0">
                      <a:pos x="40" y="20"/>
                    </a:cxn>
                    <a:cxn ang="0">
                      <a:pos x="42" y="15"/>
                    </a:cxn>
                    <a:cxn ang="0">
                      <a:pos x="42" y="10"/>
                    </a:cxn>
                    <a:cxn ang="0">
                      <a:pos x="40" y="4"/>
                    </a:cxn>
                    <a:cxn ang="0">
                      <a:pos x="40" y="4"/>
                    </a:cxn>
                  </a:cxnLst>
                  <a:rect l="0" t="0" r="r" b="b"/>
                  <a:pathLst>
                    <a:path w="42" h="80">
                      <a:moveTo>
                        <a:pt x="40" y="4"/>
                      </a:moveTo>
                      <a:lnTo>
                        <a:pt x="40" y="4"/>
                      </a:lnTo>
                      <a:lnTo>
                        <a:pt x="40" y="2"/>
                      </a:lnTo>
                      <a:lnTo>
                        <a:pt x="39" y="1"/>
                      </a:lnTo>
                      <a:lnTo>
                        <a:pt x="37" y="0"/>
                      </a:lnTo>
                      <a:lnTo>
                        <a:pt x="35" y="1"/>
                      </a:lnTo>
                      <a:lnTo>
                        <a:pt x="32" y="3"/>
                      </a:lnTo>
                      <a:lnTo>
                        <a:pt x="32" y="4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2" y="12"/>
                      </a:lnTo>
                      <a:lnTo>
                        <a:pt x="31" y="18"/>
                      </a:lnTo>
                      <a:lnTo>
                        <a:pt x="29" y="22"/>
                      </a:lnTo>
                      <a:lnTo>
                        <a:pt x="27" y="27"/>
                      </a:lnTo>
                      <a:lnTo>
                        <a:pt x="20" y="36"/>
                      </a:lnTo>
                      <a:lnTo>
                        <a:pt x="14" y="45"/>
                      </a:lnTo>
                      <a:lnTo>
                        <a:pt x="14" y="45"/>
                      </a:lnTo>
                      <a:lnTo>
                        <a:pt x="8" y="52"/>
                      </a:lnTo>
                      <a:lnTo>
                        <a:pt x="4" y="59"/>
                      </a:lnTo>
                      <a:lnTo>
                        <a:pt x="1" y="66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3" y="79"/>
                      </a:lnTo>
                      <a:lnTo>
                        <a:pt x="4" y="80"/>
                      </a:lnTo>
                      <a:lnTo>
                        <a:pt x="6" y="79"/>
                      </a:lnTo>
                      <a:lnTo>
                        <a:pt x="7" y="79"/>
                      </a:lnTo>
                      <a:lnTo>
                        <a:pt x="9" y="77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1" y="69"/>
                      </a:lnTo>
                      <a:lnTo>
                        <a:pt x="12" y="65"/>
                      </a:lnTo>
                      <a:lnTo>
                        <a:pt x="16" y="56"/>
                      </a:lnTo>
                      <a:lnTo>
                        <a:pt x="22" y="49"/>
                      </a:lnTo>
                      <a:lnTo>
                        <a:pt x="28" y="41"/>
                      </a:lnTo>
                      <a:lnTo>
                        <a:pt x="34" y="32"/>
                      </a:lnTo>
                      <a:lnTo>
                        <a:pt x="38" y="24"/>
                      </a:lnTo>
                      <a:lnTo>
                        <a:pt x="40" y="20"/>
                      </a:lnTo>
                      <a:lnTo>
                        <a:pt x="42" y="15"/>
                      </a:lnTo>
                      <a:lnTo>
                        <a:pt x="42" y="10"/>
                      </a:lnTo>
                      <a:lnTo>
                        <a:pt x="40" y="4"/>
                      </a:lnTo>
                      <a:lnTo>
                        <a:pt x="40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197B4-8AEC-431D-A92F-71082A7A50F9}"/>
                </a:ext>
              </a:extLst>
            </p:cNvPr>
            <p:cNvSpPr txBox="1"/>
            <p:nvPr/>
          </p:nvSpPr>
          <p:spPr>
            <a:xfrm>
              <a:off x="4364577" y="2142319"/>
              <a:ext cx="4341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iCiel Brush Up" panose="02000000000000000000" pitchFamily="2" charset="0"/>
                </a:rPr>
                <a:t>1</a:t>
              </a: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9DC83CE9-EFD3-4614-9BE9-227F92199C1A}"/>
              </a:ext>
            </a:extLst>
          </p:cNvPr>
          <p:cNvSpPr txBox="1"/>
          <p:nvPr/>
        </p:nvSpPr>
        <p:spPr>
          <a:xfrm>
            <a:off x="5179437" y="1799226"/>
            <a:ext cx="3271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latin typeface="#9Slide05 Fourth Medium" panose="00000600000000000000" pitchFamily="2" charset="0"/>
              </a:rPr>
              <a:t>Đặt tính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D23C311-F65A-46CA-B915-38FB278F938D}"/>
              </a:ext>
            </a:extLst>
          </p:cNvPr>
          <p:cNvGrpSpPr/>
          <p:nvPr/>
        </p:nvGrpSpPr>
        <p:grpSpPr>
          <a:xfrm>
            <a:off x="4091028" y="2621144"/>
            <a:ext cx="889884" cy="990632"/>
            <a:chOff x="4172143" y="2142319"/>
            <a:chExt cx="889884" cy="990632"/>
          </a:xfrm>
        </p:grpSpPr>
        <p:grpSp>
          <p:nvGrpSpPr>
            <p:cNvPr id="150" name="组合 470">
              <a:extLst>
                <a:ext uri="{FF2B5EF4-FFF2-40B4-BE49-F238E27FC236}">
                  <a16:creationId xmlns:a16="http://schemas.microsoft.com/office/drawing/2014/main" id="{D6697FAB-F259-46B1-B08B-5C6FAF281216}"/>
                </a:ext>
              </a:extLst>
            </p:cNvPr>
            <p:cNvGrpSpPr/>
            <p:nvPr/>
          </p:nvGrpSpPr>
          <p:grpSpPr>
            <a:xfrm>
              <a:off x="4172143" y="2234104"/>
              <a:ext cx="889884" cy="898847"/>
              <a:chOff x="1746814" y="1981505"/>
              <a:chExt cx="889884" cy="898847"/>
            </a:xfrm>
          </p:grpSpPr>
          <p:sp>
            <p:nvSpPr>
              <p:cNvPr id="152" name="椭圆 31">
                <a:extLst>
                  <a:ext uri="{FF2B5EF4-FFF2-40B4-BE49-F238E27FC236}">
                    <a16:creationId xmlns:a16="http://schemas.microsoft.com/office/drawing/2014/main" id="{3E2B6295-22E4-4FBB-B7C4-5A91371CB6B0}"/>
                  </a:ext>
                </a:extLst>
              </p:cNvPr>
              <p:cNvSpPr/>
              <p:nvPr/>
            </p:nvSpPr>
            <p:spPr>
              <a:xfrm rot="15654318">
                <a:off x="1742332" y="1985987"/>
                <a:ext cx="898847" cy="889884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321" y="connsiteY0-322"/>
                  </a:cxn>
                  <a:cxn ang="0">
                    <a:pos x="connsiteX1-323" y="connsiteY1-324"/>
                  </a:cxn>
                  <a:cxn ang="0">
                    <a:pos x="connsiteX2-325" y="connsiteY2-326"/>
                  </a:cxn>
                  <a:cxn ang="0">
                    <a:pos x="connsiteX3-327" y="connsiteY3-328"/>
                  </a:cxn>
                  <a:cxn ang="0">
                    <a:pos x="connsiteX4-329" y="connsiteY4-330"/>
                  </a:cxn>
                  <a:cxn ang="0">
                    <a:pos x="connsiteX5-331" y="connsiteY5-33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AE7F4F"/>
                  </a:solidFill>
                </a:endParaRPr>
              </a:p>
            </p:txBody>
          </p:sp>
          <p:grpSp>
            <p:nvGrpSpPr>
              <p:cNvPr id="153" name="组合 472">
                <a:extLst>
                  <a:ext uri="{FF2B5EF4-FFF2-40B4-BE49-F238E27FC236}">
                    <a16:creationId xmlns:a16="http://schemas.microsoft.com/office/drawing/2014/main" id="{24CB65D6-5C4A-446E-85CD-276D5EDBBD4C}"/>
                  </a:ext>
                </a:extLst>
              </p:cNvPr>
              <p:cNvGrpSpPr/>
              <p:nvPr/>
            </p:nvGrpSpPr>
            <p:grpSpPr>
              <a:xfrm>
                <a:off x="1970416" y="2261727"/>
                <a:ext cx="480202" cy="412282"/>
                <a:chOff x="2216150" y="1277938"/>
                <a:chExt cx="639763" cy="549275"/>
              </a:xfrm>
              <a:solidFill>
                <a:schemeClr val="bg1"/>
              </a:solidFill>
            </p:grpSpPr>
            <p:sp>
              <p:nvSpPr>
                <p:cNvPr id="154" name="Freeform 832">
                  <a:extLst>
                    <a:ext uri="{FF2B5EF4-FFF2-40B4-BE49-F238E27FC236}">
                      <a16:creationId xmlns:a16="http://schemas.microsoft.com/office/drawing/2014/main" id="{E83886F2-064C-46DD-A161-FA92FAA4A1FC}"/>
                    </a:ext>
                  </a:extLst>
                </p:cNvPr>
                <p:cNvSpPr/>
                <p:nvPr/>
              </p:nvSpPr>
              <p:spPr bwMode="auto">
                <a:xfrm>
                  <a:off x="2216150" y="1428750"/>
                  <a:ext cx="14288" cy="63500"/>
                </a:xfrm>
                <a:custGeom>
                  <a:avLst/>
                  <a:gdLst/>
                  <a:ahLst/>
                  <a:cxnLst>
                    <a:cxn ang="0">
                      <a:pos x="27" y="4"/>
                    </a:cxn>
                    <a:cxn ang="0">
                      <a:pos x="27" y="4"/>
                    </a:cxn>
                    <a:cxn ang="0">
                      <a:pos x="27" y="2"/>
                    </a:cxn>
                    <a:cxn ang="0">
                      <a:pos x="26" y="1"/>
                    </a:cxn>
                    <a:cxn ang="0">
                      <a:pos x="25" y="0"/>
                    </a:cxn>
                    <a:cxn ang="0">
                      <a:pos x="23" y="0"/>
                    </a:cxn>
                    <a:cxn ang="0">
                      <a:pos x="21" y="0"/>
                    </a:cxn>
                    <a:cxn ang="0">
                      <a:pos x="20" y="1"/>
                    </a:cxn>
                    <a:cxn ang="0">
                      <a:pos x="19" y="2"/>
                    </a:cxn>
                    <a:cxn ang="0">
                      <a:pos x="18" y="4"/>
                    </a:cxn>
                    <a:cxn ang="0">
                      <a:pos x="18" y="4"/>
                    </a:cxn>
                    <a:cxn ang="0">
                      <a:pos x="17" y="22"/>
                    </a:cxn>
                    <a:cxn ang="0">
                      <a:pos x="14" y="39"/>
                    </a:cxn>
                    <a:cxn ang="0">
                      <a:pos x="9" y="56"/>
                    </a:cxn>
                    <a:cxn ang="0">
                      <a:pos x="4" y="73"/>
                    </a:cxn>
                    <a:cxn ang="0">
                      <a:pos x="4" y="73"/>
                    </a:cxn>
                    <a:cxn ang="0">
                      <a:pos x="2" y="84"/>
                    </a:cxn>
                    <a:cxn ang="0">
                      <a:pos x="1" y="95"/>
                    </a:cxn>
                    <a:cxn ang="0">
                      <a:pos x="0" y="100"/>
                    </a:cxn>
                    <a:cxn ang="0">
                      <a:pos x="1" y="106"/>
                    </a:cxn>
                    <a:cxn ang="0">
                      <a:pos x="2" y="111"/>
                    </a:cxn>
                    <a:cxn ang="0">
                      <a:pos x="4" y="116"/>
                    </a:cxn>
                    <a:cxn ang="0">
                      <a:pos x="4" y="116"/>
                    </a:cxn>
                    <a:cxn ang="0">
                      <a:pos x="5" y="117"/>
                    </a:cxn>
                    <a:cxn ang="0">
                      <a:pos x="7" y="118"/>
                    </a:cxn>
                    <a:cxn ang="0">
                      <a:pos x="8" y="118"/>
                    </a:cxn>
                    <a:cxn ang="0">
                      <a:pos x="10" y="118"/>
                    </a:cxn>
                    <a:cxn ang="0">
                      <a:pos x="12" y="116"/>
                    </a:cxn>
                    <a:cxn ang="0">
                      <a:pos x="13" y="115"/>
                    </a:cxn>
                    <a:cxn ang="0">
                      <a:pos x="14" y="113"/>
                    </a:cxn>
                    <a:cxn ang="0">
                      <a:pos x="13" y="111"/>
                    </a:cxn>
                    <a:cxn ang="0">
                      <a:pos x="13" y="111"/>
                    </a:cxn>
                    <a:cxn ang="0">
                      <a:pos x="10" y="104"/>
                    </a:cxn>
                    <a:cxn ang="0">
                      <a:pos x="9" y="97"/>
                    </a:cxn>
                    <a:cxn ang="0">
                      <a:pos x="10" y="91"/>
                    </a:cxn>
                    <a:cxn ang="0">
                      <a:pos x="12" y="83"/>
                    </a:cxn>
                    <a:cxn ang="0">
                      <a:pos x="16" y="68"/>
                    </a:cxn>
                    <a:cxn ang="0">
                      <a:pos x="20" y="56"/>
                    </a:cxn>
                    <a:cxn ang="0">
                      <a:pos x="20" y="56"/>
                    </a:cxn>
                    <a:cxn ang="0">
                      <a:pos x="23" y="44"/>
                    </a:cxn>
                    <a:cxn ang="0">
                      <a:pos x="26" y="30"/>
                    </a:cxn>
                    <a:cxn ang="0">
                      <a:pos x="27" y="4"/>
                    </a:cxn>
                    <a:cxn ang="0">
                      <a:pos x="27" y="4"/>
                    </a:cxn>
                  </a:cxnLst>
                  <a:rect l="0" t="0" r="r" b="b"/>
                  <a:pathLst>
                    <a:path w="27" h="118">
                      <a:moveTo>
                        <a:pt x="27" y="4"/>
                      </a:move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6" y="1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9" y="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7" y="22"/>
                      </a:lnTo>
                      <a:lnTo>
                        <a:pt x="14" y="39"/>
                      </a:lnTo>
                      <a:lnTo>
                        <a:pt x="9" y="56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2" y="84"/>
                      </a:lnTo>
                      <a:lnTo>
                        <a:pt x="1" y="95"/>
                      </a:lnTo>
                      <a:lnTo>
                        <a:pt x="0" y="100"/>
                      </a:lnTo>
                      <a:lnTo>
                        <a:pt x="1" y="106"/>
                      </a:lnTo>
                      <a:lnTo>
                        <a:pt x="2" y="111"/>
                      </a:lnTo>
                      <a:lnTo>
                        <a:pt x="4" y="116"/>
                      </a:lnTo>
                      <a:lnTo>
                        <a:pt x="4" y="116"/>
                      </a:lnTo>
                      <a:lnTo>
                        <a:pt x="5" y="117"/>
                      </a:lnTo>
                      <a:lnTo>
                        <a:pt x="7" y="118"/>
                      </a:lnTo>
                      <a:lnTo>
                        <a:pt x="8" y="118"/>
                      </a:lnTo>
                      <a:lnTo>
                        <a:pt x="10" y="118"/>
                      </a:lnTo>
                      <a:lnTo>
                        <a:pt x="12" y="116"/>
                      </a:lnTo>
                      <a:lnTo>
                        <a:pt x="13" y="115"/>
                      </a:lnTo>
                      <a:lnTo>
                        <a:pt x="14" y="113"/>
                      </a:lnTo>
                      <a:lnTo>
                        <a:pt x="13" y="111"/>
                      </a:lnTo>
                      <a:lnTo>
                        <a:pt x="13" y="111"/>
                      </a:lnTo>
                      <a:lnTo>
                        <a:pt x="10" y="104"/>
                      </a:lnTo>
                      <a:lnTo>
                        <a:pt x="9" y="97"/>
                      </a:lnTo>
                      <a:lnTo>
                        <a:pt x="10" y="91"/>
                      </a:lnTo>
                      <a:lnTo>
                        <a:pt x="12" y="83"/>
                      </a:lnTo>
                      <a:lnTo>
                        <a:pt x="16" y="68"/>
                      </a:lnTo>
                      <a:lnTo>
                        <a:pt x="20" y="56"/>
                      </a:lnTo>
                      <a:lnTo>
                        <a:pt x="20" y="56"/>
                      </a:lnTo>
                      <a:lnTo>
                        <a:pt x="23" y="44"/>
                      </a:lnTo>
                      <a:lnTo>
                        <a:pt x="26" y="30"/>
                      </a:lnTo>
                      <a:lnTo>
                        <a:pt x="27" y="4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55" name="Freeform 833">
                  <a:extLst>
                    <a:ext uri="{FF2B5EF4-FFF2-40B4-BE49-F238E27FC236}">
                      <a16:creationId xmlns:a16="http://schemas.microsoft.com/office/drawing/2014/main" id="{6A70A87B-B83A-4A27-8330-C6557811D911}"/>
                    </a:ext>
                  </a:extLst>
                </p:cNvPr>
                <p:cNvSpPr/>
                <p:nvPr/>
              </p:nvSpPr>
              <p:spPr bwMode="auto">
                <a:xfrm>
                  <a:off x="2251075" y="1462088"/>
                  <a:ext cx="9525" cy="53975"/>
                </a:xfrm>
                <a:custGeom>
                  <a:avLst/>
                  <a:gdLst/>
                  <a:ahLst/>
                  <a:cxnLst>
                    <a:cxn ang="0">
                      <a:pos x="20" y="5"/>
                    </a:cxn>
                    <a:cxn ang="0">
                      <a:pos x="20" y="5"/>
                    </a:cxn>
                    <a:cxn ang="0">
                      <a:pos x="19" y="3"/>
                    </a:cxn>
                    <a:cxn ang="0">
                      <a:pos x="18" y="1"/>
                    </a:cxn>
                    <a:cxn ang="0">
                      <a:pos x="17" y="1"/>
                    </a:cxn>
                    <a:cxn ang="0">
                      <a:pos x="15" y="0"/>
                    </a:cxn>
                    <a:cxn ang="0">
                      <a:pos x="13" y="1"/>
                    </a:cxn>
                    <a:cxn ang="0">
                      <a:pos x="12" y="1"/>
                    </a:cxn>
                    <a:cxn ang="0">
                      <a:pos x="11" y="3"/>
                    </a:cxn>
                    <a:cxn ang="0">
                      <a:pos x="10" y="5"/>
                    </a:cxn>
                    <a:cxn ang="0">
                      <a:pos x="10" y="55"/>
                    </a:cxn>
                    <a:cxn ang="0">
                      <a:pos x="10" y="55"/>
                    </a:cxn>
                    <a:cxn ang="0">
                      <a:pos x="10" y="61"/>
                    </a:cxn>
                    <a:cxn ang="0">
                      <a:pos x="8" y="66"/>
                    </a:cxn>
                    <a:cxn ang="0">
                      <a:pos x="5" y="78"/>
                    </a:cxn>
                    <a:cxn ang="0">
                      <a:pos x="2" y="88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1"/>
                    </a:cxn>
                    <a:cxn ang="0">
                      <a:pos x="1" y="103"/>
                    </a:cxn>
                    <a:cxn ang="0">
                      <a:pos x="3" y="104"/>
                    </a:cxn>
                    <a:cxn ang="0">
                      <a:pos x="4" y="104"/>
                    </a:cxn>
                    <a:cxn ang="0">
                      <a:pos x="8" y="103"/>
                    </a:cxn>
                    <a:cxn ang="0">
                      <a:pos x="10" y="101"/>
                    </a:cxn>
                    <a:cxn ang="0">
                      <a:pos x="10" y="100"/>
                    </a:cxn>
                    <a:cxn ang="0">
                      <a:pos x="10" y="100"/>
                    </a:cxn>
                    <a:cxn ang="0">
                      <a:pos x="12" y="90"/>
                    </a:cxn>
                    <a:cxn ang="0">
                      <a:pos x="15" y="81"/>
                    </a:cxn>
                    <a:cxn ang="0">
                      <a:pos x="18" y="71"/>
                    </a:cxn>
                    <a:cxn ang="0">
                      <a:pos x="20" y="62"/>
                    </a:cxn>
                    <a:cxn ang="0">
                      <a:pos x="20" y="62"/>
                    </a:cxn>
                    <a:cxn ang="0">
                      <a:pos x="20" y="48"/>
                    </a:cxn>
                    <a:cxn ang="0">
                      <a:pos x="20" y="33"/>
                    </a:cxn>
                    <a:cxn ang="0">
                      <a:pos x="20" y="5"/>
                    </a:cxn>
                    <a:cxn ang="0">
                      <a:pos x="20" y="5"/>
                    </a:cxn>
                  </a:cxnLst>
                  <a:rect l="0" t="0" r="r" b="b"/>
                  <a:pathLst>
                    <a:path w="20" h="104">
                      <a:moveTo>
                        <a:pt x="20" y="5"/>
                      </a:moveTo>
                      <a:lnTo>
                        <a:pt x="20" y="5"/>
                      </a:lnTo>
                      <a:lnTo>
                        <a:pt x="19" y="3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3"/>
                      </a:lnTo>
                      <a:lnTo>
                        <a:pt x="10" y="5"/>
                      </a:lnTo>
                      <a:lnTo>
                        <a:pt x="10" y="55"/>
                      </a:lnTo>
                      <a:lnTo>
                        <a:pt x="10" y="55"/>
                      </a:lnTo>
                      <a:lnTo>
                        <a:pt x="10" y="61"/>
                      </a:lnTo>
                      <a:lnTo>
                        <a:pt x="8" y="66"/>
                      </a:lnTo>
                      <a:lnTo>
                        <a:pt x="5" y="78"/>
                      </a:lnTo>
                      <a:lnTo>
                        <a:pt x="2" y="88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1"/>
                      </a:lnTo>
                      <a:lnTo>
                        <a:pt x="1" y="103"/>
                      </a:lnTo>
                      <a:lnTo>
                        <a:pt x="3" y="104"/>
                      </a:lnTo>
                      <a:lnTo>
                        <a:pt x="4" y="104"/>
                      </a:lnTo>
                      <a:lnTo>
                        <a:pt x="8" y="103"/>
                      </a:lnTo>
                      <a:lnTo>
                        <a:pt x="10" y="101"/>
                      </a:lnTo>
                      <a:lnTo>
                        <a:pt x="10" y="100"/>
                      </a:lnTo>
                      <a:lnTo>
                        <a:pt x="10" y="100"/>
                      </a:lnTo>
                      <a:lnTo>
                        <a:pt x="12" y="90"/>
                      </a:lnTo>
                      <a:lnTo>
                        <a:pt x="15" y="81"/>
                      </a:lnTo>
                      <a:lnTo>
                        <a:pt x="18" y="71"/>
                      </a:lnTo>
                      <a:lnTo>
                        <a:pt x="20" y="62"/>
                      </a:lnTo>
                      <a:lnTo>
                        <a:pt x="20" y="62"/>
                      </a:lnTo>
                      <a:lnTo>
                        <a:pt x="20" y="48"/>
                      </a:lnTo>
                      <a:lnTo>
                        <a:pt x="20" y="33"/>
                      </a:lnTo>
                      <a:lnTo>
                        <a:pt x="20" y="5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56" name="Freeform 834">
                  <a:extLst>
                    <a:ext uri="{FF2B5EF4-FFF2-40B4-BE49-F238E27FC236}">
                      <a16:creationId xmlns:a16="http://schemas.microsoft.com/office/drawing/2014/main" id="{79285285-088F-4EB5-829B-733CE71999C5}"/>
                    </a:ext>
                  </a:extLst>
                </p:cNvPr>
                <p:cNvSpPr/>
                <p:nvPr/>
              </p:nvSpPr>
              <p:spPr bwMode="auto">
                <a:xfrm>
                  <a:off x="2278063" y="1493838"/>
                  <a:ext cx="9525" cy="58738"/>
                </a:xfrm>
                <a:custGeom>
                  <a:avLst/>
                  <a:gdLst/>
                  <a:ahLst/>
                  <a:cxnLst>
                    <a:cxn ang="0">
                      <a:pos x="9" y="4"/>
                    </a:cxn>
                    <a:cxn ang="0">
                      <a:pos x="9" y="4"/>
                    </a:cxn>
                    <a:cxn ang="0">
                      <a:pos x="7" y="30"/>
                    </a:cxn>
                    <a:cxn ang="0">
                      <a:pos x="4" y="55"/>
                    </a:cxn>
                    <a:cxn ang="0">
                      <a:pos x="1" y="80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0" y="106"/>
                    </a:cxn>
                    <a:cxn ang="0">
                      <a:pos x="1" y="107"/>
                    </a:cxn>
                    <a:cxn ang="0">
                      <a:pos x="3" y="109"/>
                    </a:cxn>
                    <a:cxn ang="0">
                      <a:pos x="4" y="109"/>
                    </a:cxn>
                    <a:cxn ang="0">
                      <a:pos x="6" y="109"/>
                    </a:cxn>
                    <a:cxn ang="0">
                      <a:pos x="7" y="107"/>
                    </a:cxn>
                    <a:cxn ang="0">
                      <a:pos x="8" y="106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10" y="80"/>
                    </a:cxn>
                    <a:cxn ang="0">
                      <a:pos x="13" y="55"/>
                    </a:cxn>
                    <a:cxn ang="0">
                      <a:pos x="16" y="30"/>
                    </a:cxn>
                    <a:cxn ang="0">
                      <a:pos x="18" y="4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7" y="1"/>
                    </a:cxn>
                    <a:cxn ang="0">
                      <a:pos x="15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0" y="1"/>
                    </a:cxn>
                    <a:cxn ang="0">
                      <a:pos x="9" y="2"/>
                    </a:cxn>
                    <a:cxn ang="0">
                      <a:pos x="9" y="4"/>
                    </a:cxn>
                    <a:cxn ang="0">
                      <a:pos x="9" y="4"/>
                    </a:cxn>
                  </a:cxnLst>
                  <a:rect l="0" t="0" r="r" b="b"/>
                  <a:pathLst>
                    <a:path w="18" h="109">
                      <a:moveTo>
                        <a:pt x="9" y="4"/>
                      </a:moveTo>
                      <a:lnTo>
                        <a:pt x="9" y="4"/>
                      </a:lnTo>
                      <a:lnTo>
                        <a:pt x="7" y="30"/>
                      </a:lnTo>
                      <a:lnTo>
                        <a:pt x="4" y="55"/>
                      </a:lnTo>
                      <a:lnTo>
                        <a:pt x="1" y="80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" y="107"/>
                      </a:lnTo>
                      <a:lnTo>
                        <a:pt x="3" y="109"/>
                      </a:lnTo>
                      <a:lnTo>
                        <a:pt x="4" y="109"/>
                      </a:lnTo>
                      <a:lnTo>
                        <a:pt x="6" y="109"/>
                      </a:lnTo>
                      <a:lnTo>
                        <a:pt x="7" y="107"/>
                      </a:lnTo>
                      <a:lnTo>
                        <a:pt x="8" y="106"/>
                      </a:lnTo>
                      <a:lnTo>
                        <a:pt x="9" y="104"/>
                      </a:lnTo>
                      <a:lnTo>
                        <a:pt x="9" y="104"/>
                      </a:lnTo>
                      <a:lnTo>
                        <a:pt x="10" y="80"/>
                      </a:lnTo>
                      <a:lnTo>
                        <a:pt x="13" y="55"/>
                      </a:lnTo>
                      <a:lnTo>
                        <a:pt x="16" y="30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57" name="Freeform 835">
                  <a:extLst>
                    <a:ext uri="{FF2B5EF4-FFF2-40B4-BE49-F238E27FC236}">
                      <a16:creationId xmlns:a16="http://schemas.microsoft.com/office/drawing/2014/main" id="{564C85C6-7DDC-4E59-9734-B4C897AA036B}"/>
                    </a:ext>
                  </a:extLst>
                </p:cNvPr>
                <p:cNvSpPr/>
                <p:nvPr/>
              </p:nvSpPr>
              <p:spPr bwMode="auto">
                <a:xfrm>
                  <a:off x="2308225" y="1528763"/>
                  <a:ext cx="12700" cy="5556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14" y="5"/>
                    </a:cxn>
                    <a:cxn ang="0">
                      <a:pos x="13" y="17"/>
                    </a:cxn>
                    <a:cxn ang="0">
                      <a:pos x="12" y="29"/>
                    </a:cxn>
                    <a:cxn ang="0">
                      <a:pos x="8" y="52"/>
                    </a:cxn>
                    <a:cxn ang="0">
                      <a:pos x="4" y="76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100"/>
                    </a:cxn>
                    <a:cxn ang="0">
                      <a:pos x="1" y="102"/>
                    </a:cxn>
                    <a:cxn ang="0">
                      <a:pos x="4" y="105"/>
                    </a:cxn>
                    <a:cxn ang="0">
                      <a:pos x="5" y="105"/>
                    </a:cxn>
                    <a:cxn ang="0">
                      <a:pos x="7" y="105"/>
                    </a:cxn>
                    <a:cxn ang="0">
                      <a:pos x="8" y="102"/>
                    </a:cxn>
                    <a:cxn ang="0">
                      <a:pos x="9" y="101"/>
                    </a:cxn>
                    <a:cxn ang="0">
                      <a:pos x="9" y="101"/>
                    </a:cxn>
                    <a:cxn ang="0">
                      <a:pos x="13" y="77"/>
                    </a:cxn>
                    <a:cxn ang="0">
                      <a:pos x="17" y="53"/>
                    </a:cxn>
                    <a:cxn ang="0">
                      <a:pos x="21" y="29"/>
                    </a:cxn>
                    <a:cxn ang="0">
                      <a:pos x="22" y="17"/>
                    </a:cxn>
                    <a:cxn ang="0">
                      <a:pos x="23" y="5"/>
                    </a:cxn>
                    <a:cxn ang="0">
                      <a:pos x="23" y="5"/>
                    </a:cxn>
                    <a:cxn ang="0">
                      <a:pos x="22" y="3"/>
                    </a:cxn>
                    <a:cxn ang="0">
                      <a:pos x="21" y="1"/>
                    </a:cxn>
                    <a:cxn ang="0">
                      <a:pos x="20" y="0"/>
                    </a:cxn>
                    <a:cxn ang="0">
                      <a:pos x="18" y="0"/>
                    </a:cxn>
                    <a:cxn ang="0">
                      <a:pos x="17" y="0"/>
                    </a:cxn>
                    <a:cxn ang="0">
                      <a:pos x="15" y="1"/>
                    </a:cxn>
                    <a:cxn ang="0">
                      <a:pos x="14" y="3"/>
                    </a:cxn>
                    <a:cxn ang="0">
                      <a:pos x="14" y="5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23" h="10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13" y="17"/>
                      </a:lnTo>
                      <a:lnTo>
                        <a:pt x="12" y="29"/>
                      </a:lnTo>
                      <a:lnTo>
                        <a:pt x="8" y="52"/>
                      </a:lnTo>
                      <a:lnTo>
                        <a:pt x="4" y="76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1" y="102"/>
                      </a:lnTo>
                      <a:lnTo>
                        <a:pt x="4" y="105"/>
                      </a:lnTo>
                      <a:lnTo>
                        <a:pt x="5" y="105"/>
                      </a:lnTo>
                      <a:lnTo>
                        <a:pt x="7" y="105"/>
                      </a:lnTo>
                      <a:lnTo>
                        <a:pt x="8" y="102"/>
                      </a:lnTo>
                      <a:lnTo>
                        <a:pt x="9" y="101"/>
                      </a:lnTo>
                      <a:lnTo>
                        <a:pt x="9" y="101"/>
                      </a:lnTo>
                      <a:lnTo>
                        <a:pt x="13" y="77"/>
                      </a:lnTo>
                      <a:lnTo>
                        <a:pt x="17" y="53"/>
                      </a:lnTo>
                      <a:lnTo>
                        <a:pt x="21" y="29"/>
                      </a:lnTo>
                      <a:lnTo>
                        <a:pt x="22" y="17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2" y="3"/>
                      </a:lnTo>
                      <a:lnTo>
                        <a:pt x="21" y="1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58" name="Freeform 836">
                  <a:extLst>
                    <a:ext uri="{FF2B5EF4-FFF2-40B4-BE49-F238E27FC236}">
                      <a16:creationId xmlns:a16="http://schemas.microsoft.com/office/drawing/2014/main" id="{F10E56B0-D19A-49AF-B5A5-15F110F623BA}"/>
                    </a:ext>
                  </a:extLst>
                </p:cNvPr>
                <p:cNvSpPr/>
                <p:nvPr/>
              </p:nvSpPr>
              <p:spPr bwMode="auto">
                <a:xfrm>
                  <a:off x="2328863" y="1558925"/>
                  <a:ext cx="14288" cy="52388"/>
                </a:xfrm>
                <a:custGeom>
                  <a:avLst/>
                  <a:gdLst/>
                  <a:ahLst/>
                  <a:cxnLst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7" y="17"/>
                    </a:cxn>
                    <a:cxn ang="0">
                      <a:pos x="15" y="28"/>
                    </a:cxn>
                    <a:cxn ang="0">
                      <a:pos x="10" y="50"/>
                    </a:cxn>
                    <a:cxn ang="0">
                      <a:pos x="5" y="71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6"/>
                    </a:cxn>
                    <a:cxn ang="0">
                      <a:pos x="0" y="97"/>
                    </a:cxn>
                    <a:cxn ang="0">
                      <a:pos x="3" y="99"/>
                    </a:cxn>
                    <a:cxn ang="0">
                      <a:pos x="5" y="99"/>
                    </a:cxn>
                    <a:cxn ang="0">
                      <a:pos x="7" y="99"/>
                    </a:cxn>
                    <a:cxn ang="0">
                      <a:pos x="8" y="98"/>
                    </a:cxn>
                    <a:cxn ang="0">
                      <a:pos x="8" y="96"/>
                    </a:cxn>
                    <a:cxn ang="0">
                      <a:pos x="8" y="96"/>
                    </a:cxn>
                    <a:cxn ang="0">
                      <a:pos x="14" y="73"/>
                    </a:cxn>
                    <a:cxn ang="0">
                      <a:pos x="20" y="51"/>
                    </a:cxn>
                    <a:cxn ang="0">
                      <a:pos x="26" y="28"/>
                    </a:cxn>
                    <a:cxn ang="0">
                      <a:pos x="27" y="17"/>
                    </a:cxn>
                    <a:cxn ang="0">
                      <a:pos x="28" y="5"/>
                    </a:cxn>
                    <a:cxn ang="0">
                      <a:pos x="28" y="5"/>
                    </a:cxn>
                    <a:cxn ang="0">
                      <a:pos x="28" y="3"/>
                    </a:cxn>
                    <a:cxn ang="0">
                      <a:pos x="27" y="1"/>
                    </a:cxn>
                    <a:cxn ang="0">
                      <a:pos x="25" y="1"/>
                    </a:cxn>
                    <a:cxn ang="0">
                      <a:pos x="24" y="0"/>
                    </a:cxn>
                    <a:cxn ang="0">
                      <a:pos x="22" y="1"/>
                    </a:cxn>
                    <a:cxn ang="0">
                      <a:pos x="20" y="1"/>
                    </a:cxn>
                    <a:cxn ang="0">
                      <a:pos x="19" y="3"/>
                    </a:cxn>
                    <a:cxn ang="0">
                      <a:pos x="19" y="5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28" h="99">
                      <a:moveTo>
                        <a:pt x="19" y="5"/>
                      </a:moveTo>
                      <a:lnTo>
                        <a:pt x="19" y="5"/>
                      </a:lnTo>
                      <a:lnTo>
                        <a:pt x="17" y="17"/>
                      </a:lnTo>
                      <a:lnTo>
                        <a:pt x="15" y="28"/>
                      </a:lnTo>
                      <a:lnTo>
                        <a:pt x="10" y="50"/>
                      </a:lnTo>
                      <a:lnTo>
                        <a:pt x="5" y="71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6"/>
                      </a:lnTo>
                      <a:lnTo>
                        <a:pt x="0" y="97"/>
                      </a:lnTo>
                      <a:lnTo>
                        <a:pt x="3" y="99"/>
                      </a:lnTo>
                      <a:lnTo>
                        <a:pt x="5" y="99"/>
                      </a:lnTo>
                      <a:lnTo>
                        <a:pt x="7" y="99"/>
                      </a:lnTo>
                      <a:lnTo>
                        <a:pt x="8" y="98"/>
                      </a:lnTo>
                      <a:lnTo>
                        <a:pt x="8" y="96"/>
                      </a:lnTo>
                      <a:lnTo>
                        <a:pt x="8" y="96"/>
                      </a:lnTo>
                      <a:lnTo>
                        <a:pt x="14" y="73"/>
                      </a:lnTo>
                      <a:lnTo>
                        <a:pt x="20" y="51"/>
                      </a:lnTo>
                      <a:lnTo>
                        <a:pt x="26" y="28"/>
                      </a:lnTo>
                      <a:lnTo>
                        <a:pt x="27" y="17"/>
                      </a:lnTo>
                      <a:lnTo>
                        <a:pt x="28" y="5"/>
                      </a:lnTo>
                      <a:lnTo>
                        <a:pt x="28" y="5"/>
                      </a:lnTo>
                      <a:lnTo>
                        <a:pt x="28" y="3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4" y="0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3"/>
                      </a:lnTo>
                      <a:lnTo>
                        <a:pt x="19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59" name="Freeform 837">
                  <a:extLst>
                    <a:ext uri="{FF2B5EF4-FFF2-40B4-BE49-F238E27FC236}">
                      <a16:creationId xmlns:a16="http://schemas.microsoft.com/office/drawing/2014/main" id="{E8D99AE8-82D4-4D2B-B204-CF7ADE5A2366}"/>
                    </a:ext>
                  </a:extLst>
                </p:cNvPr>
                <p:cNvSpPr/>
                <p:nvPr/>
              </p:nvSpPr>
              <p:spPr bwMode="auto">
                <a:xfrm>
                  <a:off x="2359025" y="1576388"/>
                  <a:ext cx="22225" cy="63500"/>
                </a:xfrm>
                <a:custGeom>
                  <a:avLst/>
                  <a:gdLst/>
                  <a:ahLst/>
                  <a:cxnLst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31" y="10"/>
                    </a:cxn>
                    <a:cxn ang="0">
                      <a:pos x="28" y="18"/>
                    </a:cxn>
                    <a:cxn ang="0">
                      <a:pos x="23" y="33"/>
                    </a:cxn>
                    <a:cxn ang="0">
                      <a:pos x="20" y="49"/>
                    </a:cxn>
                    <a:cxn ang="0">
                      <a:pos x="16" y="65"/>
                    </a:cxn>
                    <a:cxn ang="0">
                      <a:pos x="16" y="65"/>
                    </a:cxn>
                    <a:cxn ang="0">
                      <a:pos x="9" y="89"/>
                    </a:cxn>
                    <a:cxn ang="0">
                      <a:pos x="1" y="113"/>
                    </a:cxn>
                    <a:cxn ang="0">
                      <a:pos x="1" y="113"/>
                    </a:cxn>
                    <a:cxn ang="0">
                      <a:pos x="0" y="115"/>
                    </a:cxn>
                    <a:cxn ang="0">
                      <a:pos x="1" y="117"/>
                    </a:cxn>
                    <a:cxn ang="0">
                      <a:pos x="2" y="118"/>
                    </a:cxn>
                    <a:cxn ang="0">
                      <a:pos x="4" y="119"/>
                    </a:cxn>
                    <a:cxn ang="0">
                      <a:pos x="7" y="118"/>
                    </a:cxn>
                    <a:cxn ang="0">
                      <a:pos x="9" y="117"/>
                    </a:cxn>
                    <a:cxn ang="0">
                      <a:pos x="10" y="116"/>
                    </a:cxn>
                    <a:cxn ang="0">
                      <a:pos x="10" y="116"/>
                    </a:cxn>
                    <a:cxn ang="0">
                      <a:pos x="23" y="75"/>
                    </a:cxn>
                    <a:cxn ang="0">
                      <a:pos x="23" y="75"/>
                    </a:cxn>
                    <a:cxn ang="0">
                      <a:pos x="28" y="58"/>
                    </a:cxn>
                    <a:cxn ang="0">
                      <a:pos x="31" y="40"/>
                    </a:cxn>
                    <a:cxn ang="0">
                      <a:pos x="36" y="24"/>
                    </a:cxn>
                    <a:cxn ang="0">
                      <a:pos x="39" y="16"/>
                    </a:cxn>
                    <a:cxn ang="0">
                      <a:pos x="42" y="7"/>
                    </a:cxn>
                    <a:cxn ang="0">
                      <a:pos x="42" y="7"/>
                    </a:cxn>
                    <a:cxn ang="0">
                      <a:pos x="43" y="5"/>
                    </a:cxn>
                    <a:cxn ang="0">
                      <a:pos x="43" y="4"/>
                    </a:cxn>
                    <a:cxn ang="0">
                      <a:pos x="42" y="2"/>
                    </a:cxn>
                    <a:cxn ang="0">
                      <a:pos x="40" y="1"/>
                    </a:cxn>
                    <a:cxn ang="0">
                      <a:pos x="39" y="0"/>
                    </a:cxn>
                    <a:cxn ang="0">
                      <a:pos x="37" y="0"/>
                    </a:cxn>
                    <a:cxn ang="0">
                      <a:pos x="36" y="1"/>
                    </a:cxn>
                    <a:cxn ang="0">
                      <a:pos x="34" y="3"/>
                    </a:cxn>
                    <a:cxn ang="0">
                      <a:pos x="34" y="3"/>
                    </a:cxn>
                  </a:cxnLst>
                  <a:rect l="0" t="0" r="r" b="b"/>
                  <a:pathLst>
                    <a:path w="43" h="119">
                      <a:moveTo>
                        <a:pt x="34" y="3"/>
                      </a:moveTo>
                      <a:lnTo>
                        <a:pt x="34" y="3"/>
                      </a:lnTo>
                      <a:lnTo>
                        <a:pt x="31" y="10"/>
                      </a:lnTo>
                      <a:lnTo>
                        <a:pt x="28" y="18"/>
                      </a:lnTo>
                      <a:lnTo>
                        <a:pt x="23" y="33"/>
                      </a:lnTo>
                      <a:lnTo>
                        <a:pt x="20" y="49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9" y="89"/>
                      </a:lnTo>
                      <a:lnTo>
                        <a:pt x="1" y="113"/>
                      </a:lnTo>
                      <a:lnTo>
                        <a:pt x="1" y="113"/>
                      </a:lnTo>
                      <a:lnTo>
                        <a:pt x="0" y="115"/>
                      </a:lnTo>
                      <a:lnTo>
                        <a:pt x="1" y="117"/>
                      </a:lnTo>
                      <a:lnTo>
                        <a:pt x="2" y="118"/>
                      </a:lnTo>
                      <a:lnTo>
                        <a:pt x="4" y="119"/>
                      </a:lnTo>
                      <a:lnTo>
                        <a:pt x="7" y="118"/>
                      </a:lnTo>
                      <a:lnTo>
                        <a:pt x="9" y="117"/>
                      </a:lnTo>
                      <a:lnTo>
                        <a:pt x="10" y="116"/>
                      </a:lnTo>
                      <a:lnTo>
                        <a:pt x="10" y="116"/>
                      </a:lnTo>
                      <a:lnTo>
                        <a:pt x="23" y="75"/>
                      </a:lnTo>
                      <a:lnTo>
                        <a:pt x="23" y="75"/>
                      </a:lnTo>
                      <a:lnTo>
                        <a:pt x="28" y="58"/>
                      </a:lnTo>
                      <a:lnTo>
                        <a:pt x="31" y="40"/>
                      </a:lnTo>
                      <a:lnTo>
                        <a:pt x="36" y="24"/>
                      </a:lnTo>
                      <a:lnTo>
                        <a:pt x="39" y="16"/>
                      </a:lnTo>
                      <a:lnTo>
                        <a:pt x="42" y="7"/>
                      </a:lnTo>
                      <a:lnTo>
                        <a:pt x="42" y="7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2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60" name="Freeform 838">
                  <a:extLst>
                    <a:ext uri="{FF2B5EF4-FFF2-40B4-BE49-F238E27FC236}">
                      <a16:creationId xmlns:a16="http://schemas.microsoft.com/office/drawing/2014/main" id="{628D902C-49B1-4A9D-998C-3FEBC08F7D17}"/>
                    </a:ext>
                  </a:extLst>
                </p:cNvPr>
                <p:cNvSpPr/>
                <p:nvPr/>
              </p:nvSpPr>
              <p:spPr bwMode="auto">
                <a:xfrm>
                  <a:off x="2393950" y="1608138"/>
                  <a:ext cx="22225" cy="61913"/>
                </a:xfrm>
                <a:custGeom>
                  <a:avLst/>
                  <a:gdLst/>
                  <a:ahLst/>
                  <a:cxnLst>
                    <a:cxn ang="0">
                      <a:pos x="33" y="3"/>
                    </a:cxn>
                    <a:cxn ang="0">
                      <a:pos x="33" y="3"/>
                    </a:cxn>
                    <a:cxn ang="0">
                      <a:pos x="23" y="30"/>
                    </a:cxn>
                    <a:cxn ang="0">
                      <a:pos x="11" y="57"/>
                    </a:cxn>
                    <a:cxn ang="0">
                      <a:pos x="7" y="70"/>
                    </a:cxn>
                    <a:cxn ang="0">
                      <a:pos x="4" y="84"/>
                    </a:cxn>
                    <a:cxn ang="0">
                      <a:pos x="1" y="98"/>
                    </a:cxn>
                    <a:cxn ang="0">
                      <a:pos x="0" y="114"/>
                    </a:cxn>
                    <a:cxn ang="0">
                      <a:pos x="0" y="114"/>
                    </a:cxn>
                    <a:cxn ang="0">
                      <a:pos x="0" y="115"/>
                    </a:cxn>
                    <a:cxn ang="0">
                      <a:pos x="1" y="117"/>
                    </a:cxn>
                    <a:cxn ang="0">
                      <a:pos x="3" y="118"/>
                    </a:cxn>
                    <a:cxn ang="0">
                      <a:pos x="4" y="118"/>
                    </a:cxn>
                    <a:cxn ang="0">
                      <a:pos x="6" y="118"/>
                    </a:cxn>
                    <a:cxn ang="0">
                      <a:pos x="7" y="117"/>
                    </a:cxn>
                    <a:cxn ang="0">
                      <a:pos x="9" y="115"/>
                    </a:cxn>
                    <a:cxn ang="0">
                      <a:pos x="9" y="114"/>
                    </a:cxn>
                    <a:cxn ang="0">
                      <a:pos x="9" y="114"/>
                    </a:cxn>
                    <a:cxn ang="0">
                      <a:pos x="10" y="99"/>
                    </a:cxn>
                    <a:cxn ang="0">
                      <a:pos x="13" y="85"/>
                    </a:cxn>
                    <a:cxn ang="0">
                      <a:pos x="16" y="71"/>
                    </a:cxn>
                    <a:cxn ang="0">
                      <a:pos x="22" y="58"/>
                    </a:cxn>
                    <a:cxn ang="0">
                      <a:pos x="32" y="32"/>
                    </a:cxn>
                    <a:cxn ang="0">
                      <a:pos x="42" y="5"/>
                    </a:cxn>
                    <a:cxn ang="0">
                      <a:pos x="42" y="5"/>
                    </a:cxn>
                    <a:cxn ang="0">
                      <a:pos x="42" y="3"/>
                    </a:cxn>
                    <a:cxn ang="0">
                      <a:pos x="42" y="2"/>
                    </a:cxn>
                    <a:cxn ang="0">
                      <a:pos x="41" y="1"/>
                    </a:cxn>
                    <a:cxn ang="0">
                      <a:pos x="39" y="0"/>
                    </a:cxn>
                    <a:cxn ang="0">
                      <a:pos x="36" y="0"/>
                    </a:cxn>
                    <a:cxn ang="0">
                      <a:pos x="34" y="1"/>
                    </a:cxn>
                    <a:cxn ang="0">
                      <a:pos x="33" y="3"/>
                    </a:cxn>
                    <a:cxn ang="0">
                      <a:pos x="33" y="3"/>
                    </a:cxn>
                  </a:cxnLst>
                  <a:rect l="0" t="0" r="r" b="b"/>
                  <a:pathLst>
                    <a:path w="42" h="118">
                      <a:moveTo>
                        <a:pt x="33" y="3"/>
                      </a:moveTo>
                      <a:lnTo>
                        <a:pt x="33" y="3"/>
                      </a:lnTo>
                      <a:lnTo>
                        <a:pt x="23" y="30"/>
                      </a:lnTo>
                      <a:lnTo>
                        <a:pt x="11" y="57"/>
                      </a:lnTo>
                      <a:lnTo>
                        <a:pt x="7" y="70"/>
                      </a:lnTo>
                      <a:lnTo>
                        <a:pt x="4" y="84"/>
                      </a:lnTo>
                      <a:lnTo>
                        <a:pt x="1" y="98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0" y="115"/>
                      </a:lnTo>
                      <a:lnTo>
                        <a:pt x="1" y="117"/>
                      </a:lnTo>
                      <a:lnTo>
                        <a:pt x="3" y="118"/>
                      </a:lnTo>
                      <a:lnTo>
                        <a:pt x="4" y="118"/>
                      </a:lnTo>
                      <a:lnTo>
                        <a:pt x="6" y="118"/>
                      </a:lnTo>
                      <a:lnTo>
                        <a:pt x="7" y="117"/>
                      </a:lnTo>
                      <a:lnTo>
                        <a:pt x="9" y="115"/>
                      </a:lnTo>
                      <a:lnTo>
                        <a:pt x="9" y="114"/>
                      </a:lnTo>
                      <a:lnTo>
                        <a:pt x="9" y="114"/>
                      </a:lnTo>
                      <a:lnTo>
                        <a:pt x="10" y="99"/>
                      </a:lnTo>
                      <a:lnTo>
                        <a:pt x="13" y="85"/>
                      </a:lnTo>
                      <a:lnTo>
                        <a:pt x="16" y="71"/>
                      </a:lnTo>
                      <a:lnTo>
                        <a:pt x="22" y="58"/>
                      </a:lnTo>
                      <a:lnTo>
                        <a:pt x="32" y="32"/>
                      </a:lnTo>
                      <a:lnTo>
                        <a:pt x="42" y="5"/>
                      </a:lnTo>
                      <a:lnTo>
                        <a:pt x="42" y="5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1"/>
                      </a:lnTo>
                      <a:lnTo>
                        <a:pt x="33" y="3"/>
                      </a:lnTo>
                      <a:lnTo>
                        <a:pt x="33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61" name="Freeform 839">
                  <a:extLst>
                    <a:ext uri="{FF2B5EF4-FFF2-40B4-BE49-F238E27FC236}">
                      <a16:creationId xmlns:a16="http://schemas.microsoft.com/office/drawing/2014/main" id="{CFDC7364-9A9A-4B76-BD25-2B3F782D45D5}"/>
                    </a:ext>
                  </a:extLst>
                </p:cNvPr>
                <p:cNvSpPr/>
                <p:nvPr/>
              </p:nvSpPr>
              <p:spPr bwMode="auto">
                <a:xfrm>
                  <a:off x="2420938" y="1644650"/>
                  <a:ext cx="20638" cy="58738"/>
                </a:xfrm>
                <a:custGeom>
                  <a:avLst/>
                  <a:gdLst/>
                  <a:ahLst/>
                  <a:cxnLst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3" y="14"/>
                    </a:cxn>
                    <a:cxn ang="0">
                      <a:pos x="18" y="25"/>
                    </a:cxn>
                    <a:cxn ang="0">
                      <a:pos x="15" y="37"/>
                    </a:cxn>
                    <a:cxn ang="0">
                      <a:pos x="12" y="50"/>
                    </a:cxn>
                    <a:cxn ang="0">
                      <a:pos x="12" y="50"/>
                    </a:cxn>
                    <a:cxn ang="0">
                      <a:pos x="6" y="77"/>
                    </a:cxn>
                    <a:cxn ang="0">
                      <a:pos x="3" y="91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2" y="107"/>
                    </a:cxn>
                    <a:cxn ang="0">
                      <a:pos x="3" y="108"/>
                    </a:cxn>
                    <a:cxn ang="0">
                      <a:pos x="4" y="109"/>
                    </a:cxn>
                    <a:cxn ang="0">
                      <a:pos x="6" y="110"/>
                    </a:cxn>
                    <a:cxn ang="0">
                      <a:pos x="7" y="109"/>
                    </a:cxn>
                    <a:cxn ang="0">
                      <a:pos x="9" y="108"/>
                    </a:cxn>
                    <a:cxn ang="0">
                      <a:pos x="10" y="107"/>
                    </a:cxn>
                    <a:cxn ang="0">
                      <a:pos x="10" y="104"/>
                    </a:cxn>
                    <a:cxn ang="0">
                      <a:pos x="10" y="104"/>
                    </a:cxn>
                    <a:cxn ang="0">
                      <a:pos x="12" y="94"/>
                    </a:cxn>
                    <a:cxn ang="0">
                      <a:pos x="15" y="84"/>
                    </a:cxn>
                    <a:cxn ang="0">
                      <a:pos x="18" y="73"/>
                    </a:cxn>
                    <a:cxn ang="0">
                      <a:pos x="19" y="62"/>
                    </a:cxn>
                    <a:cxn ang="0">
                      <a:pos x="19" y="62"/>
                    </a:cxn>
                    <a:cxn ang="0">
                      <a:pos x="21" y="48"/>
                    </a:cxn>
                    <a:cxn ang="0">
                      <a:pos x="25" y="34"/>
                    </a:cxn>
                    <a:cxn ang="0">
                      <a:pos x="30" y="20"/>
                    </a:cxn>
                    <a:cxn ang="0">
                      <a:pos x="38" y="7"/>
                    </a:cxn>
                    <a:cxn ang="0">
                      <a:pos x="38" y="7"/>
                    </a:cxn>
                    <a:cxn ang="0">
                      <a:pos x="39" y="5"/>
                    </a:cxn>
                    <a:cxn ang="0">
                      <a:pos x="39" y="4"/>
                    </a:cxn>
                    <a:cxn ang="0">
                      <a:pos x="38" y="2"/>
                    </a:cxn>
                    <a:cxn ang="0">
                      <a:pos x="37" y="1"/>
                    </a:cxn>
                    <a:cxn ang="0">
                      <a:pos x="34" y="0"/>
                    </a:cxn>
                    <a:cxn ang="0">
                      <a:pos x="31" y="1"/>
                    </a:cxn>
                    <a:cxn ang="0">
                      <a:pos x="29" y="2"/>
                    </a:cxn>
                    <a:cxn ang="0">
                      <a:pos x="29" y="2"/>
                    </a:cxn>
                  </a:cxnLst>
                  <a:rect l="0" t="0" r="r" b="b"/>
                  <a:pathLst>
                    <a:path w="39" h="110">
                      <a:moveTo>
                        <a:pt x="29" y="2"/>
                      </a:moveTo>
                      <a:lnTo>
                        <a:pt x="29" y="2"/>
                      </a:lnTo>
                      <a:lnTo>
                        <a:pt x="23" y="14"/>
                      </a:lnTo>
                      <a:lnTo>
                        <a:pt x="18" y="25"/>
                      </a:lnTo>
                      <a:lnTo>
                        <a:pt x="15" y="37"/>
                      </a:lnTo>
                      <a:lnTo>
                        <a:pt x="12" y="50"/>
                      </a:lnTo>
                      <a:lnTo>
                        <a:pt x="12" y="50"/>
                      </a:lnTo>
                      <a:lnTo>
                        <a:pt x="6" y="77"/>
                      </a:lnTo>
                      <a:lnTo>
                        <a:pt x="3" y="91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2" y="107"/>
                      </a:lnTo>
                      <a:lnTo>
                        <a:pt x="3" y="108"/>
                      </a:lnTo>
                      <a:lnTo>
                        <a:pt x="4" y="109"/>
                      </a:lnTo>
                      <a:lnTo>
                        <a:pt x="6" y="110"/>
                      </a:lnTo>
                      <a:lnTo>
                        <a:pt x="7" y="109"/>
                      </a:lnTo>
                      <a:lnTo>
                        <a:pt x="9" y="108"/>
                      </a:lnTo>
                      <a:lnTo>
                        <a:pt x="10" y="107"/>
                      </a:lnTo>
                      <a:lnTo>
                        <a:pt x="10" y="104"/>
                      </a:lnTo>
                      <a:lnTo>
                        <a:pt x="10" y="104"/>
                      </a:lnTo>
                      <a:lnTo>
                        <a:pt x="12" y="94"/>
                      </a:lnTo>
                      <a:lnTo>
                        <a:pt x="15" y="84"/>
                      </a:lnTo>
                      <a:lnTo>
                        <a:pt x="18" y="73"/>
                      </a:lnTo>
                      <a:lnTo>
                        <a:pt x="19" y="62"/>
                      </a:lnTo>
                      <a:lnTo>
                        <a:pt x="19" y="62"/>
                      </a:lnTo>
                      <a:lnTo>
                        <a:pt x="21" y="48"/>
                      </a:lnTo>
                      <a:lnTo>
                        <a:pt x="25" y="34"/>
                      </a:lnTo>
                      <a:lnTo>
                        <a:pt x="30" y="20"/>
                      </a:lnTo>
                      <a:lnTo>
                        <a:pt x="38" y="7"/>
                      </a:lnTo>
                      <a:lnTo>
                        <a:pt x="38" y="7"/>
                      </a:lnTo>
                      <a:lnTo>
                        <a:pt x="39" y="5"/>
                      </a:lnTo>
                      <a:lnTo>
                        <a:pt x="39" y="4"/>
                      </a:lnTo>
                      <a:lnTo>
                        <a:pt x="38" y="2"/>
                      </a:lnTo>
                      <a:lnTo>
                        <a:pt x="37" y="1"/>
                      </a:lnTo>
                      <a:lnTo>
                        <a:pt x="34" y="0"/>
                      </a:lnTo>
                      <a:lnTo>
                        <a:pt x="31" y="1"/>
                      </a:lnTo>
                      <a:lnTo>
                        <a:pt x="29" y="2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62" name="Freeform 840">
                  <a:extLst>
                    <a:ext uri="{FF2B5EF4-FFF2-40B4-BE49-F238E27FC236}">
                      <a16:creationId xmlns:a16="http://schemas.microsoft.com/office/drawing/2014/main" id="{4257FCC1-4F90-44E1-B1C5-6BDBEA493DE0}"/>
                    </a:ext>
                  </a:extLst>
                </p:cNvPr>
                <p:cNvSpPr/>
                <p:nvPr/>
              </p:nvSpPr>
              <p:spPr bwMode="auto">
                <a:xfrm>
                  <a:off x="2451100" y="1674813"/>
                  <a:ext cx="12700" cy="55563"/>
                </a:xfrm>
                <a:custGeom>
                  <a:avLst/>
                  <a:gdLst/>
                  <a:ahLst/>
                  <a:cxnLst>
                    <a:cxn ang="0">
                      <a:pos x="15" y="5"/>
                    </a:cxn>
                    <a:cxn ang="0">
                      <a:pos x="15" y="5"/>
                    </a:cxn>
                    <a:cxn ang="0">
                      <a:pos x="13" y="29"/>
                    </a:cxn>
                    <a:cxn ang="0">
                      <a:pos x="11" y="53"/>
                    </a:cxn>
                    <a:cxn ang="0">
                      <a:pos x="7" y="75"/>
                    </a:cxn>
                    <a:cxn ang="0">
                      <a:pos x="1" y="98"/>
                    </a:cxn>
                    <a:cxn ang="0">
                      <a:pos x="1" y="98"/>
                    </a:cxn>
                    <a:cxn ang="0">
                      <a:pos x="0" y="100"/>
                    </a:cxn>
                    <a:cxn ang="0">
                      <a:pos x="1" y="102"/>
                    </a:cxn>
                    <a:cxn ang="0">
                      <a:pos x="2" y="103"/>
                    </a:cxn>
                    <a:cxn ang="0">
                      <a:pos x="4" y="104"/>
                    </a:cxn>
                    <a:cxn ang="0">
                      <a:pos x="7" y="104"/>
                    </a:cxn>
                    <a:cxn ang="0">
                      <a:pos x="8" y="104"/>
                    </a:cxn>
                    <a:cxn ang="0">
                      <a:pos x="10" y="103"/>
                    </a:cxn>
                    <a:cxn ang="0">
                      <a:pos x="10" y="101"/>
                    </a:cxn>
                    <a:cxn ang="0">
                      <a:pos x="10" y="101"/>
                    </a:cxn>
                    <a:cxn ang="0">
                      <a:pos x="16" y="77"/>
                    </a:cxn>
                    <a:cxn ang="0">
                      <a:pos x="20" y="54"/>
                    </a:cxn>
                    <a:cxn ang="0">
                      <a:pos x="23" y="29"/>
                    </a:cxn>
                    <a:cxn ang="0">
                      <a:pos x="24" y="5"/>
                    </a:cxn>
                    <a:cxn ang="0">
                      <a:pos x="24" y="5"/>
                    </a:cxn>
                    <a:cxn ang="0">
                      <a:pos x="24" y="3"/>
                    </a:cxn>
                    <a:cxn ang="0">
                      <a:pos x="23" y="2"/>
                    </a:cxn>
                    <a:cxn ang="0">
                      <a:pos x="22" y="1"/>
                    </a:cxn>
                    <a:cxn ang="0">
                      <a:pos x="20" y="0"/>
                    </a:cxn>
                    <a:cxn ang="0">
                      <a:pos x="18" y="1"/>
                    </a:cxn>
                    <a:cxn ang="0">
                      <a:pos x="17" y="2"/>
                    </a:cxn>
                    <a:cxn ang="0">
                      <a:pos x="16" y="3"/>
                    </a:cxn>
                    <a:cxn ang="0">
                      <a:pos x="15" y="5"/>
                    </a:cxn>
                    <a:cxn ang="0">
                      <a:pos x="15" y="5"/>
                    </a:cxn>
                  </a:cxnLst>
                  <a:rect l="0" t="0" r="r" b="b"/>
                  <a:pathLst>
                    <a:path w="24" h="104">
                      <a:moveTo>
                        <a:pt x="15" y="5"/>
                      </a:moveTo>
                      <a:lnTo>
                        <a:pt x="15" y="5"/>
                      </a:lnTo>
                      <a:lnTo>
                        <a:pt x="13" y="29"/>
                      </a:lnTo>
                      <a:lnTo>
                        <a:pt x="11" y="53"/>
                      </a:lnTo>
                      <a:lnTo>
                        <a:pt x="7" y="75"/>
                      </a:lnTo>
                      <a:lnTo>
                        <a:pt x="1" y="98"/>
                      </a:lnTo>
                      <a:lnTo>
                        <a:pt x="1" y="98"/>
                      </a:lnTo>
                      <a:lnTo>
                        <a:pt x="0" y="100"/>
                      </a:lnTo>
                      <a:lnTo>
                        <a:pt x="1" y="102"/>
                      </a:lnTo>
                      <a:lnTo>
                        <a:pt x="2" y="103"/>
                      </a:lnTo>
                      <a:lnTo>
                        <a:pt x="4" y="104"/>
                      </a:lnTo>
                      <a:lnTo>
                        <a:pt x="7" y="104"/>
                      </a:lnTo>
                      <a:lnTo>
                        <a:pt x="8" y="104"/>
                      </a:lnTo>
                      <a:lnTo>
                        <a:pt x="10" y="103"/>
                      </a:lnTo>
                      <a:lnTo>
                        <a:pt x="10" y="101"/>
                      </a:lnTo>
                      <a:lnTo>
                        <a:pt x="10" y="101"/>
                      </a:lnTo>
                      <a:lnTo>
                        <a:pt x="16" y="77"/>
                      </a:lnTo>
                      <a:lnTo>
                        <a:pt x="20" y="54"/>
                      </a:lnTo>
                      <a:lnTo>
                        <a:pt x="23" y="29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24" y="3"/>
                      </a:lnTo>
                      <a:lnTo>
                        <a:pt x="23" y="2"/>
                      </a:lnTo>
                      <a:lnTo>
                        <a:pt x="22" y="1"/>
                      </a:lnTo>
                      <a:lnTo>
                        <a:pt x="20" y="0"/>
                      </a:lnTo>
                      <a:lnTo>
                        <a:pt x="18" y="1"/>
                      </a:lnTo>
                      <a:lnTo>
                        <a:pt x="17" y="2"/>
                      </a:lnTo>
                      <a:lnTo>
                        <a:pt x="16" y="3"/>
                      </a:lnTo>
                      <a:lnTo>
                        <a:pt x="15" y="5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63" name="Freeform 841">
                  <a:extLst>
                    <a:ext uri="{FF2B5EF4-FFF2-40B4-BE49-F238E27FC236}">
                      <a16:creationId xmlns:a16="http://schemas.microsoft.com/office/drawing/2014/main" id="{D7928B35-97F4-4948-B31A-C6DC352CAC11}"/>
                    </a:ext>
                  </a:extLst>
                </p:cNvPr>
                <p:cNvSpPr/>
                <p:nvPr/>
              </p:nvSpPr>
              <p:spPr bwMode="auto">
                <a:xfrm>
                  <a:off x="2479675" y="1695450"/>
                  <a:ext cx="22225" cy="60325"/>
                </a:xfrm>
                <a:custGeom>
                  <a:avLst/>
                  <a:gdLst/>
                  <a:ahLst/>
                  <a:cxnLst>
                    <a:cxn ang="0">
                      <a:pos x="33" y="3"/>
                    </a:cxn>
                    <a:cxn ang="0">
                      <a:pos x="33" y="3"/>
                    </a:cxn>
                    <a:cxn ang="0">
                      <a:pos x="19" y="56"/>
                    </a:cxn>
                    <a:cxn ang="0">
                      <a:pos x="9" y="83"/>
                    </a:cxn>
                    <a:cxn ang="0">
                      <a:pos x="0" y="108"/>
                    </a:cxn>
                    <a:cxn ang="0">
                      <a:pos x="0" y="108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3" y="114"/>
                    </a:cxn>
                    <a:cxn ang="0">
                      <a:pos x="6" y="113"/>
                    </a:cxn>
                    <a:cxn ang="0">
                      <a:pos x="8" y="112"/>
                    </a:cxn>
                    <a:cxn ang="0">
                      <a:pos x="9" y="111"/>
                    </a:cxn>
                    <a:cxn ang="0">
                      <a:pos x="9" y="111"/>
                    </a:cxn>
                    <a:cxn ang="0">
                      <a:pos x="19" y="85"/>
                    </a:cxn>
                    <a:cxn ang="0">
                      <a:pos x="27" y="59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4"/>
                    </a:cxn>
                    <a:cxn ang="0">
                      <a:pos x="42" y="2"/>
                    </a:cxn>
                    <a:cxn ang="0">
                      <a:pos x="40" y="1"/>
                    </a:cxn>
                    <a:cxn ang="0">
                      <a:pos x="39" y="0"/>
                    </a:cxn>
                    <a:cxn ang="0">
                      <a:pos x="37" y="0"/>
                    </a:cxn>
                    <a:cxn ang="0">
                      <a:pos x="35" y="1"/>
                    </a:cxn>
                    <a:cxn ang="0">
                      <a:pos x="34" y="2"/>
                    </a:cxn>
                    <a:cxn ang="0">
                      <a:pos x="33" y="3"/>
                    </a:cxn>
                    <a:cxn ang="0">
                      <a:pos x="33" y="3"/>
                    </a:cxn>
                  </a:cxnLst>
                  <a:rect l="0" t="0" r="r" b="b"/>
                  <a:pathLst>
                    <a:path w="42" h="114">
                      <a:moveTo>
                        <a:pt x="33" y="3"/>
                      </a:moveTo>
                      <a:lnTo>
                        <a:pt x="33" y="3"/>
                      </a:lnTo>
                      <a:lnTo>
                        <a:pt x="19" y="56"/>
                      </a:lnTo>
                      <a:lnTo>
                        <a:pt x="9" y="83"/>
                      </a:lnTo>
                      <a:lnTo>
                        <a:pt x="0" y="108"/>
                      </a:lnTo>
                      <a:lnTo>
                        <a:pt x="0" y="108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3" y="114"/>
                      </a:lnTo>
                      <a:lnTo>
                        <a:pt x="6" y="113"/>
                      </a:lnTo>
                      <a:lnTo>
                        <a:pt x="8" y="112"/>
                      </a:lnTo>
                      <a:lnTo>
                        <a:pt x="9" y="111"/>
                      </a:lnTo>
                      <a:lnTo>
                        <a:pt x="9" y="111"/>
                      </a:lnTo>
                      <a:lnTo>
                        <a:pt x="19" y="85"/>
                      </a:lnTo>
                      <a:lnTo>
                        <a:pt x="27" y="59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4"/>
                      </a:lnTo>
                      <a:lnTo>
                        <a:pt x="42" y="2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5" y="1"/>
                      </a:lnTo>
                      <a:lnTo>
                        <a:pt x="34" y="2"/>
                      </a:lnTo>
                      <a:lnTo>
                        <a:pt x="33" y="3"/>
                      </a:lnTo>
                      <a:lnTo>
                        <a:pt x="33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64" name="Freeform 842">
                  <a:extLst>
                    <a:ext uri="{FF2B5EF4-FFF2-40B4-BE49-F238E27FC236}">
                      <a16:creationId xmlns:a16="http://schemas.microsoft.com/office/drawing/2014/main" id="{977C22EB-DF29-41E6-B731-278EE7F2ACD2}"/>
                    </a:ext>
                  </a:extLst>
                </p:cNvPr>
                <p:cNvSpPr/>
                <p:nvPr/>
              </p:nvSpPr>
              <p:spPr bwMode="auto">
                <a:xfrm>
                  <a:off x="2509838" y="1725613"/>
                  <a:ext cx="14288" cy="53975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8" y="5"/>
                    </a:cxn>
                    <a:cxn ang="0">
                      <a:pos x="17" y="16"/>
                    </a:cxn>
                    <a:cxn ang="0">
                      <a:pos x="14" y="27"/>
                    </a:cxn>
                    <a:cxn ang="0">
                      <a:pos x="11" y="37"/>
                    </a:cxn>
                    <a:cxn ang="0">
                      <a:pos x="8" y="49"/>
                    </a:cxn>
                    <a:cxn ang="0">
                      <a:pos x="8" y="49"/>
                    </a:cxn>
                    <a:cxn ang="0">
                      <a:pos x="6" y="61"/>
                    </a:cxn>
                    <a:cxn ang="0">
                      <a:pos x="4" y="73"/>
                    </a:cxn>
                    <a:cxn ang="0">
                      <a:pos x="2" y="86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100"/>
                    </a:cxn>
                    <a:cxn ang="0">
                      <a:pos x="1" y="102"/>
                    </a:cxn>
                    <a:cxn ang="0">
                      <a:pos x="2" y="103"/>
                    </a:cxn>
                    <a:cxn ang="0">
                      <a:pos x="4" y="104"/>
                    </a:cxn>
                    <a:cxn ang="0">
                      <a:pos x="5" y="104"/>
                    </a:cxn>
                    <a:cxn ang="0">
                      <a:pos x="7" y="104"/>
                    </a:cxn>
                    <a:cxn ang="0">
                      <a:pos x="8" y="102"/>
                    </a:cxn>
                    <a:cxn ang="0">
                      <a:pos x="9" y="101"/>
                    </a:cxn>
                    <a:cxn ang="0">
                      <a:pos x="9" y="101"/>
                    </a:cxn>
                    <a:cxn ang="0">
                      <a:pos x="13" y="76"/>
                    </a:cxn>
                    <a:cxn ang="0">
                      <a:pos x="17" y="51"/>
                    </a:cxn>
                    <a:cxn ang="0">
                      <a:pos x="17" y="51"/>
                    </a:cxn>
                    <a:cxn ang="0">
                      <a:pos x="19" y="39"/>
                    </a:cxn>
                    <a:cxn ang="0">
                      <a:pos x="24" y="28"/>
                    </a:cxn>
                    <a:cxn ang="0">
                      <a:pos x="27" y="16"/>
                    </a:cxn>
                    <a:cxn ang="0">
                      <a:pos x="29" y="5"/>
                    </a:cxn>
                    <a:cxn ang="0">
                      <a:pos x="29" y="5"/>
                    </a:cxn>
                    <a:cxn ang="0">
                      <a:pos x="28" y="3"/>
                    </a:cxn>
                    <a:cxn ang="0">
                      <a:pos x="27" y="1"/>
                    </a:cxn>
                    <a:cxn ang="0">
                      <a:pos x="26" y="1"/>
                    </a:cxn>
                    <a:cxn ang="0">
                      <a:pos x="24" y="0"/>
                    </a:cxn>
                    <a:cxn ang="0">
                      <a:pos x="21" y="1"/>
                    </a:cxn>
                    <a:cxn ang="0">
                      <a:pos x="20" y="1"/>
                    </a:cxn>
                    <a:cxn ang="0">
                      <a:pos x="19" y="3"/>
                    </a:cxn>
                    <a:cxn ang="0">
                      <a:pos x="18" y="5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29" h="104">
                      <a:moveTo>
                        <a:pt x="18" y="5"/>
                      </a:moveTo>
                      <a:lnTo>
                        <a:pt x="18" y="5"/>
                      </a:lnTo>
                      <a:lnTo>
                        <a:pt x="17" y="16"/>
                      </a:lnTo>
                      <a:lnTo>
                        <a:pt x="14" y="27"/>
                      </a:lnTo>
                      <a:lnTo>
                        <a:pt x="11" y="37"/>
                      </a:lnTo>
                      <a:lnTo>
                        <a:pt x="8" y="49"/>
                      </a:lnTo>
                      <a:lnTo>
                        <a:pt x="8" y="49"/>
                      </a:lnTo>
                      <a:lnTo>
                        <a:pt x="6" y="61"/>
                      </a:lnTo>
                      <a:lnTo>
                        <a:pt x="4" y="73"/>
                      </a:lnTo>
                      <a:lnTo>
                        <a:pt x="2" y="86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1" y="102"/>
                      </a:lnTo>
                      <a:lnTo>
                        <a:pt x="2" y="103"/>
                      </a:lnTo>
                      <a:lnTo>
                        <a:pt x="4" y="104"/>
                      </a:lnTo>
                      <a:lnTo>
                        <a:pt x="5" y="104"/>
                      </a:lnTo>
                      <a:lnTo>
                        <a:pt x="7" y="104"/>
                      </a:lnTo>
                      <a:lnTo>
                        <a:pt x="8" y="102"/>
                      </a:lnTo>
                      <a:lnTo>
                        <a:pt x="9" y="101"/>
                      </a:lnTo>
                      <a:lnTo>
                        <a:pt x="9" y="101"/>
                      </a:lnTo>
                      <a:lnTo>
                        <a:pt x="13" y="76"/>
                      </a:lnTo>
                      <a:lnTo>
                        <a:pt x="17" y="51"/>
                      </a:lnTo>
                      <a:lnTo>
                        <a:pt x="17" y="51"/>
                      </a:lnTo>
                      <a:lnTo>
                        <a:pt x="19" y="39"/>
                      </a:lnTo>
                      <a:lnTo>
                        <a:pt x="24" y="28"/>
                      </a:lnTo>
                      <a:lnTo>
                        <a:pt x="27" y="16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8" y="3"/>
                      </a:lnTo>
                      <a:lnTo>
                        <a:pt x="27" y="1"/>
                      </a:lnTo>
                      <a:lnTo>
                        <a:pt x="26" y="1"/>
                      </a:lnTo>
                      <a:lnTo>
                        <a:pt x="24" y="0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65" name="Freeform 843">
                  <a:extLst>
                    <a:ext uri="{FF2B5EF4-FFF2-40B4-BE49-F238E27FC236}">
                      <a16:creationId xmlns:a16="http://schemas.microsoft.com/office/drawing/2014/main" id="{E6D705A7-6E50-43B7-9755-602CE51C0ADC}"/>
                    </a:ext>
                  </a:extLst>
                </p:cNvPr>
                <p:cNvSpPr/>
                <p:nvPr/>
              </p:nvSpPr>
              <p:spPr bwMode="auto">
                <a:xfrm>
                  <a:off x="2528888" y="1752600"/>
                  <a:ext cx="17463" cy="57150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0" y="14"/>
                    </a:cxn>
                    <a:cxn ang="0">
                      <a:pos x="16" y="28"/>
                    </a:cxn>
                    <a:cxn ang="0">
                      <a:pos x="9" y="54"/>
                    </a:cxn>
                    <a:cxn ang="0">
                      <a:pos x="9" y="54"/>
                    </a:cxn>
                    <a:cxn ang="0">
                      <a:pos x="3" y="79"/>
                    </a:cxn>
                    <a:cxn ang="0">
                      <a:pos x="1" y="91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0" y="105"/>
                    </a:cxn>
                    <a:cxn ang="0">
                      <a:pos x="1" y="107"/>
                    </a:cxn>
                    <a:cxn ang="0">
                      <a:pos x="2" y="108"/>
                    </a:cxn>
                    <a:cxn ang="0">
                      <a:pos x="4" y="108"/>
                    </a:cxn>
                    <a:cxn ang="0">
                      <a:pos x="6" y="108"/>
                    </a:cxn>
                    <a:cxn ang="0">
                      <a:pos x="7" y="107"/>
                    </a:cxn>
                    <a:cxn ang="0">
                      <a:pos x="8" y="105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10" y="92"/>
                    </a:cxn>
                    <a:cxn ang="0">
                      <a:pos x="12" y="80"/>
                    </a:cxn>
                    <a:cxn ang="0">
                      <a:pos x="19" y="57"/>
                    </a:cxn>
                    <a:cxn ang="0">
                      <a:pos x="19" y="57"/>
                    </a:cxn>
                    <a:cxn ang="0">
                      <a:pos x="22" y="44"/>
                    </a:cxn>
                    <a:cxn ang="0">
                      <a:pos x="25" y="32"/>
                    </a:cxn>
                    <a:cxn ang="0">
                      <a:pos x="28" y="19"/>
                    </a:cxn>
                    <a:cxn ang="0">
                      <a:pos x="32" y="6"/>
                    </a:cxn>
                    <a:cxn ang="0">
                      <a:pos x="32" y="6"/>
                    </a:cxn>
                    <a:cxn ang="0">
                      <a:pos x="33" y="5"/>
                    </a:cxn>
                    <a:cxn ang="0">
                      <a:pos x="32" y="3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27" y="0"/>
                    </a:cxn>
                    <a:cxn ang="0">
                      <a:pos x="25" y="0"/>
                    </a:cxn>
                    <a:cxn ang="0">
                      <a:pos x="24" y="2"/>
                    </a:cxn>
                    <a:cxn ang="0">
                      <a:pos x="24" y="2"/>
                    </a:cxn>
                  </a:cxnLst>
                  <a:rect l="0" t="0" r="r" b="b"/>
                  <a:pathLst>
                    <a:path w="33" h="108">
                      <a:moveTo>
                        <a:pt x="24" y="2"/>
                      </a:moveTo>
                      <a:lnTo>
                        <a:pt x="24" y="2"/>
                      </a:lnTo>
                      <a:lnTo>
                        <a:pt x="20" y="14"/>
                      </a:lnTo>
                      <a:lnTo>
                        <a:pt x="16" y="28"/>
                      </a:lnTo>
                      <a:lnTo>
                        <a:pt x="9" y="54"/>
                      </a:lnTo>
                      <a:lnTo>
                        <a:pt x="9" y="54"/>
                      </a:lnTo>
                      <a:lnTo>
                        <a:pt x="3" y="79"/>
                      </a:lnTo>
                      <a:lnTo>
                        <a:pt x="1" y="91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1" y="107"/>
                      </a:lnTo>
                      <a:lnTo>
                        <a:pt x="2" y="108"/>
                      </a:lnTo>
                      <a:lnTo>
                        <a:pt x="4" y="108"/>
                      </a:lnTo>
                      <a:lnTo>
                        <a:pt x="6" y="108"/>
                      </a:lnTo>
                      <a:lnTo>
                        <a:pt x="7" y="107"/>
                      </a:lnTo>
                      <a:lnTo>
                        <a:pt x="8" y="105"/>
                      </a:lnTo>
                      <a:lnTo>
                        <a:pt x="9" y="104"/>
                      </a:lnTo>
                      <a:lnTo>
                        <a:pt x="9" y="104"/>
                      </a:lnTo>
                      <a:lnTo>
                        <a:pt x="10" y="92"/>
                      </a:lnTo>
                      <a:lnTo>
                        <a:pt x="12" y="80"/>
                      </a:lnTo>
                      <a:lnTo>
                        <a:pt x="19" y="57"/>
                      </a:lnTo>
                      <a:lnTo>
                        <a:pt x="19" y="57"/>
                      </a:lnTo>
                      <a:lnTo>
                        <a:pt x="22" y="44"/>
                      </a:lnTo>
                      <a:lnTo>
                        <a:pt x="25" y="32"/>
                      </a:lnTo>
                      <a:lnTo>
                        <a:pt x="28" y="19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3" y="5"/>
                      </a:lnTo>
                      <a:lnTo>
                        <a:pt x="32" y="3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2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66" name="Freeform 844">
                  <a:extLst>
                    <a:ext uri="{FF2B5EF4-FFF2-40B4-BE49-F238E27FC236}">
                      <a16:creationId xmlns:a16="http://schemas.microsoft.com/office/drawing/2014/main" id="{3E329D1F-F9D0-4759-8E9F-8BBE9BC1F940}"/>
                    </a:ext>
                  </a:extLst>
                </p:cNvPr>
                <p:cNvSpPr/>
                <p:nvPr/>
              </p:nvSpPr>
              <p:spPr bwMode="auto">
                <a:xfrm>
                  <a:off x="2557463" y="1774825"/>
                  <a:ext cx="11113" cy="52388"/>
                </a:xfrm>
                <a:custGeom>
                  <a:avLst/>
                  <a:gdLst/>
                  <a:ahLst/>
                  <a:cxnLst>
                    <a:cxn ang="0">
                      <a:pos x="14" y="4"/>
                    </a:cxn>
                    <a:cxn ang="0">
                      <a:pos x="14" y="4"/>
                    </a:cxn>
                    <a:cxn ang="0">
                      <a:pos x="13" y="15"/>
                    </a:cxn>
                    <a:cxn ang="0">
                      <a:pos x="12" y="27"/>
                    </a:cxn>
                    <a:cxn ang="0">
                      <a:pos x="9" y="50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5"/>
                    </a:cxn>
                    <a:cxn ang="0">
                      <a:pos x="1" y="97"/>
                    </a:cxn>
                    <a:cxn ang="0">
                      <a:pos x="4" y="99"/>
                    </a:cxn>
                    <a:cxn ang="0">
                      <a:pos x="6" y="99"/>
                    </a:cxn>
                    <a:cxn ang="0">
                      <a:pos x="7" y="99"/>
                    </a:cxn>
                    <a:cxn ang="0">
                      <a:pos x="8" y="98"/>
                    </a:cxn>
                    <a:cxn ang="0">
                      <a:pos x="9" y="96"/>
                    </a:cxn>
                    <a:cxn ang="0">
                      <a:pos x="9" y="96"/>
                    </a:cxn>
                    <a:cxn ang="0">
                      <a:pos x="18" y="51"/>
                    </a:cxn>
                    <a:cxn ang="0">
                      <a:pos x="21" y="28"/>
                    </a:cxn>
                    <a:cxn ang="0">
                      <a:pos x="23" y="17"/>
                    </a:cxn>
                    <a:cxn ang="0">
                      <a:pos x="23" y="4"/>
                    </a:cxn>
                    <a:cxn ang="0">
                      <a:pos x="23" y="4"/>
                    </a:cxn>
                    <a:cxn ang="0">
                      <a:pos x="23" y="3"/>
                    </a:cxn>
                    <a:cxn ang="0">
                      <a:pos x="22" y="1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7" y="0"/>
                    </a:cxn>
                    <a:cxn ang="0">
                      <a:pos x="15" y="1"/>
                    </a:cxn>
                    <a:cxn ang="0">
                      <a:pos x="14" y="3"/>
                    </a:cxn>
                    <a:cxn ang="0">
                      <a:pos x="14" y="4"/>
                    </a:cxn>
                    <a:cxn ang="0">
                      <a:pos x="14" y="4"/>
                    </a:cxn>
                  </a:cxnLst>
                  <a:rect l="0" t="0" r="r" b="b"/>
                  <a:pathLst>
                    <a:path w="23" h="99">
                      <a:moveTo>
                        <a:pt x="14" y="4"/>
                      </a:moveTo>
                      <a:lnTo>
                        <a:pt x="14" y="4"/>
                      </a:lnTo>
                      <a:lnTo>
                        <a:pt x="13" y="15"/>
                      </a:lnTo>
                      <a:lnTo>
                        <a:pt x="12" y="27"/>
                      </a:lnTo>
                      <a:lnTo>
                        <a:pt x="9" y="50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5"/>
                      </a:lnTo>
                      <a:lnTo>
                        <a:pt x="1" y="97"/>
                      </a:lnTo>
                      <a:lnTo>
                        <a:pt x="4" y="99"/>
                      </a:lnTo>
                      <a:lnTo>
                        <a:pt x="6" y="99"/>
                      </a:lnTo>
                      <a:lnTo>
                        <a:pt x="7" y="99"/>
                      </a:lnTo>
                      <a:lnTo>
                        <a:pt x="8" y="98"/>
                      </a:lnTo>
                      <a:lnTo>
                        <a:pt x="9" y="96"/>
                      </a:lnTo>
                      <a:lnTo>
                        <a:pt x="9" y="96"/>
                      </a:lnTo>
                      <a:lnTo>
                        <a:pt x="18" y="51"/>
                      </a:lnTo>
                      <a:lnTo>
                        <a:pt x="21" y="28"/>
                      </a:lnTo>
                      <a:lnTo>
                        <a:pt x="23" y="17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2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4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67" name="Freeform 847">
                  <a:extLst>
                    <a:ext uri="{FF2B5EF4-FFF2-40B4-BE49-F238E27FC236}">
                      <a16:creationId xmlns:a16="http://schemas.microsoft.com/office/drawing/2014/main" id="{C7A3C63E-975C-4A02-9F99-0309385B992A}"/>
                    </a:ext>
                  </a:extLst>
                </p:cNvPr>
                <p:cNvSpPr/>
                <p:nvPr/>
              </p:nvSpPr>
              <p:spPr bwMode="auto">
                <a:xfrm>
                  <a:off x="2640013" y="1768475"/>
                  <a:ext cx="7938" cy="57150"/>
                </a:xfrm>
                <a:custGeom>
                  <a:avLst/>
                  <a:gdLst/>
                  <a:ahLst/>
                  <a:cxnLst>
                    <a:cxn ang="0">
                      <a:pos x="13" y="73"/>
                    </a:cxn>
                    <a:cxn ang="0">
                      <a:pos x="13" y="73"/>
                    </a:cxn>
                    <a:cxn ang="0">
                      <a:pos x="14" y="39"/>
                    </a:cxn>
                    <a:cxn ang="0">
                      <a:pos x="13" y="5"/>
                    </a:cxn>
                    <a:cxn ang="0">
                      <a:pos x="13" y="5"/>
                    </a:cxn>
                    <a:cxn ang="0">
                      <a:pos x="13" y="3"/>
                    </a:cxn>
                    <a:cxn ang="0">
                      <a:pos x="12" y="1"/>
                    </a:cxn>
                    <a:cxn ang="0">
                      <a:pos x="11" y="1"/>
                    </a:cxn>
                    <a:cxn ang="0">
                      <a:pos x="9" y="0"/>
                    </a:cxn>
                    <a:cxn ang="0">
                      <a:pos x="7" y="1"/>
                    </a:cxn>
                    <a:cxn ang="0">
                      <a:pos x="6" y="1"/>
                    </a:cxn>
                    <a:cxn ang="0">
                      <a:pos x="5" y="3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4" y="58"/>
                    </a:cxn>
                    <a:cxn ang="0">
                      <a:pos x="4" y="58"/>
                    </a:cxn>
                    <a:cxn ang="0">
                      <a:pos x="5" y="80"/>
                    </a:cxn>
                    <a:cxn ang="0">
                      <a:pos x="4" y="94"/>
                    </a:cxn>
                    <a:cxn ang="0">
                      <a:pos x="3" y="98"/>
                    </a:cxn>
                    <a:cxn ang="0">
                      <a:pos x="2" y="100"/>
                    </a:cxn>
                    <a:cxn ang="0">
                      <a:pos x="2" y="100"/>
                    </a:cxn>
                    <a:cxn ang="0">
                      <a:pos x="0" y="101"/>
                    </a:cxn>
                    <a:cxn ang="0">
                      <a:pos x="0" y="103"/>
                    </a:cxn>
                    <a:cxn ang="0">
                      <a:pos x="0" y="105"/>
                    </a:cxn>
                    <a:cxn ang="0">
                      <a:pos x="0" y="106"/>
                    </a:cxn>
                    <a:cxn ang="0">
                      <a:pos x="1" y="108"/>
                    </a:cxn>
                    <a:cxn ang="0">
                      <a:pos x="3" y="108"/>
                    </a:cxn>
                    <a:cxn ang="0">
                      <a:pos x="5" y="109"/>
                    </a:cxn>
                    <a:cxn ang="0">
                      <a:pos x="7" y="108"/>
                    </a:cxn>
                    <a:cxn ang="0">
                      <a:pos x="7" y="108"/>
                    </a:cxn>
                    <a:cxn ang="0">
                      <a:pos x="9" y="106"/>
                    </a:cxn>
                    <a:cxn ang="0">
                      <a:pos x="11" y="102"/>
                    </a:cxn>
                    <a:cxn ang="0">
                      <a:pos x="12" y="97"/>
                    </a:cxn>
                    <a:cxn ang="0">
                      <a:pos x="13" y="91"/>
                    </a:cxn>
                    <a:cxn ang="0">
                      <a:pos x="13" y="81"/>
                    </a:cxn>
                    <a:cxn ang="0">
                      <a:pos x="13" y="73"/>
                    </a:cxn>
                    <a:cxn ang="0">
                      <a:pos x="13" y="73"/>
                    </a:cxn>
                  </a:cxnLst>
                  <a:rect l="0" t="0" r="r" b="b"/>
                  <a:pathLst>
                    <a:path w="14" h="109">
                      <a:moveTo>
                        <a:pt x="13" y="73"/>
                      </a:moveTo>
                      <a:lnTo>
                        <a:pt x="13" y="73"/>
                      </a:lnTo>
                      <a:lnTo>
                        <a:pt x="14" y="39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8"/>
                      </a:lnTo>
                      <a:lnTo>
                        <a:pt x="4" y="58"/>
                      </a:lnTo>
                      <a:lnTo>
                        <a:pt x="5" y="80"/>
                      </a:lnTo>
                      <a:lnTo>
                        <a:pt x="4" y="94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0"/>
                      </a:lnTo>
                      <a:lnTo>
                        <a:pt x="0" y="101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0" y="106"/>
                      </a:lnTo>
                      <a:lnTo>
                        <a:pt x="1" y="108"/>
                      </a:lnTo>
                      <a:lnTo>
                        <a:pt x="3" y="108"/>
                      </a:lnTo>
                      <a:lnTo>
                        <a:pt x="5" y="109"/>
                      </a:lnTo>
                      <a:lnTo>
                        <a:pt x="7" y="108"/>
                      </a:lnTo>
                      <a:lnTo>
                        <a:pt x="7" y="108"/>
                      </a:lnTo>
                      <a:lnTo>
                        <a:pt x="9" y="106"/>
                      </a:lnTo>
                      <a:lnTo>
                        <a:pt x="11" y="102"/>
                      </a:lnTo>
                      <a:lnTo>
                        <a:pt x="12" y="97"/>
                      </a:lnTo>
                      <a:lnTo>
                        <a:pt x="13" y="91"/>
                      </a:lnTo>
                      <a:lnTo>
                        <a:pt x="13" y="8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68" name="Freeform 848">
                  <a:extLst>
                    <a:ext uri="{FF2B5EF4-FFF2-40B4-BE49-F238E27FC236}">
                      <a16:creationId xmlns:a16="http://schemas.microsoft.com/office/drawing/2014/main" id="{5356A0CA-1AAD-4318-A880-9FAFF0E22D4A}"/>
                    </a:ext>
                  </a:extLst>
                </p:cNvPr>
                <p:cNvSpPr/>
                <p:nvPr/>
              </p:nvSpPr>
              <p:spPr bwMode="auto">
                <a:xfrm>
                  <a:off x="2665413" y="1757363"/>
                  <a:ext cx="19050" cy="52388"/>
                </a:xfrm>
                <a:custGeom>
                  <a:avLst/>
                  <a:gdLst/>
                  <a:ahLst/>
                  <a:cxnLst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7" y="14"/>
                    </a:cxn>
                    <a:cxn ang="0">
                      <a:pos x="24" y="24"/>
                    </a:cxn>
                    <a:cxn ang="0">
                      <a:pos x="20" y="33"/>
                    </a:cxn>
                    <a:cxn ang="0">
                      <a:pos x="17" y="42"/>
                    </a:cxn>
                    <a:cxn ang="0">
                      <a:pos x="17" y="42"/>
                    </a:cxn>
                    <a:cxn ang="0">
                      <a:pos x="13" y="56"/>
                    </a:cxn>
                    <a:cxn ang="0">
                      <a:pos x="8" y="68"/>
                    </a:cxn>
                    <a:cxn ang="0">
                      <a:pos x="4" y="81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5"/>
                    </a:cxn>
                    <a:cxn ang="0">
                      <a:pos x="0" y="97"/>
                    </a:cxn>
                    <a:cxn ang="0">
                      <a:pos x="1" y="98"/>
                    </a:cxn>
                    <a:cxn ang="0">
                      <a:pos x="3" y="99"/>
                    </a:cxn>
                    <a:cxn ang="0">
                      <a:pos x="5" y="99"/>
                    </a:cxn>
                    <a:cxn ang="0">
                      <a:pos x="6" y="99"/>
                    </a:cxn>
                    <a:cxn ang="0">
                      <a:pos x="8" y="98"/>
                    </a:cxn>
                    <a:cxn ang="0">
                      <a:pos x="9" y="96"/>
                    </a:cxn>
                    <a:cxn ang="0">
                      <a:pos x="9" y="96"/>
                    </a:cxn>
                    <a:cxn ang="0">
                      <a:pos x="13" y="85"/>
                    </a:cxn>
                    <a:cxn ang="0">
                      <a:pos x="17" y="73"/>
                    </a:cxn>
                    <a:cxn ang="0">
                      <a:pos x="26" y="51"/>
                    </a:cxn>
                    <a:cxn ang="0">
                      <a:pos x="30" y="39"/>
                    </a:cxn>
                    <a:cxn ang="0">
                      <a:pos x="33" y="28"/>
                    </a:cxn>
                    <a:cxn ang="0">
                      <a:pos x="36" y="16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2"/>
                    </a:cxn>
                    <a:cxn ang="0">
                      <a:pos x="36" y="1"/>
                    </a:cxn>
                    <a:cxn ang="0">
                      <a:pos x="35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30" y="1"/>
                    </a:cxn>
                    <a:cxn ang="0">
                      <a:pos x="29" y="2"/>
                    </a:cxn>
                    <a:cxn ang="0">
                      <a:pos x="28" y="4"/>
                    </a:cxn>
                    <a:cxn ang="0">
                      <a:pos x="28" y="4"/>
                    </a:cxn>
                  </a:cxnLst>
                  <a:rect l="0" t="0" r="r" b="b"/>
                  <a:pathLst>
                    <a:path w="37" h="99">
                      <a:moveTo>
                        <a:pt x="28" y="4"/>
                      </a:moveTo>
                      <a:lnTo>
                        <a:pt x="28" y="4"/>
                      </a:lnTo>
                      <a:lnTo>
                        <a:pt x="27" y="14"/>
                      </a:lnTo>
                      <a:lnTo>
                        <a:pt x="24" y="24"/>
                      </a:lnTo>
                      <a:lnTo>
                        <a:pt x="20" y="33"/>
                      </a:lnTo>
                      <a:lnTo>
                        <a:pt x="17" y="42"/>
                      </a:lnTo>
                      <a:lnTo>
                        <a:pt x="17" y="42"/>
                      </a:lnTo>
                      <a:lnTo>
                        <a:pt x="13" y="56"/>
                      </a:lnTo>
                      <a:lnTo>
                        <a:pt x="8" y="68"/>
                      </a:lnTo>
                      <a:lnTo>
                        <a:pt x="4" y="81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1" y="98"/>
                      </a:lnTo>
                      <a:lnTo>
                        <a:pt x="3" y="99"/>
                      </a:lnTo>
                      <a:lnTo>
                        <a:pt x="5" y="99"/>
                      </a:lnTo>
                      <a:lnTo>
                        <a:pt x="6" y="99"/>
                      </a:lnTo>
                      <a:lnTo>
                        <a:pt x="8" y="98"/>
                      </a:lnTo>
                      <a:lnTo>
                        <a:pt x="9" y="96"/>
                      </a:lnTo>
                      <a:lnTo>
                        <a:pt x="9" y="96"/>
                      </a:lnTo>
                      <a:lnTo>
                        <a:pt x="13" y="85"/>
                      </a:lnTo>
                      <a:lnTo>
                        <a:pt x="17" y="73"/>
                      </a:lnTo>
                      <a:lnTo>
                        <a:pt x="26" y="51"/>
                      </a:lnTo>
                      <a:lnTo>
                        <a:pt x="30" y="39"/>
                      </a:lnTo>
                      <a:lnTo>
                        <a:pt x="33" y="28"/>
                      </a:lnTo>
                      <a:lnTo>
                        <a:pt x="36" y="16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6" y="1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9" y="2"/>
                      </a:lnTo>
                      <a:lnTo>
                        <a:pt x="28" y="4"/>
                      </a:lnTo>
                      <a:lnTo>
                        <a:pt x="28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69" name="Freeform 849">
                  <a:extLst>
                    <a:ext uri="{FF2B5EF4-FFF2-40B4-BE49-F238E27FC236}">
                      <a16:creationId xmlns:a16="http://schemas.microsoft.com/office/drawing/2014/main" id="{B255CAA9-2981-49D1-8B46-7A66E67BA4DA}"/>
                    </a:ext>
                  </a:extLst>
                </p:cNvPr>
                <p:cNvSpPr/>
                <p:nvPr/>
              </p:nvSpPr>
              <p:spPr bwMode="auto">
                <a:xfrm>
                  <a:off x="2697163" y="1725613"/>
                  <a:ext cx="15875" cy="52388"/>
                </a:xfrm>
                <a:custGeom>
                  <a:avLst/>
                  <a:gdLst/>
                  <a:ahLst/>
                  <a:cxnLst>
                    <a:cxn ang="0">
                      <a:pos x="15" y="91"/>
                    </a:cxn>
                    <a:cxn ang="0">
                      <a:pos x="15" y="91"/>
                    </a:cxn>
                    <a:cxn ang="0">
                      <a:pos x="20" y="82"/>
                    </a:cxn>
                    <a:cxn ang="0">
                      <a:pos x="24" y="71"/>
                    </a:cxn>
                    <a:cxn ang="0">
                      <a:pos x="27" y="61"/>
                    </a:cxn>
                    <a:cxn ang="0">
                      <a:pos x="28" y="50"/>
                    </a:cxn>
                    <a:cxn ang="0">
                      <a:pos x="29" y="38"/>
                    </a:cxn>
                    <a:cxn ang="0">
                      <a:pos x="29" y="27"/>
                    </a:cxn>
                    <a:cxn ang="0">
                      <a:pos x="29" y="5"/>
                    </a:cxn>
                    <a:cxn ang="0">
                      <a:pos x="29" y="5"/>
                    </a:cxn>
                    <a:cxn ang="0">
                      <a:pos x="28" y="3"/>
                    </a:cxn>
                    <a:cxn ang="0">
                      <a:pos x="27" y="1"/>
                    </a:cxn>
                    <a:cxn ang="0">
                      <a:pos x="26" y="1"/>
                    </a:cxn>
                    <a:cxn ang="0">
                      <a:pos x="24" y="0"/>
                    </a:cxn>
                    <a:cxn ang="0">
                      <a:pos x="22" y="1"/>
                    </a:cxn>
                    <a:cxn ang="0">
                      <a:pos x="21" y="1"/>
                    </a:cxn>
                    <a:cxn ang="0">
                      <a:pos x="20" y="3"/>
                    </a:cxn>
                    <a:cxn ang="0">
                      <a:pos x="20" y="5"/>
                    </a:cxn>
                    <a:cxn ang="0">
                      <a:pos x="20" y="5"/>
                    </a:cxn>
                    <a:cxn ang="0">
                      <a:pos x="20" y="26"/>
                    </a:cxn>
                    <a:cxn ang="0">
                      <a:pos x="19" y="47"/>
                    </a:cxn>
                    <a:cxn ang="0">
                      <a:pos x="18" y="58"/>
                    </a:cxn>
                    <a:cxn ang="0">
                      <a:pos x="16" y="67"/>
                    </a:cxn>
                    <a:cxn ang="0">
                      <a:pos x="11" y="76"/>
                    </a:cxn>
                    <a:cxn ang="0">
                      <a:pos x="6" y="86"/>
                    </a:cxn>
                    <a:cxn ang="0">
                      <a:pos x="6" y="86"/>
                    </a:cxn>
                    <a:cxn ang="0">
                      <a:pos x="3" y="87"/>
                    </a:cxn>
                    <a:cxn ang="0">
                      <a:pos x="2" y="89"/>
                    </a:cxn>
                    <a:cxn ang="0">
                      <a:pos x="1" y="91"/>
                    </a:cxn>
                    <a:cxn ang="0">
                      <a:pos x="0" y="95"/>
                    </a:cxn>
                    <a:cxn ang="0">
                      <a:pos x="0" y="95"/>
                    </a:cxn>
                    <a:cxn ang="0">
                      <a:pos x="1" y="97"/>
                    </a:cxn>
                    <a:cxn ang="0">
                      <a:pos x="3" y="99"/>
                    </a:cxn>
                    <a:cxn ang="0">
                      <a:pos x="6" y="99"/>
                    </a:cxn>
                    <a:cxn ang="0">
                      <a:pos x="8" y="98"/>
                    </a:cxn>
                    <a:cxn ang="0">
                      <a:pos x="8" y="98"/>
                    </a:cxn>
                    <a:cxn ang="0">
                      <a:pos x="11" y="94"/>
                    </a:cxn>
                    <a:cxn ang="0">
                      <a:pos x="11" y="94"/>
                    </a:cxn>
                    <a:cxn ang="0">
                      <a:pos x="14" y="93"/>
                    </a:cxn>
                    <a:cxn ang="0">
                      <a:pos x="15" y="91"/>
                    </a:cxn>
                    <a:cxn ang="0">
                      <a:pos x="15" y="91"/>
                    </a:cxn>
                  </a:cxnLst>
                  <a:rect l="0" t="0" r="r" b="b"/>
                  <a:pathLst>
                    <a:path w="29" h="99">
                      <a:moveTo>
                        <a:pt x="15" y="91"/>
                      </a:moveTo>
                      <a:lnTo>
                        <a:pt x="15" y="91"/>
                      </a:lnTo>
                      <a:lnTo>
                        <a:pt x="20" y="82"/>
                      </a:lnTo>
                      <a:lnTo>
                        <a:pt x="24" y="71"/>
                      </a:lnTo>
                      <a:lnTo>
                        <a:pt x="27" y="61"/>
                      </a:lnTo>
                      <a:lnTo>
                        <a:pt x="28" y="50"/>
                      </a:lnTo>
                      <a:lnTo>
                        <a:pt x="29" y="38"/>
                      </a:lnTo>
                      <a:lnTo>
                        <a:pt x="29" y="27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8" y="3"/>
                      </a:lnTo>
                      <a:lnTo>
                        <a:pt x="27" y="1"/>
                      </a:lnTo>
                      <a:lnTo>
                        <a:pt x="26" y="1"/>
                      </a:lnTo>
                      <a:lnTo>
                        <a:pt x="24" y="0"/>
                      </a:lnTo>
                      <a:lnTo>
                        <a:pt x="22" y="1"/>
                      </a:lnTo>
                      <a:lnTo>
                        <a:pt x="21" y="1"/>
                      </a:lnTo>
                      <a:lnTo>
                        <a:pt x="20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0" y="26"/>
                      </a:lnTo>
                      <a:lnTo>
                        <a:pt x="19" y="47"/>
                      </a:lnTo>
                      <a:lnTo>
                        <a:pt x="18" y="58"/>
                      </a:lnTo>
                      <a:lnTo>
                        <a:pt x="16" y="67"/>
                      </a:lnTo>
                      <a:lnTo>
                        <a:pt x="11" y="76"/>
                      </a:lnTo>
                      <a:lnTo>
                        <a:pt x="6" y="86"/>
                      </a:lnTo>
                      <a:lnTo>
                        <a:pt x="6" y="86"/>
                      </a:lnTo>
                      <a:lnTo>
                        <a:pt x="3" y="87"/>
                      </a:lnTo>
                      <a:lnTo>
                        <a:pt x="2" y="89"/>
                      </a:lnTo>
                      <a:lnTo>
                        <a:pt x="1" y="91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1" y="97"/>
                      </a:lnTo>
                      <a:lnTo>
                        <a:pt x="3" y="99"/>
                      </a:lnTo>
                      <a:lnTo>
                        <a:pt x="6" y="99"/>
                      </a:lnTo>
                      <a:lnTo>
                        <a:pt x="8" y="98"/>
                      </a:lnTo>
                      <a:lnTo>
                        <a:pt x="8" y="98"/>
                      </a:lnTo>
                      <a:lnTo>
                        <a:pt x="11" y="94"/>
                      </a:lnTo>
                      <a:lnTo>
                        <a:pt x="11" y="94"/>
                      </a:lnTo>
                      <a:lnTo>
                        <a:pt x="14" y="93"/>
                      </a:lnTo>
                      <a:lnTo>
                        <a:pt x="15" y="91"/>
                      </a:lnTo>
                      <a:lnTo>
                        <a:pt x="15" y="9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70" name="Freeform 850">
                  <a:extLst>
                    <a:ext uri="{FF2B5EF4-FFF2-40B4-BE49-F238E27FC236}">
                      <a16:creationId xmlns:a16="http://schemas.microsoft.com/office/drawing/2014/main" id="{0D5109FA-4E99-4127-9752-28CD710DFE01}"/>
                    </a:ext>
                  </a:extLst>
                </p:cNvPr>
                <p:cNvSpPr/>
                <p:nvPr/>
              </p:nvSpPr>
              <p:spPr bwMode="auto">
                <a:xfrm>
                  <a:off x="2732088" y="1708150"/>
                  <a:ext cx="11113" cy="53975"/>
                </a:xfrm>
                <a:custGeom>
                  <a:avLst/>
                  <a:gdLst/>
                  <a:ahLst/>
                  <a:cxnLst>
                    <a:cxn ang="0">
                      <a:pos x="20" y="5"/>
                    </a:cxn>
                    <a:cxn ang="0">
                      <a:pos x="20" y="5"/>
                    </a:cxn>
                    <a:cxn ang="0">
                      <a:pos x="19" y="3"/>
                    </a:cxn>
                    <a:cxn ang="0">
                      <a:pos x="18" y="1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14" y="0"/>
                    </a:cxn>
                    <a:cxn ang="0">
                      <a:pos x="12" y="1"/>
                    </a:cxn>
                    <a:cxn ang="0">
                      <a:pos x="11" y="3"/>
                    </a:cxn>
                    <a:cxn ang="0">
                      <a:pos x="11" y="5"/>
                    </a:cxn>
                    <a:cxn ang="0">
                      <a:pos x="11" y="5"/>
                    </a:cxn>
                    <a:cxn ang="0">
                      <a:pos x="12" y="28"/>
                    </a:cxn>
                    <a:cxn ang="0">
                      <a:pos x="13" y="53"/>
                    </a:cxn>
                    <a:cxn ang="0">
                      <a:pos x="13" y="64"/>
                    </a:cxn>
                    <a:cxn ang="0">
                      <a:pos x="11" y="75"/>
                    </a:cxn>
                    <a:cxn ang="0">
                      <a:pos x="7" y="87"/>
                    </a:cxn>
                    <a:cxn ang="0">
                      <a:pos x="4" y="92"/>
                    </a:cxn>
                    <a:cxn ang="0">
                      <a:pos x="1" y="97"/>
                    </a:cxn>
                    <a:cxn ang="0">
                      <a:pos x="1" y="97"/>
                    </a:cxn>
                    <a:cxn ang="0">
                      <a:pos x="0" y="99"/>
                    </a:cxn>
                    <a:cxn ang="0">
                      <a:pos x="0" y="100"/>
                    </a:cxn>
                    <a:cxn ang="0">
                      <a:pos x="1" y="102"/>
                    </a:cxn>
                    <a:cxn ang="0">
                      <a:pos x="3" y="103"/>
                    </a:cxn>
                    <a:cxn ang="0">
                      <a:pos x="6" y="104"/>
                    </a:cxn>
                    <a:cxn ang="0">
                      <a:pos x="8" y="103"/>
                    </a:cxn>
                    <a:cxn ang="0">
                      <a:pos x="10" y="102"/>
                    </a:cxn>
                    <a:cxn ang="0">
                      <a:pos x="10" y="102"/>
                    </a:cxn>
                    <a:cxn ang="0">
                      <a:pos x="13" y="96"/>
                    </a:cxn>
                    <a:cxn ang="0">
                      <a:pos x="16" y="91"/>
                    </a:cxn>
                    <a:cxn ang="0">
                      <a:pos x="20" y="79"/>
                    </a:cxn>
                    <a:cxn ang="0">
                      <a:pos x="22" y="67"/>
                    </a:cxn>
                    <a:cxn ang="0">
                      <a:pos x="22" y="55"/>
                    </a:cxn>
                    <a:cxn ang="0">
                      <a:pos x="22" y="42"/>
                    </a:cxn>
                    <a:cxn ang="0">
                      <a:pos x="21" y="29"/>
                    </a:cxn>
                    <a:cxn ang="0">
                      <a:pos x="20" y="5"/>
                    </a:cxn>
                    <a:cxn ang="0">
                      <a:pos x="20" y="5"/>
                    </a:cxn>
                  </a:cxnLst>
                  <a:rect l="0" t="0" r="r" b="b"/>
                  <a:pathLst>
                    <a:path w="22" h="104">
                      <a:moveTo>
                        <a:pt x="20" y="5"/>
                      </a:moveTo>
                      <a:lnTo>
                        <a:pt x="20" y="5"/>
                      </a:lnTo>
                      <a:lnTo>
                        <a:pt x="19" y="3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1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28"/>
                      </a:lnTo>
                      <a:lnTo>
                        <a:pt x="13" y="53"/>
                      </a:lnTo>
                      <a:lnTo>
                        <a:pt x="13" y="64"/>
                      </a:lnTo>
                      <a:lnTo>
                        <a:pt x="11" y="75"/>
                      </a:lnTo>
                      <a:lnTo>
                        <a:pt x="7" y="87"/>
                      </a:lnTo>
                      <a:lnTo>
                        <a:pt x="4" y="92"/>
                      </a:lnTo>
                      <a:lnTo>
                        <a:pt x="1" y="97"/>
                      </a:lnTo>
                      <a:lnTo>
                        <a:pt x="1" y="97"/>
                      </a:lnTo>
                      <a:lnTo>
                        <a:pt x="0" y="99"/>
                      </a:lnTo>
                      <a:lnTo>
                        <a:pt x="0" y="100"/>
                      </a:lnTo>
                      <a:lnTo>
                        <a:pt x="1" y="102"/>
                      </a:lnTo>
                      <a:lnTo>
                        <a:pt x="3" y="103"/>
                      </a:lnTo>
                      <a:lnTo>
                        <a:pt x="6" y="104"/>
                      </a:lnTo>
                      <a:lnTo>
                        <a:pt x="8" y="103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13" y="96"/>
                      </a:lnTo>
                      <a:lnTo>
                        <a:pt x="16" y="91"/>
                      </a:lnTo>
                      <a:lnTo>
                        <a:pt x="20" y="79"/>
                      </a:lnTo>
                      <a:lnTo>
                        <a:pt x="22" y="67"/>
                      </a:lnTo>
                      <a:lnTo>
                        <a:pt x="22" y="55"/>
                      </a:lnTo>
                      <a:lnTo>
                        <a:pt x="22" y="42"/>
                      </a:lnTo>
                      <a:lnTo>
                        <a:pt x="21" y="29"/>
                      </a:lnTo>
                      <a:lnTo>
                        <a:pt x="20" y="5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71" name="Freeform 851">
                  <a:extLst>
                    <a:ext uri="{FF2B5EF4-FFF2-40B4-BE49-F238E27FC236}">
                      <a16:creationId xmlns:a16="http://schemas.microsoft.com/office/drawing/2014/main" id="{48D04666-F188-45C6-B056-959E3AB6110D}"/>
                    </a:ext>
                  </a:extLst>
                </p:cNvPr>
                <p:cNvSpPr/>
                <p:nvPr/>
              </p:nvSpPr>
              <p:spPr bwMode="auto">
                <a:xfrm>
                  <a:off x="2765425" y="1674813"/>
                  <a:ext cx="7938" cy="55563"/>
                </a:xfrm>
                <a:custGeom>
                  <a:avLst/>
                  <a:gdLst/>
                  <a:ahLst/>
                  <a:cxnLst>
                    <a:cxn ang="0">
                      <a:pos x="15" y="94"/>
                    </a:cxn>
                    <a:cxn ang="0">
                      <a:pos x="15" y="94"/>
                    </a:cxn>
                    <a:cxn ang="0">
                      <a:pos x="14" y="72"/>
                    </a:cxn>
                    <a:cxn ang="0">
                      <a:pos x="12" y="50"/>
                    </a:cxn>
                    <a:cxn ang="0">
                      <a:pos x="11" y="27"/>
                    </a:cxn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9" y="3"/>
                    </a:cxn>
                    <a:cxn ang="0">
                      <a:pos x="8" y="2"/>
                    </a:cxn>
                    <a:cxn ang="0">
                      <a:pos x="6" y="1"/>
                    </a:cxn>
                    <a:cxn ang="0">
                      <a:pos x="5" y="0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1" y="29"/>
                    </a:cxn>
                    <a:cxn ang="0">
                      <a:pos x="2" y="53"/>
                    </a:cxn>
                    <a:cxn ang="0">
                      <a:pos x="4" y="76"/>
                    </a:cxn>
                    <a:cxn ang="0">
                      <a:pos x="5" y="100"/>
                    </a:cxn>
                    <a:cxn ang="0">
                      <a:pos x="5" y="100"/>
                    </a:cxn>
                    <a:cxn ang="0">
                      <a:pos x="5" y="102"/>
                    </a:cxn>
                    <a:cxn ang="0">
                      <a:pos x="6" y="103"/>
                    </a:cxn>
                    <a:cxn ang="0">
                      <a:pos x="8" y="104"/>
                    </a:cxn>
                    <a:cxn ang="0">
                      <a:pos x="9" y="104"/>
                    </a:cxn>
                    <a:cxn ang="0">
                      <a:pos x="12" y="104"/>
                    </a:cxn>
                    <a:cxn ang="0">
                      <a:pos x="13" y="103"/>
                    </a:cxn>
                    <a:cxn ang="0">
                      <a:pos x="15" y="102"/>
                    </a:cxn>
                    <a:cxn ang="0">
                      <a:pos x="15" y="100"/>
                    </a:cxn>
                    <a:cxn ang="0">
                      <a:pos x="15" y="95"/>
                    </a:cxn>
                    <a:cxn ang="0">
                      <a:pos x="15" y="95"/>
                    </a:cxn>
                    <a:cxn ang="0">
                      <a:pos x="15" y="94"/>
                    </a:cxn>
                    <a:cxn ang="0">
                      <a:pos x="15" y="94"/>
                    </a:cxn>
                  </a:cxnLst>
                  <a:rect l="0" t="0" r="r" b="b"/>
                  <a:pathLst>
                    <a:path w="15" h="104">
                      <a:moveTo>
                        <a:pt x="15" y="94"/>
                      </a:moveTo>
                      <a:lnTo>
                        <a:pt x="15" y="94"/>
                      </a:lnTo>
                      <a:lnTo>
                        <a:pt x="14" y="72"/>
                      </a:lnTo>
                      <a:lnTo>
                        <a:pt x="12" y="50"/>
                      </a:lnTo>
                      <a:lnTo>
                        <a:pt x="11" y="27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29"/>
                      </a:lnTo>
                      <a:lnTo>
                        <a:pt x="2" y="53"/>
                      </a:lnTo>
                      <a:lnTo>
                        <a:pt x="4" y="76"/>
                      </a:lnTo>
                      <a:lnTo>
                        <a:pt x="5" y="100"/>
                      </a:lnTo>
                      <a:lnTo>
                        <a:pt x="5" y="100"/>
                      </a:lnTo>
                      <a:lnTo>
                        <a:pt x="5" y="102"/>
                      </a:lnTo>
                      <a:lnTo>
                        <a:pt x="6" y="103"/>
                      </a:lnTo>
                      <a:lnTo>
                        <a:pt x="8" y="104"/>
                      </a:lnTo>
                      <a:lnTo>
                        <a:pt x="9" y="104"/>
                      </a:lnTo>
                      <a:lnTo>
                        <a:pt x="12" y="104"/>
                      </a:lnTo>
                      <a:lnTo>
                        <a:pt x="13" y="103"/>
                      </a:lnTo>
                      <a:lnTo>
                        <a:pt x="15" y="102"/>
                      </a:lnTo>
                      <a:lnTo>
                        <a:pt x="15" y="100"/>
                      </a:lnTo>
                      <a:lnTo>
                        <a:pt x="15" y="95"/>
                      </a:lnTo>
                      <a:lnTo>
                        <a:pt x="15" y="95"/>
                      </a:lnTo>
                      <a:lnTo>
                        <a:pt x="15" y="94"/>
                      </a:lnTo>
                      <a:lnTo>
                        <a:pt x="15" y="9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72" name="Freeform 852">
                  <a:extLst>
                    <a:ext uri="{FF2B5EF4-FFF2-40B4-BE49-F238E27FC236}">
                      <a16:creationId xmlns:a16="http://schemas.microsoft.com/office/drawing/2014/main" id="{F673F751-31D1-41FA-9E8F-B25CA1D31542}"/>
                    </a:ext>
                  </a:extLst>
                </p:cNvPr>
                <p:cNvSpPr/>
                <p:nvPr/>
              </p:nvSpPr>
              <p:spPr bwMode="auto">
                <a:xfrm>
                  <a:off x="2792413" y="1638300"/>
                  <a:ext cx="7938" cy="53975"/>
                </a:xfrm>
                <a:custGeom>
                  <a:avLst/>
                  <a:gdLst/>
                  <a:ahLst/>
                  <a:cxnLst>
                    <a:cxn ang="0">
                      <a:pos x="13" y="4"/>
                    </a:cxn>
                    <a:cxn ang="0">
                      <a:pos x="13" y="4"/>
                    </a:cxn>
                    <a:cxn ang="0">
                      <a:pos x="13" y="2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5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5" y="28"/>
                    </a:cxn>
                    <a:cxn ang="0">
                      <a:pos x="5" y="51"/>
                    </a:cxn>
                    <a:cxn ang="0">
                      <a:pos x="5" y="63"/>
                    </a:cxn>
                    <a:cxn ang="0">
                      <a:pos x="4" y="74"/>
                    </a:cxn>
                    <a:cxn ang="0">
                      <a:pos x="3" y="85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100"/>
                    </a:cxn>
                    <a:cxn ang="0">
                      <a:pos x="0" y="101"/>
                    </a:cxn>
                    <a:cxn ang="0">
                      <a:pos x="1" y="102"/>
                    </a:cxn>
                    <a:cxn ang="0">
                      <a:pos x="3" y="103"/>
                    </a:cxn>
                    <a:cxn ang="0">
                      <a:pos x="5" y="103"/>
                    </a:cxn>
                    <a:cxn ang="0">
                      <a:pos x="6" y="103"/>
                    </a:cxn>
                    <a:cxn ang="0">
                      <a:pos x="8" y="102"/>
                    </a:cxn>
                    <a:cxn ang="0">
                      <a:pos x="9" y="100"/>
                    </a:cxn>
                    <a:cxn ang="0">
                      <a:pos x="9" y="100"/>
                    </a:cxn>
                    <a:cxn ang="0">
                      <a:pos x="11" y="89"/>
                    </a:cxn>
                    <a:cxn ang="0">
                      <a:pos x="13" y="76"/>
                    </a:cxn>
                    <a:cxn ang="0">
                      <a:pos x="14" y="64"/>
                    </a:cxn>
                    <a:cxn ang="0">
                      <a:pos x="15" y="52"/>
                    </a:cxn>
                    <a:cxn ang="0">
                      <a:pos x="14" y="28"/>
                    </a:cxn>
                    <a:cxn ang="0">
                      <a:pos x="13" y="4"/>
                    </a:cxn>
                    <a:cxn ang="0">
                      <a:pos x="13" y="4"/>
                    </a:cxn>
                  </a:cxnLst>
                  <a:rect l="0" t="0" r="r" b="b"/>
                  <a:pathLst>
                    <a:path w="15" h="103">
                      <a:moveTo>
                        <a:pt x="13" y="4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5" y="28"/>
                      </a:lnTo>
                      <a:lnTo>
                        <a:pt x="5" y="51"/>
                      </a:lnTo>
                      <a:lnTo>
                        <a:pt x="5" y="63"/>
                      </a:lnTo>
                      <a:lnTo>
                        <a:pt x="4" y="74"/>
                      </a:lnTo>
                      <a:lnTo>
                        <a:pt x="3" y="85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0" y="101"/>
                      </a:lnTo>
                      <a:lnTo>
                        <a:pt x="1" y="102"/>
                      </a:lnTo>
                      <a:lnTo>
                        <a:pt x="3" y="103"/>
                      </a:lnTo>
                      <a:lnTo>
                        <a:pt x="5" y="103"/>
                      </a:lnTo>
                      <a:lnTo>
                        <a:pt x="6" y="103"/>
                      </a:lnTo>
                      <a:lnTo>
                        <a:pt x="8" y="102"/>
                      </a:lnTo>
                      <a:lnTo>
                        <a:pt x="9" y="100"/>
                      </a:lnTo>
                      <a:lnTo>
                        <a:pt x="9" y="100"/>
                      </a:lnTo>
                      <a:lnTo>
                        <a:pt x="11" y="89"/>
                      </a:lnTo>
                      <a:lnTo>
                        <a:pt x="13" y="76"/>
                      </a:lnTo>
                      <a:lnTo>
                        <a:pt x="14" y="64"/>
                      </a:lnTo>
                      <a:lnTo>
                        <a:pt x="15" y="52"/>
                      </a:lnTo>
                      <a:lnTo>
                        <a:pt x="14" y="28"/>
                      </a:lnTo>
                      <a:lnTo>
                        <a:pt x="13" y="4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73" name="Freeform 853">
                  <a:extLst>
                    <a:ext uri="{FF2B5EF4-FFF2-40B4-BE49-F238E27FC236}">
                      <a16:creationId xmlns:a16="http://schemas.microsoft.com/office/drawing/2014/main" id="{CADAD000-174F-4035-8FB3-654EEC3FDCA8}"/>
                    </a:ext>
                  </a:extLst>
                </p:cNvPr>
                <p:cNvSpPr/>
                <p:nvPr/>
              </p:nvSpPr>
              <p:spPr bwMode="auto">
                <a:xfrm>
                  <a:off x="2817813" y="1609725"/>
                  <a:ext cx="7938" cy="42863"/>
                </a:xfrm>
                <a:custGeom>
                  <a:avLst/>
                  <a:gdLst/>
                  <a:ahLst/>
                  <a:cxnLst>
                    <a:cxn ang="0">
                      <a:pos x="10" y="5"/>
                    </a:cxn>
                    <a:cxn ang="0">
                      <a:pos x="10" y="5"/>
                    </a:cxn>
                    <a:cxn ang="0">
                      <a:pos x="9" y="3"/>
                    </a:cxn>
                    <a:cxn ang="0">
                      <a:pos x="8" y="1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14"/>
                    </a:cxn>
                    <a:cxn ang="0">
                      <a:pos x="2" y="24"/>
                    </a:cxn>
                    <a:cxn ang="0">
                      <a:pos x="3" y="33"/>
                    </a:cxn>
                    <a:cxn ang="0">
                      <a:pos x="5" y="42"/>
                    </a:cxn>
                    <a:cxn ang="0">
                      <a:pos x="5" y="42"/>
                    </a:cxn>
                    <a:cxn ang="0">
                      <a:pos x="5" y="59"/>
                    </a:cxn>
                    <a:cxn ang="0">
                      <a:pos x="5" y="75"/>
                    </a:cxn>
                    <a:cxn ang="0">
                      <a:pos x="5" y="75"/>
                    </a:cxn>
                    <a:cxn ang="0">
                      <a:pos x="6" y="77"/>
                    </a:cxn>
                    <a:cxn ang="0">
                      <a:pos x="7" y="80"/>
                    </a:cxn>
                    <a:cxn ang="0">
                      <a:pos x="8" y="81"/>
                    </a:cxn>
                    <a:cxn ang="0">
                      <a:pos x="10" y="81"/>
                    </a:cxn>
                    <a:cxn ang="0">
                      <a:pos x="11" y="81"/>
                    </a:cxn>
                    <a:cxn ang="0">
                      <a:pos x="13" y="80"/>
                    </a:cxn>
                    <a:cxn ang="0">
                      <a:pos x="14" y="77"/>
                    </a:cxn>
                    <a:cxn ang="0">
                      <a:pos x="14" y="75"/>
                    </a:cxn>
                    <a:cxn ang="0">
                      <a:pos x="14" y="42"/>
                    </a:cxn>
                    <a:cxn ang="0">
                      <a:pos x="14" y="42"/>
                    </a:cxn>
                    <a:cxn ang="0">
                      <a:pos x="14" y="33"/>
                    </a:cxn>
                    <a:cxn ang="0">
                      <a:pos x="12" y="24"/>
                    </a:cxn>
                    <a:cxn ang="0">
                      <a:pos x="11" y="14"/>
                    </a:cxn>
                    <a:cxn ang="0">
                      <a:pos x="10" y="5"/>
                    </a:cxn>
                    <a:cxn ang="0">
                      <a:pos x="10" y="5"/>
                    </a:cxn>
                  </a:cxnLst>
                  <a:rect l="0" t="0" r="r" b="b"/>
                  <a:pathLst>
                    <a:path w="14" h="81">
                      <a:moveTo>
                        <a:pt x="10" y="5"/>
                      </a:moveTo>
                      <a:lnTo>
                        <a:pt x="10" y="5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4"/>
                      </a:lnTo>
                      <a:lnTo>
                        <a:pt x="2" y="24"/>
                      </a:lnTo>
                      <a:lnTo>
                        <a:pt x="3" y="33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59"/>
                      </a:lnTo>
                      <a:lnTo>
                        <a:pt x="5" y="75"/>
                      </a:lnTo>
                      <a:lnTo>
                        <a:pt x="5" y="75"/>
                      </a:lnTo>
                      <a:lnTo>
                        <a:pt x="6" y="77"/>
                      </a:lnTo>
                      <a:lnTo>
                        <a:pt x="7" y="80"/>
                      </a:lnTo>
                      <a:lnTo>
                        <a:pt x="8" y="81"/>
                      </a:lnTo>
                      <a:lnTo>
                        <a:pt x="10" y="81"/>
                      </a:lnTo>
                      <a:lnTo>
                        <a:pt x="11" y="81"/>
                      </a:lnTo>
                      <a:lnTo>
                        <a:pt x="13" y="80"/>
                      </a:lnTo>
                      <a:lnTo>
                        <a:pt x="14" y="77"/>
                      </a:lnTo>
                      <a:lnTo>
                        <a:pt x="14" y="75"/>
                      </a:lnTo>
                      <a:lnTo>
                        <a:pt x="14" y="42"/>
                      </a:lnTo>
                      <a:lnTo>
                        <a:pt x="14" y="42"/>
                      </a:lnTo>
                      <a:lnTo>
                        <a:pt x="14" y="33"/>
                      </a:lnTo>
                      <a:lnTo>
                        <a:pt x="12" y="24"/>
                      </a:lnTo>
                      <a:lnTo>
                        <a:pt x="11" y="14"/>
                      </a:lnTo>
                      <a:lnTo>
                        <a:pt x="10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74" name="Freeform 854">
                  <a:extLst>
                    <a:ext uri="{FF2B5EF4-FFF2-40B4-BE49-F238E27FC236}">
                      <a16:creationId xmlns:a16="http://schemas.microsoft.com/office/drawing/2014/main" id="{B9D585B5-EC6C-4718-A8E0-7DBE691FBBD6}"/>
                    </a:ext>
                  </a:extLst>
                </p:cNvPr>
                <p:cNvSpPr/>
                <p:nvPr/>
              </p:nvSpPr>
              <p:spPr bwMode="auto">
                <a:xfrm>
                  <a:off x="2847975" y="1576388"/>
                  <a:ext cx="7938" cy="33338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8" y="3"/>
                    </a:cxn>
                    <a:cxn ang="0">
                      <a:pos x="7" y="2"/>
                    </a:cxn>
                    <a:cxn ang="0">
                      <a:pos x="6" y="1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19"/>
                    </a:cxn>
                    <a:cxn ang="0">
                      <a:pos x="2" y="31"/>
                    </a:cxn>
                    <a:cxn ang="0">
                      <a:pos x="3" y="44"/>
                    </a:cxn>
                    <a:cxn ang="0">
                      <a:pos x="4" y="57"/>
                    </a:cxn>
                    <a:cxn ang="0">
                      <a:pos x="4" y="57"/>
                    </a:cxn>
                    <a:cxn ang="0">
                      <a:pos x="5" y="59"/>
                    </a:cxn>
                    <a:cxn ang="0">
                      <a:pos x="6" y="61"/>
                    </a:cxn>
                    <a:cxn ang="0">
                      <a:pos x="7" y="62"/>
                    </a:cxn>
                    <a:cxn ang="0">
                      <a:pos x="9" y="62"/>
                    </a:cxn>
                    <a:cxn ang="0">
                      <a:pos x="12" y="62"/>
                    </a:cxn>
                    <a:cxn ang="0">
                      <a:pos x="13" y="61"/>
                    </a:cxn>
                    <a:cxn ang="0">
                      <a:pos x="14" y="59"/>
                    </a:cxn>
                    <a:cxn ang="0">
                      <a:pos x="14" y="57"/>
                    </a:cxn>
                    <a:cxn ang="0">
                      <a:pos x="14" y="57"/>
                    </a:cxn>
                    <a:cxn ang="0">
                      <a:pos x="14" y="44"/>
                    </a:cxn>
                    <a:cxn ang="0">
                      <a:pos x="12" y="31"/>
                    </a:cxn>
                    <a:cxn ang="0">
                      <a:pos x="11" y="19"/>
                    </a:cxn>
                    <a:cxn ang="0">
                      <a:pos x="9" y="5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14" h="62">
                      <a:moveTo>
                        <a:pt x="9" y="5"/>
                      </a:moveTo>
                      <a:lnTo>
                        <a:pt x="9" y="5"/>
                      </a:lnTo>
                      <a:lnTo>
                        <a:pt x="8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9"/>
                      </a:lnTo>
                      <a:lnTo>
                        <a:pt x="2" y="31"/>
                      </a:lnTo>
                      <a:lnTo>
                        <a:pt x="3" y="44"/>
                      </a:lnTo>
                      <a:lnTo>
                        <a:pt x="4" y="57"/>
                      </a:lnTo>
                      <a:lnTo>
                        <a:pt x="4" y="57"/>
                      </a:lnTo>
                      <a:lnTo>
                        <a:pt x="5" y="59"/>
                      </a:lnTo>
                      <a:lnTo>
                        <a:pt x="6" y="61"/>
                      </a:lnTo>
                      <a:lnTo>
                        <a:pt x="7" y="62"/>
                      </a:lnTo>
                      <a:lnTo>
                        <a:pt x="9" y="62"/>
                      </a:lnTo>
                      <a:lnTo>
                        <a:pt x="12" y="62"/>
                      </a:lnTo>
                      <a:lnTo>
                        <a:pt x="13" y="61"/>
                      </a:lnTo>
                      <a:lnTo>
                        <a:pt x="14" y="59"/>
                      </a:lnTo>
                      <a:lnTo>
                        <a:pt x="14" y="57"/>
                      </a:lnTo>
                      <a:lnTo>
                        <a:pt x="14" y="57"/>
                      </a:lnTo>
                      <a:lnTo>
                        <a:pt x="14" y="44"/>
                      </a:lnTo>
                      <a:lnTo>
                        <a:pt x="12" y="31"/>
                      </a:lnTo>
                      <a:lnTo>
                        <a:pt x="11" y="19"/>
                      </a:lnTo>
                      <a:lnTo>
                        <a:pt x="9" y="5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75" name="Freeform 855">
                  <a:extLst>
                    <a:ext uri="{FF2B5EF4-FFF2-40B4-BE49-F238E27FC236}">
                      <a16:creationId xmlns:a16="http://schemas.microsoft.com/office/drawing/2014/main" id="{34FF8FD0-28FA-41B0-B02B-E2F9D5AC04FF}"/>
                    </a:ext>
                  </a:extLst>
                </p:cNvPr>
                <p:cNvSpPr/>
                <p:nvPr/>
              </p:nvSpPr>
              <p:spPr bwMode="auto">
                <a:xfrm>
                  <a:off x="2573338" y="1277938"/>
                  <a:ext cx="25400" cy="68263"/>
                </a:xfrm>
                <a:custGeom>
                  <a:avLst/>
                  <a:gdLst/>
                  <a:ahLst/>
                  <a:cxnLst>
                    <a:cxn ang="0">
                      <a:pos x="38" y="2"/>
                    </a:cxn>
                    <a:cxn ang="0">
                      <a:pos x="38" y="2"/>
                    </a:cxn>
                    <a:cxn ang="0">
                      <a:pos x="31" y="17"/>
                    </a:cxn>
                    <a:cxn ang="0">
                      <a:pos x="24" y="31"/>
                    </a:cxn>
                    <a:cxn ang="0">
                      <a:pos x="19" y="46"/>
                    </a:cxn>
                    <a:cxn ang="0">
                      <a:pos x="14" y="60"/>
                    </a:cxn>
                    <a:cxn ang="0">
                      <a:pos x="14" y="60"/>
                    </a:cxn>
                    <a:cxn ang="0">
                      <a:pos x="10" y="75"/>
                    </a:cxn>
                    <a:cxn ang="0">
                      <a:pos x="5" y="92"/>
                    </a:cxn>
                    <a:cxn ang="0">
                      <a:pos x="2" y="109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7"/>
                    </a:cxn>
                    <a:cxn ang="0">
                      <a:pos x="1" y="128"/>
                    </a:cxn>
                    <a:cxn ang="0">
                      <a:pos x="2" y="129"/>
                    </a:cxn>
                    <a:cxn ang="0">
                      <a:pos x="4" y="129"/>
                    </a:cxn>
                    <a:cxn ang="0">
                      <a:pos x="7" y="128"/>
                    </a:cxn>
                    <a:cxn ang="0">
                      <a:pos x="8" y="127"/>
                    </a:cxn>
                    <a:cxn ang="0">
                      <a:pos x="9" y="125"/>
                    </a:cxn>
                    <a:cxn ang="0">
                      <a:pos x="9" y="125"/>
                    </a:cxn>
                    <a:cxn ang="0">
                      <a:pos x="10" y="119"/>
                    </a:cxn>
                    <a:cxn ang="0">
                      <a:pos x="11" y="113"/>
                    </a:cxn>
                    <a:cxn ang="0">
                      <a:pos x="15" y="100"/>
                    </a:cxn>
                    <a:cxn ang="0">
                      <a:pos x="18" y="88"/>
                    </a:cxn>
                    <a:cxn ang="0">
                      <a:pos x="20" y="82"/>
                    </a:cxn>
                    <a:cxn ang="0">
                      <a:pos x="21" y="75"/>
                    </a:cxn>
                    <a:cxn ang="0">
                      <a:pos x="21" y="75"/>
                    </a:cxn>
                    <a:cxn ang="0">
                      <a:pos x="22" y="66"/>
                    </a:cxn>
                    <a:cxn ang="0">
                      <a:pos x="24" y="58"/>
                    </a:cxn>
                    <a:cxn ang="0">
                      <a:pos x="30" y="40"/>
                    </a:cxn>
                    <a:cxn ang="0">
                      <a:pos x="38" y="23"/>
                    </a:cxn>
                    <a:cxn ang="0">
                      <a:pos x="46" y="7"/>
                    </a:cxn>
                    <a:cxn ang="0">
                      <a:pos x="46" y="7"/>
                    </a:cxn>
                    <a:cxn ang="0">
                      <a:pos x="47" y="5"/>
                    </a:cxn>
                    <a:cxn ang="0">
                      <a:pos x="46" y="3"/>
                    </a:cxn>
                    <a:cxn ang="0">
                      <a:pos x="46" y="2"/>
                    </a:cxn>
                    <a:cxn ang="0">
                      <a:pos x="44" y="1"/>
                    </a:cxn>
                    <a:cxn ang="0">
                      <a:pos x="43" y="0"/>
                    </a:cxn>
                    <a:cxn ang="0">
                      <a:pos x="41" y="0"/>
                    </a:cxn>
                    <a:cxn ang="0">
                      <a:pos x="39" y="1"/>
                    </a:cxn>
                    <a:cxn ang="0">
                      <a:pos x="38" y="2"/>
                    </a:cxn>
                    <a:cxn ang="0">
                      <a:pos x="38" y="2"/>
                    </a:cxn>
                  </a:cxnLst>
                  <a:rect l="0" t="0" r="r" b="b"/>
                  <a:pathLst>
                    <a:path w="47" h="129">
                      <a:moveTo>
                        <a:pt x="38" y="2"/>
                      </a:moveTo>
                      <a:lnTo>
                        <a:pt x="38" y="2"/>
                      </a:lnTo>
                      <a:lnTo>
                        <a:pt x="31" y="17"/>
                      </a:lnTo>
                      <a:lnTo>
                        <a:pt x="24" y="31"/>
                      </a:lnTo>
                      <a:lnTo>
                        <a:pt x="19" y="46"/>
                      </a:lnTo>
                      <a:lnTo>
                        <a:pt x="14" y="60"/>
                      </a:lnTo>
                      <a:lnTo>
                        <a:pt x="14" y="60"/>
                      </a:lnTo>
                      <a:lnTo>
                        <a:pt x="10" y="75"/>
                      </a:lnTo>
                      <a:lnTo>
                        <a:pt x="5" y="92"/>
                      </a:lnTo>
                      <a:lnTo>
                        <a:pt x="2" y="109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27"/>
                      </a:lnTo>
                      <a:lnTo>
                        <a:pt x="1" y="128"/>
                      </a:lnTo>
                      <a:lnTo>
                        <a:pt x="2" y="129"/>
                      </a:lnTo>
                      <a:lnTo>
                        <a:pt x="4" y="129"/>
                      </a:lnTo>
                      <a:lnTo>
                        <a:pt x="7" y="128"/>
                      </a:lnTo>
                      <a:lnTo>
                        <a:pt x="8" y="127"/>
                      </a:lnTo>
                      <a:lnTo>
                        <a:pt x="9" y="125"/>
                      </a:lnTo>
                      <a:lnTo>
                        <a:pt x="9" y="125"/>
                      </a:lnTo>
                      <a:lnTo>
                        <a:pt x="10" y="119"/>
                      </a:lnTo>
                      <a:lnTo>
                        <a:pt x="11" y="113"/>
                      </a:lnTo>
                      <a:lnTo>
                        <a:pt x="15" y="100"/>
                      </a:lnTo>
                      <a:lnTo>
                        <a:pt x="18" y="88"/>
                      </a:lnTo>
                      <a:lnTo>
                        <a:pt x="20" y="82"/>
                      </a:lnTo>
                      <a:lnTo>
                        <a:pt x="21" y="75"/>
                      </a:lnTo>
                      <a:lnTo>
                        <a:pt x="21" y="75"/>
                      </a:lnTo>
                      <a:lnTo>
                        <a:pt x="22" y="66"/>
                      </a:lnTo>
                      <a:lnTo>
                        <a:pt x="24" y="58"/>
                      </a:lnTo>
                      <a:lnTo>
                        <a:pt x="30" y="40"/>
                      </a:lnTo>
                      <a:lnTo>
                        <a:pt x="38" y="23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7" y="5"/>
                      </a:lnTo>
                      <a:lnTo>
                        <a:pt x="46" y="3"/>
                      </a:lnTo>
                      <a:lnTo>
                        <a:pt x="46" y="2"/>
                      </a:lnTo>
                      <a:lnTo>
                        <a:pt x="44" y="1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8" y="2"/>
                      </a:lnTo>
                      <a:lnTo>
                        <a:pt x="38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76" name="Freeform 856">
                  <a:extLst>
                    <a:ext uri="{FF2B5EF4-FFF2-40B4-BE49-F238E27FC236}">
                      <a16:creationId xmlns:a16="http://schemas.microsoft.com/office/drawing/2014/main" id="{DBFA00BD-FA1B-4F40-AA55-4034C999E30A}"/>
                    </a:ext>
                  </a:extLst>
                </p:cNvPr>
                <p:cNvSpPr/>
                <p:nvPr/>
              </p:nvSpPr>
              <p:spPr bwMode="auto">
                <a:xfrm>
                  <a:off x="2606675" y="1308100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33" y="1"/>
                    </a:cxn>
                    <a:cxn ang="0">
                      <a:pos x="33" y="1"/>
                    </a:cxn>
                    <a:cxn ang="0">
                      <a:pos x="27" y="8"/>
                    </a:cxn>
                    <a:cxn ang="0">
                      <a:pos x="22" y="14"/>
                    </a:cxn>
                    <a:cxn ang="0">
                      <a:pos x="13" y="29"/>
                    </a:cxn>
                    <a:cxn ang="0">
                      <a:pos x="6" y="44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3"/>
                    </a:cxn>
                    <a:cxn ang="0">
                      <a:pos x="0" y="64"/>
                    </a:cxn>
                    <a:cxn ang="0">
                      <a:pos x="2" y="65"/>
                    </a:cxn>
                    <a:cxn ang="0">
                      <a:pos x="3" y="66"/>
                    </a:cxn>
                    <a:cxn ang="0">
                      <a:pos x="5" y="66"/>
                    </a:cxn>
                    <a:cxn ang="0">
                      <a:pos x="6" y="66"/>
                    </a:cxn>
                    <a:cxn ang="0">
                      <a:pos x="8" y="65"/>
                    </a:cxn>
                    <a:cxn ang="0">
                      <a:pos x="9" y="63"/>
                    </a:cxn>
                    <a:cxn ang="0">
                      <a:pos x="9" y="63"/>
                    </a:cxn>
                    <a:cxn ang="0">
                      <a:pos x="14" y="48"/>
                    </a:cxn>
                    <a:cxn ang="0">
                      <a:pos x="21" y="34"/>
                    </a:cxn>
                    <a:cxn ang="0">
                      <a:pos x="30" y="21"/>
                    </a:cxn>
                    <a:cxn ang="0">
                      <a:pos x="34" y="14"/>
                    </a:cxn>
                    <a:cxn ang="0">
                      <a:pos x="39" y="8"/>
                    </a:cxn>
                    <a:cxn ang="0">
                      <a:pos x="39" y="8"/>
                    </a:cxn>
                    <a:cxn ang="0">
                      <a:pos x="40" y="6"/>
                    </a:cxn>
                    <a:cxn ang="0">
                      <a:pos x="41" y="5"/>
                    </a:cxn>
                    <a:cxn ang="0">
                      <a:pos x="40" y="3"/>
                    </a:cxn>
                    <a:cxn ang="0">
                      <a:pos x="39" y="2"/>
                    </a:cxn>
                    <a:cxn ang="0">
                      <a:pos x="38" y="1"/>
                    </a:cxn>
                    <a:cxn ang="0">
                      <a:pos x="36" y="0"/>
                    </a:cxn>
                    <a:cxn ang="0">
                      <a:pos x="34" y="0"/>
                    </a:cxn>
                    <a:cxn ang="0">
                      <a:pos x="33" y="1"/>
                    </a:cxn>
                    <a:cxn ang="0">
                      <a:pos x="33" y="1"/>
                    </a:cxn>
                  </a:cxnLst>
                  <a:rect l="0" t="0" r="r" b="b"/>
                  <a:pathLst>
                    <a:path w="41" h="66">
                      <a:moveTo>
                        <a:pt x="33" y="1"/>
                      </a:moveTo>
                      <a:lnTo>
                        <a:pt x="33" y="1"/>
                      </a:lnTo>
                      <a:lnTo>
                        <a:pt x="27" y="8"/>
                      </a:lnTo>
                      <a:lnTo>
                        <a:pt x="22" y="14"/>
                      </a:lnTo>
                      <a:lnTo>
                        <a:pt x="13" y="29"/>
                      </a:lnTo>
                      <a:lnTo>
                        <a:pt x="6" y="44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4"/>
                      </a:lnTo>
                      <a:lnTo>
                        <a:pt x="2" y="65"/>
                      </a:lnTo>
                      <a:lnTo>
                        <a:pt x="3" y="66"/>
                      </a:lnTo>
                      <a:lnTo>
                        <a:pt x="5" y="66"/>
                      </a:lnTo>
                      <a:lnTo>
                        <a:pt x="6" y="66"/>
                      </a:lnTo>
                      <a:lnTo>
                        <a:pt x="8" y="65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4" y="48"/>
                      </a:lnTo>
                      <a:lnTo>
                        <a:pt x="21" y="34"/>
                      </a:lnTo>
                      <a:lnTo>
                        <a:pt x="30" y="21"/>
                      </a:lnTo>
                      <a:lnTo>
                        <a:pt x="34" y="14"/>
                      </a:lnTo>
                      <a:lnTo>
                        <a:pt x="39" y="8"/>
                      </a:lnTo>
                      <a:lnTo>
                        <a:pt x="39" y="8"/>
                      </a:lnTo>
                      <a:lnTo>
                        <a:pt x="40" y="6"/>
                      </a:lnTo>
                      <a:lnTo>
                        <a:pt x="41" y="5"/>
                      </a:lnTo>
                      <a:lnTo>
                        <a:pt x="40" y="3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3" y="1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77" name="Freeform 857">
                  <a:extLst>
                    <a:ext uri="{FF2B5EF4-FFF2-40B4-BE49-F238E27FC236}">
                      <a16:creationId xmlns:a16="http://schemas.microsoft.com/office/drawing/2014/main" id="{68A28747-EC98-4824-AF83-87456BD9B264}"/>
                    </a:ext>
                  </a:extLst>
                </p:cNvPr>
                <p:cNvSpPr/>
                <p:nvPr/>
              </p:nvSpPr>
              <p:spPr bwMode="auto">
                <a:xfrm>
                  <a:off x="2646363" y="1443038"/>
                  <a:ext cx="19050" cy="41275"/>
                </a:xfrm>
                <a:custGeom>
                  <a:avLst/>
                  <a:gdLst/>
                  <a:ahLst/>
                  <a:cxnLst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18" y="20"/>
                    </a:cxn>
                    <a:cxn ang="0">
                      <a:pos x="9" y="37"/>
                    </a:cxn>
                    <a:cxn ang="0">
                      <a:pos x="6" y="45"/>
                    </a:cxn>
                    <a:cxn ang="0">
                      <a:pos x="3" y="55"/>
                    </a:cxn>
                    <a:cxn ang="0">
                      <a:pos x="1" y="64"/>
                    </a:cxn>
                    <a:cxn ang="0">
                      <a:pos x="0" y="74"/>
                    </a:cxn>
                    <a:cxn ang="0">
                      <a:pos x="0" y="74"/>
                    </a:cxn>
                    <a:cxn ang="0">
                      <a:pos x="1" y="76"/>
                    </a:cxn>
                    <a:cxn ang="0">
                      <a:pos x="2" y="77"/>
                    </a:cxn>
                    <a:cxn ang="0">
                      <a:pos x="3" y="78"/>
                    </a:cxn>
                    <a:cxn ang="0">
                      <a:pos x="5" y="78"/>
                    </a:cxn>
                    <a:cxn ang="0">
                      <a:pos x="7" y="78"/>
                    </a:cxn>
                    <a:cxn ang="0">
                      <a:pos x="8" y="77"/>
                    </a:cxn>
                    <a:cxn ang="0">
                      <a:pos x="9" y="76"/>
                    </a:cxn>
                    <a:cxn ang="0">
                      <a:pos x="10" y="74"/>
                    </a:cxn>
                    <a:cxn ang="0">
                      <a:pos x="10" y="74"/>
                    </a:cxn>
                    <a:cxn ang="0">
                      <a:pos x="10" y="65"/>
                    </a:cxn>
                    <a:cxn ang="0">
                      <a:pos x="12" y="56"/>
                    </a:cxn>
                    <a:cxn ang="0">
                      <a:pos x="16" y="47"/>
                    </a:cxn>
                    <a:cxn ang="0">
                      <a:pos x="19" y="39"/>
                    </a:cxn>
                    <a:cxn ang="0">
                      <a:pos x="26" y="23"/>
                    </a:cxn>
                    <a:cxn ang="0">
                      <a:pos x="34" y="7"/>
                    </a:cxn>
                    <a:cxn ang="0">
                      <a:pos x="34" y="7"/>
                    </a:cxn>
                    <a:cxn ang="0">
                      <a:pos x="35" y="5"/>
                    </a:cxn>
                    <a:cxn ang="0">
                      <a:pos x="35" y="3"/>
                    </a:cxn>
                    <a:cxn ang="0">
                      <a:pos x="34" y="2"/>
                    </a:cxn>
                    <a:cxn ang="0">
                      <a:pos x="32" y="1"/>
                    </a:cxn>
                    <a:cxn ang="0">
                      <a:pos x="31" y="0"/>
                    </a:cxn>
                    <a:cxn ang="0">
                      <a:pos x="29" y="0"/>
                    </a:cxn>
                    <a:cxn ang="0">
                      <a:pos x="28" y="1"/>
                    </a:cxn>
                    <a:cxn ang="0">
                      <a:pos x="26" y="2"/>
                    </a:cxn>
                    <a:cxn ang="0">
                      <a:pos x="26" y="2"/>
                    </a:cxn>
                  </a:cxnLst>
                  <a:rect l="0" t="0" r="r" b="b"/>
                  <a:pathLst>
                    <a:path w="35" h="78">
                      <a:moveTo>
                        <a:pt x="26" y="2"/>
                      </a:moveTo>
                      <a:lnTo>
                        <a:pt x="26" y="2"/>
                      </a:lnTo>
                      <a:lnTo>
                        <a:pt x="18" y="20"/>
                      </a:lnTo>
                      <a:lnTo>
                        <a:pt x="9" y="37"/>
                      </a:lnTo>
                      <a:lnTo>
                        <a:pt x="6" y="45"/>
                      </a:lnTo>
                      <a:lnTo>
                        <a:pt x="3" y="55"/>
                      </a:lnTo>
                      <a:lnTo>
                        <a:pt x="1" y="64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1" y="76"/>
                      </a:lnTo>
                      <a:lnTo>
                        <a:pt x="2" y="77"/>
                      </a:lnTo>
                      <a:lnTo>
                        <a:pt x="3" y="78"/>
                      </a:lnTo>
                      <a:lnTo>
                        <a:pt x="5" y="78"/>
                      </a:lnTo>
                      <a:lnTo>
                        <a:pt x="7" y="78"/>
                      </a:lnTo>
                      <a:lnTo>
                        <a:pt x="8" y="77"/>
                      </a:lnTo>
                      <a:lnTo>
                        <a:pt x="9" y="76"/>
                      </a:lnTo>
                      <a:lnTo>
                        <a:pt x="10" y="74"/>
                      </a:lnTo>
                      <a:lnTo>
                        <a:pt x="10" y="74"/>
                      </a:lnTo>
                      <a:lnTo>
                        <a:pt x="10" y="65"/>
                      </a:lnTo>
                      <a:lnTo>
                        <a:pt x="12" y="56"/>
                      </a:lnTo>
                      <a:lnTo>
                        <a:pt x="16" y="47"/>
                      </a:lnTo>
                      <a:lnTo>
                        <a:pt x="19" y="39"/>
                      </a:lnTo>
                      <a:lnTo>
                        <a:pt x="26" y="23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5" y="5"/>
                      </a:lnTo>
                      <a:lnTo>
                        <a:pt x="35" y="3"/>
                      </a:lnTo>
                      <a:lnTo>
                        <a:pt x="34" y="2"/>
                      </a:lnTo>
                      <a:lnTo>
                        <a:pt x="32" y="1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78" name="Freeform 858">
                  <a:extLst>
                    <a:ext uri="{FF2B5EF4-FFF2-40B4-BE49-F238E27FC236}">
                      <a16:creationId xmlns:a16="http://schemas.microsoft.com/office/drawing/2014/main" id="{A9964DCB-08FC-4C95-8345-9DB4FA120934}"/>
                    </a:ext>
                  </a:extLst>
                </p:cNvPr>
                <p:cNvSpPr/>
                <p:nvPr/>
              </p:nvSpPr>
              <p:spPr bwMode="auto">
                <a:xfrm>
                  <a:off x="2684463" y="1452563"/>
                  <a:ext cx="17463" cy="34925"/>
                </a:xfrm>
                <a:custGeom>
                  <a:avLst/>
                  <a:gdLst/>
                  <a:ahLst/>
                  <a:cxnLst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17" y="15"/>
                    </a:cxn>
                    <a:cxn ang="0">
                      <a:pos x="9" y="30"/>
                    </a:cxn>
                    <a:cxn ang="0">
                      <a:pos x="5" y="37"/>
                    </a:cxn>
                    <a:cxn ang="0">
                      <a:pos x="2" y="44"/>
                    </a:cxn>
                    <a:cxn ang="0">
                      <a:pos x="1" y="52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3"/>
                    </a:cxn>
                    <a:cxn ang="0">
                      <a:pos x="1" y="64"/>
                    </a:cxn>
                    <a:cxn ang="0">
                      <a:pos x="2" y="65"/>
                    </a:cxn>
                    <a:cxn ang="0">
                      <a:pos x="4" y="65"/>
                    </a:cxn>
                    <a:cxn ang="0">
                      <a:pos x="7" y="65"/>
                    </a:cxn>
                    <a:cxn ang="0">
                      <a:pos x="8" y="64"/>
                    </a:cxn>
                    <a:cxn ang="0">
                      <a:pos x="9" y="63"/>
                    </a:cxn>
                    <a:cxn ang="0">
                      <a:pos x="10" y="61"/>
                    </a:cxn>
                    <a:cxn ang="0">
                      <a:pos x="10" y="61"/>
                    </a:cxn>
                    <a:cxn ang="0">
                      <a:pos x="11" y="53"/>
                    </a:cxn>
                    <a:cxn ang="0">
                      <a:pos x="12" y="46"/>
                    </a:cxn>
                    <a:cxn ang="0">
                      <a:pos x="15" y="39"/>
                    </a:cxn>
                    <a:cxn ang="0">
                      <a:pos x="18" y="32"/>
                    </a:cxn>
                    <a:cxn ang="0">
                      <a:pos x="26" y="18"/>
                    </a:cxn>
                    <a:cxn ang="0">
                      <a:pos x="34" y="6"/>
                    </a:cxn>
                    <a:cxn ang="0">
                      <a:pos x="34" y="6"/>
                    </a:cxn>
                    <a:cxn ang="0">
                      <a:pos x="34" y="4"/>
                    </a:cxn>
                    <a:cxn ang="0">
                      <a:pos x="34" y="3"/>
                    </a:cxn>
                    <a:cxn ang="0">
                      <a:pos x="34" y="1"/>
                    </a:cxn>
                    <a:cxn ang="0">
                      <a:pos x="32" y="0"/>
                    </a:cxn>
                    <a:cxn ang="0">
                      <a:pos x="31" y="0"/>
                    </a:cxn>
                    <a:cxn ang="0">
                      <a:pos x="29" y="0"/>
                    </a:cxn>
                    <a:cxn ang="0">
                      <a:pos x="27" y="0"/>
                    </a:cxn>
                    <a:cxn ang="0">
                      <a:pos x="26" y="2"/>
                    </a:cxn>
                    <a:cxn ang="0">
                      <a:pos x="26" y="2"/>
                    </a:cxn>
                  </a:cxnLst>
                  <a:rect l="0" t="0" r="r" b="b"/>
                  <a:pathLst>
                    <a:path w="34" h="65">
                      <a:moveTo>
                        <a:pt x="26" y="2"/>
                      </a:moveTo>
                      <a:lnTo>
                        <a:pt x="26" y="2"/>
                      </a:lnTo>
                      <a:lnTo>
                        <a:pt x="17" y="15"/>
                      </a:lnTo>
                      <a:lnTo>
                        <a:pt x="9" y="30"/>
                      </a:lnTo>
                      <a:lnTo>
                        <a:pt x="5" y="37"/>
                      </a:lnTo>
                      <a:lnTo>
                        <a:pt x="2" y="44"/>
                      </a:lnTo>
                      <a:lnTo>
                        <a:pt x="1" y="52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1" y="64"/>
                      </a:lnTo>
                      <a:lnTo>
                        <a:pt x="2" y="65"/>
                      </a:lnTo>
                      <a:lnTo>
                        <a:pt x="4" y="65"/>
                      </a:lnTo>
                      <a:lnTo>
                        <a:pt x="7" y="65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10" y="61"/>
                      </a:lnTo>
                      <a:lnTo>
                        <a:pt x="10" y="61"/>
                      </a:lnTo>
                      <a:lnTo>
                        <a:pt x="11" y="53"/>
                      </a:lnTo>
                      <a:lnTo>
                        <a:pt x="12" y="46"/>
                      </a:lnTo>
                      <a:lnTo>
                        <a:pt x="15" y="39"/>
                      </a:lnTo>
                      <a:lnTo>
                        <a:pt x="18" y="32"/>
                      </a:lnTo>
                      <a:lnTo>
                        <a:pt x="26" y="18"/>
                      </a:lnTo>
                      <a:lnTo>
                        <a:pt x="34" y="6"/>
                      </a:lnTo>
                      <a:lnTo>
                        <a:pt x="34" y="6"/>
                      </a:lnTo>
                      <a:lnTo>
                        <a:pt x="34" y="4"/>
                      </a:lnTo>
                      <a:lnTo>
                        <a:pt x="34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2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79" name="Freeform 859">
                  <a:extLst>
                    <a:ext uri="{FF2B5EF4-FFF2-40B4-BE49-F238E27FC236}">
                      <a16:creationId xmlns:a16="http://schemas.microsoft.com/office/drawing/2014/main" id="{6C8AD3B8-243C-46E3-8C63-D3D625A5619C}"/>
                    </a:ext>
                  </a:extLst>
                </p:cNvPr>
                <p:cNvSpPr/>
                <p:nvPr/>
              </p:nvSpPr>
              <p:spPr bwMode="auto">
                <a:xfrm>
                  <a:off x="2724150" y="1473200"/>
                  <a:ext cx="4763" cy="1111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1" y="19"/>
                    </a:cxn>
                    <a:cxn ang="0">
                      <a:pos x="2" y="20"/>
                    </a:cxn>
                    <a:cxn ang="0">
                      <a:pos x="3" y="21"/>
                    </a:cxn>
                    <a:cxn ang="0">
                      <a:pos x="5" y="21"/>
                    </a:cxn>
                    <a:cxn ang="0">
                      <a:pos x="6" y="21"/>
                    </a:cxn>
                    <a:cxn ang="0">
                      <a:pos x="8" y="20"/>
                    </a:cxn>
                    <a:cxn ang="0">
                      <a:pos x="9" y="19"/>
                    </a:cxn>
                    <a:cxn ang="0">
                      <a:pos x="9" y="17"/>
                    </a:cxn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9" y="3"/>
                    </a:cxn>
                    <a:cxn ang="0">
                      <a:pos x="8" y="1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1" y="3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9" h="21">
                      <a:moveTo>
                        <a:pt x="0" y="5"/>
                      </a:move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5" y="21"/>
                      </a:lnTo>
                      <a:lnTo>
                        <a:pt x="6" y="21"/>
                      </a:lnTo>
                      <a:lnTo>
                        <a:pt x="8" y="20"/>
                      </a:lnTo>
                      <a:lnTo>
                        <a:pt x="9" y="19"/>
                      </a:lnTo>
                      <a:lnTo>
                        <a:pt x="9" y="17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80" name="Freeform 860">
                  <a:extLst>
                    <a:ext uri="{FF2B5EF4-FFF2-40B4-BE49-F238E27FC236}">
                      <a16:creationId xmlns:a16="http://schemas.microsoft.com/office/drawing/2014/main" id="{89F58700-87CF-44C7-9266-89C913184FCE}"/>
                    </a:ext>
                  </a:extLst>
                </p:cNvPr>
                <p:cNvSpPr/>
                <p:nvPr/>
              </p:nvSpPr>
              <p:spPr bwMode="auto">
                <a:xfrm>
                  <a:off x="2386013" y="1473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8" y="15"/>
                    </a:cxn>
                    <a:cxn ang="0">
                      <a:pos x="16" y="26"/>
                    </a:cxn>
                    <a:cxn ang="0">
                      <a:pos x="10" y="45"/>
                    </a:cxn>
                    <a:cxn ang="0">
                      <a:pos x="3" y="66"/>
                    </a:cxn>
                    <a:cxn ang="0">
                      <a:pos x="1" y="76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9"/>
                    </a:cxn>
                    <a:cxn ang="0">
                      <a:pos x="1" y="91"/>
                    </a:cxn>
                    <a:cxn ang="0">
                      <a:pos x="3" y="91"/>
                    </a:cxn>
                    <a:cxn ang="0">
                      <a:pos x="5" y="92"/>
                    </a:cxn>
                    <a:cxn ang="0">
                      <a:pos x="7" y="91"/>
                    </a:cxn>
                    <a:cxn ang="0">
                      <a:pos x="9" y="91"/>
                    </a:cxn>
                    <a:cxn ang="0">
                      <a:pos x="10" y="89"/>
                    </a:cxn>
                    <a:cxn ang="0">
                      <a:pos x="10" y="87"/>
                    </a:cxn>
                    <a:cxn ang="0">
                      <a:pos x="10" y="87"/>
                    </a:cxn>
                    <a:cxn ang="0">
                      <a:pos x="11" y="76"/>
                    </a:cxn>
                    <a:cxn ang="0">
                      <a:pos x="13" y="66"/>
                    </a:cxn>
                    <a:cxn ang="0">
                      <a:pos x="19" y="45"/>
                    </a:cxn>
                    <a:cxn ang="0">
                      <a:pos x="25" y="26"/>
                    </a:cxn>
                    <a:cxn ang="0">
                      <a:pos x="27" y="15"/>
                    </a:cxn>
                    <a:cxn ang="0">
                      <a:pos x="29" y="5"/>
                    </a:cxn>
                    <a:cxn ang="0">
                      <a:pos x="29" y="5"/>
                    </a:cxn>
                    <a:cxn ang="0">
                      <a:pos x="28" y="3"/>
                    </a:cxn>
                    <a:cxn ang="0">
                      <a:pos x="27" y="1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2" y="0"/>
                    </a:cxn>
                    <a:cxn ang="0">
                      <a:pos x="21" y="1"/>
                    </a:cxn>
                    <a:cxn ang="0">
                      <a:pos x="20" y="3"/>
                    </a:cxn>
                    <a:cxn ang="0">
                      <a:pos x="19" y="5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29" h="92">
                      <a:moveTo>
                        <a:pt x="19" y="5"/>
                      </a:moveTo>
                      <a:lnTo>
                        <a:pt x="19" y="5"/>
                      </a:lnTo>
                      <a:lnTo>
                        <a:pt x="18" y="15"/>
                      </a:lnTo>
                      <a:lnTo>
                        <a:pt x="16" y="26"/>
                      </a:lnTo>
                      <a:lnTo>
                        <a:pt x="10" y="45"/>
                      </a:lnTo>
                      <a:lnTo>
                        <a:pt x="3" y="66"/>
                      </a:lnTo>
                      <a:lnTo>
                        <a:pt x="1" y="76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1" y="91"/>
                      </a:lnTo>
                      <a:lnTo>
                        <a:pt x="3" y="91"/>
                      </a:lnTo>
                      <a:lnTo>
                        <a:pt x="5" y="92"/>
                      </a:lnTo>
                      <a:lnTo>
                        <a:pt x="7" y="91"/>
                      </a:lnTo>
                      <a:lnTo>
                        <a:pt x="9" y="91"/>
                      </a:lnTo>
                      <a:lnTo>
                        <a:pt x="10" y="89"/>
                      </a:lnTo>
                      <a:lnTo>
                        <a:pt x="10" y="87"/>
                      </a:lnTo>
                      <a:lnTo>
                        <a:pt x="10" y="87"/>
                      </a:lnTo>
                      <a:lnTo>
                        <a:pt x="11" y="76"/>
                      </a:lnTo>
                      <a:lnTo>
                        <a:pt x="13" y="66"/>
                      </a:lnTo>
                      <a:lnTo>
                        <a:pt x="19" y="45"/>
                      </a:lnTo>
                      <a:lnTo>
                        <a:pt x="25" y="26"/>
                      </a:lnTo>
                      <a:lnTo>
                        <a:pt x="27" y="15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8" y="3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1"/>
                      </a:lnTo>
                      <a:lnTo>
                        <a:pt x="20" y="3"/>
                      </a:lnTo>
                      <a:lnTo>
                        <a:pt x="19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81" name="Freeform 862">
                  <a:extLst>
                    <a:ext uri="{FF2B5EF4-FFF2-40B4-BE49-F238E27FC236}">
                      <a16:creationId xmlns:a16="http://schemas.microsoft.com/office/drawing/2014/main" id="{C75BD664-2DB1-43CD-BC5C-682C36720189}"/>
                    </a:ext>
                  </a:extLst>
                </p:cNvPr>
                <p:cNvSpPr/>
                <p:nvPr/>
              </p:nvSpPr>
              <p:spPr bwMode="auto">
                <a:xfrm>
                  <a:off x="2322513" y="1298575"/>
                  <a:ext cx="19050" cy="47625"/>
                </a:xfrm>
                <a:custGeom>
                  <a:avLst/>
                  <a:gdLst/>
                  <a:ahLst/>
                  <a:cxnLst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3" y="16"/>
                    </a:cxn>
                    <a:cxn ang="0">
                      <a:pos x="20" y="26"/>
                    </a:cxn>
                    <a:cxn ang="0">
                      <a:pos x="16" y="35"/>
                    </a:cxn>
                    <a:cxn ang="0">
                      <a:pos x="12" y="46"/>
                    </a:cxn>
                    <a:cxn ang="0">
                      <a:pos x="7" y="55"/>
                    </a:cxn>
                    <a:cxn ang="0">
                      <a:pos x="4" y="65"/>
                    </a:cxn>
                    <a:cxn ang="0">
                      <a:pos x="1" y="76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9"/>
                    </a:cxn>
                    <a:cxn ang="0">
                      <a:pos x="1" y="90"/>
                    </a:cxn>
                    <a:cxn ang="0">
                      <a:pos x="2" y="91"/>
                    </a:cxn>
                    <a:cxn ang="0">
                      <a:pos x="4" y="91"/>
                    </a:cxn>
                    <a:cxn ang="0">
                      <a:pos x="6" y="91"/>
                    </a:cxn>
                    <a:cxn ang="0">
                      <a:pos x="7" y="90"/>
                    </a:cxn>
                    <a:cxn ang="0">
                      <a:pos x="8" y="89"/>
                    </a:cxn>
                    <a:cxn ang="0">
                      <a:pos x="9" y="87"/>
                    </a:cxn>
                    <a:cxn ang="0">
                      <a:pos x="9" y="87"/>
                    </a:cxn>
                    <a:cxn ang="0">
                      <a:pos x="10" y="76"/>
                    </a:cxn>
                    <a:cxn ang="0">
                      <a:pos x="13" y="65"/>
                    </a:cxn>
                    <a:cxn ang="0">
                      <a:pos x="17" y="55"/>
                    </a:cxn>
                    <a:cxn ang="0">
                      <a:pos x="21" y="46"/>
                    </a:cxn>
                    <a:cxn ang="0">
                      <a:pos x="25" y="35"/>
                    </a:cxn>
                    <a:cxn ang="0">
                      <a:pos x="30" y="26"/>
                    </a:cxn>
                    <a:cxn ang="0">
                      <a:pos x="33" y="16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2"/>
                    </a:cxn>
                    <a:cxn ang="0">
                      <a:pos x="33" y="1"/>
                    </a:cxn>
                    <a:cxn ang="0">
                      <a:pos x="32" y="0"/>
                    </a:cxn>
                    <a:cxn ang="0">
                      <a:pos x="30" y="0"/>
                    </a:cxn>
                    <a:cxn ang="0">
                      <a:pos x="27" y="0"/>
                    </a:cxn>
                    <a:cxn ang="0">
                      <a:pos x="26" y="1"/>
                    </a:cxn>
                    <a:cxn ang="0">
                      <a:pos x="25" y="2"/>
                    </a:cxn>
                    <a:cxn ang="0">
                      <a:pos x="24" y="4"/>
                    </a:cxn>
                    <a:cxn ang="0">
                      <a:pos x="24" y="4"/>
                    </a:cxn>
                  </a:cxnLst>
                  <a:rect l="0" t="0" r="r" b="b"/>
                  <a:pathLst>
                    <a:path w="34" h="91">
                      <a:moveTo>
                        <a:pt x="24" y="4"/>
                      </a:moveTo>
                      <a:lnTo>
                        <a:pt x="24" y="4"/>
                      </a:lnTo>
                      <a:lnTo>
                        <a:pt x="23" y="16"/>
                      </a:lnTo>
                      <a:lnTo>
                        <a:pt x="20" y="26"/>
                      </a:lnTo>
                      <a:lnTo>
                        <a:pt x="16" y="35"/>
                      </a:lnTo>
                      <a:lnTo>
                        <a:pt x="12" y="46"/>
                      </a:lnTo>
                      <a:lnTo>
                        <a:pt x="7" y="55"/>
                      </a:lnTo>
                      <a:lnTo>
                        <a:pt x="4" y="65"/>
                      </a:lnTo>
                      <a:lnTo>
                        <a:pt x="1" y="76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1" y="90"/>
                      </a:lnTo>
                      <a:lnTo>
                        <a:pt x="2" y="91"/>
                      </a:lnTo>
                      <a:lnTo>
                        <a:pt x="4" y="91"/>
                      </a:lnTo>
                      <a:lnTo>
                        <a:pt x="6" y="91"/>
                      </a:lnTo>
                      <a:lnTo>
                        <a:pt x="7" y="90"/>
                      </a:lnTo>
                      <a:lnTo>
                        <a:pt x="8" y="89"/>
                      </a:lnTo>
                      <a:lnTo>
                        <a:pt x="9" y="87"/>
                      </a:lnTo>
                      <a:lnTo>
                        <a:pt x="9" y="87"/>
                      </a:lnTo>
                      <a:lnTo>
                        <a:pt x="10" y="76"/>
                      </a:lnTo>
                      <a:lnTo>
                        <a:pt x="13" y="65"/>
                      </a:lnTo>
                      <a:lnTo>
                        <a:pt x="17" y="55"/>
                      </a:lnTo>
                      <a:lnTo>
                        <a:pt x="21" y="46"/>
                      </a:lnTo>
                      <a:lnTo>
                        <a:pt x="25" y="35"/>
                      </a:lnTo>
                      <a:lnTo>
                        <a:pt x="30" y="26"/>
                      </a:lnTo>
                      <a:lnTo>
                        <a:pt x="33" y="16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3" y="1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6" y="1"/>
                      </a:lnTo>
                      <a:lnTo>
                        <a:pt x="25" y="2"/>
                      </a:lnTo>
                      <a:lnTo>
                        <a:pt x="24" y="4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82" name="Freeform 863">
                  <a:extLst>
                    <a:ext uri="{FF2B5EF4-FFF2-40B4-BE49-F238E27FC236}">
                      <a16:creationId xmlns:a16="http://schemas.microsoft.com/office/drawing/2014/main" id="{7C3B9742-65F4-4B01-8989-F68EF62B4F86}"/>
                    </a:ext>
                  </a:extLst>
                </p:cNvPr>
                <p:cNvSpPr/>
                <p:nvPr/>
              </p:nvSpPr>
              <p:spPr bwMode="auto">
                <a:xfrm>
                  <a:off x="2355850" y="13049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21" y="16"/>
                    </a:cxn>
                    <a:cxn ang="0">
                      <a:pos x="11" y="30"/>
                    </a:cxn>
                    <a:cxn ang="0">
                      <a:pos x="7" y="37"/>
                    </a:cxn>
                    <a:cxn ang="0">
                      <a:pos x="4" y="45"/>
                    </a:cxn>
                    <a:cxn ang="0">
                      <a:pos x="1" y="52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0" y="64"/>
                    </a:cxn>
                    <a:cxn ang="0">
                      <a:pos x="1" y="65"/>
                    </a:cxn>
                    <a:cxn ang="0">
                      <a:pos x="3" y="66"/>
                    </a:cxn>
                    <a:cxn ang="0">
                      <a:pos x="4" y="66"/>
                    </a:cxn>
                    <a:cxn ang="0">
                      <a:pos x="6" y="66"/>
                    </a:cxn>
                    <a:cxn ang="0">
                      <a:pos x="7" y="65"/>
                    </a:cxn>
                    <a:cxn ang="0">
                      <a:pos x="9" y="64"/>
                    </a:cxn>
                    <a:cxn ang="0">
                      <a:pos x="9" y="62"/>
                    </a:cxn>
                    <a:cxn ang="0">
                      <a:pos x="9" y="62"/>
                    </a:cxn>
                    <a:cxn ang="0">
                      <a:pos x="10" y="53"/>
                    </a:cxn>
                    <a:cxn ang="0">
                      <a:pos x="13" y="46"/>
                    </a:cxn>
                    <a:cxn ang="0">
                      <a:pos x="16" y="39"/>
                    </a:cxn>
                    <a:cxn ang="0">
                      <a:pos x="20" y="33"/>
                    </a:cxn>
                    <a:cxn ang="0">
                      <a:pos x="31" y="19"/>
                    </a:cxn>
                    <a:cxn ang="0">
                      <a:pos x="40" y="7"/>
                    </a:cxn>
                    <a:cxn ang="0">
                      <a:pos x="40" y="7"/>
                    </a:cxn>
                    <a:cxn ang="0">
                      <a:pos x="41" y="5"/>
                    </a:cxn>
                    <a:cxn ang="0">
                      <a:pos x="41" y="3"/>
                    </a:cxn>
                    <a:cxn ang="0">
                      <a:pos x="40" y="2"/>
                    </a:cxn>
                    <a:cxn ang="0">
                      <a:pos x="39" y="1"/>
                    </a:cxn>
                    <a:cxn ang="0">
                      <a:pos x="37" y="0"/>
                    </a:cxn>
                    <a:cxn ang="0">
                      <a:pos x="35" y="0"/>
                    </a:cxn>
                    <a:cxn ang="0">
                      <a:pos x="34" y="1"/>
                    </a:cxn>
                    <a:cxn ang="0">
                      <a:pos x="32" y="2"/>
                    </a:cxn>
                    <a:cxn ang="0">
                      <a:pos x="32" y="2"/>
                    </a:cxn>
                  </a:cxnLst>
                  <a:rect l="0" t="0" r="r" b="b"/>
                  <a:pathLst>
                    <a:path w="41" h="66">
                      <a:moveTo>
                        <a:pt x="32" y="2"/>
                      </a:moveTo>
                      <a:lnTo>
                        <a:pt x="32" y="2"/>
                      </a:lnTo>
                      <a:lnTo>
                        <a:pt x="21" y="16"/>
                      </a:lnTo>
                      <a:lnTo>
                        <a:pt x="11" y="30"/>
                      </a:lnTo>
                      <a:lnTo>
                        <a:pt x="7" y="37"/>
                      </a:lnTo>
                      <a:lnTo>
                        <a:pt x="4" y="45"/>
                      </a:lnTo>
                      <a:lnTo>
                        <a:pt x="1" y="5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1" y="65"/>
                      </a:lnTo>
                      <a:lnTo>
                        <a:pt x="3" y="66"/>
                      </a:lnTo>
                      <a:lnTo>
                        <a:pt x="4" y="66"/>
                      </a:lnTo>
                      <a:lnTo>
                        <a:pt x="6" y="66"/>
                      </a:lnTo>
                      <a:lnTo>
                        <a:pt x="7" y="65"/>
                      </a:lnTo>
                      <a:lnTo>
                        <a:pt x="9" y="64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10" y="53"/>
                      </a:lnTo>
                      <a:lnTo>
                        <a:pt x="13" y="46"/>
                      </a:lnTo>
                      <a:lnTo>
                        <a:pt x="16" y="39"/>
                      </a:lnTo>
                      <a:lnTo>
                        <a:pt x="20" y="33"/>
                      </a:lnTo>
                      <a:lnTo>
                        <a:pt x="31" y="1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1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1"/>
                      </a:lnTo>
                      <a:lnTo>
                        <a:pt x="32" y="2"/>
                      </a:lnTo>
                      <a:lnTo>
                        <a:pt x="32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83" name="Freeform 864">
                  <a:extLst>
                    <a:ext uri="{FF2B5EF4-FFF2-40B4-BE49-F238E27FC236}">
                      <a16:creationId xmlns:a16="http://schemas.microsoft.com/office/drawing/2014/main" id="{8A06C59F-12A2-4363-A98A-85CE09700D30}"/>
                    </a:ext>
                  </a:extLst>
                </p:cNvPr>
                <p:cNvSpPr/>
                <p:nvPr/>
              </p:nvSpPr>
              <p:spPr bwMode="auto">
                <a:xfrm>
                  <a:off x="2382838" y="1314450"/>
                  <a:ext cx="22225" cy="42863"/>
                </a:xfrm>
                <a:custGeom>
                  <a:avLst/>
                  <a:gdLst/>
                  <a:ahLst/>
                  <a:cxnLst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2"/>
                    </a:cxn>
                    <a:cxn ang="0">
                      <a:pos x="39" y="1"/>
                    </a:cxn>
                    <a:cxn ang="0">
                      <a:pos x="37" y="0"/>
                    </a:cxn>
                    <a:cxn ang="0">
                      <a:pos x="35" y="1"/>
                    </a:cxn>
                    <a:cxn ang="0">
                      <a:pos x="32" y="3"/>
                    </a:cxn>
                    <a:cxn ang="0">
                      <a:pos x="32" y="4"/>
                    </a:cxn>
                    <a:cxn ang="0">
                      <a:pos x="32" y="6"/>
                    </a:cxn>
                    <a:cxn ang="0">
                      <a:pos x="32" y="6"/>
                    </a:cxn>
                    <a:cxn ang="0">
                      <a:pos x="32" y="12"/>
                    </a:cxn>
                    <a:cxn ang="0">
                      <a:pos x="31" y="18"/>
                    </a:cxn>
                    <a:cxn ang="0">
                      <a:pos x="29" y="22"/>
                    </a:cxn>
                    <a:cxn ang="0">
                      <a:pos x="27" y="27"/>
                    </a:cxn>
                    <a:cxn ang="0">
                      <a:pos x="20" y="36"/>
                    </a:cxn>
                    <a:cxn ang="0">
                      <a:pos x="14" y="45"/>
                    </a:cxn>
                    <a:cxn ang="0">
                      <a:pos x="14" y="45"/>
                    </a:cxn>
                    <a:cxn ang="0">
                      <a:pos x="8" y="52"/>
                    </a:cxn>
                    <a:cxn ang="0">
                      <a:pos x="4" y="59"/>
                    </a:cxn>
                    <a:cxn ang="0">
                      <a:pos x="1" y="66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7"/>
                    </a:cxn>
                    <a:cxn ang="0">
                      <a:pos x="1" y="79"/>
                    </a:cxn>
                    <a:cxn ang="0">
                      <a:pos x="3" y="79"/>
                    </a:cxn>
                    <a:cxn ang="0">
                      <a:pos x="4" y="80"/>
                    </a:cxn>
                    <a:cxn ang="0">
                      <a:pos x="6" y="79"/>
                    </a:cxn>
                    <a:cxn ang="0">
                      <a:pos x="7" y="79"/>
                    </a:cxn>
                    <a:cxn ang="0">
                      <a:pos x="9" y="77"/>
                    </a:cxn>
                    <a:cxn ang="0">
                      <a:pos x="9" y="75"/>
                    </a:cxn>
                    <a:cxn ang="0">
                      <a:pos x="9" y="75"/>
                    </a:cxn>
                    <a:cxn ang="0">
                      <a:pos x="11" y="69"/>
                    </a:cxn>
                    <a:cxn ang="0">
                      <a:pos x="12" y="65"/>
                    </a:cxn>
                    <a:cxn ang="0">
                      <a:pos x="16" y="56"/>
                    </a:cxn>
                    <a:cxn ang="0">
                      <a:pos x="22" y="49"/>
                    </a:cxn>
                    <a:cxn ang="0">
                      <a:pos x="28" y="41"/>
                    </a:cxn>
                    <a:cxn ang="0">
                      <a:pos x="34" y="32"/>
                    </a:cxn>
                    <a:cxn ang="0">
                      <a:pos x="38" y="24"/>
                    </a:cxn>
                    <a:cxn ang="0">
                      <a:pos x="40" y="20"/>
                    </a:cxn>
                    <a:cxn ang="0">
                      <a:pos x="42" y="15"/>
                    </a:cxn>
                    <a:cxn ang="0">
                      <a:pos x="42" y="10"/>
                    </a:cxn>
                    <a:cxn ang="0">
                      <a:pos x="40" y="4"/>
                    </a:cxn>
                    <a:cxn ang="0">
                      <a:pos x="40" y="4"/>
                    </a:cxn>
                  </a:cxnLst>
                  <a:rect l="0" t="0" r="r" b="b"/>
                  <a:pathLst>
                    <a:path w="42" h="80">
                      <a:moveTo>
                        <a:pt x="40" y="4"/>
                      </a:moveTo>
                      <a:lnTo>
                        <a:pt x="40" y="4"/>
                      </a:lnTo>
                      <a:lnTo>
                        <a:pt x="40" y="2"/>
                      </a:lnTo>
                      <a:lnTo>
                        <a:pt x="39" y="1"/>
                      </a:lnTo>
                      <a:lnTo>
                        <a:pt x="37" y="0"/>
                      </a:lnTo>
                      <a:lnTo>
                        <a:pt x="35" y="1"/>
                      </a:lnTo>
                      <a:lnTo>
                        <a:pt x="32" y="3"/>
                      </a:lnTo>
                      <a:lnTo>
                        <a:pt x="32" y="4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2" y="12"/>
                      </a:lnTo>
                      <a:lnTo>
                        <a:pt x="31" y="18"/>
                      </a:lnTo>
                      <a:lnTo>
                        <a:pt x="29" y="22"/>
                      </a:lnTo>
                      <a:lnTo>
                        <a:pt x="27" y="27"/>
                      </a:lnTo>
                      <a:lnTo>
                        <a:pt x="20" y="36"/>
                      </a:lnTo>
                      <a:lnTo>
                        <a:pt x="14" y="45"/>
                      </a:lnTo>
                      <a:lnTo>
                        <a:pt x="14" y="45"/>
                      </a:lnTo>
                      <a:lnTo>
                        <a:pt x="8" y="52"/>
                      </a:lnTo>
                      <a:lnTo>
                        <a:pt x="4" y="59"/>
                      </a:lnTo>
                      <a:lnTo>
                        <a:pt x="1" y="66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3" y="79"/>
                      </a:lnTo>
                      <a:lnTo>
                        <a:pt x="4" y="80"/>
                      </a:lnTo>
                      <a:lnTo>
                        <a:pt x="6" y="79"/>
                      </a:lnTo>
                      <a:lnTo>
                        <a:pt x="7" y="79"/>
                      </a:lnTo>
                      <a:lnTo>
                        <a:pt x="9" y="77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1" y="69"/>
                      </a:lnTo>
                      <a:lnTo>
                        <a:pt x="12" y="65"/>
                      </a:lnTo>
                      <a:lnTo>
                        <a:pt x="16" y="56"/>
                      </a:lnTo>
                      <a:lnTo>
                        <a:pt x="22" y="49"/>
                      </a:lnTo>
                      <a:lnTo>
                        <a:pt x="28" y="41"/>
                      </a:lnTo>
                      <a:lnTo>
                        <a:pt x="34" y="32"/>
                      </a:lnTo>
                      <a:lnTo>
                        <a:pt x="38" y="24"/>
                      </a:lnTo>
                      <a:lnTo>
                        <a:pt x="40" y="20"/>
                      </a:lnTo>
                      <a:lnTo>
                        <a:pt x="42" y="15"/>
                      </a:lnTo>
                      <a:lnTo>
                        <a:pt x="42" y="10"/>
                      </a:lnTo>
                      <a:lnTo>
                        <a:pt x="40" y="4"/>
                      </a:lnTo>
                      <a:lnTo>
                        <a:pt x="40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</p:grp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27EB661-9596-447C-B999-E86999476751}"/>
                </a:ext>
              </a:extLst>
            </p:cNvPr>
            <p:cNvSpPr txBox="1"/>
            <p:nvPr/>
          </p:nvSpPr>
          <p:spPr>
            <a:xfrm>
              <a:off x="4364577" y="2142319"/>
              <a:ext cx="4341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iCiel Brush Up" panose="02000000000000000000" pitchFamily="2" charset="0"/>
                </a:rPr>
                <a:t>2</a:t>
              </a:r>
            </a:p>
          </p:txBody>
        </p: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8D135D2F-519A-4005-9B72-04998DA49EDC}"/>
              </a:ext>
            </a:extLst>
          </p:cNvPr>
          <p:cNvSpPr txBox="1"/>
          <p:nvPr/>
        </p:nvSpPr>
        <p:spPr>
          <a:xfrm>
            <a:off x="5221036" y="2647366"/>
            <a:ext cx="70550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>
                <a:latin typeface="#9Slide05 Fourth Medium" panose="00000600000000000000" pitchFamily="2" charset="0"/>
              </a:rPr>
              <a:t>Chia từng số đo theo từng đơn vị thời gian cho số chia.</a:t>
            </a:r>
            <a:endParaRPr lang="en-US" sz="3600">
              <a:latin typeface="#9Slide05 Fourth Medium" panose="00000600000000000000" pitchFamily="2" charset="0"/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B594CE9-470D-41A0-AB73-30C05DC33038}"/>
              </a:ext>
            </a:extLst>
          </p:cNvPr>
          <p:cNvGrpSpPr/>
          <p:nvPr/>
        </p:nvGrpSpPr>
        <p:grpSpPr>
          <a:xfrm>
            <a:off x="4038600" y="3799190"/>
            <a:ext cx="889884" cy="990632"/>
            <a:chOff x="4172143" y="2142319"/>
            <a:chExt cx="889884" cy="990632"/>
          </a:xfrm>
        </p:grpSpPr>
        <p:grpSp>
          <p:nvGrpSpPr>
            <p:cNvPr id="187" name="组合 470">
              <a:extLst>
                <a:ext uri="{FF2B5EF4-FFF2-40B4-BE49-F238E27FC236}">
                  <a16:creationId xmlns:a16="http://schemas.microsoft.com/office/drawing/2014/main" id="{566003A2-8345-4726-8314-DE5D7B8E3BDE}"/>
                </a:ext>
              </a:extLst>
            </p:cNvPr>
            <p:cNvGrpSpPr/>
            <p:nvPr/>
          </p:nvGrpSpPr>
          <p:grpSpPr>
            <a:xfrm>
              <a:off x="4172143" y="2234104"/>
              <a:ext cx="889884" cy="898847"/>
              <a:chOff x="1746814" y="1981505"/>
              <a:chExt cx="889884" cy="898847"/>
            </a:xfrm>
          </p:grpSpPr>
          <p:sp>
            <p:nvSpPr>
              <p:cNvPr id="189" name="椭圆 31">
                <a:extLst>
                  <a:ext uri="{FF2B5EF4-FFF2-40B4-BE49-F238E27FC236}">
                    <a16:creationId xmlns:a16="http://schemas.microsoft.com/office/drawing/2014/main" id="{43FFDC4E-FD79-40CA-85A0-14B617D86BE6}"/>
                  </a:ext>
                </a:extLst>
              </p:cNvPr>
              <p:cNvSpPr/>
              <p:nvPr/>
            </p:nvSpPr>
            <p:spPr>
              <a:xfrm rot="15654318">
                <a:off x="1742332" y="1985987"/>
                <a:ext cx="898847" cy="889884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321" y="connsiteY0-322"/>
                  </a:cxn>
                  <a:cxn ang="0">
                    <a:pos x="connsiteX1-323" y="connsiteY1-324"/>
                  </a:cxn>
                  <a:cxn ang="0">
                    <a:pos x="connsiteX2-325" y="connsiteY2-326"/>
                  </a:cxn>
                  <a:cxn ang="0">
                    <a:pos x="connsiteX3-327" y="connsiteY3-328"/>
                  </a:cxn>
                  <a:cxn ang="0">
                    <a:pos x="connsiteX4-329" y="connsiteY4-330"/>
                  </a:cxn>
                  <a:cxn ang="0">
                    <a:pos x="connsiteX5-331" y="connsiteY5-33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AE7F4F"/>
                  </a:solidFill>
                </a:endParaRPr>
              </a:p>
            </p:txBody>
          </p:sp>
          <p:grpSp>
            <p:nvGrpSpPr>
              <p:cNvPr id="190" name="组合 472">
                <a:extLst>
                  <a:ext uri="{FF2B5EF4-FFF2-40B4-BE49-F238E27FC236}">
                    <a16:creationId xmlns:a16="http://schemas.microsoft.com/office/drawing/2014/main" id="{850D5A37-7A65-4130-AEBD-B3AC3C87156E}"/>
                  </a:ext>
                </a:extLst>
              </p:cNvPr>
              <p:cNvGrpSpPr/>
              <p:nvPr/>
            </p:nvGrpSpPr>
            <p:grpSpPr>
              <a:xfrm>
                <a:off x="1970416" y="2261727"/>
                <a:ext cx="480202" cy="412282"/>
                <a:chOff x="2216150" y="1277938"/>
                <a:chExt cx="639763" cy="549275"/>
              </a:xfrm>
              <a:solidFill>
                <a:schemeClr val="bg1"/>
              </a:solidFill>
            </p:grpSpPr>
            <p:sp>
              <p:nvSpPr>
                <p:cNvPr id="191" name="Freeform 832">
                  <a:extLst>
                    <a:ext uri="{FF2B5EF4-FFF2-40B4-BE49-F238E27FC236}">
                      <a16:creationId xmlns:a16="http://schemas.microsoft.com/office/drawing/2014/main" id="{8407190A-C1E2-440A-90AE-41D181975A7E}"/>
                    </a:ext>
                  </a:extLst>
                </p:cNvPr>
                <p:cNvSpPr/>
                <p:nvPr/>
              </p:nvSpPr>
              <p:spPr bwMode="auto">
                <a:xfrm>
                  <a:off x="2216150" y="1428750"/>
                  <a:ext cx="14288" cy="63500"/>
                </a:xfrm>
                <a:custGeom>
                  <a:avLst/>
                  <a:gdLst/>
                  <a:ahLst/>
                  <a:cxnLst>
                    <a:cxn ang="0">
                      <a:pos x="27" y="4"/>
                    </a:cxn>
                    <a:cxn ang="0">
                      <a:pos x="27" y="4"/>
                    </a:cxn>
                    <a:cxn ang="0">
                      <a:pos x="27" y="2"/>
                    </a:cxn>
                    <a:cxn ang="0">
                      <a:pos x="26" y="1"/>
                    </a:cxn>
                    <a:cxn ang="0">
                      <a:pos x="25" y="0"/>
                    </a:cxn>
                    <a:cxn ang="0">
                      <a:pos x="23" y="0"/>
                    </a:cxn>
                    <a:cxn ang="0">
                      <a:pos x="21" y="0"/>
                    </a:cxn>
                    <a:cxn ang="0">
                      <a:pos x="20" y="1"/>
                    </a:cxn>
                    <a:cxn ang="0">
                      <a:pos x="19" y="2"/>
                    </a:cxn>
                    <a:cxn ang="0">
                      <a:pos x="18" y="4"/>
                    </a:cxn>
                    <a:cxn ang="0">
                      <a:pos x="18" y="4"/>
                    </a:cxn>
                    <a:cxn ang="0">
                      <a:pos x="17" y="22"/>
                    </a:cxn>
                    <a:cxn ang="0">
                      <a:pos x="14" y="39"/>
                    </a:cxn>
                    <a:cxn ang="0">
                      <a:pos x="9" y="56"/>
                    </a:cxn>
                    <a:cxn ang="0">
                      <a:pos x="4" y="73"/>
                    </a:cxn>
                    <a:cxn ang="0">
                      <a:pos x="4" y="73"/>
                    </a:cxn>
                    <a:cxn ang="0">
                      <a:pos x="2" y="84"/>
                    </a:cxn>
                    <a:cxn ang="0">
                      <a:pos x="1" y="95"/>
                    </a:cxn>
                    <a:cxn ang="0">
                      <a:pos x="0" y="100"/>
                    </a:cxn>
                    <a:cxn ang="0">
                      <a:pos x="1" y="106"/>
                    </a:cxn>
                    <a:cxn ang="0">
                      <a:pos x="2" y="111"/>
                    </a:cxn>
                    <a:cxn ang="0">
                      <a:pos x="4" y="116"/>
                    </a:cxn>
                    <a:cxn ang="0">
                      <a:pos x="4" y="116"/>
                    </a:cxn>
                    <a:cxn ang="0">
                      <a:pos x="5" y="117"/>
                    </a:cxn>
                    <a:cxn ang="0">
                      <a:pos x="7" y="118"/>
                    </a:cxn>
                    <a:cxn ang="0">
                      <a:pos x="8" y="118"/>
                    </a:cxn>
                    <a:cxn ang="0">
                      <a:pos x="10" y="118"/>
                    </a:cxn>
                    <a:cxn ang="0">
                      <a:pos x="12" y="116"/>
                    </a:cxn>
                    <a:cxn ang="0">
                      <a:pos x="13" y="115"/>
                    </a:cxn>
                    <a:cxn ang="0">
                      <a:pos x="14" y="113"/>
                    </a:cxn>
                    <a:cxn ang="0">
                      <a:pos x="13" y="111"/>
                    </a:cxn>
                    <a:cxn ang="0">
                      <a:pos x="13" y="111"/>
                    </a:cxn>
                    <a:cxn ang="0">
                      <a:pos x="10" y="104"/>
                    </a:cxn>
                    <a:cxn ang="0">
                      <a:pos x="9" y="97"/>
                    </a:cxn>
                    <a:cxn ang="0">
                      <a:pos x="10" y="91"/>
                    </a:cxn>
                    <a:cxn ang="0">
                      <a:pos x="12" y="83"/>
                    </a:cxn>
                    <a:cxn ang="0">
                      <a:pos x="16" y="68"/>
                    </a:cxn>
                    <a:cxn ang="0">
                      <a:pos x="20" y="56"/>
                    </a:cxn>
                    <a:cxn ang="0">
                      <a:pos x="20" y="56"/>
                    </a:cxn>
                    <a:cxn ang="0">
                      <a:pos x="23" y="44"/>
                    </a:cxn>
                    <a:cxn ang="0">
                      <a:pos x="26" y="30"/>
                    </a:cxn>
                    <a:cxn ang="0">
                      <a:pos x="27" y="4"/>
                    </a:cxn>
                    <a:cxn ang="0">
                      <a:pos x="27" y="4"/>
                    </a:cxn>
                  </a:cxnLst>
                  <a:rect l="0" t="0" r="r" b="b"/>
                  <a:pathLst>
                    <a:path w="27" h="118">
                      <a:moveTo>
                        <a:pt x="27" y="4"/>
                      </a:move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6" y="1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9" y="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7" y="22"/>
                      </a:lnTo>
                      <a:lnTo>
                        <a:pt x="14" y="39"/>
                      </a:lnTo>
                      <a:lnTo>
                        <a:pt x="9" y="56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2" y="84"/>
                      </a:lnTo>
                      <a:lnTo>
                        <a:pt x="1" y="95"/>
                      </a:lnTo>
                      <a:lnTo>
                        <a:pt x="0" y="100"/>
                      </a:lnTo>
                      <a:lnTo>
                        <a:pt x="1" y="106"/>
                      </a:lnTo>
                      <a:lnTo>
                        <a:pt x="2" y="111"/>
                      </a:lnTo>
                      <a:lnTo>
                        <a:pt x="4" y="116"/>
                      </a:lnTo>
                      <a:lnTo>
                        <a:pt x="4" y="116"/>
                      </a:lnTo>
                      <a:lnTo>
                        <a:pt x="5" y="117"/>
                      </a:lnTo>
                      <a:lnTo>
                        <a:pt x="7" y="118"/>
                      </a:lnTo>
                      <a:lnTo>
                        <a:pt x="8" y="118"/>
                      </a:lnTo>
                      <a:lnTo>
                        <a:pt x="10" y="118"/>
                      </a:lnTo>
                      <a:lnTo>
                        <a:pt x="12" y="116"/>
                      </a:lnTo>
                      <a:lnTo>
                        <a:pt x="13" y="115"/>
                      </a:lnTo>
                      <a:lnTo>
                        <a:pt x="14" y="113"/>
                      </a:lnTo>
                      <a:lnTo>
                        <a:pt x="13" y="111"/>
                      </a:lnTo>
                      <a:lnTo>
                        <a:pt x="13" y="111"/>
                      </a:lnTo>
                      <a:lnTo>
                        <a:pt x="10" y="104"/>
                      </a:lnTo>
                      <a:lnTo>
                        <a:pt x="9" y="97"/>
                      </a:lnTo>
                      <a:lnTo>
                        <a:pt x="10" y="91"/>
                      </a:lnTo>
                      <a:lnTo>
                        <a:pt x="12" y="83"/>
                      </a:lnTo>
                      <a:lnTo>
                        <a:pt x="16" y="68"/>
                      </a:lnTo>
                      <a:lnTo>
                        <a:pt x="20" y="56"/>
                      </a:lnTo>
                      <a:lnTo>
                        <a:pt x="20" y="56"/>
                      </a:lnTo>
                      <a:lnTo>
                        <a:pt x="23" y="44"/>
                      </a:lnTo>
                      <a:lnTo>
                        <a:pt x="26" y="30"/>
                      </a:lnTo>
                      <a:lnTo>
                        <a:pt x="27" y="4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92" name="Freeform 833">
                  <a:extLst>
                    <a:ext uri="{FF2B5EF4-FFF2-40B4-BE49-F238E27FC236}">
                      <a16:creationId xmlns:a16="http://schemas.microsoft.com/office/drawing/2014/main" id="{33964677-1A09-4F1B-9358-AA887C1018BC}"/>
                    </a:ext>
                  </a:extLst>
                </p:cNvPr>
                <p:cNvSpPr/>
                <p:nvPr/>
              </p:nvSpPr>
              <p:spPr bwMode="auto">
                <a:xfrm>
                  <a:off x="2251075" y="1462088"/>
                  <a:ext cx="9525" cy="53975"/>
                </a:xfrm>
                <a:custGeom>
                  <a:avLst/>
                  <a:gdLst/>
                  <a:ahLst/>
                  <a:cxnLst>
                    <a:cxn ang="0">
                      <a:pos x="20" y="5"/>
                    </a:cxn>
                    <a:cxn ang="0">
                      <a:pos x="20" y="5"/>
                    </a:cxn>
                    <a:cxn ang="0">
                      <a:pos x="19" y="3"/>
                    </a:cxn>
                    <a:cxn ang="0">
                      <a:pos x="18" y="1"/>
                    </a:cxn>
                    <a:cxn ang="0">
                      <a:pos x="17" y="1"/>
                    </a:cxn>
                    <a:cxn ang="0">
                      <a:pos x="15" y="0"/>
                    </a:cxn>
                    <a:cxn ang="0">
                      <a:pos x="13" y="1"/>
                    </a:cxn>
                    <a:cxn ang="0">
                      <a:pos x="12" y="1"/>
                    </a:cxn>
                    <a:cxn ang="0">
                      <a:pos x="11" y="3"/>
                    </a:cxn>
                    <a:cxn ang="0">
                      <a:pos x="10" y="5"/>
                    </a:cxn>
                    <a:cxn ang="0">
                      <a:pos x="10" y="55"/>
                    </a:cxn>
                    <a:cxn ang="0">
                      <a:pos x="10" y="55"/>
                    </a:cxn>
                    <a:cxn ang="0">
                      <a:pos x="10" y="61"/>
                    </a:cxn>
                    <a:cxn ang="0">
                      <a:pos x="8" y="66"/>
                    </a:cxn>
                    <a:cxn ang="0">
                      <a:pos x="5" y="78"/>
                    </a:cxn>
                    <a:cxn ang="0">
                      <a:pos x="2" y="88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1"/>
                    </a:cxn>
                    <a:cxn ang="0">
                      <a:pos x="1" y="103"/>
                    </a:cxn>
                    <a:cxn ang="0">
                      <a:pos x="3" y="104"/>
                    </a:cxn>
                    <a:cxn ang="0">
                      <a:pos x="4" y="104"/>
                    </a:cxn>
                    <a:cxn ang="0">
                      <a:pos x="8" y="103"/>
                    </a:cxn>
                    <a:cxn ang="0">
                      <a:pos x="10" y="101"/>
                    </a:cxn>
                    <a:cxn ang="0">
                      <a:pos x="10" y="100"/>
                    </a:cxn>
                    <a:cxn ang="0">
                      <a:pos x="10" y="100"/>
                    </a:cxn>
                    <a:cxn ang="0">
                      <a:pos x="12" y="90"/>
                    </a:cxn>
                    <a:cxn ang="0">
                      <a:pos x="15" y="81"/>
                    </a:cxn>
                    <a:cxn ang="0">
                      <a:pos x="18" y="71"/>
                    </a:cxn>
                    <a:cxn ang="0">
                      <a:pos x="20" y="62"/>
                    </a:cxn>
                    <a:cxn ang="0">
                      <a:pos x="20" y="62"/>
                    </a:cxn>
                    <a:cxn ang="0">
                      <a:pos x="20" y="48"/>
                    </a:cxn>
                    <a:cxn ang="0">
                      <a:pos x="20" y="33"/>
                    </a:cxn>
                    <a:cxn ang="0">
                      <a:pos x="20" y="5"/>
                    </a:cxn>
                    <a:cxn ang="0">
                      <a:pos x="20" y="5"/>
                    </a:cxn>
                  </a:cxnLst>
                  <a:rect l="0" t="0" r="r" b="b"/>
                  <a:pathLst>
                    <a:path w="20" h="104">
                      <a:moveTo>
                        <a:pt x="20" y="5"/>
                      </a:moveTo>
                      <a:lnTo>
                        <a:pt x="20" y="5"/>
                      </a:lnTo>
                      <a:lnTo>
                        <a:pt x="19" y="3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3"/>
                      </a:lnTo>
                      <a:lnTo>
                        <a:pt x="10" y="5"/>
                      </a:lnTo>
                      <a:lnTo>
                        <a:pt x="10" y="55"/>
                      </a:lnTo>
                      <a:lnTo>
                        <a:pt x="10" y="55"/>
                      </a:lnTo>
                      <a:lnTo>
                        <a:pt x="10" y="61"/>
                      </a:lnTo>
                      <a:lnTo>
                        <a:pt x="8" y="66"/>
                      </a:lnTo>
                      <a:lnTo>
                        <a:pt x="5" y="78"/>
                      </a:lnTo>
                      <a:lnTo>
                        <a:pt x="2" y="88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1"/>
                      </a:lnTo>
                      <a:lnTo>
                        <a:pt x="1" y="103"/>
                      </a:lnTo>
                      <a:lnTo>
                        <a:pt x="3" y="104"/>
                      </a:lnTo>
                      <a:lnTo>
                        <a:pt x="4" y="104"/>
                      </a:lnTo>
                      <a:lnTo>
                        <a:pt x="8" y="103"/>
                      </a:lnTo>
                      <a:lnTo>
                        <a:pt x="10" y="101"/>
                      </a:lnTo>
                      <a:lnTo>
                        <a:pt x="10" y="100"/>
                      </a:lnTo>
                      <a:lnTo>
                        <a:pt x="10" y="100"/>
                      </a:lnTo>
                      <a:lnTo>
                        <a:pt x="12" y="90"/>
                      </a:lnTo>
                      <a:lnTo>
                        <a:pt x="15" y="81"/>
                      </a:lnTo>
                      <a:lnTo>
                        <a:pt x="18" y="71"/>
                      </a:lnTo>
                      <a:lnTo>
                        <a:pt x="20" y="62"/>
                      </a:lnTo>
                      <a:lnTo>
                        <a:pt x="20" y="62"/>
                      </a:lnTo>
                      <a:lnTo>
                        <a:pt x="20" y="48"/>
                      </a:lnTo>
                      <a:lnTo>
                        <a:pt x="20" y="33"/>
                      </a:lnTo>
                      <a:lnTo>
                        <a:pt x="20" y="5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93" name="Freeform 834">
                  <a:extLst>
                    <a:ext uri="{FF2B5EF4-FFF2-40B4-BE49-F238E27FC236}">
                      <a16:creationId xmlns:a16="http://schemas.microsoft.com/office/drawing/2014/main" id="{1F4AE620-ECAA-4FC3-9C66-8CB84D5FBE9D}"/>
                    </a:ext>
                  </a:extLst>
                </p:cNvPr>
                <p:cNvSpPr/>
                <p:nvPr/>
              </p:nvSpPr>
              <p:spPr bwMode="auto">
                <a:xfrm>
                  <a:off x="2278063" y="1493838"/>
                  <a:ext cx="9525" cy="58738"/>
                </a:xfrm>
                <a:custGeom>
                  <a:avLst/>
                  <a:gdLst/>
                  <a:ahLst/>
                  <a:cxnLst>
                    <a:cxn ang="0">
                      <a:pos x="9" y="4"/>
                    </a:cxn>
                    <a:cxn ang="0">
                      <a:pos x="9" y="4"/>
                    </a:cxn>
                    <a:cxn ang="0">
                      <a:pos x="7" y="30"/>
                    </a:cxn>
                    <a:cxn ang="0">
                      <a:pos x="4" y="55"/>
                    </a:cxn>
                    <a:cxn ang="0">
                      <a:pos x="1" y="80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0" y="106"/>
                    </a:cxn>
                    <a:cxn ang="0">
                      <a:pos x="1" y="107"/>
                    </a:cxn>
                    <a:cxn ang="0">
                      <a:pos x="3" y="109"/>
                    </a:cxn>
                    <a:cxn ang="0">
                      <a:pos x="4" y="109"/>
                    </a:cxn>
                    <a:cxn ang="0">
                      <a:pos x="6" y="109"/>
                    </a:cxn>
                    <a:cxn ang="0">
                      <a:pos x="7" y="107"/>
                    </a:cxn>
                    <a:cxn ang="0">
                      <a:pos x="8" y="106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10" y="80"/>
                    </a:cxn>
                    <a:cxn ang="0">
                      <a:pos x="13" y="55"/>
                    </a:cxn>
                    <a:cxn ang="0">
                      <a:pos x="16" y="30"/>
                    </a:cxn>
                    <a:cxn ang="0">
                      <a:pos x="18" y="4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7" y="1"/>
                    </a:cxn>
                    <a:cxn ang="0">
                      <a:pos x="15" y="0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0" y="1"/>
                    </a:cxn>
                    <a:cxn ang="0">
                      <a:pos x="9" y="2"/>
                    </a:cxn>
                    <a:cxn ang="0">
                      <a:pos x="9" y="4"/>
                    </a:cxn>
                    <a:cxn ang="0">
                      <a:pos x="9" y="4"/>
                    </a:cxn>
                  </a:cxnLst>
                  <a:rect l="0" t="0" r="r" b="b"/>
                  <a:pathLst>
                    <a:path w="18" h="109">
                      <a:moveTo>
                        <a:pt x="9" y="4"/>
                      </a:moveTo>
                      <a:lnTo>
                        <a:pt x="9" y="4"/>
                      </a:lnTo>
                      <a:lnTo>
                        <a:pt x="7" y="30"/>
                      </a:lnTo>
                      <a:lnTo>
                        <a:pt x="4" y="55"/>
                      </a:lnTo>
                      <a:lnTo>
                        <a:pt x="1" y="80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" y="107"/>
                      </a:lnTo>
                      <a:lnTo>
                        <a:pt x="3" y="109"/>
                      </a:lnTo>
                      <a:lnTo>
                        <a:pt x="4" y="109"/>
                      </a:lnTo>
                      <a:lnTo>
                        <a:pt x="6" y="109"/>
                      </a:lnTo>
                      <a:lnTo>
                        <a:pt x="7" y="107"/>
                      </a:lnTo>
                      <a:lnTo>
                        <a:pt x="8" y="106"/>
                      </a:lnTo>
                      <a:lnTo>
                        <a:pt x="9" y="104"/>
                      </a:lnTo>
                      <a:lnTo>
                        <a:pt x="9" y="104"/>
                      </a:lnTo>
                      <a:lnTo>
                        <a:pt x="10" y="80"/>
                      </a:lnTo>
                      <a:lnTo>
                        <a:pt x="13" y="55"/>
                      </a:lnTo>
                      <a:lnTo>
                        <a:pt x="16" y="30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94" name="Freeform 835">
                  <a:extLst>
                    <a:ext uri="{FF2B5EF4-FFF2-40B4-BE49-F238E27FC236}">
                      <a16:creationId xmlns:a16="http://schemas.microsoft.com/office/drawing/2014/main" id="{083F64EA-5323-4472-BF3A-ACD780892DF8}"/>
                    </a:ext>
                  </a:extLst>
                </p:cNvPr>
                <p:cNvSpPr/>
                <p:nvPr/>
              </p:nvSpPr>
              <p:spPr bwMode="auto">
                <a:xfrm>
                  <a:off x="2308225" y="1528763"/>
                  <a:ext cx="12700" cy="5556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14" y="5"/>
                    </a:cxn>
                    <a:cxn ang="0">
                      <a:pos x="13" y="17"/>
                    </a:cxn>
                    <a:cxn ang="0">
                      <a:pos x="12" y="29"/>
                    </a:cxn>
                    <a:cxn ang="0">
                      <a:pos x="8" y="52"/>
                    </a:cxn>
                    <a:cxn ang="0">
                      <a:pos x="4" y="76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100"/>
                    </a:cxn>
                    <a:cxn ang="0">
                      <a:pos x="1" y="102"/>
                    </a:cxn>
                    <a:cxn ang="0">
                      <a:pos x="4" y="105"/>
                    </a:cxn>
                    <a:cxn ang="0">
                      <a:pos x="5" y="105"/>
                    </a:cxn>
                    <a:cxn ang="0">
                      <a:pos x="7" y="105"/>
                    </a:cxn>
                    <a:cxn ang="0">
                      <a:pos x="8" y="102"/>
                    </a:cxn>
                    <a:cxn ang="0">
                      <a:pos x="9" y="101"/>
                    </a:cxn>
                    <a:cxn ang="0">
                      <a:pos x="9" y="101"/>
                    </a:cxn>
                    <a:cxn ang="0">
                      <a:pos x="13" y="77"/>
                    </a:cxn>
                    <a:cxn ang="0">
                      <a:pos x="17" y="53"/>
                    </a:cxn>
                    <a:cxn ang="0">
                      <a:pos x="21" y="29"/>
                    </a:cxn>
                    <a:cxn ang="0">
                      <a:pos x="22" y="17"/>
                    </a:cxn>
                    <a:cxn ang="0">
                      <a:pos x="23" y="5"/>
                    </a:cxn>
                    <a:cxn ang="0">
                      <a:pos x="23" y="5"/>
                    </a:cxn>
                    <a:cxn ang="0">
                      <a:pos x="22" y="3"/>
                    </a:cxn>
                    <a:cxn ang="0">
                      <a:pos x="21" y="1"/>
                    </a:cxn>
                    <a:cxn ang="0">
                      <a:pos x="20" y="0"/>
                    </a:cxn>
                    <a:cxn ang="0">
                      <a:pos x="18" y="0"/>
                    </a:cxn>
                    <a:cxn ang="0">
                      <a:pos x="17" y="0"/>
                    </a:cxn>
                    <a:cxn ang="0">
                      <a:pos x="15" y="1"/>
                    </a:cxn>
                    <a:cxn ang="0">
                      <a:pos x="14" y="3"/>
                    </a:cxn>
                    <a:cxn ang="0">
                      <a:pos x="14" y="5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23" h="10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13" y="17"/>
                      </a:lnTo>
                      <a:lnTo>
                        <a:pt x="12" y="29"/>
                      </a:lnTo>
                      <a:lnTo>
                        <a:pt x="8" y="52"/>
                      </a:lnTo>
                      <a:lnTo>
                        <a:pt x="4" y="76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1" y="102"/>
                      </a:lnTo>
                      <a:lnTo>
                        <a:pt x="4" y="105"/>
                      </a:lnTo>
                      <a:lnTo>
                        <a:pt x="5" y="105"/>
                      </a:lnTo>
                      <a:lnTo>
                        <a:pt x="7" y="105"/>
                      </a:lnTo>
                      <a:lnTo>
                        <a:pt x="8" y="102"/>
                      </a:lnTo>
                      <a:lnTo>
                        <a:pt x="9" y="101"/>
                      </a:lnTo>
                      <a:lnTo>
                        <a:pt x="9" y="101"/>
                      </a:lnTo>
                      <a:lnTo>
                        <a:pt x="13" y="77"/>
                      </a:lnTo>
                      <a:lnTo>
                        <a:pt x="17" y="53"/>
                      </a:lnTo>
                      <a:lnTo>
                        <a:pt x="21" y="29"/>
                      </a:lnTo>
                      <a:lnTo>
                        <a:pt x="22" y="17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2" y="3"/>
                      </a:lnTo>
                      <a:lnTo>
                        <a:pt x="21" y="1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95" name="Freeform 836">
                  <a:extLst>
                    <a:ext uri="{FF2B5EF4-FFF2-40B4-BE49-F238E27FC236}">
                      <a16:creationId xmlns:a16="http://schemas.microsoft.com/office/drawing/2014/main" id="{BD045FAA-245A-4118-8BD0-72067EE24293}"/>
                    </a:ext>
                  </a:extLst>
                </p:cNvPr>
                <p:cNvSpPr/>
                <p:nvPr/>
              </p:nvSpPr>
              <p:spPr bwMode="auto">
                <a:xfrm>
                  <a:off x="2328863" y="1558925"/>
                  <a:ext cx="14288" cy="52388"/>
                </a:xfrm>
                <a:custGeom>
                  <a:avLst/>
                  <a:gdLst/>
                  <a:ahLst/>
                  <a:cxnLst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7" y="17"/>
                    </a:cxn>
                    <a:cxn ang="0">
                      <a:pos x="15" y="28"/>
                    </a:cxn>
                    <a:cxn ang="0">
                      <a:pos x="10" y="50"/>
                    </a:cxn>
                    <a:cxn ang="0">
                      <a:pos x="5" y="71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6"/>
                    </a:cxn>
                    <a:cxn ang="0">
                      <a:pos x="0" y="97"/>
                    </a:cxn>
                    <a:cxn ang="0">
                      <a:pos x="3" y="99"/>
                    </a:cxn>
                    <a:cxn ang="0">
                      <a:pos x="5" y="99"/>
                    </a:cxn>
                    <a:cxn ang="0">
                      <a:pos x="7" y="99"/>
                    </a:cxn>
                    <a:cxn ang="0">
                      <a:pos x="8" y="98"/>
                    </a:cxn>
                    <a:cxn ang="0">
                      <a:pos x="8" y="96"/>
                    </a:cxn>
                    <a:cxn ang="0">
                      <a:pos x="8" y="96"/>
                    </a:cxn>
                    <a:cxn ang="0">
                      <a:pos x="14" y="73"/>
                    </a:cxn>
                    <a:cxn ang="0">
                      <a:pos x="20" y="51"/>
                    </a:cxn>
                    <a:cxn ang="0">
                      <a:pos x="26" y="28"/>
                    </a:cxn>
                    <a:cxn ang="0">
                      <a:pos x="27" y="17"/>
                    </a:cxn>
                    <a:cxn ang="0">
                      <a:pos x="28" y="5"/>
                    </a:cxn>
                    <a:cxn ang="0">
                      <a:pos x="28" y="5"/>
                    </a:cxn>
                    <a:cxn ang="0">
                      <a:pos x="28" y="3"/>
                    </a:cxn>
                    <a:cxn ang="0">
                      <a:pos x="27" y="1"/>
                    </a:cxn>
                    <a:cxn ang="0">
                      <a:pos x="25" y="1"/>
                    </a:cxn>
                    <a:cxn ang="0">
                      <a:pos x="24" y="0"/>
                    </a:cxn>
                    <a:cxn ang="0">
                      <a:pos x="22" y="1"/>
                    </a:cxn>
                    <a:cxn ang="0">
                      <a:pos x="20" y="1"/>
                    </a:cxn>
                    <a:cxn ang="0">
                      <a:pos x="19" y="3"/>
                    </a:cxn>
                    <a:cxn ang="0">
                      <a:pos x="19" y="5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28" h="99">
                      <a:moveTo>
                        <a:pt x="19" y="5"/>
                      </a:moveTo>
                      <a:lnTo>
                        <a:pt x="19" y="5"/>
                      </a:lnTo>
                      <a:lnTo>
                        <a:pt x="17" y="17"/>
                      </a:lnTo>
                      <a:lnTo>
                        <a:pt x="15" y="28"/>
                      </a:lnTo>
                      <a:lnTo>
                        <a:pt x="10" y="50"/>
                      </a:lnTo>
                      <a:lnTo>
                        <a:pt x="5" y="71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6"/>
                      </a:lnTo>
                      <a:lnTo>
                        <a:pt x="0" y="97"/>
                      </a:lnTo>
                      <a:lnTo>
                        <a:pt x="3" y="99"/>
                      </a:lnTo>
                      <a:lnTo>
                        <a:pt x="5" y="99"/>
                      </a:lnTo>
                      <a:lnTo>
                        <a:pt x="7" y="99"/>
                      </a:lnTo>
                      <a:lnTo>
                        <a:pt x="8" y="98"/>
                      </a:lnTo>
                      <a:lnTo>
                        <a:pt x="8" y="96"/>
                      </a:lnTo>
                      <a:lnTo>
                        <a:pt x="8" y="96"/>
                      </a:lnTo>
                      <a:lnTo>
                        <a:pt x="14" y="73"/>
                      </a:lnTo>
                      <a:lnTo>
                        <a:pt x="20" y="51"/>
                      </a:lnTo>
                      <a:lnTo>
                        <a:pt x="26" y="28"/>
                      </a:lnTo>
                      <a:lnTo>
                        <a:pt x="27" y="17"/>
                      </a:lnTo>
                      <a:lnTo>
                        <a:pt x="28" y="5"/>
                      </a:lnTo>
                      <a:lnTo>
                        <a:pt x="28" y="5"/>
                      </a:lnTo>
                      <a:lnTo>
                        <a:pt x="28" y="3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4" y="0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9" y="3"/>
                      </a:lnTo>
                      <a:lnTo>
                        <a:pt x="19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96" name="Freeform 837">
                  <a:extLst>
                    <a:ext uri="{FF2B5EF4-FFF2-40B4-BE49-F238E27FC236}">
                      <a16:creationId xmlns:a16="http://schemas.microsoft.com/office/drawing/2014/main" id="{D253CA44-5DB5-47E6-A134-364205223BFA}"/>
                    </a:ext>
                  </a:extLst>
                </p:cNvPr>
                <p:cNvSpPr/>
                <p:nvPr/>
              </p:nvSpPr>
              <p:spPr bwMode="auto">
                <a:xfrm>
                  <a:off x="2359025" y="1576388"/>
                  <a:ext cx="22225" cy="63500"/>
                </a:xfrm>
                <a:custGeom>
                  <a:avLst/>
                  <a:gdLst/>
                  <a:ahLst/>
                  <a:cxnLst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31" y="10"/>
                    </a:cxn>
                    <a:cxn ang="0">
                      <a:pos x="28" y="18"/>
                    </a:cxn>
                    <a:cxn ang="0">
                      <a:pos x="23" y="33"/>
                    </a:cxn>
                    <a:cxn ang="0">
                      <a:pos x="20" y="49"/>
                    </a:cxn>
                    <a:cxn ang="0">
                      <a:pos x="16" y="65"/>
                    </a:cxn>
                    <a:cxn ang="0">
                      <a:pos x="16" y="65"/>
                    </a:cxn>
                    <a:cxn ang="0">
                      <a:pos x="9" y="89"/>
                    </a:cxn>
                    <a:cxn ang="0">
                      <a:pos x="1" y="113"/>
                    </a:cxn>
                    <a:cxn ang="0">
                      <a:pos x="1" y="113"/>
                    </a:cxn>
                    <a:cxn ang="0">
                      <a:pos x="0" y="115"/>
                    </a:cxn>
                    <a:cxn ang="0">
                      <a:pos x="1" y="117"/>
                    </a:cxn>
                    <a:cxn ang="0">
                      <a:pos x="2" y="118"/>
                    </a:cxn>
                    <a:cxn ang="0">
                      <a:pos x="4" y="119"/>
                    </a:cxn>
                    <a:cxn ang="0">
                      <a:pos x="7" y="118"/>
                    </a:cxn>
                    <a:cxn ang="0">
                      <a:pos x="9" y="117"/>
                    </a:cxn>
                    <a:cxn ang="0">
                      <a:pos x="10" y="116"/>
                    </a:cxn>
                    <a:cxn ang="0">
                      <a:pos x="10" y="116"/>
                    </a:cxn>
                    <a:cxn ang="0">
                      <a:pos x="23" y="75"/>
                    </a:cxn>
                    <a:cxn ang="0">
                      <a:pos x="23" y="75"/>
                    </a:cxn>
                    <a:cxn ang="0">
                      <a:pos x="28" y="58"/>
                    </a:cxn>
                    <a:cxn ang="0">
                      <a:pos x="31" y="40"/>
                    </a:cxn>
                    <a:cxn ang="0">
                      <a:pos x="36" y="24"/>
                    </a:cxn>
                    <a:cxn ang="0">
                      <a:pos x="39" y="16"/>
                    </a:cxn>
                    <a:cxn ang="0">
                      <a:pos x="42" y="7"/>
                    </a:cxn>
                    <a:cxn ang="0">
                      <a:pos x="42" y="7"/>
                    </a:cxn>
                    <a:cxn ang="0">
                      <a:pos x="43" y="5"/>
                    </a:cxn>
                    <a:cxn ang="0">
                      <a:pos x="43" y="4"/>
                    </a:cxn>
                    <a:cxn ang="0">
                      <a:pos x="42" y="2"/>
                    </a:cxn>
                    <a:cxn ang="0">
                      <a:pos x="40" y="1"/>
                    </a:cxn>
                    <a:cxn ang="0">
                      <a:pos x="39" y="0"/>
                    </a:cxn>
                    <a:cxn ang="0">
                      <a:pos x="37" y="0"/>
                    </a:cxn>
                    <a:cxn ang="0">
                      <a:pos x="36" y="1"/>
                    </a:cxn>
                    <a:cxn ang="0">
                      <a:pos x="34" y="3"/>
                    </a:cxn>
                    <a:cxn ang="0">
                      <a:pos x="34" y="3"/>
                    </a:cxn>
                  </a:cxnLst>
                  <a:rect l="0" t="0" r="r" b="b"/>
                  <a:pathLst>
                    <a:path w="43" h="119">
                      <a:moveTo>
                        <a:pt x="34" y="3"/>
                      </a:moveTo>
                      <a:lnTo>
                        <a:pt x="34" y="3"/>
                      </a:lnTo>
                      <a:lnTo>
                        <a:pt x="31" y="10"/>
                      </a:lnTo>
                      <a:lnTo>
                        <a:pt x="28" y="18"/>
                      </a:lnTo>
                      <a:lnTo>
                        <a:pt x="23" y="33"/>
                      </a:lnTo>
                      <a:lnTo>
                        <a:pt x="20" y="49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9" y="89"/>
                      </a:lnTo>
                      <a:lnTo>
                        <a:pt x="1" y="113"/>
                      </a:lnTo>
                      <a:lnTo>
                        <a:pt x="1" y="113"/>
                      </a:lnTo>
                      <a:lnTo>
                        <a:pt x="0" y="115"/>
                      </a:lnTo>
                      <a:lnTo>
                        <a:pt x="1" y="117"/>
                      </a:lnTo>
                      <a:lnTo>
                        <a:pt x="2" y="118"/>
                      </a:lnTo>
                      <a:lnTo>
                        <a:pt x="4" y="119"/>
                      </a:lnTo>
                      <a:lnTo>
                        <a:pt x="7" y="118"/>
                      </a:lnTo>
                      <a:lnTo>
                        <a:pt x="9" y="117"/>
                      </a:lnTo>
                      <a:lnTo>
                        <a:pt x="10" y="116"/>
                      </a:lnTo>
                      <a:lnTo>
                        <a:pt x="10" y="116"/>
                      </a:lnTo>
                      <a:lnTo>
                        <a:pt x="23" y="75"/>
                      </a:lnTo>
                      <a:lnTo>
                        <a:pt x="23" y="75"/>
                      </a:lnTo>
                      <a:lnTo>
                        <a:pt x="28" y="58"/>
                      </a:lnTo>
                      <a:lnTo>
                        <a:pt x="31" y="40"/>
                      </a:lnTo>
                      <a:lnTo>
                        <a:pt x="36" y="24"/>
                      </a:lnTo>
                      <a:lnTo>
                        <a:pt x="39" y="16"/>
                      </a:lnTo>
                      <a:lnTo>
                        <a:pt x="42" y="7"/>
                      </a:lnTo>
                      <a:lnTo>
                        <a:pt x="42" y="7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2" y="2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97" name="Freeform 838">
                  <a:extLst>
                    <a:ext uri="{FF2B5EF4-FFF2-40B4-BE49-F238E27FC236}">
                      <a16:creationId xmlns:a16="http://schemas.microsoft.com/office/drawing/2014/main" id="{CC5E4FD4-3148-4BDE-903E-93406A3073E5}"/>
                    </a:ext>
                  </a:extLst>
                </p:cNvPr>
                <p:cNvSpPr/>
                <p:nvPr/>
              </p:nvSpPr>
              <p:spPr bwMode="auto">
                <a:xfrm>
                  <a:off x="2393950" y="1608138"/>
                  <a:ext cx="22225" cy="61913"/>
                </a:xfrm>
                <a:custGeom>
                  <a:avLst/>
                  <a:gdLst/>
                  <a:ahLst/>
                  <a:cxnLst>
                    <a:cxn ang="0">
                      <a:pos x="33" y="3"/>
                    </a:cxn>
                    <a:cxn ang="0">
                      <a:pos x="33" y="3"/>
                    </a:cxn>
                    <a:cxn ang="0">
                      <a:pos x="23" y="30"/>
                    </a:cxn>
                    <a:cxn ang="0">
                      <a:pos x="11" y="57"/>
                    </a:cxn>
                    <a:cxn ang="0">
                      <a:pos x="7" y="70"/>
                    </a:cxn>
                    <a:cxn ang="0">
                      <a:pos x="4" y="84"/>
                    </a:cxn>
                    <a:cxn ang="0">
                      <a:pos x="1" y="98"/>
                    </a:cxn>
                    <a:cxn ang="0">
                      <a:pos x="0" y="114"/>
                    </a:cxn>
                    <a:cxn ang="0">
                      <a:pos x="0" y="114"/>
                    </a:cxn>
                    <a:cxn ang="0">
                      <a:pos x="0" y="115"/>
                    </a:cxn>
                    <a:cxn ang="0">
                      <a:pos x="1" y="117"/>
                    </a:cxn>
                    <a:cxn ang="0">
                      <a:pos x="3" y="118"/>
                    </a:cxn>
                    <a:cxn ang="0">
                      <a:pos x="4" y="118"/>
                    </a:cxn>
                    <a:cxn ang="0">
                      <a:pos x="6" y="118"/>
                    </a:cxn>
                    <a:cxn ang="0">
                      <a:pos x="7" y="117"/>
                    </a:cxn>
                    <a:cxn ang="0">
                      <a:pos x="9" y="115"/>
                    </a:cxn>
                    <a:cxn ang="0">
                      <a:pos x="9" y="114"/>
                    </a:cxn>
                    <a:cxn ang="0">
                      <a:pos x="9" y="114"/>
                    </a:cxn>
                    <a:cxn ang="0">
                      <a:pos x="10" y="99"/>
                    </a:cxn>
                    <a:cxn ang="0">
                      <a:pos x="13" y="85"/>
                    </a:cxn>
                    <a:cxn ang="0">
                      <a:pos x="16" y="71"/>
                    </a:cxn>
                    <a:cxn ang="0">
                      <a:pos x="22" y="58"/>
                    </a:cxn>
                    <a:cxn ang="0">
                      <a:pos x="32" y="32"/>
                    </a:cxn>
                    <a:cxn ang="0">
                      <a:pos x="42" y="5"/>
                    </a:cxn>
                    <a:cxn ang="0">
                      <a:pos x="42" y="5"/>
                    </a:cxn>
                    <a:cxn ang="0">
                      <a:pos x="42" y="3"/>
                    </a:cxn>
                    <a:cxn ang="0">
                      <a:pos x="42" y="2"/>
                    </a:cxn>
                    <a:cxn ang="0">
                      <a:pos x="41" y="1"/>
                    </a:cxn>
                    <a:cxn ang="0">
                      <a:pos x="39" y="0"/>
                    </a:cxn>
                    <a:cxn ang="0">
                      <a:pos x="36" y="0"/>
                    </a:cxn>
                    <a:cxn ang="0">
                      <a:pos x="34" y="1"/>
                    </a:cxn>
                    <a:cxn ang="0">
                      <a:pos x="33" y="3"/>
                    </a:cxn>
                    <a:cxn ang="0">
                      <a:pos x="33" y="3"/>
                    </a:cxn>
                  </a:cxnLst>
                  <a:rect l="0" t="0" r="r" b="b"/>
                  <a:pathLst>
                    <a:path w="42" h="118">
                      <a:moveTo>
                        <a:pt x="33" y="3"/>
                      </a:moveTo>
                      <a:lnTo>
                        <a:pt x="33" y="3"/>
                      </a:lnTo>
                      <a:lnTo>
                        <a:pt x="23" y="30"/>
                      </a:lnTo>
                      <a:lnTo>
                        <a:pt x="11" y="57"/>
                      </a:lnTo>
                      <a:lnTo>
                        <a:pt x="7" y="70"/>
                      </a:lnTo>
                      <a:lnTo>
                        <a:pt x="4" y="84"/>
                      </a:lnTo>
                      <a:lnTo>
                        <a:pt x="1" y="98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0" y="115"/>
                      </a:lnTo>
                      <a:lnTo>
                        <a:pt x="1" y="117"/>
                      </a:lnTo>
                      <a:lnTo>
                        <a:pt x="3" y="118"/>
                      </a:lnTo>
                      <a:lnTo>
                        <a:pt x="4" y="118"/>
                      </a:lnTo>
                      <a:lnTo>
                        <a:pt x="6" y="118"/>
                      </a:lnTo>
                      <a:lnTo>
                        <a:pt x="7" y="117"/>
                      </a:lnTo>
                      <a:lnTo>
                        <a:pt x="9" y="115"/>
                      </a:lnTo>
                      <a:lnTo>
                        <a:pt x="9" y="114"/>
                      </a:lnTo>
                      <a:lnTo>
                        <a:pt x="9" y="114"/>
                      </a:lnTo>
                      <a:lnTo>
                        <a:pt x="10" y="99"/>
                      </a:lnTo>
                      <a:lnTo>
                        <a:pt x="13" y="85"/>
                      </a:lnTo>
                      <a:lnTo>
                        <a:pt x="16" y="71"/>
                      </a:lnTo>
                      <a:lnTo>
                        <a:pt x="22" y="58"/>
                      </a:lnTo>
                      <a:lnTo>
                        <a:pt x="32" y="32"/>
                      </a:lnTo>
                      <a:lnTo>
                        <a:pt x="42" y="5"/>
                      </a:lnTo>
                      <a:lnTo>
                        <a:pt x="42" y="5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1"/>
                      </a:lnTo>
                      <a:lnTo>
                        <a:pt x="33" y="3"/>
                      </a:lnTo>
                      <a:lnTo>
                        <a:pt x="33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98" name="Freeform 839">
                  <a:extLst>
                    <a:ext uri="{FF2B5EF4-FFF2-40B4-BE49-F238E27FC236}">
                      <a16:creationId xmlns:a16="http://schemas.microsoft.com/office/drawing/2014/main" id="{7546B381-BFC4-450E-9E0F-E9CE870296A3}"/>
                    </a:ext>
                  </a:extLst>
                </p:cNvPr>
                <p:cNvSpPr/>
                <p:nvPr/>
              </p:nvSpPr>
              <p:spPr bwMode="auto">
                <a:xfrm>
                  <a:off x="2420938" y="1644650"/>
                  <a:ext cx="20638" cy="58738"/>
                </a:xfrm>
                <a:custGeom>
                  <a:avLst/>
                  <a:gdLst/>
                  <a:ahLst/>
                  <a:cxnLst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3" y="14"/>
                    </a:cxn>
                    <a:cxn ang="0">
                      <a:pos x="18" y="25"/>
                    </a:cxn>
                    <a:cxn ang="0">
                      <a:pos x="15" y="37"/>
                    </a:cxn>
                    <a:cxn ang="0">
                      <a:pos x="12" y="50"/>
                    </a:cxn>
                    <a:cxn ang="0">
                      <a:pos x="12" y="50"/>
                    </a:cxn>
                    <a:cxn ang="0">
                      <a:pos x="6" y="77"/>
                    </a:cxn>
                    <a:cxn ang="0">
                      <a:pos x="3" y="91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2" y="107"/>
                    </a:cxn>
                    <a:cxn ang="0">
                      <a:pos x="3" y="108"/>
                    </a:cxn>
                    <a:cxn ang="0">
                      <a:pos x="4" y="109"/>
                    </a:cxn>
                    <a:cxn ang="0">
                      <a:pos x="6" y="110"/>
                    </a:cxn>
                    <a:cxn ang="0">
                      <a:pos x="7" y="109"/>
                    </a:cxn>
                    <a:cxn ang="0">
                      <a:pos x="9" y="108"/>
                    </a:cxn>
                    <a:cxn ang="0">
                      <a:pos x="10" y="107"/>
                    </a:cxn>
                    <a:cxn ang="0">
                      <a:pos x="10" y="104"/>
                    </a:cxn>
                    <a:cxn ang="0">
                      <a:pos x="10" y="104"/>
                    </a:cxn>
                    <a:cxn ang="0">
                      <a:pos x="12" y="94"/>
                    </a:cxn>
                    <a:cxn ang="0">
                      <a:pos x="15" y="84"/>
                    </a:cxn>
                    <a:cxn ang="0">
                      <a:pos x="18" y="73"/>
                    </a:cxn>
                    <a:cxn ang="0">
                      <a:pos x="19" y="62"/>
                    </a:cxn>
                    <a:cxn ang="0">
                      <a:pos x="19" y="62"/>
                    </a:cxn>
                    <a:cxn ang="0">
                      <a:pos x="21" y="48"/>
                    </a:cxn>
                    <a:cxn ang="0">
                      <a:pos x="25" y="34"/>
                    </a:cxn>
                    <a:cxn ang="0">
                      <a:pos x="30" y="20"/>
                    </a:cxn>
                    <a:cxn ang="0">
                      <a:pos x="38" y="7"/>
                    </a:cxn>
                    <a:cxn ang="0">
                      <a:pos x="38" y="7"/>
                    </a:cxn>
                    <a:cxn ang="0">
                      <a:pos x="39" y="5"/>
                    </a:cxn>
                    <a:cxn ang="0">
                      <a:pos x="39" y="4"/>
                    </a:cxn>
                    <a:cxn ang="0">
                      <a:pos x="38" y="2"/>
                    </a:cxn>
                    <a:cxn ang="0">
                      <a:pos x="37" y="1"/>
                    </a:cxn>
                    <a:cxn ang="0">
                      <a:pos x="34" y="0"/>
                    </a:cxn>
                    <a:cxn ang="0">
                      <a:pos x="31" y="1"/>
                    </a:cxn>
                    <a:cxn ang="0">
                      <a:pos x="29" y="2"/>
                    </a:cxn>
                    <a:cxn ang="0">
                      <a:pos x="29" y="2"/>
                    </a:cxn>
                  </a:cxnLst>
                  <a:rect l="0" t="0" r="r" b="b"/>
                  <a:pathLst>
                    <a:path w="39" h="110">
                      <a:moveTo>
                        <a:pt x="29" y="2"/>
                      </a:moveTo>
                      <a:lnTo>
                        <a:pt x="29" y="2"/>
                      </a:lnTo>
                      <a:lnTo>
                        <a:pt x="23" y="14"/>
                      </a:lnTo>
                      <a:lnTo>
                        <a:pt x="18" y="25"/>
                      </a:lnTo>
                      <a:lnTo>
                        <a:pt x="15" y="37"/>
                      </a:lnTo>
                      <a:lnTo>
                        <a:pt x="12" y="50"/>
                      </a:lnTo>
                      <a:lnTo>
                        <a:pt x="12" y="50"/>
                      </a:lnTo>
                      <a:lnTo>
                        <a:pt x="6" y="77"/>
                      </a:lnTo>
                      <a:lnTo>
                        <a:pt x="3" y="91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2" y="107"/>
                      </a:lnTo>
                      <a:lnTo>
                        <a:pt x="3" y="108"/>
                      </a:lnTo>
                      <a:lnTo>
                        <a:pt x="4" y="109"/>
                      </a:lnTo>
                      <a:lnTo>
                        <a:pt x="6" y="110"/>
                      </a:lnTo>
                      <a:lnTo>
                        <a:pt x="7" y="109"/>
                      </a:lnTo>
                      <a:lnTo>
                        <a:pt x="9" y="108"/>
                      </a:lnTo>
                      <a:lnTo>
                        <a:pt x="10" y="107"/>
                      </a:lnTo>
                      <a:lnTo>
                        <a:pt x="10" y="104"/>
                      </a:lnTo>
                      <a:lnTo>
                        <a:pt x="10" y="104"/>
                      </a:lnTo>
                      <a:lnTo>
                        <a:pt x="12" y="94"/>
                      </a:lnTo>
                      <a:lnTo>
                        <a:pt x="15" y="84"/>
                      </a:lnTo>
                      <a:lnTo>
                        <a:pt x="18" y="73"/>
                      </a:lnTo>
                      <a:lnTo>
                        <a:pt x="19" y="62"/>
                      </a:lnTo>
                      <a:lnTo>
                        <a:pt x="19" y="62"/>
                      </a:lnTo>
                      <a:lnTo>
                        <a:pt x="21" y="48"/>
                      </a:lnTo>
                      <a:lnTo>
                        <a:pt x="25" y="34"/>
                      </a:lnTo>
                      <a:lnTo>
                        <a:pt x="30" y="20"/>
                      </a:lnTo>
                      <a:lnTo>
                        <a:pt x="38" y="7"/>
                      </a:lnTo>
                      <a:lnTo>
                        <a:pt x="38" y="7"/>
                      </a:lnTo>
                      <a:lnTo>
                        <a:pt x="39" y="5"/>
                      </a:lnTo>
                      <a:lnTo>
                        <a:pt x="39" y="4"/>
                      </a:lnTo>
                      <a:lnTo>
                        <a:pt x="38" y="2"/>
                      </a:lnTo>
                      <a:lnTo>
                        <a:pt x="37" y="1"/>
                      </a:lnTo>
                      <a:lnTo>
                        <a:pt x="34" y="0"/>
                      </a:lnTo>
                      <a:lnTo>
                        <a:pt x="31" y="1"/>
                      </a:lnTo>
                      <a:lnTo>
                        <a:pt x="29" y="2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199" name="Freeform 840">
                  <a:extLst>
                    <a:ext uri="{FF2B5EF4-FFF2-40B4-BE49-F238E27FC236}">
                      <a16:creationId xmlns:a16="http://schemas.microsoft.com/office/drawing/2014/main" id="{C9663FC8-D068-4311-96E7-D4E5596A0F82}"/>
                    </a:ext>
                  </a:extLst>
                </p:cNvPr>
                <p:cNvSpPr/>
                <p:nvPr/>
              </p:nvSpPr>
              <p:spPr bwMode="auto">
                <a:xfrm>
                  <a:off x="2451100" y="1674813"/>
                  <a:ext cx="12700" cy="55563"/>
                </a:xfrm>
                <a:custGeom>
                  <a:avLst/>
                  <a:gdLst/>
                  <a:ahLst/>
                  <a:cxnLst>
                    <a:cxn ang="0">
                      <a:pos x="15" y="5"/>
                    </a:cxn>
                    <a:cxn ang="0">
                      <a:pos x="15" y="5"/>
                    </a:cxn>
                    <a:cxn ang="0">
                      <a:pos x="13" y="29"/>
                    </a:cxn>
                    <a:cxn ang="0">
                      <a:pos x="11" y="53"/>
                    </a:cxn>
                    <a:cxn ang="0">
                      <a:pos x="7" y="75"/>
                    </a:cxn>
                    <a:cxn ang="0">
                      <a:pos x="1" y="98"/>
                    </a:cxn>
                    <a:cxn ang="0">
                      <a:pos x="1" y="98"/>
                    </a:cxn>
                    <a:cxn ang="0">
                      <a:pos x="0" y="100"/>
                    </a:cxn>
                    <a:cxn ang="0">
                      <a:pos x="1" y="102"/>
                    </a:cxn>
                    <a:cxn ang="0">
                      <a:pos x="2" y="103"/>
                    </a:cxn>
                    <a:cxn ang="0">
                      <a:pos x="4" y="104"/>
                    </a:cxn>
                    <a:cxn ang="0">
                      <a:pos x="7" y="104"/>
                    </a:cxn>
                    <a:cxn ang="0">
                      <a:pos x="8" y="104"/>
                    </a:cxn>
                    <a:cxn ang="0">
                      <a:pos x="10" y="103"/>
                    </a:cxn>
                    <a:cxn ang="0">
                      <a:pos x="10" y="101"/>
                    </a:cxn>
                    <a:cxn ang="0">
                      <a:pos x="10" y="101"/>
                    </a:cxn>
                    <a:cxn ang="0">
                      <a:pos x="16" y="77"/>
                    </a:cxn>
                    <a:cxn ang="0">
                      <a:pos x="20" y="54"/>
                    </a:cxn>
                    <a:cxn ang="0">
                      <a:pos x="23" y="29"/>
                    </a:cxn>
                    <a:cxn ang="0">
                      <a:pos x="24" y="5"/>
                    </a:cxn>
                    <a:cxn ang="0">
                      <a:pos x="24" y="5"/>
                    </a:cxn>
                    <a:cxn ang="0">
                      <a:pos x="24" y="3"/>
                    </a:cxn>
                    <a:cxn ang="0">
                      <a:pos x="23" y="2"/>
                    </a:cxn>
                    <a:cxn ang="0">
                      <a:pos x="22" y="1"/>
                    </a:cxn>
                    <a:cxn ang="0">
                      <a:pos x="20" y="0"/>
                    </a:cxn>
                    <a:cxn ang="0">
                      <a:pos x="18" y="1"/>
                    </a:cxn>
                    <a:cxn ang="0">
                      <a:pos x="17" y="2"/>
                    </a:cxn>
                    <a:cxn ang="0">
                      <a:pos x="16" y="3"/>
                    </a:cxn>
                    <a:cxn ang="0">
                      <a:pos x="15" y="5"/>
                    </a:cxn>
                    <a:cxn ang="0">
                      <a:pos x="15" y="5"/>
                    </a:cxn>
                  </a:cxnLst>
                  <a:rect l="0" t="0" r="r" b="b"/>
                  <a:pathLst>
                    <a:path w="24" h="104">
                      <a:moveTo>
                        <a:pt x="15" y="5"/>
                      </a:moveTo>
                      <a:lnTo>
                        <a:pt x="15" y="5"/>
                      </a:lnTo>
                      <a:lnTo>
                        <a:pt x="13" y="29"/>
                      </a:lnTo>
                      <a:lnTo>
                        <a:pt x="11" y="53"/>
                      </a:lnTo>
                      <a:lnTo>
                        <a:pt x="7" y="75"/>
                      </a:lnTo>
                      <a:lnTo>
                        <a:pt x="1" y="98"/>
                      </a:lnTo>
                      <a:lnTo>
                        <a:pt x="1" y="98"/>
                      </a:lnTo>
                      <a:lnTo>
                        <a:pt x="0" y="100"/>
                      </a:lnTo>
                      <a:lnTo>
                        <a:pt x="1" y="102"/>
                      </a:lnTo>
                      <a:lnTo>
                        <a:pt x="2" y="103"/>
                      </a:lnTo>
                      <a:lnTo>
                        <a:pt x="4" y="104"/>
                      </a:lnTo>
                      <a:lnTo>
                        <a:pt x="7" y="104"/>
                      </a:lnTo>
                      <a:lnTo>
                        <a:pt x="8" y="104"/>
                      </a:lnTo>
                      <a:lnTo>
                        <a:pt x="10" y="103"/>
                      </a:lnTo>
                      <a:lnTo>
                        <a:pt x="10" y="101"/>
                      </a:lnTo>
                      <a:lnTo>
                        <a:pt x="10" y="101"/>
                      </a:lnTo>
                      <a:lnTo>
                        <a:pt x="16" y="77"/>
                      </a:lnTo>
                      <a:lnTo>
                        <a:pt x="20" y="54"/>
                      </a:lnTo>
                      <a:lnTo>
                        <a:pt x="23" y="29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24" y="3"/>
                      </a:lnTo>
                      <a:lnTo>
                        <a:pt x="23" y="2"/>
                      </a:lnTo>
                      <a:lnTo>
                        <a:pt x="22" y="1"/>
                      </a:lnTo>
                      <a:lnTo>
                        <a:pt x="20" y="0"/>
                      </a:lnTo>
                      <a:lnTo>
                        <a:pt x="18" y="1"/>
                      </a:lnTo>
                      <a:lnTo>
                        <a:pt x="17" y="2"/>
                      </a:lnTo>
                      <a:lnTo>
                        <a:pt x="16" y="3"/>
                      </a:lnTo>
                      <a:lnTo>
                        <a:pt x="15" y="5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00" name="Freeform 841">
                  <a:extLst>
                    <a:ext uri="{FF2B5EF4-FFF2-40B4-BE49-F238E27FC236}">
                      <a16:creationId xmlns:a16="http://schemas.microsoft.com/office/drawing/2014/main" id="{6273E554-1043-484E-A660-3F78ED4A53C2}"/>
                    </a:ext>
                  </a:extLst>
                </p:cNvPr>
                <p:cNvSpPr/>
                <p:nvPr/>
              </p:nvSpPr>
              <p:spPr bwMode="auto">
                <a:xfrm>
                  <a:off x="2479675" y="1695450"/>
                  <a:ext cx="22225" cy="60325"/>
                </a:xfrm>
                <a:custGeom>
                  <a:avLst/>
                  <a:gdLst/>
                  <a:ahLst/>
                  <a:cxnLst>
                    <a:cxn ang="0">
                      <a:pos x="33" y="3"/>
                    </a:cxn>
                    <a:cxn ang="0">
                      <a:pos x="33" y="3"/>
                    </a:cxn>
                    <a:cxn ang="0">
                      <a:pos x="19" y="56"/>
                    </a:cxn>
                    <a:cxn ang="0">
                      <a:pos x="9" y="83"/>
                    </a:cxn>
                    <a:cxn ang="0">
                      <a:pos x="0" y="108"/>
                    </a:cxn>
                    <a:cxn ang="0">
                      <a:pos x="0" y="108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3" y="114"/>
                    </a:cxn>
                    <a:cxn ang="0">
                      <a:pos x="6" y="113"/>
                    </a:cxn>
                    <a:cxn ang="0">
                      <a:pos x="8" y="112"/>
                    </a:cxn>
                    <a:cxn ang="0">
                      <a:pos x="9" y="111"/>
                    </a:cxn>
                    <a:cxn ang="0">
                      <a:pos x="9" y="111"/>
                    </a:cxn>
                    <a:cxn ang="0">
                      <a:pos x="19" y="85"/>
                    </a:cxn>
                    <a:cxn ang="0">
                      <a:pos x="27" y="59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4"/>
                    </a:cxn>
                    <a:cxn ang="0">
                      <a:pos x="42" y="2"/>
                    </a:cxn>
                    <a:cxn ang="0">
                      <a:pos x="40" y="1"/>
                    </a:cxn>
                    <a:cxn ang="0">
                      <a:pos x="39" y="0"/>
                    </a:cxn>
                    <a:cxn ang="0">
                      <a:pos x="37" y="0"/>
                    </a:cxn>
                    <a:cxn ang="0">
                      <a:pos x="35" y="1"/>
                    </a:cxn>
                    <a:cxn ang="0">
                      <a:pos x="34" y="2"/>
                    </a:cxn>
                    <a:cxn ang="0">
                      <a:pos x="33" y="3"/>
                    </a:cxn>
                    <a:cxn ang="0">
                      <a:pos x="33" y="3"/>
                    </a:cxn>
                  </a:cxnLst>
                  <a:rect l="0" t="0" r="r" b="b"/>
                  <a:pathLst>
                    <a:path w="42" h="114">
                      <a:moveTo>
                        <a:pt x="33" y="3"/>
                      </a:moveTo>
                      <a:lnTo>
                        <a:pt x="33" y="3"/>
                      </a:lnTo>
                      <a:lnTo>
                        <a:pt x="19" y="56"/>
                      </a:lnTo>
                      <a:lnTo>
                        <a:pt x="9" y="83"/>
                      </a:lnTo>
                      <a:lnTo>
                        <a:pt x="0" y="108"/>
                      </a:lnTo>
                      <a:lnTo>
                        <a:pt x="0" y="108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3" y="114"/>
                      </a:lnTo>
                      <a:lnTo>
                        <a:pt x="6" y="113"/>
                      </a:lnTo>
                      <a:lnTo>
                        <a:pt x="8" y="112"/>
                      </a:lnTo>
                      <a:lnTo>
                        <a:pt x="9" y="111"/>
                      </a:lnTo>
                      <a:lnTo>
                        <a:pt x="9" y="111"/>
                      </a:lnTo>
                      <a:lnTo>
                        <a:pt x="19" y="85"/>
                      </a:lnTo>
                      <a:lnTo>
                        <a:pt x="27" y="59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4"/>
                      </a:lnTo>
                      <a:lnTo>
                        <a:pt x="42" y="2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5" y="1"/>
                      </a:lnTo>
                      <a:lnTo>
                        <a:pt x="34" y="2"/>
                      </a:lnTo>
                      <a:lnTo>
                        <a:pt x="33" y="3"/>
                      </a:lnTo>
                      <a:lnTo>
                        <a:pt x="33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01" name="Freeform 842">
                  <a:extLst>
                    <a:ext uri="{FF2B5EF4-FFF2-40B4-BE49-F238E27FC236}">
                      <a16:creationId xmlns:a16="http://schemas.microsoft.com/office/drawing/2014/main" id="{475B37A6-37F2-4463-A2D3-CED270011DAE}"/>
                    </a:ext>
                  </a:extLst>
                </p:cNvPr>
                <p:cNvSpPr/>
                <p:nvPr/>
              </p:nvSpPr>
              <p:spPr bwMode="auto">
                <a:xfrm>
                  <a:off x="2509838" y="1725613"/>
                  <a:ext cx="14288" cy="53975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8" y="5"/>
                    </a:cxn>
                    <a:cxn ang="0">
                      <a:pos x="17" y="16"/>
                    </a:cxn>
                    <a:cxn ang="0">
                      <a:pos x="14" y="27"/>
                    </a:cxn>
                    <a:cxn ang="0">
                      <a:pos x="11" y="37"/>
                    </a:cxn>
                    <a:cxn ang="0">
                      <a:pos x="8" y="49"/>
                    </a:cxn>
                    <a:cxn ang="0">
                      <a:pos x="8" y="49"/>
                    </a:cxn>
                    <a:cxn ang="0">
                      <a:pos x="6" y="61"/>
                    </a:cxn>
                    <a:cxn ang="0">
                      <a:pos x="4" y="73"/>
                    </a:cxn>
                    <a:cxn ang="0">
                      <a:pos x="2" y="86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100"/>
                    </a:cxn>
                    <a:cxn ang="0">
                      <a:pos x="1" y="102"/>
                    </a:cxn>
                    <a:cxn ang="0">
                      <a:pos x="2" y="103"/>
                    </a:cxn>
                    <a:cxn ang="0">
                      <a:pos x="4" y="104"/>
                    </a:cxn>
                    <a:cxn ang="0">
                      <a:pos x="5" y="104"/>
                    </a:cxn>
                    <a:cxn ang="0">
                      <a:pos x="7" y="104"/>
                    </a:cxn>
                    <a:cxn ang="0">
                      <a:pos x="8" y="102"/>
                    </a:cxn>
                    <a:cxn ang="0">
                      <a:pos x="9" y="101"/>
                    </a:cxn>
                    <a:cxn ang="0">
                      <a:pos x="9" y="101"/>
                    </a:cxn>
                    <a:cxn ang="0">
                      <a:pos x="13" y="76"/>
                    </a:cxn>
                    <a:cxn ang="0">
                      <a:pos x="17" y="51"/>
                    </a:cxn>
                    <a:cxn ang="0">
                      <a:pos x="17" y="51"/>
                    </a:cxn>
                    <a:cxn ang="0">
                      <a:pos x="19" y="39"/>
                    </a:cxn>
                    <a:cxn ang="0">
                      <a:pos x="24" y="28"/>
                    </a:cxn>
                    <a:cxn ang="0">
                      <a:pos x="27" y="16"/>
                    </a:cxn>
                    <a:cxn ang="0">
                      <a:pos x="29" y="5"/>
                    </a:cxn>
                    <a:cxn ang="0">
                      <a:pos x="29" y="5"/>
                    </a:cxn>
                    <a:cxn ang="0">
                      <a:pos x="28" y="3"/>
                    </a:cxn>
                    <a:cxn ang="0">
                      <a:pos x="27" y="1"/>
                    </a:cxn>
                    <a:cxn ang="0">
                      <a:pos x="26" y="1"/>
                    </a:cxn>
                    <a:cxn ang="0">
                      <a:pos x="24" y="0"/>
                    </a:cxn>
                    <a:cxn ang="0">
                      <a:pos x="21" y="1"/>
                    </a:cxn>
                    <a:cxn ang="0">
                      <a:pos x="20" y="1"/>
                    </a:cxn>
                    <a:cxn ang="0">
                      <a:pos x="19" y="3"/>
                    </a:cxn>
                    <a:cxn ang="0">
                      <a:pos x="18" y="5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29" h="104">
                      <a:moveTo>
                        <a:pt x="18" y="5"/>
                      </a:moveTo>
                      <a:lnTo>
                        <a:pt x="18" y="5"/>
                      </a:lnTo>
                      <a:lnTo>
                        <a:pt x="17" y="16"/>
                      </a:lnTo>
                      <a:lnTo>
                        <a:pt x="14" y="27"/>
                      </a:lnTo>
                      <a:lnTo>
                        <a:pt x="11" y="37"/>
                      </a:lnTo>
                      <a:lnTo>
                        <a:pt x="8" y="49"/>
                      </a:lnTo>
                      <a:lnTo>
                        <a:pt x="8" y="49"/>
                      </a:lnTo>
                      <a:lnTo>
                        <a:pt x="6" y="61"/>
                      </a:lnTo>
                      <a:lnTo>
                        <a:pt x="4" y="73"/>
                      </a:lnTo>
                      <a:lnTo>
                        <a:pt x="2" y="86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1" y="102"/>
                      </a:lnTo>
                      <a:lnTo>
                        <a:pt x="2" y="103"/>
                      </a:lnTo>
                      <a:lnTo>
                        <a:pt x="4" y="104"/>
                      </a:lnTo>
                      <a:lnTo>
                        <a:pt x="5" y="104"/>
                      </a:lnTo>
                      <a:lnTo>
                        <a:pt x="7" y="104"/>
                      </a:lnTo>
                      <a:lnTo>
                        <a:pt x="8" y="102"/>
                      </a:lnTo>
                      <a:lnTo>
                        <a:pt x="9" y="101"/>
                      </a:lnTo>
                      <a:lnTo>
                        <a:pt x="9" y="101"/>
                      </a:lnTo>
                      <a:lnTo>
                        <a:pt x="13" y="76"/>
                      </a:lnTo>
                      <a:lnTo>
                        <a:pt x="17" y="51"/>
                      </a:lnTo>
                      <a:lnTo>
                        <a:pt x="17" y="51"/>
                      </a:lnTo>
                      <a:lnTo>
                        <a:pt x="19" y="39"/>
                      </a:lnTo>
                      <a:lnTo>
                        <a:pt x="24" y="28"/>
                      </a:lnTo>
                      <a:lnTo>
                        <a:pt x="27" y="16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8" y="3"/>
                      </a:lnTo>
                      <a:lnTo>
                        <a:pt x="27" y="1"/>
                      </a:lnTo>
                      <a:lnTo>
                        <a:pt x="26" y="1"/>
                      </a:lnTo>
                      <a:lnTo>
                        <a:pt x="24" y="0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02" name="Freeform 843">
                  <a:extLst>
                    <a:ext uri="{FF2B5EF4-FFF2-40B4-BE49-F238E27FC236}">
                      <a16:creationId xmlns:a16="http://schemas.microsoft.com/office/drawing/2014/main" id="{3D4F1316-F071-4A79-AB44-F9C9B7FC1749}"/>
                    </a:ext>
                  </a:extLst>
                </p:cNvPr>
                <p:cNvSpPr/>
                <p:nvPr/>
              </p:nvSpPr>
              <p:spPr bwMode="auto">
                <a:xfrm>
                  <a:off x="2528888" y="1752600"/>
                  <a:ext cx="17463" cy="57150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0" y="14"/>
                    </a:cxn>
                    <a:cxn ang="0">
                      <a:pos x="16" y="28"/>
                    </a:cxn>
                    <a:cxn ang="0">
                      <a:pos x="9" y="54"/>
                    </a:cxn>
                    <a:cxn ang="0">
                      <a:pos x="9" y="54"/>
                    </a:cxn>
                    <a:cxn ang="0">
                      <a:pos x="3" y="79"/>
                    </a:cxn>
                    <a:cxn ang="0">
                      <a:pos x="1" y="91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0" y="105"/>
                    </a:cxn>
                    <a:cxn ang="0">
                      <a:pos x="1" y="107"/>
                    </a:cxn>
                    <a:cxn ang="0">
                      <a:pos x="2" y="108"/>
                    </a:cxn>
                    <a:cxn ang="0">
                      <a:pos x="4" y="108"/>
                    </a:cxn>
                    <a:cxn ang="0">
                      <a:pos x="6" y="108"/>
                    </a:cxn>
                    <a:cxn ang="0">
                      <a:pos x="7" y="107"/>
                    </a:cxn>
                    <a:cxn ang="0">
                      <a:pos x="8" y="105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10" y="92"/>
                    </a:cxn>
                    <a:cxn ang="0">
                      <a:pos x="12" y="80"/>
                    </a:cxn>
                    <a:cxn ang="0">
                      <a:pos x="19" y="57"/>
                    </a:cxn>
                    <a:cxn ang="0">
                      <a:pos x="19" y="57"/>
                    </a:cxn>
                    <a:cxn ang="0">
                      <a:pos x="22" y="44"/>
                    </a:cxn>
                    <a:cxn ang="0">
                      <a:pos x="25" y="32"/>
                    </a:cxn>
                    <a:cxn ang="0">
                      <a:pos x="28" y="19"/>
                    </a:cxn>
                    <a:cxn ang="0">
                      <a:pos x="32" y="6"/>
                    </a:cxn>
                    <a:cxn ang="0">
                      <a:pos x="32" y="6"/>
                    </a:cxn>
                    <a:cxn ang="0">
                      <a:pos x="33" y="5"/>
                    </a:cxn>
                    <a:cxn ang="0">
                      <a:pos x="32" y="3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27" y="0"/>
                    </a:cxn>
                    <a:cxn ang="0">
                      <a:pos x="25" y="0"/>
                    </a:cxn>
                    <a:cxn ang="0">
                      <a:pos x="24" y="2"/>
                    </a:cxn>
                    <a:cxn ang="0">
                      <a:pos x="24" y="2"/>
                    </a:cxn>
                  </a:cxnLst>
                  <a:rect l="0" t="0" r="r" b="b"/>
                  <a:pathLst>
                    <a:path w="33" h="108">
                      <a:moveTo>
                        <a:pt x="24" y="2"/>
                      </a:moveTo>
                      <a:lnTo>
                        <a:pt x="24" y="2"/>
                      </a:lnTo>
                      <a:lnTo>
                        <a:pt x="20" y="14"/>
                      </a:lnTo>
                      <a:lnTo>
                        <a:pt x="16" y="28"/>
                      </a:lnTo>
                      <a:lnTo>
                        <a:pt x="9" y="54"/>
                      </a:lnTo>
                      <a:lnTo>
                        <a:pt x="9" y="54"/>
                      </a:lnTo>
                      <a:lnTo>
                        <a:pt x="3" y="79"/>
                      </a:lnTo>
                      <a:lnTo>
                        <a:pt x="1" y="91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1" y="107"/>
                      </a:lnTo>
                      <a:lnTo>
                        <a:pt x="2" y="108"/>
                      </a:lnTo>
                      <a:lnTo>
                        <a:pt x="4" y="108"/>
                      </a:lnTo>
                      <a:lnTo>
                        <a:pt x="6" y="108"/>
                      </a:lnTo>
                      <a:lnTo>
                        <a:pt x="7" y="107"/>
                      </a:lnTo>
                      <a:lnTo>
                        <a:pt x="8" y="105"/>
                      </a:lnTo>
                      <a:lnTo>
                        <a:pt x="9" y="104"/>
                      </a:lnTo>
                      <a:lnTo>
                        <a:pt x="9" y="104"/>
                      </a:lnTo>
                      <a:lnTo>
                        <a:pt x="10" y="92"/>
                      </a:lnTo>
                      <a:lnTo>
                        <a:pt x="12" y="80"/>
                      </a:lnTo>
                      <a:lnTo>
                        <a:pt x="19" y="57"/>
                      </a:lnTo>
                      <a:lnTo>
                        <a:pt x="19" y="57"/>
                      </a:lnTo>
                      <a:lnTo>
                        <a:pt x="22" y="44"/>
                      </a:lnTo>
                      <a:lnTo>
                        <a:pt x="25" y="32"/>
                      </a:lnTo>
                      <a:lnTo>
                        <a:pt x="28" y="19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3" y="5"/>
                      </a:lnTo>
                      <a:lnTo>
                        <a:pt x="32" y="3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2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03" name="Freeform 844">
                  <a:extLst>
                    <a:ext uri="{FF2B5EF4-FFF2-40B4-BE49-F238E27FC236}">
                      <a16:creationId xmlns:a16="http://schemas.microsoft.com/office/drawing/2014/main" id="{96EC099E-4C5B-4106-8615-E5815B7F7A3B}"/>
                    </a:ext>
                  </a:extLst>
                </p:cNvPr>
                <p:cNvSpPr/>
                <p:nvPr/>
              </p:nvSpPr>
              <p:spPr bwMode="auto">
                <a:xfrm>
                  <a:off x="2557463" y="1774825"/>
                  <a:ext cx="11113" cy="52388"/>
                </a:xfrm>
                <a:custGeom>
                  <a:avLst/>
                  <a:gdLst/>
                  <a:ahLst/>
                  <a:cxnLst>
                    <a:cxn ang="0">
                      <a:pos x="14" y="4"/>
                    </a:cxn>
                    <a:cxn ang="0">
                      <a:pos x="14" y="4"/>
                    </a:cxn>
                    <a:cxn ang="0">
                      <a:pos x="13" y="15"/>
                    </a:cxn>
                    <a:cxn ang="0">
                      <a:pos x="12" y="27"/>
                    </a:cxn>
                    <a:cxn ang="0">
                      <a:pos x="9" y="50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5"/>
                    </a:cxn>
                    <a:cxn ang="0">
                      <a:pos x="1" y="97"/>
                    </a:cxn>
                    <a:cxn ang="0">
                      <a:pos x="4" y="99"/>
                    </a:cxn>
                    <a:cxn ang="0">
                      <a:pos x="6" y="99"/>
                    </a:cxn>
                    <a:cxn ang="0">
                      <a:pos x="7" y="99"/>
                    </a:cxn>
                    <a:cxn ang="0">
                      <a:pos x="8" y="98"/>
                    </a:cxn>
                    <a:cxn ang="0">
                      <a:pos x="9" y="96"/>
                    </a:cxn>
                    <a:cxn ang="0">
                      <a:pos x="9" y="96"/>
                    </a:cxn>
                    <a:cxn ang="0">
                      <a:pos x="18" y="51"/>
                    </a:cxn>
                    <a:cxn ang="0">
                      <a:pos x="21" y="28"/>
                    </a:cxn>
                    <a:cxn ang="0">
                      <a:pos x="23" y="17"/>
                    </a:cxn>
                    <a:cxn ang="0">
                      <a:pos x="23" y="4"/>
                    </a:cxn>
                    <a:cxn ang="0">
                      <a:pos x="23" y="4"/>
                    </a:cxn>
                    <a:cxn ang="0">
                      <a:pos x="23" y="3"/>
                    </a:cxn>
                    <a:cxn ang="0">
                      <a:pos x="22" y="1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7" y="0"/>
                    </a:cxn>
                    <a:cxn ang="0">
                      <a:pos x="15" y="1"/>
                    </a:cxn>
                    <a:cxn ang="0">
                      <a:pos x="14" y="3"/>
                    </a:cxn>
                    <a:cxn ang="0">
                      <a:pos x="14" y="4"/>
                    </a:cxn>
                    <a:cxn ang="0">
                      <a:pos x="14" y="4"/>
                    </a:cxn>
                  </a:cxnLst>
                  <a:rect l="0" t="0" r="r" b="b"/>
                  <a:pathLst>
                    <a:path w="23" h="99">
                      <a:moveTo>
                        <a:pt x="14" y="4"/>
                      </a:moveTo>
                      <a:lnTo>
                        <a:pt x="14" y="4"/>
                      </a:lnTo>
                      <a:lnTo>
                        <a:pt x="13" y="15"/>
                      </a:lnTo>
                      <a:lnTo>
                        <a:pt x="12" y="27"/>
                      </a:lnTo>
                      <a:lnTo>
                        <a:pt x="9" y="50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5"/>
                      </a:lnTo>
                      <a:lnTo>
                        <a:pt x="1" y="97"/>
                      </a:lnTo>
                      <a:lnTo>
                        <a:pt x="4" y="99"/>
                      </a:lnTo>
                      <a:lnTo>
                        <a:pt x="6" y="99"/>
                      </a:lnTo>
                      <a:lnTo>
                        <a:pt x="7" y="99"/>
                      </a:lnTo>
                      <a:lnTo>
                        <a:pt x="8" y="98"/>
                      </a:lnTo>
                      <a:lnTo>
                        <a:pt x="9" y="96"/>
                      </a:lnTo>
                      <a:lnTo>
                        <a:pt x="9" y="96"/>
                      </a:lnTo>
                      <a:lnTo>
                        <a:pt x="18" y="51"/>
                      </a:lnTo>
                      <a:lnTo>
                        <a:pt x="21" y="28"/>
                      </a:lnTo>
                      <a:lnTo>
                        <a:pt x="23" y="17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2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4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04" name="Freeform 847">
                  <a:extLst>
                    <a:ext uri="{FF2B5EF4-FFF2-40B4-BE49-F238E27FC236}">
                      <a16:creationId xmlns:a16="http://schemas.microsoft.com/office/drawing/2014/main" id="{87FDE151-327D-490A-B2B9-04A403366692}"/>
                    </a:ext>
                  </a:extLst>
                </p:cNvPr>
                <p:cNvSpPr/>
                <p:nvPr/>
              </p:nvSpPr>
              <p:spPr bwMode="auto">
                <a:xfrm>
                  <a:off x="2640013" y="1768475"/>
                  <a:ext cx="7938" cy="57150"/>
                </a:xfrm>
                <a:custGeom>
                  <a:avLst/>
                  <a:gdLst/>
                  <a:ahLst/>
                  <a:cxnLst>
                    <a:cxn ang="0">
                      <a:pos x="13" y="73"/>
                    </a:cxn>
                    <a:cxn ang="0">
                      <a:pos x="13" y="73"/>
                    </a:cxn>
                    <a:cxn ang="0">
                      <a:pos x="14" y="39"/>
                    </a:cxn>
                    <a:cxn ang="0">
                      <a:pos x="13" y="5"/>
                    </a:cxn>
                    <a:cxn ang="0">
                      <a:pos x="13" y="5"/>
                    </a:cxn>
                    <a:cxn ang="0">
                      <a:pos x="13" y="3"/>
                    </a:cxn>
                    <a:cxn ang="0">
                      <a:pos x="12" y="1"/>
                    </a:cxn>
                    <a:cxn ang="0">
                      <a:pos x="11" y="1"/>
                    </a:cxn>
                    <a:cxn ang="0">
                      <a:pos x="9" y="0"/>
                    </a:cxn>
                    <a:cxn ang="0">
                      <a:pos x="7" y="1"/>
                    </a:cxn>
                    <a:cxn ang="0">
                      <a:pos x="6" y="1"/>
                    </a:cxn>
                    <a:cxn ang="0">
                      <a:pos x="5" y="3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4" y="58"/>
                    </a:cxn>
                    <a:cxn ang="0">
                      <a:pos x="4" y="58"/>
                    </a:cxn>
                    <a:cxn ang="0">
                      <a:pos x="5" y="80"/>
                    </a:cxn>
                    <a:cxn ang="0">
                      <a:pos x="4" y="94"/>
                    </a:cxn>
                    <a:cxn ang="0">
                      <a:pos x="3" y="98"/>
                    </a:cxn>
                    <a:cxn ang="0">
                      <a:pos x="2" y="100"/>
                    </a:cxn>
                    <a:cxn ang="0">
                      <a:pos x="2" y="100"/>
                    </a:cxn>
                    <a:cxn ang="0">
                      <a:pos x="0" y="101"/>
                    </a:cxn>
                    <a:cxn ang="0">
                      <a:pos x="0" y="103"/>
                    </a:cxn>
                    <a:cxn ang="0">
                      <a:pos x="0" y="105"/>
                    </a:cxn>
                    <a:cxn ang="0">
                      <a:pos x="0" y="106"/>
                    </a:cxn>
                    <a:cxn ang="0">
                      <a:pos x="1" y="108"/>
                    </a:cxn>
                    <a:cxn ang="0">
                      <a:pos x="3" y="108"/>
                    </a:cxn>
                    <a:cxn ang="0">
                      <a:pos x="5" y="109"/>
                    </a:cxn>
                    <a:cxn ang="0">
                      <a:pos x="7" y="108"/>
                    </a:cxn>
                    <a:cxn ang="0">
                      <a:pos x="7" y="108"/>
                    </a:cxn>
                    <a:cxn ang="0">
                      <a:pos x="9" y="106"/>
                    </a:cxn>
                    <a:cxn ang="0">
                      <a:pos x="11" y="102"/>
                    </a:cxn>
                    <a:cxn ang="0">
                      <a:pos x="12" y="97"/>
                    </a:cxn>
                    <a:cxn ang="0">
                      <a:pos x="13" y="91"/>
                    </a:cxn>
                    <a:cxn ang="0">
                      <a:pos x="13" y="81"/>
                    </a:cxn>
                    <a:cxn ang="0">
                      <a:pos x="13" y="73"/>
                    </a:cxn>
                    <a:cxn ang="0">
                      <a:pos x="13" y="73"/>
                    </a:cxn>
                  </a:cxnLst>
                  <a:rect l="0" t="0" r="r" b="b"/>
                  <a:pathLst>
                    <a:path w="14" h="109">
                      <a:moveTo>
                        <a:pt x="13" y="73"/>
                      </a:moveTo>
                      <a:lnTo>
                        <a:pt x="13" y="73"/>
                      </a:lnTo>
                      <a:lnTo>
                        <a:pt x="14" y="39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8"/>
                      </a:lnTo>
                      <a:lnTo>
                        <a:pt x="4" y="58"/>
                      </a:lnTo>
                      <a:lnTo>
                        <a:pt x="5" y="80"/>
                      </a:lnTo>
                      <a:lnTo>
                        <a:pt x="4" y="94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0"/>
                      </a:lnTo>
                      <a:lnTo>
                        <a:pt x="0" y="101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0" y="106"/>
                      </a:lnTo>
                      <a:lnTo>
                        <a:pt x="1" y="108"/>
                      </a:lnTo>
                      <a:lnTo>
                        <a:pt x="3" y="108"/>
                      </a:lnTo>
                      <a:lnTo>
                        <a:pt x="5" y="109"/>
                      </a:lnTo>
                      <a:lnTo>
                        <a:pt x="7" y="108"/>
                      </a:lnTo>
                      <a:lnTo>
                        <a:pt x="7" y="108"/>
                      </a:lnTo>
                      <a:lnTo>
                        <a:pt x="9" y="106"/>
                      </a:lnTo>
                      <a:lnTo>
                        <a:pt x="11" y="102"/>
                      </a:lnTo>
                      <a:lnTo>
                        <a:pt x="12" y="97"/>
                      </a:lnTo>
                      <a:lnTo>
                        <a:pt x="13" y="91"/>
                      </a:lnTo>
                      <a:lnTo>
                        <a:pt x="13" y="8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05" name="Freeform 848">
                  <a:extLst>
                    <a:ext uri="{FF2B5EF4-FFF2-40B4-BE49-F238E27FC236}">
                      <a16:creationId xmlns:a16="http://schemas.microsoft.com/office/drawing/2014/main" id="{B563BDAE-3080-49BD-B0B3-7F8E84906B82}"/>
                    </a:ext>
                  </a:extLst>
                </p:cNvPr>
                <p:cNvSpPr/>
                <p:nvPr/>
              </p:nvSpPr>
              <p:spPr bwMode="auto">
                <a:xfrm>
                  <a:off x="2665413" y="1757363"/>
                  <a:ext cx="19050" cy="52388"/>
                </a:xfrm>
                <a:custGeom>
                  <a:avLst/>
                  <a:gdLst/>
                  <a:ahLst/>
                  <a:cxnLst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7" y="14"/>
                    </a:cxn>
                    <a:cxn ang="0">
                      <a:pos x="24" y="24"/>
                    </a:cxn>
                    <a:cxn ang="0">
                      <a:pos x="20" y="33"/>
                    </a:cxn>
                    <a:cxn ang="0">
                      <a:pos x="17" y="42"/>
                    </a:cxn>
                    <a:cxn ang="0">
                      <a:pos x="17" y="42"/>
                    </a:cxn>
                    <a:cxn ang="0">
                      <a:pos x="13" y="56"/>
                    </a:cxn>
                    <a:cxn ang="0">
                      <a:pos x="8" y="68"/>
                    </a:cxn>
                    <a:cxn ang="0">
                      <a:pos x="4" y="81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5"/>
                    </a:cxn>
                    <a:cxn ang="0">
                      <a:pos x="0" y="97"/>
                    </a:cxn>
                    <a:cxn ang="0">
                      <a:pos x="1" y="98"/>
                    </a:cxn>
                    <a:cxn ang="0">
                      <a:pos x="3" y="99"/>
                    </a:cxn>
                    <a:cxn ang="0">
                      <a:pos x="5" y="99"/>
                    </a:cxn>
                    <a:cxn ang="0">
                      <a:pos x="6" y="99"/>
                    </a:cxn>
                    <a:cxn ang="0">
                      <a:pos x="8" y="98"/>
                    </a:cxn>
                    <a:cxn ang="0">
                      <a:pos x="9" y="96"/>
                    </a:cxn>
                    <a:cxn ang="0">
                      <a:pos x="9" y="96"/>
                    </a:cxn>
                    <a:cxn ang="0">
                      <a:pos x="13" y="85"/>
                    </a:cxn>
                    <a:cxn ang="0">
                      <a:pos x="17" y="73"/>
                    </a:cxn>
                    <a:cxn ang="0">
                      <a:pos x="26" y="51"/>
                    </a:cxn>
                    <a:cxn ang="0">
                      <a:pos x="30" y="39"/>
                    </a:cxn>
                    <a:cxn ang="0">
                      <a:pos x="33" y="28"/>
                    </a:cxn>
                    <a:cxn ang="0">
                      <a:pos x="36" y="16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2"/>
                    </a:cxn>
                    <a:cxn ang="0">
                      <a:pos x="36" y="1"/>
                    </a:cxn>
                    <a:cxn ang="0">
                      <a:pos x="35" y="0"/>
                    </a:cxn>
                    <a:cxn ang="0">
                      <a:pos x="33" y="0"/>
                    </a:cxn>
                    <a:cxn ang="0">
                      <a:pos x="31" y="0"/>
                    </a:cxn>
                    <a:cxn ang="0">
                      <a:pos x="30" y="1"/>
                    </a:cxn>
                    <a:cxn ang="0">
                      <a:pos x="29" y="2"/>
                    </a:cxn>
                    <a:cxn ang="0">
                      <a:pos x="28" y="4"/>
                    </a:cxn>
                    <a:cxn ang="0">
                      <a:pos x="28" y="4"/>
                    </a:cxn>
                  </a:cxnLst>
                  <a:rect l="0" t="0" r="r" b="b"/>
                  <a:pathLst>
                    <a:path w="37" h="99">
                      <a:moveTo>
                        <a:pt x="28" y="4"/>
                      </a:moveTo>
                      <a:lnTo>
                        <a:pt x="28" y="4"/>
                      </a:lnTo>
                      <a:lnTo>
                        <a:pt x="27" y="14"/>
                      </a:lnTo>
                      <a:lnTo>
                        <a:pt x="24" y="24"/>
                      </a:lnTo>
                      <a:lnTo>
                        <a:pt x="20" y="33"/>
                      </a:lnTo>
                      <a:lnTo>
                        <a:pt x="17" y="42"/>
                      </a:lnTo>
                      <a:lnTo>
                        <a:pt x="17" y="42"/>
                      </a:lnTo>
                      <a:lnTo>
                        <a:pt x="13" y="56"/>
                      </a:lnTo>
                      <a:lnTo>
                        <a:pt x="8" y="68"/>
                      </a:lnTo>
                      <a:lnTo>
                        <a:pt x="4" y="81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1" y="98"/>
                      </a:lnTo>
                      <a:lnTo>
                        <a:pt x="3" y="99"/>
                      </a:lnTo>
                      <a:lnTo>
                        <a:pt x="5" y="99"/>
                      </a:lnTo>
                      <a:lnTo>
                        <a:pt x="6" y="99"/>
                      </a:lnTo>
                      <a:lnTo>
                        <a:pt x="8" y="98"/>
                      </a:lnTo>
                      <a:lnTo>
                        <a:pt x="9" y="96"/>
                      </a:lnTo>
                      <a:lnTo>
                        <a:pt x="9" y="96"/>
                      </a:lnTo>
                      <a:lnTo>
                        <a:pt x="13" y="85"/>
                      </a:lnTo>
                      <a:lnTo>
                        <a:pt x="17" y="73"/>
                      </a:lnTo>
                      <a:lnTo>
                        <a:pt x="26" y="51"/>
                      </a:lnTo>
                      <a:lnTo>
                        <a:pt x="30" y="39"/>
                      </a:lnTo>
                      <a:lnTo>
                        <a:pt x="33" y="28"/>
                      </a:lnTo>
                      <a:lnTo>
                        <a:pt x="36" y="16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6" y="1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9" y="2"/>
                      </a:lnTo>
                      <a:lnTo>
                        <a:pt x="28" y="4"/>
                      </a:lnTo>
                      <a:lnTo>
                        <a:pt x="28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06" name="Freeform 849">
                  <a:extLst>
                    <a:ext uri="{FF2B5EF4-FFF2-40B4-BE49-F238E27FC236}">
                      <a16:creationId xmlns:a16="http://schemas.microsoft.com/office/drawing/2014/main" id="{B3C78A01-846F-40A5-8AFC-9414703A7CB5}"/>
                    </a:ext>
                  </a:extLst>
                </p:cNvPr>
                <p:cNvSpPr/>
                <p:nvPr/>
              </p:nvSpPr>
              <p:spPr bwMode="auto">
                <a:xfrm>
                  <a:off x="2697163" y="1725613"/>
                  <a:ext cx="15875" cy="52388"/>
                </a:xfrm>
                <a:custGeom>
                  <a:avLst/>
                  <a:gdLst/>
                  <a:ahLst/>
                  <a:cxnLst>
                    <a:cxn ang="0">
                      <a:pos x="15" y="91"/>
                    </a:cxn>
                    <a:cxn ang="0">
                      <a:pos x="15" y="91"/>
                    </a:cxn>
                    <a:cxn ang="0">
                      <a:pos x="20" y="82"/>
                    </a:cxn>
                    <a:cxn ang="0">
                      <a:pos x="24" y="71"/>
                    </a:cxn>
                    <a:cxn ang="0">
                      <a:pos x="27" y="61"/>
                    </a:cxn>
                    <a:cxn ang="0">
                      <a:pos x="28" y="50"/>
                    </a:cxn>
                    <a:cxn ang="0">
                      <a:pos x="29" y="38"/>
                    </a:cxn>
                    <a:cxn ang="0">
                      <a:pos x="29" y="27"/>
                    </a:cxn>
                    <a:cxn ang="0">
                      <a:pos x="29" y="5"/>
                    </a:cxn>
                    <a:cxn ang="0">
                      <a:pos x="29" y="5"/>
                    </a:cxn>
                    <a:cxn ang="0">
                      <a:pos x="28" y="3"/>
                    </a:cxn>
                    <a:cxn ang="0">
                      <a:pos x="27" y="1"/>
                    </a:cxn>
                    <a:cxn ang="0">
                      <a:pos x="26" y="1"/>
                    </a:cxn>
                    <a:cxn ang="0">
                      <a:pos x="24" y="0"/>
                    </a:cxn>
                    <a:cxn ang="0">
                      <a:pos x="22" y="1"/>
                    </a:cxn>
                    <a:cxn ang="0">
                      <a:pos x="21" y="1"/>
                    </a:cxn>
                    <a:cxn ang="0">
                      <a:pos x="20" y="3"/>
                    </a:cxn>
                    <a:cxn ang="0">
                      <a:pos x="20" y="5"/>
                    </a:cxn>
                    <a:cxn ang="0">
                      <a:pos x="20" y="5"/>
                    </a:cxn>
                    <a:cxn ang="0">
                      <a:pos x="20" y="26"/>
                    </a:cxn>
                    <a:cxn ang="0">
                      <a:pos x="19" y="47"/>
                    </a:cxn>
                    <a:cxn ang="0">
                      <a:pos x="18" y="58"/>
                    </a:cxn>
                    <a:cxn ang="0">
                      <a:pos x="16" y="67"/>
                    </a:cxn>
                    <a:cxn ang="0">
                      <a:pos x="11" y="76"/>
                    </a:cxn>
                    <a:cxn ang="0">
                      <a:pos x="6" y="86"/>
                    </a:cxn>
                    <a:cxn ang="0">
                      <a:pos x="6" y="86"/>
                    </a:cxn>
                    <a:cxn ang="0">
                      <a:pos x="3" y="87"/>
                    </a:cxn>
                    <a:cxn ang="0">
                      <a:pos x="2" y="89"/>
                    </a:cxn>
                    <a:cxn ang="0">
                      <a:pos x="1" y="91"/>
                    </a:cxn>
                    <a:cxn ang="0">
                      <a:pos x="0" y="95"/>
                    </a:cxn>
                    <a:cxn ang="0">
                      <a:pos x="0" y="95"/>
                    </a:cxn>
                    <a:cxn ang="0">
                      <a:pos x="1" y="97"/>
                    </a:cxn>
                    <a:cxn ang="0">
                      <a:pos x="3" y="99"/>
                    </a:cxn>
                    <a:cxn ang="0">
                      <a:pos x="6" y="99"/>
                    </a:cxn>
                    <a:cxn ang="0">
                      <a:pos x="8" y="98"/>
                    </a:cxn>
                    <a:cxn ang="0">
                      <a:pos x="8" y="98"/>
                    </a:cxn>
                    <a:cxn ang="0">
                      <a:pos x="11" y="94"/>
                    </a:cxn>
                    <a:cxn ang="0">
                      <a:pos x="11" y="94"/>
                    </a:cxn>
                    <a:cxn ang="0">
                      <a:pos x="14" y="93"/>
                    </a:cxn>
                    <a:cxn ang="0">
                      <a:pos x="15" y="91"/>
                    </a:cxn>
                    <a:cxn ang="0">
                      <a:pos x="15" y="91"/>
                    </a:cxn>
                  </a:cxnLst>
                  <a:rect l="0" t="0" r="r" b="b"/>
                  <a:pathLst>
                    <a:path w="29" h="99">
                      <a:moveTo>
                        <a:pt x="15" y="91"/>
                      </a:moveTo>
                      <a:lnTo>
                        <a:pt x="15" y="91"/>
                      </a:lnTo>
                      <a:lnTo>
                        <a:pt x="20" y="82"/>
                      </a:lnTo>
                      <a:lnTo>
                        <a:pt x="24" y="71"/>
                      </a:lnTo>
                      <a:lnTo>
                        <a:pt x="27" y="61"/>
                      </a:lnTo>
                      <a:lnTo>
                        <a:pt x="28" y="50"/>
                      </a:lnTo>
                      <a:lnTo>
                        <a:pt x="29" y="38"/>
                      </a:lnTo>
                      <a:lnTo>
                        <a:pt x="29" y="27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8" y="3"/>
                      </a:lnTo>
                      <a:lnTo>
                        <a:pt x="27" y="1"/>
                      </a:lnTo>
                      <a:lnTo>
                        <a:pt x="26" y="1"/>
                      </a:lnTo>
                      <a:lnTo>
                        <a:pt x="24" y="0"/>
                      </a:lnTo>
                      <a:lnTo>
                        <a:pt x="22" y="1"/>
                      </a:lnTo>
                      <a:lnTo>
                        <a:pt x="21" y="1"/>
                      </a:lnTo>
                      <a:lnTo>
                        <a:pt x="20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0" y="26"/>
                      </a:lnTo>
                      <a:lnTo>
                        <a:pt x="19" y="47"/>
                      </a:lnTo>
                      <a:lnTo>
                        <a:pt x="18" y="58"/>
                      </a:lnTo>
                      <a:lnTo>
                        <a:pt x="16" y="67"/>
                      </a:lnTo>
                      <a:lnTo>
                        <a:pt x="11" y="76"/>
                      </a:lnTo>
                      <a:lnTo>
                        <a:pt x="6" y="86"/>
                      </a:lnTo>
                      <a:lnTo>
                        <a:pt x="6" y="86"/>
                      </a:lnTo>
                      <a:lnTo>
                        <a:pt x="3" y="87"/>
                      </a:lnTo>
                      <a:lnTo>
                        <a:pt x="2" y="89"/>
                      </a:lnTo>
                      <a:lnTo>
                        <a:pt x="1" y="91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1" y="97"/>
                      </a:lnTo>
                      <a:lnTo>
                        <a:pt x="3" y="99"/>
                      </a:lnTo>
                      <a:lnTo>
                        <a:pt x="6" y="99"/>
                      </a:lnTo>
                      <a:lnTo>
                        <a:pt x="8" y="98"/>
                      </a:lnTo>
                      <a:lnTo>
                        <a:pt x="8" y="98"/>
                      </a:lnTo>
                      <a:lnTo>
                        <a:pt x="11" y="94"/>
                      </a:lnTo>
                      <a:lnTo>
                        <a:pt x="11" y="94"/>
                      </a:lnTo>
                      <a:lnTo>
                        <a:pt x="14" y="93"/>
                      </a:lnTo>
                      <a:lnTo>
                        <a:pt x="15" y="91"/>
                      </a:lnTo>
                      <a:lnTo>
                        <a:pt x="15" y="9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07" name="Freeform 850">
                  <a:extLst>
                    <a:ext uri="{FF2B5EF4-FFF2-40B4-BE49-F238E27FC236}">
                      <a16:creationId xmlns:a16="http://schemas.microsoft.com/office/drawing/2014/main" id="{5B3A4EF9-2F40-4383-B6F4-7BE8AF4B4545}"/>
                    </a:ext>
                  </a:extLst>
                </p:cNvPr>
                <p:cNvSpPr/>
                <p:nvPr/>
              </p:nvSpPr>
              <p:spPr bwMode="auto">
                <a:xfrm>
                  <a:off x="2732088" y="1708150"/>
                  <a:ext cx="11113" cy="53975"/>
                </a:xfrm>
                <a:custGeom>
                  <a:avLst/>
                  <a:gdLst/>
                  <a:ahLst/>
                  <a:cxnLst>
                    <a:cxn ang="0">
                      <a:pos x="20" y="5"/>
                    </a:cxn>
                    <a:cxn ang="0">
                      <a:pos x="20" y="5"/>
                    </a:cxn>
                    <a:cxn ang="0">
                      <a:pos x="19" y="3"/>
                    </a:cxn>
                    <a:cxn ang="0">
                      <a:pos x="18" y="1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14" y="0"/>
                    </a:cxn>
                    <a:cxn ang="0">
                      <a:pos x="12" y="1"/>
                    </a:cxn>
                    <a:cxn ang="0">
                      <a:pos x="11" y="3"/>
                    </a:cxn>
                    <a:cxn ang="0">
                      <a:pos x="11" y="5"/>
                    </a:cxn>
                    <a:cxn ang="0">
                      <a:pos x="11" y="5"/>
                    </a:cxn>
                    <a:cxn ang="0">
                      <a:pos x="12" y="28"/>
                    </a:cxn>
                    <a:cxn ang="0">
                      <a:pos x="13" y="53"/>
                    </a:cxn>
                    <a:cxn ang="0">
                      <a:pos x="13" y="64"/>
                    </a:cxn>
                    <a:cxn ang="0">
                      <a:pos x="11" y="75"/>
                    </a:cxn>
                    <a:cxn ang="0">
                      <a:pos x="7" y="87"/>
                    </a:cxn>
                    <a:cxn ang="0">
                      <a:pos x="4" y="92"/>
                    </a:cxn>
                    <a:cxn ang="0">
                      <a:pos x="1" y="97"/>
                    </a:cxn>
                    <a:cxn ang="0">
                      <a:pos x="1" y="97"/>
                    </a:cxn>
                    <a:cxn ang="0">
                      <a:pos x="0" y="99"/>
                    </a:cxn>
                    <a:cxn ang="0">
                      <a:pos x="0" y="100"/>
                    </a:cxn>
                    <a:cxn ang="0">
                      <a:pos x="1" y="102"/>
                    </a:cxn>
                    <a:cxn ang="0">
                      <a:pos x="3" y="103"/>
                    </a:cxn>
                    <a:cxn ang="0">
                      <a:pos x="6" y="104"/>
                    </a:cxn>
                    <a:cxn ang="0">
                      <a:pos x="8" y="103"/>
                    </a:cxn>
                    <a:cxn ang="0">
                      <a:pos x="10" y="102"/>
                    </a:cxn>
                    <a:cxn ang="0">
                      <a:pos x="10" y="102"/>
                    </a:cxn>
                    <a:cxn ang="0">
                      <a:pos x="13" y="96"/>
                    </a:cxn>
                    <a:cxn ang="0">
                      <a:pos x="16" y="91"/>
                    </a:cxn>
                    <a:cxn ang="0">
                      <a:pos x="20" y="79"/>
                    </a:cxn>
                    <a:cxn ang="0">
                      <a:pos x="22" y="67"/>
                    </a:cxn>
                    <a:cxn ang="0">
                      <a:pos x="22" y="55"/>
                    </a:cxn>
                    <a:cxn ang="0">
                      <a:pos x="22" y="42"/>
                    </a:cxn>
                    <a:cxn ang="0">
                      <a:pos x="21" y="29"/>
                    </a:cxn>
                    <a:cxn ang="0">
                      <a:pos x="20" y="5"/>
                    </a:cxn>
                    <a:cxn ang="0">
                      <a:pos x="20" y="5"/>
                    </a:cxn>
                  </a:cxnLst>
                  <a:rect l="0" t="0" r="r" b="b"/>
                  <a:pathLst>
                    <a:path w="22" h="104">
                      <a:moveTo>
                        <a:pt x="20" y="5"/>
                      </a:moveTo>
                      <a:lnTo>
                        <a:pt x="20" y="5"/>
                      </a:lnTo>
                      <a:lnTo>
                        <a:pt x="19" y="3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1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28"/>
                      </a:lnTo>
                      <a:lnTo>
                        <a:pt x="13" y="53"/>
                      </a:lnTo>
                      <a:lnTo>
                        <a:pt x="13" y="64"/>
                      </a:lnTo>
                      <a:lnTo>
                        <a:pt x="11" y="75"/>
                      </a:lnTo>
                      <a:lnTo>
                        <a:pt x="7" y="87"/>
                      </a:lnTo>
                      <a:lnTo>
                        <a:pt x="4" y="92"/>
                      </a:lnTo>
                      <a:lnTo>
                        <a:pt x="1" y="97"/>
                      </a:lnTo>
                      <a:lnTo>
                        <a:pt x="1" y="97"/>
                      </a:lnTo>
                      <a:lnTo>
                        <a:pt x="0" y="99"/>
                      </a:lnTo>
                      <a:lnTo>
                        <a:pt x="0" y="100"/>
                      </a:lnTo>
                      <a:lnTo>
                        <a:pt x="1" y="102"/>
                      </a:lnTo>
                      <a:lnTo>
                        <a:pt x="3" y="103"/>
                      </a:lnTo>
                      <a:lnTo>
                        <a:pt x="6" y="104"/>
                      </a:lnTo>
                      <a:lnTo>
                        <a:pt x="8" y="103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13" y="96"/>
                      </a:lnTo>
                      <a:lnTo>
                        <a:pt x="16" y="91"/>
                      </a:lnTo>
                      <a:lnTo>
                        <a:pt x="20" y="79"/>
                      </a:lnTo>
                      <a:lnTo>
                        <a:pt x="22" y="67"/>
                      </a:lnTo>
                      <a:lnTo>
                        <a:pt x="22" y="55"/>
                      </a:lnTo>
                      <a:lnTo>
                        <a:pt x="22" y="42"/>
                      </a:lnTo>
                      <a:lnTo>
                        <a:pt x="21" y="29"/>
                      </a:lnTo>
                      <a:lnTo>
                        <a:pt x="20" y="5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08" name="Freeform 851">
                  <a:extLst>
                    <a:ext uri="{FF2B5EF4-FFF2-40B4-BE49-F238E27FC236}">
                      <a16:creationId xmlns:a16="http://schemas.microsoft.com/office/drawing/2014/main" id="{832E26D7-3B02-4301-863C-9AA2BC24E4BF}"/>
                    </a:ext>
                  </a:extLst>
                </p:cNvPr>
                <p:cNvSpPr/>
                <p:nvPr/>
              </p:nvSpPr>
              <p:spPr bwMode="auto">
                <a:xfrm>
                  <a:off x="2765425" y="1674813"/>
                  <a:ext cx="7938" cy="55563"/>
                </a:xfrm>
                <a:custGeom>
                  <a:avLst/>
                  <a:gdLst/>
                  <a:ahLst/>
                  <a:cxnLst>
                    <a:cxn ang="0">
                      <a:pos x="15" y="94"/>
                    </a:cxn>
                    <a:cxn ang="0">
                      <a:pos x="15" y="94"/>
                    </a:cxn>
                    <a:cxn ang="0">
                      <a:pos x="14" y="72"/>
                    </a:cxn>
                    <a:cxn ang="0">
                      <a:pos x="12" y="50"/>
                    </a:cxn>
                    <a:cxn ang="0">
                      <a:pos x="11" y="27"/>
                    </a:cxn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9" y="3"/>
                    </a:cxn>
                    <a:cxn ang="0">
                      <a:pos x="8" y="2"/>
                    </a:cxn>
                    <a:cxn ang="0">
                      <a:pos x="6" y="1"/>
                    </a:cxn>
                    <a:cxn ang="0">
                      <a:pos x="5" y="0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1" y="29"/>
                    </a:cxn>
                    <a:cxn ang="0">
                      <a:pos x="2" y="53"/>
                    </a:cxn>
                    <a:cxn ang="0">
                      <a:pos x="4" y="76"/>
                    </a:cxn>
                    <a:cxn ang="0">
                      <a:pos x="5" y="100"/>
                    </a:cxn>
                    <a:cxn ang="0">
                      <a:pos x="5" y="100"/>
                    </a:cxn>
                    <a:cxn ang="0">
                      <a:pos x="5" y="102"/>
                    </a:cxn>
                    <a:cxn ang="0">
                      <a:pos x="6" y="103"/>
                    </a:cxn>
                    <a:cxn ang="0">
                      <a:pos x="8" y="104"/>
                    </a:cxn>
                    <a:cxn ang="0">
                      <a:pos x="9" y="104"/>
                    </a:cxn>
                    <a:cxn ang="0">
                      <a:pos x="12" y="104"/>
                    </a:cxn>
                    <a:cxn ang="0">
                      <a:pos x="13" y="103"/>
                    </a:cxn>
                    <a:cxn ang="0">
                      <a:pos x="15" y="102"/>
                    </a:cxn>
                    <a:cxn ang="0">
                      <a:pos x="15" y="100"/>
                    </a:cxn>
                    <a:cxn ang="0">
                      <a:pos x="15" y="95"/>
                    </a:cxn>
                    <a:cxn ang="0">
                      <a:pos x="15" y="95"/>
                    </a:cxn>
                    <a:cxn ang="0">
                      <a:pos x="15" y="94"/>
                    </a:cxn>
                    <a:cxn ang="0">
                      <a:pos x="15" y="94"/>
                    </a:cxn>
                  </a:cxnLst>
                  <a:rect l="0" t="0" r="r" b="b"/>
                  <a:pathLst>
                    <a:path w="15" h="104">
                      <a:moveTo>
                        <a:pt x="15" y="94"/>
                      </a:moveTo>
                      <a:lnTo>
                        <a:pt x="15" y="94"/>
                      </a:lnTo>
                      <a:lnTo>
                        <a:pt x="14" y="72"/>
                      </a:lnTo>
                      <a:lnTo>
                        <a:pt x="12" y="50"/>
                      </a:lnTo>
                      <a:lnTo>
                        <a:pt x="11" y="27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29"/>
                      </a:lnTo>
                      <a:lnTo>
                        <a:pt x="2" y="53"/>
                      </a:lnTo>
                      <a:lnTo>
                        <a:pt x="4" y="76"/>
                      </a:lnTo>
                      <a:lnTo>
                        <a:pt x="5" y="100"/>
                      </a:lnTo>
                      <a:lnTo>
                        <a:pt x="5" y="100"/>
                      </a:lnTo>
                      <a:lnTo>
                        <a:pt x="5" y="102"/>
                      </a:lnTo>
                      <a:lnTo>
                        <a:pt x="6" y="103"/>
                      </a:lnTo>
                      <a:lnTo>
                        <a:pt x="8" y="104"/>
                      </a:lnTo>
                      <a:lnTo>
                        <a:pt x="9" y="104"/>
                      </a:lnTo>
                      <a:lnTo>
                        <a:pt x="12" y="104"/>
                      </a:lnTo>
                      <a:lnTo>
                        <a:pt x="13" y="103"/>
                      </a:lnTo>
                      <a:lnTo>
                        <a:pt x="15" y="102"/>
                      </a:lnTo>
                      <a:lnTo>
                        <a:pt x="15" y="100"/>
                      </a:lnTo>
                      <a:lnTo>
                        <a:pt x="15" y="95"/>
                      </a:lnTo>
                      <a:lnTo>
                        <a:pt x="15" y="95"/>
                      </a:lnTo>
                      <a:lnTo>
                        <a:pt x="15" y="94"/>
                      </a:lnTo>
                      <a:lnTo>
                        <a:pt x="15" y="9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09" name="Freeform 852">
                  <a:extLst>
                    <a:ext uri="{FF2B5EF4-FFF2-40B4-BE49-F238E27FC236}">
                      <a16:creationId xmlns:a16="http://schemas.microsoft.com/office/drawing/2014/main" id="{DF7A7EF4-2A41-4792-A160-7A4D1D82839C}"/>
                    </a:ext>
                  </a:extLst>
                </p:cNvPr>
                <p:cNvSpPr/>
                <p:nvPr/>
              </p:nvSpPr>
              <p:spPr bwMode="auto">
                <a:xfrm>
                  <a:off x="2792413" y="1638300"/>
                  <a:ext cx="7938" cy="53975"/>
                </a:xfrm>
                <a:custGeom>
                  <a:avLst/>
                  <a:gdLst/>
                  <a:ahLst/>
                  <a:cxnLst>
                    <a:cxn ang="0">
                      <a:pos x="13" y="4"/>
                    </a:cxn>
                    <a:cxn ang="0">
                      <a:pos x="13" y="4"/>
                    </a:cxn>
                    <a:cxn ang="0">
                      <a:pos x="13" y="2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5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5" y="28"/>
                    </a:cxn>
                    <a:cxn ang="0">
                      <a:pos x="5" y="51"/>
                    </a:cxn>
                    <a:cxn ang="0">
                      <a:pos x="5" y="63"/>
                    </a:cxn>
                    <a:cxn ang="0">
                      <a:pos x="4" y="74"/>
                    </a:cxn>
                    <a:cxn ang="0">
                      <a:pos x="3" y="85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100"/>
                    </a:cxn>
                    <a:cxn ang="0">
                      <a:pos x="0" y="101"/>
                    </a:cxn>
                    <a:cxn ang="0">
                      <a:pos x="1" y="102"/>
                    </a:cxn>
                    <a:cxn ang="0">
                      <a:pos x="3" y="103"/>
                    </a:cxn>
                    <a:cxn ang="0">
                      <a:pos x="5" y="103"/>
                    </a:cxn>
                    <a:cxn ang="0">
                      <a:pos x="6" y="103"/>
                    </a:cxn>
                    <a:cxn ang="0">
                      <a:pos x="8" y="102"/>
                    </a:cxn>
                    <a:cxn ang="0">
                      <a:pos x="9" y="100"/>
                    </a:cxn>
                    <a:cxn ang="0">
                      <a:pos x="9" y="100"/>
                    </a:cxn>
                    <a:cxn ang="0">
                      <a:pos x="11" y="89"/>
                    </a:cxn>
                    <a:cxn ang="0">
                      <a:pos x="13" y="76"/>
                    </a:cxn>
                    <a:cxn ang="0">
                      <a:pos x="14" y="64"/>
                    </a:cxn>
                    <a:cxn ang="0">
                      <a:pos x="15" y="52"/>
                    </a:cxn>
                    <a:cxn ang="0">
                      <a:pos x="14" y="28"/>
                    </a:cxn>
                    <a:cxn ang="0">
                      <a:pos x="13" y="4"/>
                    </a:cxn>
                    <a:cxn ang="0">
                      <a:pos x="13" y="4"/>
                    </a:cxn>
                  </a:cxnLst>
                  <a:rect l="0" t="0" r="r" b="b"/>
                  <a:pathLst>
                    <a:path w="15" h="103">
                      <a:moveTo>
                        <a:pt x="13" y="4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5" y="28"/>
                      </a:lnTo>
                      <a:lnTo>
                        <a:pt x="5" y="51"/>
                      </a:lnTo>
                      <a:lnTo>
                        <a:pt x="5" y="63"/>
                      </a:lnTo>
                      <a:lnTo>
                        <a:pt x="4" y="74"/>
                      </a:lnTo>
                      <a:lnTo>
                        <a:pt x="3" y="85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0" y="101"/>
                      </a:lnTo>
                      <a:lnTo>
                        <a:pt x="1" y="102"/>
                      </a:lnTo>
                      <a:lnTo>
                        <a:pt x="3" y="103"/>
                      </a:lnTo>
                      <a:lnTo>
                        <a:pt x="5" y="103"/>
                      </a:lnTo>
                      <a:lnTo>
                        <a:pt x="6" y="103"/>
                      </a:lnTo>
                      <a:lnTo>
                        <a:pt x="8" y="102"/>
                      </a:lnTo>
                      <a:lnTo>
                        <a:pt x="9" y="100"/>
                      </a:lnTo>
                      <a:lnTo>
                        <a:pt x="9" y="100"/>
                      </a:lnTo>
                      <a:lnTo>
                        <a:pt x="11" y="89"/>
                      </a:lnTo>
                      <a:lnTo>
                        <a:pt x="13" y="76"/>
                      </a:lnTo>
                      <a:lnTo>
                        <a:pt x="14" y="64"/>
                      </a:lnTo>
                      <a:lnTo>
                        <a:pt x="15" y="52"/>
                      </a:lnTo>
                      <a:lnTo>
                        <a:pt x="14" y="28"/>
                      </a:lnTo>
                      <a:lnTo>
                        <a:pt x="13" y="4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86" name="Freeform 853">
                  <a:extLst>
                    <a:ext uri="{FF2B5EF4-FFF2-40B4-BE49-F238E27FC236}">
                      <a16:creationId xmlns:a16="http://schemas.microsoft.com/office/drawing/2014/main" id="{A1036334-672C-4ECF-93C4-036ABE7772E2}"/>
                    </a:ext>
                  </a:extLst>
                </p:cNvPr>
                <p:cNvSpPr/>
                <p:nvPr/>
              </p:nvSpPr>
              <p:spPr bwMode="auto">
                <a:xfrm>
                  <a:off x="2817813" y="1609725"/>
                  <a:ext cx="7938" cy="42863"/>
                </a:xfrm>
                <a:custGeom>
                  <a:avLst/>
                  <a:gdLst/>
                  <a:ahLst/>
                  <a:cxnLst>
                    <a:cxn ang="0">
                      <a:pos x="10" y="5"/>
                    </a:cxn>
                    <a:cxn ang="0">
                      <a:pos x="10" y="5"/>
                    </a:cxn>
                    <a:cxn ang="0">
                      <a:pos x="9" y="3"/>
                    </a:cxn>
                    <a:cxn ang="0">
                      <a:pos x="8" y="1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14"/>
                    </a:cxn>
                    <a:cxn ang="0">
                      <a:pos x="2" y="24"/>
                    </a:cxn>
                    <a:cxn ang="0">
                      <a:pos x="3" y="33"/>
                    </a:cxn>
                    <a:cxn ang="0">
                      <a:pos x="5" y="42"/>
                    </a:cxn>
                    <a:cxn ang="0">
                      <a:pos x="5" y="42"/>
                    </a:cxn>
                    <a:cxn ang="0">
                      <a:pos x="5" y="59"/>
                    </a:cxn>
                    <a:cxn ang="0">
                      <a:pos x="5" y="75"/>
                    </a:cxn>
                    <a:cxn ang="0">
                      <a:pos x="5" y="75"/>
                    </a:cxn>
                    <a:cxn ang="0">
                      <a:pos x="6" y="77"/>
                    </a:cxn>
                    <a:cxn ang="0">
                      <a:pos x="7" y="80"/>
                    </a:cxn>
                    <a:cxn ang="0">
                      <a:pos x="8" y="81"/>
                    </a:cxn>
                    <a:cxn ang="0">
                      <a:pos x="10" y="81"/>
                    </a:cxn>
                    <a:cxn ang="0">
                      <a:pos x="11" y="81"/>
                    </a:cxn>
                    <a:cxn ang="0">
                      <a:pos x="13" y="80"/>
                    </a:cxn>
                    <a:cxn ang="0">
                      <a:pos x="14" y="77"/>
                    </a:cxn>
                    <a:cxn ang="0">
                      <a:pos x="14" y="75"/>
                    </a:cxn>
                    <a:cxn ang="0">
                      <a:pos x="14" y="42"/>
                    </a:cxn>
                    <a:cxn ang="0">
                      <a:pos x="14" y="42"/>
                    </a:cxn>
                    <a:cxn ang="0">
                      <a:pos x="14" y="33"/>
                    </a:cxn>
                    <a:cxn ang="0">
                      <a:pos x="12" y="24"/>
                    </a:cxn>
                    <a:cxn ang="0">
                      <a:pos x="11" y="14"/>
                    </a:cxn>
                    <a:cxn ang="0">
                      <a:pos x="10" y="5"/>
                    </a:cxn>
                    <a:cxn ang="0">
                      <a:pos x="10" y="5"/>
                    </a:cxn>
                  </a:cxnLst>
                  <a:rect l="0" t="0" r="r" b="b"/>
                  <a:pathLst>
                    <a:path w="14" h="81">
                      <a:moveTo>
                        <a:pt x="10" y="5"/>
                      </a:moveTo>
                      <a:lnTo>
                        <a:pt x="10" y="5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4"/>
                      </a:lnTo>
                      <a:lnTo>
                        <a:pt x="2" y="24"/>
                      </a:lnTo>
                      <a:lnTo>
                        <a:pt x="3" y="33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59"/>
                      </a:lnTo>
                      <a:lnTo>
                        <a:pt x="5" y="75"/>
                      </a:lnTo>
                      <a:lnTo>
                        <a:pt x="5" y="75"/>
                      </a:lnTo>
                      <a:lnTo>
                        <a:pt x="6" y="77"/>
                      </a:lnTo>
                      <a:lnTo>
                        <a:pt x="7" y="80"/>
                      </a:lnTo>
                      <a:lnTo>
                        <a:pt x="8" y="81"/>
                      </a:lnTo>
                      <a:lnTo>
                        <a:pt x="10" y="81"/>
                      </a:lnTo>
                      <a:lnTo>
                        <a:pt x="11" y="81"/>
                      </a:lnTo>
                      <a:lnTo>
                        <a:pt x="13" y="80"/>
                      </a:lnTo>
                      <a:lnTo>
                        <a:pt x="14" y="77"/>
                      </a:lnTo>
                      <a:lnTo>
                        <a:pt x="14" y="75"/>
                      </a:lnTo>
                      <a:lnTo>
                        <a:pt x="14" y="42"/>
                      </a:lnTo>
                      <a:lnTo>
                        <a:pt x="14" y="42"/>
                      </a:lnTo>
                      <a:lnTo>
                        <a:pt x="14" y="33"/>
                      </a:lnTo>
                      <a:lnTo>
                        <a:pt x="12" y="24"/>
                      </a:lnTo>
                      <a:lnTo>
                        <a:pt x="11" y="14"/>
                      </a:lnTo>
                      <a:lnTo>
                        <a:pt x="10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87" name="Freeform 854">
                  <a:extLst>
                    <a:ext uri="{FF2B5EF4-FFF2-40B4-BE49-F238E27FC236}">
                      <a16:creationId xmlns:a16="http://schemas.microsoft.com/office/drawing/2014/main" id="{C0FB625F-08C9-4855-B329-E5D5C40C47CC}"/>
                    </a:ext>
                  </a:extLst>
                </p:cNvPr>
                <p:cNvSpPr/>
                <p:nvPr/>
              </p:nvSpPr>
              <p:spPr bwMode="auto">
                <a:xfrm>
                  <a:off x="2847975" y="1576388"/>
                  <a:ext cx="7938" cy="33338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8" y="3"/>
                    </a:cxn>
                    <a:cxn ang="0">
                      <a:pos x="7" y="2"/>
                    </a:cxn>
                    <a:cxn ang="0">
                      <a:pos x="6" y="1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19"/>
                    </a:cxn>
                    <a:cxn ang="0">
                      <a:pos x="2" y="31"/>
                    </a:cxn>
                    <a:cxn ang="0">
                      <a:pos x="3" y="44"/>
                    </a:cxn>
                    <a:cxn ang="0">
                      <a:pos x="4" y="57"/>
                    </a:cxn>
                    <a:cxn ang="0">
                      <a:pos x="4" y="57"/>
                    </a:cxn>
                    <a:cxn ang="0">
                      <a:pos x="5" y="59"/>
                    </a:cxn>
                    <a:cxn ang="0">
                      <a:pos x="6" y="61"/>
                    </a:cxn>
                    <a:cxn ang="0">
                      <a:pos x="7" y="62"/>
                    </a:cxn>
                    <a:cxn ang="0">
                      <a:pos x="9" y="62"/>
                    </a:cxn>
                    <a:cxn ang="0">
                      <a:pos x="12" y="62"/>
                    </a:cxn>
                    <a:cxn ang="0">
                      <a:pos x="13" y="61"/>
                    </a:cxn>
                    <a:cxn ang="0">
                      <a:pos x="14" y="59"/>
                    </a:cxn>
                    <a:cxn ang="0">
                      <a:pos x="14" y="57"/>
                    </a:cxn>
                    <a:cxn ang="0">
                      <a:pos x="14" y="57"/>
                    </a:cxn>
                    <a:cxn ang="0">
                      <a:pos x="14" y="44"/>
                    </a:cxn>
                    <a:cxn ang="0">
                      <a:pos x="12" y="31"/>
                    </a:cxn>
                    <a:cxn ang="0">
                      <a:pos x="11" y="19"/>
                    </a:cxn>
                    <a:cxn ang="0">
                      <a:pos x="9" y="5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14" h="62">
                      <a:moveTo>
                        <a:pt x="9" y="5"/>
                      </a:moveTo>
                      <a:lnTo>
                        <a:pt x="9" y="5"/>
                      </a:lnTo>
                      <a:lnTo>
                        <a:pt x="8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9"/>
                      </a:lnTo>
                      <a:lnTo>
                        <a:pt x="2" y="31"/>
                      </a:lnTo>
                      <a:lnTo>
                        <a:pt x="3" y="44"/>
                      </a:lnTo>
                      <a:lnTo>
                        <a:pt x="4" y="57"/>
                      </a:lnTo>
                      <a:lnTo>
                        <a:pt x="4" y="57"/>
                      </a:lnTo>
                      <a:lnTo>
                        <a:pt x="5" y="59"/>
                      </a:lnTo>
                      <a:lnTo>
                        <a:pt x="6" y="61"/>
                      </a:lnTo>
                      <a:lnTo>
                        <a:pt x="7" y="62"/>
                      </a:lnTo>
                      <a:lnTo>
                        <a:pt x="9" y="62"/>
                      </a:lnTo>
                      <a:lnTo>
                        <a:pt x="12" y="62"/>
                      </a:lnTo>
                      <a:lnTo>
                        <a:pt x="13" y="61"/>
                      </a:lnTo>
                      <a:lnTo>
                        <a:pt x="14" y="59"/>
                      </a:lnTo>
                      <a:lnTo>
                        <a:pt x="14" y="57"/>
                      </a:lnTo>
                      <a:lnTo>
                        <a:pt x="14" y="57"/>
                      </a:lnTo>
                      <a:lnTo>
                        <a:pt x="14" y="44"/>
                      </a:lnTo>
                      <a:lnTo>
                        <a:pt x="12" y="31"/>
                      </a:lnTo>
                      <a:lnTo>
                        <a:pt x="11" y="19"/>
                      </a:lnTo>
                      <a:lnTo>
                        <a:pt x="9" y="5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88" name="Freeform 855">
                  <a:extLst>
                    <a:ext uri="{FF2B5EF4-FFF2-40B4-BE49-F238E27FC236}">
                      <a16:creationId xmlns:a16="http://schemas.microsoft.com/office/drawing/2014/main" id="{6261EC73-9AC7-49BB-883C-8BA32FDB8614}"/>
                    </a:ext>
                  </a:extLst>
                </p:cNvPr>
                <p:cNvSpPr/>
                <p:nvPr/>
              </p:nvSpPr>
              <p:spPr bwMode="auto">
                <a:xfrm>
                  <a:off x="2573338" y="1277938"/>
                  <a:ext cx="25400" cy="68263"/>
                </a:xfrm>
                <a:custGeom>
                  <a:avLst/>
                  <a:gdLst/>
                  <a:ahLst/>
                  <a:cxnLst>
                    <a:cxn ang="0">
                      <a:pos x="38" y="2"/>
                    </a:cxn>
                    <a:cxn ang="0">
                      <a:pos x="38" y="2"/>
                    </a:cxn>
                    <a:cxn ang="0">
                      <a:pos x="31" y="17"/>
                    </a:cxn>
                    <a:cxn ang="0">
                      <a:pos x="24" y="31"/>
                    </a:cxn>
                    <a:cxn ang="0">
                      <a:pos x="19" y="46"/>
                    </a:cxn>
                    <a:cxn ang="0">
                      <a:pos x="14" y="60"/>
                    </a:cxn>
                    <a:cxn ang="0">
                      <a:pos x="14" y="60"/>
                    </a:cxn>
                    <a:cxn ang="0">
                      <a:pos x="10" y="75"/>
                    </a:cxn>
                    <a:cxn ang="0">
                      <a:pos x="5" y="92"/>
                    </a:cxn>
                    <a:cxn ang="0">
                      <a:pos x="2" y="109"/>
                    </a:cxn>
                    <a:cxn ang="0">
                      <a:pos x="0" y="125"/>
                    </a:cxn>
                    <a:cxn ang="0">
                      <a:pos x="0" y="125"/>
                    </a:cxn>
                    <a:cxn ang="0">
                      <a:pos x="0" y="127"/>
                    </a:cxn>
                    <a:cxn ang="0">
                      <a:pos x="1" y="128"/>
                    </a:cxn>
                    <a:cxn ang="0">
                      <a:pos x="2" y="129"/>
                    </a:cxn>
                    <a:cxn ang="0">
                      <a:pos x="4" y="129"/>
                    </a:cxn>
                    <a:cxn ang="0">
                      <a:pos x="7" y="128"/>
                    </a:cxn>
                    <a:cxn ang="0">
                      <a:pos x="8" y="127"/>
                    </a:cxn>
                    <a:cxn ang="0">
                      <a:pos x="9" y="125"/>
                    </a:cxn>
                    <a:cxn ang="0">
                      <a:pos x="9" y="125"/>
                    </a:cxn>
                    <a:cxn ang="0">
                      <a:pos x="10" y="119"/>
                    </a:cxn>
                    <a:cxn ang="0">
                      <a:pos x="11" y="113"/>
                    </a:cxn>
                    <a:cxn ang="0">
                      <a:pos x="15" y="100"/>
                    </a:cxn>
                    <a:cxn ang="0">
                      <a:pos x="18" y="88"/>
                    </a:cxn>
                    <a:cxn ang="0">
                      <a:pos x="20" y="82"/>
                    </a:cxn>
                    <a:cxn ang="0">
                      <a:pos x="21" y="75"/>
                    </a:cxn>
                    <a:cxn ang="0">
                      <a:pos x="21" y="75"/>
                    </a:cxn>
                    <a:cxn ang="0">
                      <a:pos x="22" y="66"/>
                    </a:cxn>
                    <a:cxn ang="0">
                      <a:pos x="24" y="58"/>
                    </a:cxn>
                    <a:cxn ang="0">
                      <a:pos x="30" y="40"/>
                    </a:cxn>
                    <a:cxn ang="0">
                      <a:pos x="38" y="23"/>
                    </a:cxn>
                    <a:cxn ang="0">
                      <a:pos x="46" y="7"/>
                    </a:cxn>
                    <a:cxn ang="0">
                      <a:pos x="46" y="7"/>
                    </a:cxn>
                    <a:cxn ang="0">
                      <a:pos x="47" y="5"/>
                    </a:cxn>
                    <a:cxn ang="0">
                      <a:pos x="46" y="3"/>
                    </a:cxn>
                    <a:cxn ang="0">
                      <a:pos x="46" y="2"/>
                    </a:cxn>
                    <a:cxn ang="0">
                      <a:pos x="44" y="1"/>
                    </a:cxn>
                    <a:cxn ang="0">
                      <a:pos x="43" y="0"/>
                    </a:cxn>
                    <a:cxn ang="0">
                      <a:pos x="41" y="0"/>
                    </a:cxn>
                    <a:cxn ang="0">
                      <a:pos x="39" y="1"/>
                    </a:cxn>
                    <a:cxn ang="0">
                      <a:pos x="38" y="2"/>
                    </a:cxn>
                    <a:cxn ang="0">
                      <a:pos x="38" y="2"/>
                    </a:cxn>
                  </a:cxnLst>
                  <a:rect l="0" t="0" r="r" b="b"/>
                  <a:pathLst>
                    <a:path w="47" h="129">
                      <a:moveTo>
                        <a:pt x="38" y="2"/>
                      </a:moveTo>
                      <a:lnTo>
                        <a:pt x="38" y="2"/>
                      </a:lnTo>
                      <a:lnTo>
                        <a:pt x="31" y="17"/>
                      </a:lnTo>
                      <a:lnTo>
                        <a:pt x="24" y="31"/>
                      </a:lnTo>
                      <a:lnTo>
                        <a:pt x="19" y="46"/>
                      </a:lnTo>
                      <a:lnTo>
                        <a:pt x="14" y="60"/>
                      </a:lnTo>
                      <a:lnTo>
                        <a:pt x="14" y="60"/>
                      </a:lnTo>
                      <a:lnTo>
                        <a:pt x="10" y="75"/>
                      </a:lnTo>
                      <a:lnTo>
                        <a:pt x="5" y="92"/>
                      </a:lnTo>
                      <a:lnTo>
                        <a:pt x="2" y="109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27"/>
                      </a:lnTo>
                      <a:lnTo>
                        <a:pt x="1" y="128"/>
                      </a:lnTo>
                      <a:lnTo>
                        <a:pt x="2" y="129"/>
                      </a:lnTo>
                      <a:lnTo>
                        <a:pt x="4" y="129"/>
                      </a:lnTo>
                      <a:lnTo>
                        <a:pt x="7" y="128"/>
                      </a:lnTo>
                      <a:lnTo>
                        <a:pt x="8" y="127"/>
                      </a:lnTo>
                      <a:lnTo>
                        <a:pt x="9" y="125"/>
                      </a:lnTo>
                      <a:lnTo>
                        <a:pt x="9" y="125"/>
                      </a:lnTo>
                      <a:lnTo>
                        <a:pt x="10" y="119"/>
                      </a:lnTo>
                      <a:lnTo>
                        <a:pt x="11" y="113"/>
                      </a:lnTo>
                      <a:lnTo>
                        <a:pt x="15" y="100"/>
                      </a:lnTo>
                      <a:lnTo>
                        <a:pt x="18" y="88"/>
                      </a:lnTo>
                      <a:lnTo>
                        <a:pt x="20" y="82"/>
                      </a:lnTo>
                      <a:lnTo>
                        <a:pt x="21" y="75"/>
                      </a:lnTo>
                      <a:lnTo>
                        <a:pt x="21" y="75"/>
                      </a:lnTo>
                      <a:lnTo>
                        <a:pt x="22" y="66"/>
                      </a:lnTo>
                      <a:lnTo>
                        <a:pt x="24" y="58"/>
                      </a:lnTo>
                      <a:lnTo>
                        <a:pt x="30" y="40"/>
                      </a:lnTo>
                      <a:lnTo>
                        <a:pt x="38" y="23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7" y="5"/>
                      </a:lnTo>
                      <a:lnTo>
                        <a:pt x="46" y="3"/>
                      </a:lnTo>
                      <a:lnTo>
                        <a:pt x="46" y="2"/>
                      </a:lnTo>
                      <a:lnTo>
                        <a:pt x="44" y="1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8" y="2"/>
                      </a:lnTo>
                      <a:lnTo>
                        <a:pt x="38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89" name="Freeform 856">
                  <a:extLst>
                    <a:ext uri="{FF2B5EF4-FFF2-40B4-BE49-F238E27FC236}">
                      <a16:creationId xmlns:a16="http://schemas.microsoft.com/office/drawing/2014/main" id="{5003CE7E-CBC5-4249-843C-E066CF390D02}"/>
                    </a:ext>
                  </a:extLst>
                </p:cNvPr>
                <p:cNvSpPr/>
                <p:nvPr/>
              </p:nvSpPr>
              <p:spPr bwMode="auto">
                <a:xfrm>
                  <a:off x="2606675" y="1308100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33" y="1"/>
                    </a:cxn>
                    <a:cxn ang="0">
                      <a:pos x="33" y="1"/>
                    </a:cxn>
                    <a:cxn ang="0">
                      <a:pos x="27" y="8"/>
                    </a:cxn>
                    <a:cxn ang="0">
                      <a:pos x="22" y="14"/>
                    </a:cxn>
                    <a:cxn ang="0">
                      <a:pos x="13" y="29"/>
                    </a:cxn>
                    <a:cxn ang="0">
                      <a:pos x="6" y="44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3"/>
                    </a:cxn>
                    <a:cxn ang="0">
                      <a:pos x="0" y="64"/>
                    </a:cxn>
                    <a:cxn ang="0">
                      <a:pos x="2" y="65"/>
                    </a:cxn>
                    <a:cxn ang="0">
                      <a:pos x="3" y="66"/>
                    </a:cxn>
                    <a:cxn ang="0">
                      <a:pos x="5" y="66"/>
                    </a:cxn>
                    <a:cxn ang="0">
                      <a:pos x="6" y="66"/>
                    </a:cxn>
                    <a:cxn ang="0">
                      <a:pos x="8" y="65"/>
                    </a:cxn>
                    <a:cxn ang="0">
                      <a:pos x="9" y="63"/>
                    </a:cxn>
                    <a:cxn ang="0">
                      <a:pos x="9" y="63"/>
                    </a:cxn>
                    <a:cxn ang="0">
                      <a:pos x="14" y="48"/>
                    </a:cxn>
                    <a:cxn ang="0">
                      <a:pos x="21" y="34"/>
                    </a:cxn>
                    <a:cxn ang="0">
                      <a:pos x="30" y="21"/>
                    </a:cxn>
                    <a:cxn ang="0">
                      <a:pos x="34" y="14"/>
                    </a:cxn>
                    <a:cxn ang="0">
                      <a:pos x="39" y="8"/>
                    </a:cxn>
                    <a:cxn ang="0">
                      <a:pos x="39" y="8"/>
                    </a:cxn>
                    <a:cxn ang="0">
                      <a:pos x="40" y="6"/>
                    </a:cxn>
                    <a:cxn ang="0">
                      <a:pos x="41" y="5"/>
                    </a:cxn>
                    <a:cxn ang="0">
                      <a:pos x="40" y="3"/>
                    </a:cxn>
                    <a:cxn ang="0">
                      <a:pos x="39" y="2"/>
                    </a:cxn>
                    <a:cxn ang="0">
                      <a:pos x="38" y="1"/>
                    </a:cxn>
                    <a:cxn ang="0">
                      <a:pos x="36" y="0"/>
                    </a:cxn>
                    <a:cxn ang="0">
                      <a:pos x="34" y="0"/>
                    </a:cxn>
                    <a:cxn ang="0">
                      <a:pos x="33" y="1"/>
                    </a:cxn>
                    <a:cxn ang="0">
                      <a:pos x="33" y="1"/>
                    </a:cxn>
                  </a:cxnLst>
                  <a:rect l="0" t="0" r="r" b="b"/>
                  <a:pathLst>
                    <a:path w="41" h="66">
                      <a:moveTo>
                        <a:pt x="33" y="1"/>
                      </a:moveTo>
                      <a:lnTo>
                        <a:pt x="33" y="1"/>
                      </a:lnTo>
                      <a:lnTo>
                        <a:pt x="27" y="8"/>
                      </a:lnTo>
                      <a:lnTo>
                        <a:pt x="22" y="14"/>
                      </a:lnTo>
                      <a:lnTo>
                        <a:pt x="13" y="29"/>
                      </a:lnTo>
                      <a:lnTo>
                        <a:pt x="6" y="44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4"/>
                      </a:lnTo>
                      <a:lnTo>
                        <a:pt x="2" y="65"/>
                      </a:lnTo>
                      <a:lnTo>
                        <a:pt x="3" y="66"/>
                      </a:lnTo>
                      <a:lnTo>
                        <a:pt x="5" y="66"/>
                      </a:lnTo>
                      <a:lnTo>
                        <a:pt x="6" y="66"/>
                      </a:lnTo>
                      <a:lnTo>
                        <a:pt x="8" y="65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4" y="48"/>
                      </a:lnTo>
                      <a:lnTo>
                        <a:pt x="21" y="34"/>
                      </a:lnTo>
                      <a:lnTo>
                        <a:pt x="30" y="21"/>
                      </a:lnTo>
                      <a:lnTo>
                        <a:pt x="34" y="14"/>
                      </a:lnTo>
                      <a:lnTo>
                        <a:pt x="39" y="8"/>
                      </a:lnTo>
                      <a:lnTo>
                        <a:pt x="39" y="8"/>
                      </a:lnTo>
                      <a:lnTo>
                        <a:pt x="40" y="6"/>
                      </a:lnTo>
                      <a:lnTo>
                        <a:pt x="41" y="5"/>
                      </a:lnTo>
                      <a:lnTo>
                        <a:pt x="40" y="3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3" y="1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90" name="Freeform 857">
                  <a:extLst>
                    <a:ext uri="{FF2B5EF4-FFF2-40B4-BE49-F238E27FC236}">
                      <a16:creationId xmlns:a16="http://schemas.microsoft.com/office/drawing/2014/main" id="{5A60FEC2-B548-4858-A8DF-21FEAD5DD55A}"/>
                    </a:ext>
                  </a:extLst>
                </p:cNvPr>
                <p:cNvSpPr/>
                <p:nvPr/>
              </p:nvSpPr>
              <p:spPr bwMode="auto">
                <a:xfrm>
                  <a:off x="2646363" y="1443038"/>
                  <a:ext cx="19050" cy="41275"/>
                </a:xfrm>
                <a:custGeom>
                  <a:avLst/>
                  <a:gdLst/>
                  <a:ahLst/>
                  <a:cxnLst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18" y="20"/>
                    </a:cxn>
                    <a:cxn ang="0">
                      <a:pos x="9" y="37"/>
                    </a:cxn>
                    <a:cxn ang="0">
                      <a:pos x="6" y="45"/>
                    </a:cxn>
                    <a:cxn ang="0">
                      <a:pos x="3" y="55"/>
                    </a:cxn>
                    <a:cxn ang="0">
                      <a:pos x="1" y="64"/>
                    </a:cxn>
                    <a:cxn ang="0">
                      <a:pos x="0" y="74"/>
                    </a:cxn>
                    <a:cxn ang="0">
                      <a:pos x="0" y="74"/>
                    </a:cxn>
                    <a:cxn ang="0">
                      <a:pos x="1" y="76"/>
                    </a:cxn>
                    <a:cxn ang="0">
                      <a:pos x="2" y="77"/>
                    </a:cxn>
                    <a:cxn ang="0">
                      <a:pos x="3" y="78"/>
                    </a:cxn>
                    <a:cxn ang="0">
                      <a:pos x="5" y="78"/>
                    </a:cxn>
                    <a:cxn ang="0">
                      <a:pos x="7" y="78"/>
                    </a:cxn>
                    <a:cxn ang="0">
                      <a:pos x="8" y="77"/>
                    </a:cxn>
                    <a:cxn ang="0">
                      <a:pos x="9" y="76"/>
                    </a:cxn>
                    <a:cxn ang="0">
                      <a:pos x="10" y="74"/>
                    </a:cxn>
                    <a:cxn ang="0">
                      <a:pos x="10" y="74"/>
                    </a:cxn>
                    <a:cxn ang="0">
                      <a:pos x="10" y="65"/>
                    </a:cxn>
                    <a:cxn ang="0">
                      <a:pos x="12" y="56"/>
                    </a:cxn>
                    <a:cxn ang="0">
                      <a:pos x="16" y="47"/>
                    </a:cxn>
                    <a:cxn ang="0">
                      <a:pos x="19" y="39"/>
                    </a:cxn>
                    <a:cxn ang="0">
                      <a:pos x="26" y="23"/>
                    </a:cxn>
                    <a:cxn ang="0">
                      <a:pos x="34" y="7"/>
                    </a:cxn>
                    <a:cxn ang="0">
                      <a:pos x="34" y="7"/>
                    </a:cxn>
                    <a:cxn ang="0">
                      <a:pos x="35" y="5"/>
                    </a:cxn>
                    <a:cxn ang="0">
                      <a:pos x="35" y="3"/>
                    </a:cxn>
                    <a:cxn ang="0">
                      <a:pos x="34" y="2"/>
                    </a:cxn>
                    <a:cxn ang="0">
                      <a:pos x="32" y="1"/>
                    </a:cxn>
                    <a:cxn ang="0">
                      <a:pos x="31" y="0"/>
                    </a:cxn>
                    <a:cxn ang="0">
                      <a:pos x="29" y="0"/>
                    </a:cxn>
                    <a:cxn ang="0">
                      <a:pos x="28" y="1"/>
                    </a:cxn>
                    <a:cxn ang="0">
                      <a:pos x="26" y="2"/>
                    </a:cxn>
                    <a:cxn ang="0">
                      <a:pos x="26" y="2"/>
                    </a:cxn>
                  </a:cxnLst>
                  <a:rect l="0" t="0" r="r" b="b"/>
                  <a:pathLst>
                    <a:path w="35" h="78">
                      <a:moveTo>
                        <a:pt x="26" y="2"/>
                      </a:moveTo>
                      <a:lnTo>
                        <a:pt x="26" y="2"/>
                      </a:lnTo>
                      <a:lnTo>
                        <a:pt x="18" y="20"/>
                      </a:lnTo>
                      <a:lnTo>
                        <a:pt x="9" y="37"/>
                      </a:lnTo>
                      <a:lnTo>
                        <a:pt x="6" y="45"/>
                      </a:lnTo>
                      <a:lnTo>
                        <a:pt x="3" y="55"/>
                      </a:lnTo>
                      <a:lnTo>
                        <a:pt x="1" y="64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1" y="76"/>
                      </a:lnTo>
                      <a:lnTo>
                        <a:pt x="2" y="77"/>
                      </a:lnTo>
                      <a:lnTo>
                        <a:pt x="3" y="78"/>
                      </a:lnTo>
                      <a:lnTo>
                        <a:pt x="5" y="78"/>
                      </a:lnTo>
                      <a:lnTo>
                        <a:pt x="7" y="78"/>
                      </a:lnTo>
                      <a:lnTo>
                        <a:pt x="8" y="77"/>
                      </a:lnTo>
                      <a:lnTo>
                        <a:pt x="9" y="76"/>
                      </a:lnTo>
                      <a:lnTo>
                        <a:pt x="10" y="74"/>
                      </a:lnTo>
                      <a:lnTo>
                        <a:pt x="10" y="74"/>
                      </a:lnTo>
                      <a:lnTo>
                        <a:pt x="10" y="65"/>
                      </a:lnTo>
                      <a:lnTo>
                        <a:pt x="12" y="56"/>
                      </a:lnTo>
                      <a:lnTo>
                        <a:pt x="16" y="47"/>
                      </a:lnTo>
                      <a:lnTo>
                        <a:pt x="19" y="39"/>
                      </a:lnTo>
                      <a:lnTo>
                        <a:pt x="26" y="23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5" y="5"/>
                      </a:lnTo>
                      <a:lnTo>
                        <a:pt x="35" y="3"/>
                      </a:lnTo>
                      <a:lnTo>
                        <a:pt x="34" y="2"/>
                      </a:lnTo>
                      <a:lnTo>
                        <a:pt x="32" y="1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91" name="Freeform 858">
                  <a:extLst>
                    <a:ext uri="{FF2B5EF4-FFF2-40B4-BE49-F238E27FC236}">
                      <a16:creationId xmlns:a16="http://schemas.microsoft.com/office/drawing/2014/main" id="{C0F87965-495F-4F08-BDFD-8D9A3FA3ED82}"/>
                    </a:ext>
                  </a:extLst>
                </p:cNvPr>
                <p:cNvSpPr/>
                <p:nvPr/>
              </p:nvSpPr>
              <p:spPr bwMode="auto">
                <a:xfrm>
                  <a:off x="2684463" y="1452563"/>
                  <a:ext cx="17463" cy="34925"/>
                </a:xfrm>
                <a:custGeom>
                  <a:avLst/>
                  <a:gdLst/>
                  <a:ahLst/>
                  <a:cxnLst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17" y="15"/>
                    </a:cxn>
                    <a:cxn ang="0">
                      <a:pos x="9" y="30"/>
                    </a:cxn>
                    <a:cxn ang="0">
                      <a:pos x="5" y="37"/>
                    </a:cxn>
                    <a:cxn ang="0">
                      <a:pos x="2" y="44"/>
                    </a:cxn>
                    <a:cxn ang="0">
                      <a:pos x="1" y="52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3"/>
                    </a:cxn>
                    <a:cxn ang="0">
                      <a:pos x="1" y="64"/>
                    </a:cxn>
                    <a:cxn ang="0">
                      <a:pos x="2" y="65"/>
                    </a:cxn>
                    <a:cxn ang="0">
                      <a:pos x="4" y="65"/>
                    </a:cxn>
                    <a:cxn ang="0">
                      <a:pos x="7" y="65"/>
                    </a:cxn>
                    <a:cxn ang="0">
                      <a:pos x="8" y="64"/>
                    </a:cxn>
                    <a:cxn ang="0">
                      <a:pos x="9" y="63"/>
                    </a:cxn>
                    <a:cxn ang="0">
                      <a:pos x="10" y="61"/>
                    </a:cxn>
                    <a:cxn ang="0">
                      <a:pos x="10" y="61"/>
                    </a:cxn>
                    <a:cxn ang="0">
                      <a:pos x="11" y="53"/>
                    </a:cxn>
                    <a:cxn ang="0">
                      <a:pos x="12" y="46"/>
                    </a:cxn>
                    <a:cxn ang="0">
                      <a:pos x="15" y="39"/>
                    </a:cxn>
                    <a:cxn ang="0">
                      <a:pos x="18" y="32"/>
                    </a:cxn>
                    <a:cxn ang="0">
                      <a:pos x="26" y="18"/>
                    </a:cxn>
                    <a:cxn ang="0">
                      <a:pos x="34" y="6"/>
                    </a:cxn>
                    <a:cxn ang="0">
                      <a:pos x="34" y="6"/>
                    </a:cxn>
                    <a:cxn ang="0">
                      <a:pos x="34" y="4"/>
                    </a:cxn>
                    <a:cxn ang="0">
                      <a:pos x="34" y="3"/>
                    </a:cxn>
                    <a:cxn ang="0">
                      <a:pos x="34" y="1"/>
                    </a:cxn>
                    <a:cxn ang="0">
                      <a:pos x="32" y="0"/>
                    </a:cxn>
                    <a:cxn ang="0">
                      <a:pos x="31" y="0"/>
                    </a:cxn>
                    <a:cxn ang="0">
                      <a:pos x="29" y="0"/>
                    </a:cxn>
                    <a:cxn ang="0">
                      <a:pos x="27" y="0"/>
                    </a:cxn>
                    <a:cxn ang="0">
                      <a:pos x="26" y="2"/>
                    </a:cxn>
                    <a:cxn ang="0">
                      <a:pos x="26" y="2"/>
                    </a:cxn>
                  </a:cxnLst>
                  <a:rect l="0" t="0" r="r" b="b"/>
                  <a:pathLst>
                    <a:path w="34" h="65">
                      <a:moveTo>
                        <a:pt x="26" y="2"/>
                      </a:moveTo>
                      <a:lnTo>
                        <a:pt x="26" y="2"/>
                      </a:lnTo>
                      <a:lnTo>
                        <a:pt x="17" y="15"/>
                      </a:lnTo>
                      <a:lnTo>
                        <a:pt x="9" y="30"/>
                      </a:lnTo>
                      <a:lnTo>
                        <a:pt x="5" y="37"/>
                      </a:lnTo>
                      <a:lnTo>
                        <a:pt x="2" y="44"/>
                      </a:lnTo>
                      <a:lnTo>
                        <a:pt x="1" y="52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1" y="64"/>
                      </a:lnTo>
                      <a:lnTo>
                        <a:pt x="2" y="65"/>
                      </a:lnTo>
                      <a:lnTo>
                        <a:pt x="4" y="65"/>
                      </a:lnTo>
                      <a:lnTo>
                        <a:pt x="7" y="65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10" y="61"/>
                      </a:lnTo>
                      <a:lnTo>
                        <a:pt x="10" y="61"/>
                      </a:lnTo>
                      <a:lnTo>
                        <a:pt x="11" y="53"/>
                      </a:lnTo>
                      <a:lnTo>
                        <a:pt x="12" y="46"/>
                      </a:lnTo>
                      <a:lnTo>
                        <a:pt x="15" y="39"/>
                      </a:lnTo>
                      <a:lnTo>
                        <a:pt x="18" y="32"/>
                      </a:lnTo>
                      <a:lnTo>
                        <a:pt x="26" y="18"/>
                      </a:lnTo>
                      <a:lnTo>
                        <a:pt x="34" y="6"/>
                      </a:lnTo>
                      <a:lnTo>
                        <a:pt x="34" y="6"/>
                      </a:lnTo>
                      <a:lnTo>
                        <a:pt x="34" y="4"/>
                      </a:lnTo>
                      <a:lnTo>
                        <a:pt x="34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2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92" name="Freeform 859">
                  <a:extLst>
                    <a:ext uri="{FF2B5EF4-FFF2-40B4-BE49-F238E27FC236}">
                      <a16:creationId xmlns:a16="http://schemas.microsoft.com/office/drawing/2014/main" id="{75581371-5DD1-48E7-AC08-6C225A2F1651}"/>
                    </a:ext>
                  </a:extLst>
                </p:cNvPr>
                <p:cNvSpPr/>
                <p:nvPr/>
              </p:nvSpPr>
              <p:spPr bwMode="auto">
                <a:xfrm>
                  <a:off x="2724150" y="1473200"/>
                  <a:ext cx="4763" cy="1111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1" y="19"/>
                    </a:cxn>
                    <a:cxn ang="0">
                      <a:pos x="2" y="20"/>
                    </a:cxn>
                    <a:cxn ang="0">
                      <a:pos x="3" y="21"/>
                    </a:cxn>
                    <a:cxn ang="0">
                      <a:pos x="5" y="21"/>
                    </a:cxn>
                    <a:cxn ang="0">
                      <a:pos x="6" y="21"/>
                    </a:cxn>
                    <a:cxn ang="0">
                      <a:pos x="8" y="20"/>
                    </a:cxn>
                    <a:cxn ang="0">
                      <a:pos x="9" y="19"/>
                    </a:cxn>
                    <a:cxn ang="0">
                      <a:pos x="9" y="17"/>
                    </a:cxn>
                    <a:cxn ang="0">
                      <a:pos x="9" y="5"/>
                    </a:cxn>
                    <a:cxn ang="0">
                      <a:pos x="9" y="5"/>
                    </a:cxn>
                    <a:cxn ang="0">
                      <a:pos x="9" y="3"/>
                    </a:cxn>
                    <a:cxn ang="0">
                      <a:pos x="8" y="1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1" y="3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9" h="21">
                      <a:moveTo>
                        <a:pt x="0" y="5"/>
                      </a:move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5" y="21"/>
                      </a:lnTo>
                      <a:lnTo>
                        <a:pt x="6" y="21"/>
                      </a:lnTo>
                      <a:lnTo>
                        <a:pt x="8" y="20"/>
                      </a:lnTo>
                      <a:lnTo>
                        <a:pt x="9" y="19"/>
                      </a:lnTo>
                      <a:lnTo>
                        <a:pt x="9" y="17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93" name="Freeform 860">
                  <a:extLst>
                    <a:ext uri="{FF2B5EF4-FFF2-40B4-BE49-F238E27FC236}">
                      <a16:creationId xmlns:a16="http://schemas.microsoft.com/office/drawing/2014/main" id="{25C3A97E-0405-484C-B1D5-84CFC434EF42}"/>
                    </a:ext>
                  </a:extLst>
                </p:cNvPr>
                <p:cNvSpPr/>
                <p:nvPr/>
              </p:nvSpPr>
              <p:spPr bwMode="auto">
                <a:xfrm>
                  <a:off x="2386013" y="1473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8" y="15"/>
                    </a:cxn>
                    <a:cxn ang="0">
                      <a:pos x="16" y="26"/>
                    </a:cxn>
                    <a:cxn ang="0">
                      <a:pos x="10" y="45"/>
                    </a:cxn>
                    <a:cxn ang="0">
                      <a:pos x="3" y="66"/>
                    </a:cxn>
                    <a:cxn ang="0">
                      <a:pos x="1" y="76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9"/>
                    </a:cxn>
                    <a:cxn ang="0">
                      <a:pos x="1" y="91"/>
                    </a:cxn>
                    <a:cxn ang="0">
                      <a:pos x="3" y="91"/>
                    </a:cxn>
                    <a:cxn ang="0">
                      <a:pos x="5" y="92"/>
                    </a:cxn>
                    <a:cxn ang="0">
                      <a:pos x="7" y="91"/>
                    </a:cxn>
                    <a:cxn ang="0">
                      <a:pos x="9" y="91"/>
                    </a:cxn>
                    <a:cxn ang="0">
                      <a:pos x="10" y="89"/>
                    </a:cxn>
                    <a:cxn ang="0">
                      <a:pos x="10" y="87"/>
                    </a:cxn>
                    <a:cxn ang="0">
                      <a:pos x="10" y="87"/>
                    </a:cxn>
                    <a:cxn ang="0">
                      <a:pos x="11" y="76"/>
                    </a:cxn>
                    <a:cxn ang="0">
                      <a:pos x="13" y="66"/>
                    </a:cxn>
                    <a:cxn ang="0">
                      <a:pos x="19" y="45"/>
                    </a:cxn>
                    <a:cxn ang="0">
                      <a:pos x="25" y="26"/>
                    </a:cxn>
                    <a:cxn ang="0">
                      <a:pos x="27" y="15"/>
                    </a:cxn>
                    <a:cxn ang="0">
                      <a:pos x="29" y="5"/>
                    </a:cxn>
                    <a:cxn ang="0">
                      <a:pos x="29" y="5"/>
                    </a:cxn>
                    <a:cxn ang="0">
                      <a:pos x="28" y="3"/>
                    </a:cxn>
                    <a:cxn ang="0">
                      <a:pos x="27" y="1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2" y="0"/>
                    </a:cxn>
                    <a:cxn ang="0">
                      <a:pos x="21" y="1"/>
                    </a:cxn>
                    <a:cxn ang="0">
                      <a:pos x="20" y="3"/>
                    </a:cxn>
                    <a:cxn ang="0">
                      <a:pos x="19" y="5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29" h="92">
                      <a:moveTo>
                        <a:pt x="19" y="5"/>
                      </a:moveTo>
                      <a:lnTo>
                        <a:pt x="19" y="5"/>
                      </a:lnTo>
                      <a:lnTo>
                        <a:pt x="18" y="15"/>
                      </a:lnTo>
                      <a:lnTo>
                        <a:pt x="16" y="26"/>
                      </a:lnTo>
                      <a:lnTo>
                        <a:pt x="10" y="45"/>
                      </a:lnTo>
                      <a:lnTo>
                        <a:pt x="3" y="66"/>
                      </a:lnTo>
                      <a:lnTo>
                        <a:pt x="1" y="76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1" y="91"/>
                      </a:lnTo>
                      <a:lnTo>
                        <a:pt x="3" y="91"/>
                      </a:lnTo>
                      <a:lnTo>
                        <a:pt x="5" y="92"/>
                      </a:lnTo>
                      <a:lnTo>
                        <a:pt x="7" y="91"/>
                      </a:lnTo>
                      <a:lnTo>
                        <a:pt x="9" y="91"/>
                      </a:lnTo>
                      <a:lnTo>
                        <a:pt x="10" y="89"/>
                      </a:lnTo>
                      <a:lnTo>
                        <a:pt x="10" y="87"/>
                      </a:lnTo>
                      <a:lnTo>
                        <a:pt x="10" y="87"/>
                      </a:lnTo>
                      <a:lnTo>
                        <a:pt x="11" y="76"/>
                      </a:lnTo>
                      <a:lnTo>
                        <a:pt x="13" y="66"/>
                      </a:lnTo>
                      <a:lnTo>
                        <a:pt x="19" y="45"/>
                      </a:lnTo>
                      <a:lnTo>
                        <a:pt x="25" y="26"/>
                      </a:lnTo>
                      <a:lnTo>
                        <a:pt x="27" y="15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8" y="3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1"/>
                      </a:lnTo>
                      <a:lnTo>
                        <a:pt x="20" y="3"/>
                      </a:lnTo>
                      <a:lnTo>
                        <a:pt x="19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94" name="Freeform 862">
                  <a:extLst>
                    <a:ext uri="{FF2B5EF4-FFF2-40B4-BE49-F238E27FC236}">
                      <a16:creationId xmlns:a16="http://schemas.microsoft.com/office/drawing/2014/main" id="{27FFA10F-CF63-4DCB-876A-B81318BB6B32}"/>
                    </a:ext>
                  </a:extLst>
                </p:cNvPr>
                <p:cNvSpPr/>
                <p:nvPr/>
              </p:nvSpPr>
              <p:spPr bwMode="auto">
                <a:xfrm>
                  <a:off x="2322513" y="1298575"/>
                  <a:ext cx="19050" cy="47625"/>
                </a:xfrm>
                <a:custGeom>
                  <a:avLst/>
                  <a:gdLst/>
                  <a:ahLst/>
                  <a:cxnLst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3" y="16"/>
                    </a:cxn>
                    <a:cxn ang="0">
                      <a:pos x="20" y="26"/>
                    </a:cxn>
                    <a:cxn ang="0">
                      <a:pos x="16" y="35"/>
                    </a:cxn>
                    <a:cxn ang="0">
                      <a:pos x="12" y="46"/>
                    </a:cxn>
                    <a:cxn ang="0">
                      <a:pos x="7" y="55"/>
                    </a:cxn>
                    <a:cxn ang="0">
                      <a:pos x="4" y="65"/>
                    </a:cxn>
                    <a:cxn ang="0">
                      <a:pos x="1" y="76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9"/>
                    </a:cxn>
                    <a:cxn ang="0">
                      <a:pos x="1" y="90"/>
                    </a:cxn>
                    <a:cxn ang="0">
                      <a:pos x="2" y="91"/>
                    </a:cxn>
                    <a:cxn ang="0">
                      <a:pos x="4" y="91"/>
                    </a:cxn>
                    <a:cxn ang="0">
                      <a:pos x="6" y="91"/>
                    </a:cxn>
                    <a:cxn ang="0">
                      <a:pos x="7" y="90"/>
                    </a:cxn>
                    <a:cxn ang="0">
                      <a:pos x="8" y="89"/>
                    </a:cxn>
                    <a:cxn ang="0">
                      <a:pos x="9" y="87"/>
                    </a:cxn>
                    <a:cxn ang="0">
                      <a:pos x="9" y="87"/>
                    </a:cxn>
                    <a:cxn ang="0">
                      <a:pos x="10" y="76"/>
                    </a:cxn>
                    <a:cxn ang="0">
                      <a:pos x="13" y="65"/>
                    </a:cxn>
                    <a:cxn ang="0">
                      <a:pos x="17" y="55"/>
                    </a:cxn>
                    <a:cxn ang="0">
                      <a:pos x="21" y="46"/>
                    </a:cxn>
                    <a:cxn ang="0">
                      <a:pos x="25" y="35"/>
                    </a:cxn>
                    <a:cxn ang="0">
                      <a:pos x="30" y="26"/>
                    </a:cxn>
                    <a:cxn ang="0">
                      <a:pos x="33" y="16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2"/>
                    </a:cxn>
                    <a:cxn ang="0">
                      <a:pos x="33" y="1"/>
                    </a:cxn>
                    <a:cxn ang="0">
                      <a:pos x="32" y="0"/>
                    </a:cxn>
                    <a:cxn ang="0">
                      <a:pos x="30" y="0"/>
                    </a:cxn>
                    <a:cxn ang="0">
                      <a:pos x="27" y="0"/>
                    </a:cxn>
                    <a:cxn ang="0">
                      <a:pos x="26" y="1"/>
                    </a:cxn>
                    <a:cxn ang="0">
                      <a:pos x="25" y="2"/>
                    </a:cxn>
                    <a:cxn ang="0">
                      <a:pos x="24" y="4"/>
                    </a:cxn>
                    <a:cxn ang="0">
                      <a:pos x="24" y="4"/>
                    </a:cxn>
                  </a:cxnLst>
                  <a:rect l="0" t="0" r="r" b="b"/>
                  <a:pathLst>
                    <a:path w="34" h="91">
                      <a:moveTo>
                        <a:pt x="24" y="4"/>
                      </a:moveTo>
                      <a:lnTo>
                        <a:pt x="24" y="4"/>
                      </a:lnTo>
                      <a:lnTo>
                        <a:pt x="23" y="16"/>
                      </a:lnTo>
                      <a:lnTo>
                        <a:pt x="20" y="26"/>
                      </a:lnTo>
                      <a:lnTo>
                        <a:pt x="16" y="35"/>
                      </a:lnTo>
                      <a:lnTo>
                        <a:pt x="12" y="46"/>
                      </a:lnTo>
                      <a:lnTo>
                        <a:pt x="7" y="55"/>
                      </a:lnTo>
                      <a:lnTo>
                        <a:pt x="4" y="65"/>
                      </a:lnTo>
                      <a:lnTo>
                        <a:pt x="1" y="76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1" y="90"/>
                      </a:lnTo>
                      <a:lnTo>
                        <a:pt x="2" y="91"/>
                      </a:lnTo>
                      <a:lnTo>
                        <a:pt x="4" y="91"/>
                      </a:lnTo>
                      <a:lnTo>
                        <a:pt x="6" y="91"/>
                      </a:lnTo>
                      <a:lnTo>
                        <a:pt x="7" y="90"/>
                      </a:lnTo>
                      <a:lnTo>
                        <a:pt x="8" y="89"/>
                      </a:lnTo>
                      <a:lnTo>
                        <a:pt x="9" y="87"/>
                      </a:lnTo>
                      <a:lnTo>
                        <a:pt x="9" y="87"/>
                      </a:lnTo>
                      <a:lnTo>
                        <a:pt x="10" y="76"/>
                      </a:lnTo>
                      <a:lnTo>
                        <a:pt x="13" y="65"/>
                      </a:lnTo>
                      <a:lnTo>
                        <a:pt x="17" y="55"/>
                      </a:lnTo>
                      <a:lnTo>
                        <a:pt x="21" y="46"/>
                      </a:lnTo>
                      <a:lnTo>
                        <a:pt x="25" y="35"/>
                      </a:lnTo>
                      <a:lnTo>
                        <a:pt x="30" y="26"/>
                      </a:lnTo>
                      <a:lnTo>
                        <a:pt x="33" y="16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3" y="1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6" y="1"/>
                      </a:lnTo>
                      <a:lnTo>
                        <a:pt x="25" y="2"/>
                      </a:lnTo>
                      <a:lnTo>
                        <a:pt x="24" y="4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95" name="Freeform 863">
                  <a:extLst>
                    <a:ext uri="{FF2B5EF4-FFF2-40B4-BE49-F238E27FC236}">
                      <a16:creationId xmlns:a16="http://schemas.microsoft.com/office/drawing/2014/main" id="{0F928269-AD6E-4B79-BC72-8F2F4C1E190E}"/>
                    </a:ext>
                  </a:extLst>
                </p:cNvPr>
                <p:cNvSpPr/>
                <p:nvPr/>
              </p:nvSpPr>
              <p:spPr bwMode="auto">
                <a:xfrm>
                  <a:off x="2355850" y="13049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21" y="16"/>
                    </a:cxn>
                    <a:cxn ang="0">
                      <a:pos x="11" y="30"/>
                    </a:cxn>
                    <a:cxn ang="0">
                      <a:pos x="7" y="37"/>
                    </a:cxn>
                    <a:cxn ang="0">
                      <a:pos x="4" y="45"/>
                    </a:cxn>
                    <a:cxn ang="0">
                      <a:pos x="1" y="52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0" y="64"/>
                    </a:cxn>
                    <a:cxn ang="0">
                      <a:pos x="1" y="65"/>
                    </a:cxn>
                    <a:cxn ang="0">
                      <a:pos x="3" y="66"/>
                    </a:cxn>
                    <a:cxn ang="0">
                      <a:pos x="4" y="66"/>
                    </a:cxn>
                    <a:cxn ang="0">
                      <a:pos x="6" y="66"/>
                    </a:cxn>
                    <a:cxn ang="0">
                      <a:pos x="7" y="65"/>
                    </a:cxn>
                    <a:cxn ang="0">
                      <a:pos x="9" y="64"/>
                    </a:cxn>
                    <a:cxn ang="0">
                      <a:pos x="9" y="62"/>
                    </a:cxn>
                    <a:cxn ang="0">
                      <a:pos x="9" y="62"/>
                    </a:cxn>
                    <a:cxn ang="0">
                      <a:pos x="10" y="53"/>
                    </a:cxn>
                    <a:cxn ang="0">
                      <a:pos x="13" y="46"/>
                    </a:cxn>
                    <a:cxn ang="0">
                      <a:pos x="16" y="39"/>
                    </a:cxn>
                    <a:cxn ang="0">
                      <a:pos x="20" y="33"/>
                    </a:cxn>
                    <a:cxn ang="0">
                      <a:pos x="31" y="19"/>
                    </a:cxn>
                    <a:cxn ang="0">
                      <a:pos x="40" y="7"/>
                    </a:cxn>
                    <a:cxn ang="0">
                      <a:pos x="40" y="7"/>
                    </a:cxn>
                    <a:cxn ang="0">
                      <a:pos x="41" y="5"/>
                    </a:cxn>
                    <a:cxn ang="0">
                      <a:pos x="41" y="3"/>
                    </a:cxn>
                    <a:cxn ang="0">
                      <a:pos x="40" y="2"/>
                    </a:cxn>
                    <a:cxn ang="0">
                      <a:pos x="39" y="1"/>
                    </a:cxn>
                    <a:cxn ang="0">
                      <a:pos x="37" y="0"/>
                    </a:cxn>
                    <a:cxn ang="0">
                      <a:pos x="35" y="0"/>
                    </a:cxn>
                    <a:cxn ang="0">
                      <a:pos x="34" y="1"/>
                    </a:cxn>
                    <a:cxn ang="0">
                      <a:pos x="32" y="2"/>
                    </a:cxn>
                    <a:cxn ang="0">
                      <a:pos x="32" y="2"/>
                    </a:cxn>
                  </a:cxnLst>
                  <a:rect l="0" t="0" r="r" b="b"/>
                  <a:pathLst>
                    <a:path w="41" h="66">
                      <a:moveTo>
                        <a:pt x="32" y="2"/>
                      </a:moveTo>
                      <a:lnTo>
                        <a:pt x="32" y="2"/>
                      </a:lnTo>
                      <a:lnTo>
                        <a:pt x="21" y="16"/>
                      </a:lnTo>
                      <a:lnTo>
                        <a:pt x="11" y="30"/>
                      </a:lnTo>
                      <a:lnTo>
                        <a:pt x="7" y="37"/>
                      </a:lnTo>
                      <a:lnTo>
                        <a:pt x="4" y="45"/>
                      </a:lnTo>
                      <a:lnTo>
                        <a:pt x="1" y="5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1" y="65"/>
                      </a:lnTo>
                      <a:lnTo>
                        <a:pt x="3" y="66"/>
                      </a:lnTo>
                      <a:lnTo>
                        <a:pt x="4" y="66"/>
                      </a:lnTo>
                      <a:lnTo>
                        <a:pt x="6" y="66"/>
                      </a:lnTo>
                      <a:lnTo>
                        <a:pt x="7" y="65"/>
                      </a:lnTo>
                      <a:lnTo>
                        <a:pt x="9" y="64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10" y="53"/>
                      </a:lnTo>
                      <a:lnTo>
                        <a:pt x="13" y="46"/>
                      </a:lnTo>
                      <a:lnTo>
                        <a:pt x="16" y="39"/>
                      </a:lnTo>
                      <a:lnTo>
                        <a:pt x="20" y="33"/>
                      </a:lnTo>
                      <a:lnTo>
                        <a:pt x="31" y="1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1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1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4" y="1"/>
                      </a:lnTo>
                      <a:lnTo>
                        <a:pt x="32" y="2"/>
                      </a:lnTo>
                      <a:lnTo>
                        <a:pt x="32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  <p:sp>
              <p:nvSpPr>
                <p:cNvPr id="296" name="Freeform 864">
                  <a:extLst>
                    <a:ext uri="{FF2B5EF4-FFF2-40B4-BE49-F238E27FC236}">
                      <a16:creationId xmlns:a16="http://schemas.microsoft.com/office/drawing/2014/main" id="{3F6DE3A9-0BB3-43B3-B9AB-453F37B835E6}"/>
                    </a:ext>
                  </a:extLst>
                </p:cNvPr>
                <p:cNvSpPr/>
                <p:nvPr/>
              </p:nvSpPr>
              <p:spPr bwMode="auto">
                <a:xfrm>
                  <a:off x="2382838" y="1314450"/>
                  <a:ext cx="22225" cy="42863"/>
                </a:xfrm>
                <a:custGeom>
                  <a:avLst/>
                  <a:gdLst/>
                  <a:ahLst/>
                  <a:cxnLst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2"/>
                    </a:cxn>
                    <a:cxn ang="0">
                      <a:pos x="39" y="1"/>
                    </a:cxn>
                    <a:cxn ang="0">
                      <a:pos x="37" y="0"/>
                    </a:cxn>
                    <a:cxn ang="0">
                      <a:pos x="35" y="1"/>
                    </a:cxn>
                    <a:cxn ang="0">
                      <a:pos x="32" y="3"/>
                    </a:cxn>
                    <a:cxn ang="0">
                      <a:pos x="32" y="4"/>
                    </a:cxn>
                    <a:cxn ang="0">
                      <a:pos x="32" y="6"/>
                    </a:cxn>
                    <a:cxn ang="0">
                      <a:pos x="32" y="6"/>
                    </a:cxn>
                    <a:cxn ang="0">
                      <a:pos x="32" y="12"/>
                    </a:cxn>
                    <a:cxn ang="0">
                      <a:pos x="31" y="18"/>
                    </a:cxn>
                    <a:cxn ang="0">
                      <a:pos x="29" y="22"/>
                    </a:cxn>
                    <a:cxn ang="0">
                      <a:pos x="27" y="27"/>
                    </a:cxn>
                    <a:cxn ang="0">
                      <a:pos x="20" y="36"/>
                    </a:cxn>
                    <a:cxn ang="0">
                      <a:pos x="14" y="45"/>
                    </a:cxn>
                    <a:cxn ang="0">
                      <a:pos x="14" y="45"/>
                    </a:cxn>
                    <a:cxn ang="0">
                      <a:pos x="8" y="52"/>
                    </a:cxn>
                    <a:cxn ang="0">
                      <a:pos x="4" y="59"/>
                    </a:cxn>
                    <a:cxn ang="0">
                      <a:pos x="1" y="66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7"/>
                    </a:cxn>
                    <a:cxn ang="0">
                      <a:pos x="1" y="79"/>
                    </a:cxn>
                    <a:cxn ang="0">
                      <a:pos x="3" y="79"/>
                    </a:cxn>
                    <a:cxn ang="0">
                      <a:pos x="4" y="80"/>
                    </a:cxn>
                    <a:cxn ang="0">
                      <a:pos x="6" y="79"/>
                    </a:cxn>
                    <a:cxn ang="0">
                      <a:pos x="7" y="79"/>
                    </a:cxn>
                    <a:cxn ang="0">
                      <a:pos x="9" y="77"/>
                    </a:cxn>
                    <a:cxn ang="0">
                      <a:pos x="9" y="75"/>
                    </a:cxn>
                    <a:cxn ang="0">
                      <a:pos x="9" y="75"/>
                    </a:cxn>
                    <a:cxn ang="0">
                      <a:pos x="11" y="69"/>
                    </a:cxn>
                    <a:cxn ang="0">
                      <a:pos x="12" y="65"/>
                    </a:cxn>
                    <a:cxn ang="0">
                      <a:pos x="16" y="56"/>
                    </a:cxn>
                    <a:cxn ang="0">
                      <a:pos x="22" y="49"/>
                    </a:cxn>
                    <a:cxn ang="0">
                      <a:pos x="28" y="41"/>
                    </a:cxn>
                    <a:cxn ang="0">
                      <a:pos x="34" y="32"/>
                    </a:cxn>
                    <a:cxn ang="0">
                      <a:pos x="38" y="24"/>
                    </a:cxn>
                    <a:cxn ang="0">
                      <a:pos x="40" y="20"/>
                    </a:cxn>
                    <a:cxn ang="0">
                      <a:pos x="42" y="15"/>
                    </a:cxn>
                    <a:cxn ang="0">
                      <a:pos x="42" y="10"/>
                    </a:cxn>
                    <a:cxn ang="0">
                      <a:pos x="40" y="4"/>
                    </a:cxn>
                    <a:cxn ang="0">
                      <a:pos x="40" y="4"/>
                    </a:cxn>
                  </a:cxnLst>
                  <a:rect l="0" t="0" r="r" b="b"/>
                  <a:pathLst>
                    <a:path w="42" h="80">
                      <a:moveTo>
                        <a:pt x="40" y="4"/>
                      </a:moveTo>
                      <a:lnTo>
                        <a:pt x="40" y="4"/>
                      </a:lnTo>
                      <a:lnTo>
                        <a:pt x="40" y="2"/>
                      </a:lnTo>
                      <a:lnTo>
                        <a:pt x="39" y="1"/>
                      </a:lnTo>
                      <a:lnTo>
                        <a:pt x="37" y="0"/>
                      </a:lnTo>
                      <a:lnTo>
                        <a:pt x="35" y="1"/>
                      </a:lnTo>
                      <a:lnTo>
                        <a:pt x="32" y="3"/>
                      </a:lnTo>
                      <a:lnTo>
                        <a:pt x="32" y="4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2" y="12"/>
                      </a:lnTo>
                      <a:lnTo>
                        <a:pt x="31" y="18"/>
                      </a:lnTo>
                      <a:lnTo>
                        <a:pt x="29" y="22"/>
                      </a:lnTo>
                      <a:lnTo>
                        <a:pt x="27" y="27"/>
                      </a:lnTo>
                      <a:lnTo>
                        <a:pt x="20" y="36"/>
                      </a:lnTo>
                      <a:lnTo>
                        <a:pt x="14" y="45"/>
                      </a:lnTo>
                      <a:lnTo>
                        <a:pt x="14" y="45"/>
                      </a:lnTo>
                      <a:lnTo>
                        <a:pt x="8" y="52"/>
                      </a:lnTo>
                      <a:lnTo>
                        <a:pt x="4" y="59"/>
                      </a:lnTo>
                      <a:lnTo>
                        <a:pt x="1" y="66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3" y="79"/>
                      </a:lnTo>
                      <a:lnTo>
                        <a:pt x="4" y="80"/>
                      </a:lnTo>
                      <a:lnTo>
                        <a:pt x="6" y="79"/>
                      </a:lnTo>
                      <a:lnTo>
                        <a:pt x="7" y="79"/>
                      </a:lnTo>
                      <a:lnTo>
                        <a:pt x="9" y="77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1" y="69"/>
                      </a:lnTo>
                      <a:lnTo>
                        <a:pt x="12" y="65"/>
                      </a:lnTo>
                      <a:lnTo>
                        <a:pt x="16" y="56"/>
                      </a:lnTo>
                      <a:lnTo>
                        <a:pt x="22" y="49"/>
                      </a:lnTo>
                      <a:lnTo>
                        <a:pt x="28" y="41"/>
                      </a:lnTo>
                      <a:lnTo>
                        <a:pt x="34" y="32"/>
                      </a:lnTo>
                      <a:lnTo>
                        <a:pt x="38" y="24"/>
                      </a:lnTo>
                      <a:lnTo>
                        <a:pt x="40" y="20"/>
                      </a:lnTo>
                      <a:lnTo>
                        <a:pt x="42" y="15"/>
                      </a:lnTo>
                      <a:lnTo>
                        <a:pt x="42" y="10"/>
                      </a:lnTo>
                      <a:lnTo>
                        <a:pt x="40" y="4"/>
                      </a:lnTo>
                      <a:lnTo>
                        <a:pt x="40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rgbClr val="AE7F4F"/>
                    </a:solidFill>
                  </a:endParaRPr>
                </a:p>
              </p:txBody>
            </p:sp>
          </p:grp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1C26742-ACF2-45DE-910A-8A5072F9EE6B}"/>
                </a:ext>
              </a:extLst>
            </p:cNvPr>
            <p:cNvSpPr txBox="1"/>
            <p:nvPr/>
          </p:nvSpPr>
          <p:spPr>
            <a:xfrm>
              <a:off x="4364577" y="2142319"/>
              <a:ext cx="4341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iCiel Brush Up" panose="02000000000000000000" pitchFamily="2" charset="0"/>
                </a:rPr>
                <a:t>3</a:t>
              </a:r>
            </a:p>
          </p:txBody>
        </p:sp>
      </p:grpSp>
      <p:sp>
        <p:nvSpPr>
          <p:cNvPr id="297" name="TextBox 296">
            <a:extLst>
              <a:ext uri="{FF2B5EF4-FFF2-40B4-BE49-F238E27FC236}">
                <a16:creationId xmlns:a16="http://schemas.microsoft.com/office/drawing/2014/main" id="{1EDD267C-8531-48A5-8786-971A35910BBC}"/>
              </a:ext>
            </a:extLst>
          </p:cNvPr>
          <p:cNvSpPr txBox="1"/>
          <p:nvPr/>
        </p:nvSpPr>
        <p:spPr>
          <a:xfrm>
            <a:off x="5129279" y="3960674"/>
            <a:ext cx="70550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>
                <a:latin typeface="#9Slide05 Fourth Medium" panose="00000600000000000000" pitchFamily="2" charset="0"/>
              </a:rPr>
              <a:t>Nếu phần dư khác </a:t>
            </a:r>
            <a:r>
              <a:rPr lang="en-US" sz="3600">
                <a:latin typeface="#9Slide05 Fourth Medium" panose="00000600000000000000" pitchFamily="2" charset="0"/>
              </a:rPr>
              <a:t>0 </a:t>
            </a:r>
            <a:r>
              <a:rPr lang="vi-VN" sz="3600">
                <a:latin typeface="#9Slide05 Fourth Medium" panose="00000600000000000000" pitchFamily="2" charset="0"/>
              </a:rPr>
              <a:t>thì ta chuyển đổi sang đơn vị hàng </a:t>
            </a:r>
            <a:r>
              <a:rPr lang="en-US" sz="3600">
                <a:latin typeface="#9Slide05 Fourth Medium" panose="00000600000000000000" pitchFamily="2" charset="0"/>
              </a:rPr>
              <a:t>nhỏ</a:t>
            </a:r>
            <a:r>
              <a:rPr lang="vi-VN" sz="3600">
                <a:latin typeface="#9Slide05 Fourth Medium" panose="00000600000000000000" pitchFamily="2" charset="0"/>
              </a:rPr>
              <a:t> hơn liền kề rồi chia tiếp</a:t>
            </a:r>
            <a:r>
              <a:rPr lang="en-US" sz="3600">
                <a:latin typeface="#9Slide05 Fourth Medium" panose="00000600000000000000" pitchFamily="2" charset="0"/>
              </a:rPr>
              <a:t>.</a:t>
            </a:r>
            <a:endParaRPr lang="vi-VN" sz="3600">
              <a:latin typeface="#9Slide05 Fourth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96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4" grpId="0"/>
      <p:bldP spid="143" grpId="0"/>
      <p:bldP spid="184" grpId="0"/>
      <p:bldP spid="297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1714</TotalTime>
  <Words>554</Words>
  <Application>Microsoft Office PowerPoint</Application>
  <PresentationFormat>Widescreen</PresentationFormat>
  <Paragraphs>148</Paragraphs>
  <Slides>22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#9Slide05 Fourth Medium</vt:lpstr>
      <vt:lpstr>#9Slide06 SVNBlow Brush</vt:lpstr>
      <vt:lpstr>Aptos</vt:lpstr>
      <vt:lpstr>Aptos Display</vt:lpstr>
      <vt:lpstr>Arial</vt:lpstr>
      <vt:lpstr>Calibri</vt:lpstr>
      <vt:lpstr>Calibri Light</vt:lpstr>
      <vt:lpstr>Cambria Math</vt:lpstr>
      <vt:lpstr>iCiel Brush Up</vt:lpstr>
      <vt:lpstr>Times New Roman</vt:lpstr>
      <vt:lpstr>UTM Alberta Heavy</vt:lpstr>
      <vt:lpstr>方正静蕾简体</vt:lpstr>
      <vt:lpstr>萝莉体 第二版</vt:lpstr>
      <vt:lpstr>2_Office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cp:keywords>9Slide</cp:keywords>
  <dc:description>9Slide.vn</dc:description>
  <cp:lastModifiedBy>PC</cp:lastModifiedBy>
  <cp:revision>37</cp:revision>
  <dcterms:created xsi:type="dcterms:W3CDTF">2022-02-12T09:22:35Z</dcterms:created>
  <dcterms:modified xsi:type="dcterms:W3CDTF">2025-03-30T07:35:13Z</dcterms:modified>
  <cp:category>9Slide.vn</cp:category>
  <cp:contentStatus>9Slide</cp:contentStatus>
</cp:coreProperties>
</file>