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2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3.xml" ContentType="application/vnd.openxmlformats-officedocument.theme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4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8" r:id="rId1"/>
    <p:sldMasterId id="2147483669" r:id="rId2"/>
    <p:sldMasterId id="2147483768" r:id="rId3"/>
    <p:sldMasterId id="2147483862" r:id="rId4"/>
    <p:sldMasterId id="2147483938" r:id="rId5"/>
  </p:sldMasterIdLst>
  <p:notesMasterIdLst>
    <p:notesMasterId r:id="rId25"/>
  </p:notesMasterIdLst>
  <p:sldIdLst>
    <p:sldId id="384" r:id="rId6"/>
    <p:sldId id="265" r:id="rId7"/>
    <p:sldId id="256" r:id="rId8"/>
    <p:sldId id="259" r:id="rId9"/>
    <p:sldId id="260" r:id="rId10"/>
    <p:sldId id="261" r:id="rId11"/>
    <p:sldId id="262" r:id="rId12"/>
    <p:sldId id="264" r:id="rId13"/>
    <p:sldId id="390" r:id="rId14"/>
    <p:sldId id="391" r:id="rId15"/>
    <p:sldId id="392" r:id="rId16"/>
    <p:sldId id="393" r:id="rId17"/>
    <p:sldId id="394" r:id="rId18"/>
    <p:sldId id="395" r:id="rId19"/>
    <p:sldId id="396" r:id="rId20"/>
    <p:sldId id="397" r:id="rId21"/>
    <p:sldId id="398" r:id="rId22"/>
    <p:sldId id="399" r:id="rId23"/>
    <p:sldId id="288" r:id="rId2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CC1D2D"/>
    <a:srgbClr val="A81916"/>
    <a:srgbClr val="FF3300"/>
    <a:srgbClr val="FF0066"/>
    <a:srgbClr val="464BDD"/>
    <a:srgbClr val="E6E6E6"/>
    <a:srgbClr val="99FF99"/>
    <a:srgbClr val="00FF00"/>
    <a:srgbClr val="48B63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940675A-B579-460E-94D1-54222C63F5D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886" autoAdjust="0"/>
  </p:normalViewPr>
  <p:slideViewPr>
    <p:cSldViewPr showGuides="1">
      <p:cViewPr varScale="1">
        <p:scale>
          <a:sx n="69" d="100"/>
          <a:sy n="69" d="100"/>
        </p:scale>
        <p:origin x="780" y="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theme" Target="theme/theme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F29A578-6515-4465-9DA7-C295B043835A}" type="datetimeFigureOut">
              <a:rPr lang="en-US" smtClean="0"/>
              <a:t>3/6/2025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AD26A37-6395-4D77-A812-9F095F17E8A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18520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8" name="Google Shape;10238;g889056291b_0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39" name="Google Shape;10239;g889056291b_0_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2436260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0714656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9" name="Google Shape;10959;g8a31450583_0_62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60" name="Google Shape;10960;g8a31450583_0_62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5314107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2801248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3184498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280099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919969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0230960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9908590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0" name="Google Shape;10440;g889056291b_0_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41" name="Google Shape;10441;g889056291b_0_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047647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4.xml"/><Relationship Id="rId5" Type="http://schemas.openxmlformats.org/officeDocument/2006/relationships/hyperlink" Target="https://stories.freepik.com/bro/?utm_source=slidesgo_template&amp;utm_medium=referral-link&amp;utm_campaign=sg_resources&amp;utm_content=stories#CC1D2D" TargetMode="External"/><Relationship Id="rId4" Type="http://schemas.openxmlformats.org/officeDocument/2006/relationships/hyperlink" Target="http://bit.ly/2TtBDfr" TargetMode="Externa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.png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hyperlink" Target="http://bit.ly/2TtBDfr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bit.ly/2TyoMsr" TargetMode="External"/><Relationship Id="rId5" Type="http://schemas.openxmlformats.org/officeDocument/2006/relationships/hyperlink" Target="http://bit.ly/2Tynxth" TargetMode="External"/><Relationship Id="rId4" Type="http://schemas.openxmlformats.org/officeDocument/2006/relationships/image" Target="../media/image4.png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479746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4904388" y="1919481"/>
            <a:ext cx="2356158" cy="4475486"/>
          </a:xfrm>
          <a:custGeom>
            <a:avLst/>
            <a:gdLst>
              <a:gd name="connsiteX0" fmla="*/ 1843084 w 2356158"/>
              <a:gd name="connsiteY0" fmla="*/ 0 h 4475486"/>
              <a:gd name="connsiteX1" fmla="*/ 2196756 w 2356158"/>
              <a:gd name="connsiteY1" fmla="*/ 14918 h 4475486"/>
              <a:gd name="connsiteX2" fmla="*/ 2356158 w 2356158"/>
              <a:gd name="connsiteY2" fmla="*/ 223774 h 4475486"/>
              <a:gd name="connsiteX3" fmla="*/ 2201738 w 2356158"/>
              <a:gd name="connsiteY3" fmla="*/ 4296468 h 4475486"/>
              <a:gd name="connsiteX4" fmla="*/ 2032373 w 2356158"/>
              <a:gd name="connsiteY4" fmla="*/ 4460569 h 4475486"/>
              <a:gd name="connsiteX5" fmla="*/ 1121008 w 2356158"/>
              <a:gd name="connsiteY5" fmla="*/ 4475050 h 4475486"/>
              <a:gd name="connsiteX6" fmla="*/ 931940 w 2356158"/>
              <a:gd name="connsiteY6" fmla="*/ 4475486 h 4475486"/>
              <a:gd name="connsiteX7" fmla="*/ 930619 w 2356158"/>
              <a:gd name="connsiteY7" fmla="*/ 4475486 h 4475486"/>
              <a:gd name="connsiteX8" fmla="*/ 831525 w 2356158"/>
              <a:gd name="connsiteY8" fmla="*/ 4475374 h 4475486"/>
              <a:gd name="connsiteX9" fmla="*/ 278953 w 2356158"/>
              <a:gd name="connsiteY9" fmla="*/ 4460569 h 4475486"/>
              <a:gd name="connsiteX10" fmla="*/ 134496 w 2356158"/>
              <a:gd name="connsiteY10" fmla="*/ 4301441 h 4475486"/>
              <a:gd name="connsiteX11" fmla="*/ 0 w 2356158"/>
              <a:gd name="connsiteY11" fmla="*/ 293393 h 4475486"/>
              <a:gd name="connsiteX12" fmla="*/ 119553 w 2356158"/>
              <a:gd name="connsiteY12" fmla="*/ 24864 h 4475486"/>
              <a:gd name="connsiteX13" fmla="*/ 1843084 w 2356158"/>
              <a:gd name="connsiteY13" fmla="*/ 0 h 447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56158" h="4475486">
                <a:moveTo>
                  <a:pt x="1843084" y="0"/>
                </a:moveTo>
                <a:cubicBezTo>
                  <a:pt x="2127018" y="0"/>
                  <a:pt x="2186794" y="9946"/>
                  <a:pt x="2196756" y="14918"/>
                </a:cubicBezTo>
                <a:cubicBezTo>
                  <a:pt x="2311326" y="59673"/>
                  <a:pt x="2356158" y="183992"/>
                  <a:pt x="2356158" y="223774"/>
                </a:cubicBezTo>
                <a:cubicBezTo>
                  <a:pt x="2351177" y="258584"/>
                  <a:pt x="2226644" y="4162203"/>
                  <a:pt x="2201738" y="4296468"/>
                </a:cubicBezTo>
                <a:cubicBezTo>
                  <a:pt x="2186794" y="4371059"/>
                  <a:pt x="2072224" y="4450623"/>
                  <a:pt x="2032373" y="4460569"/>
                </a:cubicBezTo>
                <a:cubicBezTo>
                  <a:pt x="1984429" y="4464920"/>
                  <a:pt x="1562729" y="4473079"/>
                  <a:pt x="1121008" y="4475050"/>
                </a:cubicBezTo>
                <a:lnTo>
                  <a:pt x="931940" y="4475486"/>
                </a:lnTo>
                <a:lnTo>
                  <a:pt x="930619" y="4475486"/>
                </a:lnTo>
                <a:lnTo>
                  <a:pt x="831525" y="4475374"/>
                </a:lnTo>
                <a:cubicBezTo>
                  <a:pt x="358927" y="4474263"/>
                  <a:pt x="288294" y="4465231"/>
                  <a:pt x="278953" y="4460569"/>
                </a:cubicBezTo>
                <a:cubicBezTo>
                  <a:pt x="189290" y="4435705"/>
                  <a:pt x="144459" y="4346195"/>
                  <a:pt x="134496" y="4301441"/>
                </a:cubicBezTo>
                <a:cubicBezTo>
                  <a:pt x="119553" y="4167176"/>
                  <a:pt x="0" y="402794"/>
                  <a:pt x="0" y="293393"/>
                </a:cubicBezTo>
                <a:cubicBezTo>
                  <a:pt x="0" y="144210"/>
                  <a:pt x="74720" y="39782"/>
                  <a:pt x="119553" y="24864"/>
                </a:cubicBezTo>
                <a:cubicBezTo>
                  <a:pt x="199253" y="0"/>
                  <a:pt x="1200495" y="0"/>
                  <a:pt x="184308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158965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accent3"/>
        </a:solidFill>
        <a:effectLst/>
      </p:bgPr>
    </p:bg>
    <p:spTree>
      <p:nvGrpSpPr>
        <p:cNvPr id="1" name="Shape 7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07" name="Google Shape;7007;p37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7008" name="Google Shape;7008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37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37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37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37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37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37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37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37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37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37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37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37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37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37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37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37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37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37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37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37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37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37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37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37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37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37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37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37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37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37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37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37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37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37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37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37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37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37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37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37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37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37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37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37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37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37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37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37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37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37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37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37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37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37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37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37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37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37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37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37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37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37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37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37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37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37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37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37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37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37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37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37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37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37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37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37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37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37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37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37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37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37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37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37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37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37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37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37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37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37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37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37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37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37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37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37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37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37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37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37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37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37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37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37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37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37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37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37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37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37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37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37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37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37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37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37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37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37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37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37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37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37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37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37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37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37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37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37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37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37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37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37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37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37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37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37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37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37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37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37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37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37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37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37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37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37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37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37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37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37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37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37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37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37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37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37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37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37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37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37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37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37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37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37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37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37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37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37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0" name="Google Shape;7260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1" name="Google Shape;7261;p37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3" name="Google Shape;7263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4" name="Google Shape;7264;p37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37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37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37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37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37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37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37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37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37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37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37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37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37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37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37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37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37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37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37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37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37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37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37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37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37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37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37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37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37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37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37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37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37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37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37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37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37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37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37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37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37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37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37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37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37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37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37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37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37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37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37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37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37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37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37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37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37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37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37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37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37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37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37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37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37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37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37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37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37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37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37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37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37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37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37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37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37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37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37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37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37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37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37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37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37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37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37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37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37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37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37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37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37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37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37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37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37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37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37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37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37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37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37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37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37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37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37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37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37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37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37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37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37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37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37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37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37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37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37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37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37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37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37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37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3" name="Google Shape;7443;p37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4" name="Google Shape;7444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5" name="Google Shape;7445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6" name="Google Shape;7446;p37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7" name="Google Shape;7447;p37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37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37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0" name="Google Shape;7450;p37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1" name="Google Shape;7451;p37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37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4" name="Google Shape;7454;p37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5" name="Google Shape;7455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37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37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37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37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37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37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37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37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6" name="Google Shape;7466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7" name="Google Shape;7467;p37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37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1" name="Google Shape;747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2" name="Google Shape;7472;p37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3" name="Google Shape;7473;p37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4" name="Google Shape;7474;p37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5" name="Google Shape;7475;p37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6" name="Google Shape;7476;p37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7" name="Google Shape;7477;p37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8" name="Google Shape;7478;p37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9" name="Google Shape;747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0" name="Google Shape;7480;p37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1" name="Google Shape;7481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2" name="Google Shape;7482;p37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3" name="Google Shape;7483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4" name="Google Shape;7484;p37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5" name="Google Shape;7485;p37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6" name="Google Shape;7486;p37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7" name="Google Shape;7487;p37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8" name="Google Shape;7488;p37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9" name="Google Shape;7489;p37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0" name="Google Shape;7490;p37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1" name="Google Shape;749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2" name="Google Shape;7492;p37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3" name="Google Shape;7493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4" name="Google Shape;7494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5" name="Google Shape;7495;p37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6" name="Google Shape;7496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7" name="Google Shape;7497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8" name="Google Shape;7498;p37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9" name="Google Shape;7499;p37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0" name="Google Shape;7500;p37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1" name="Google Shape;7501;p37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2" name="Google Shape;7502;p37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3" name="Google Shape;7503;p37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4" name="Google Shape;7504;p37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5" name="Google Shape;7505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6" name="Google Shape;7506;p37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7" name="Google Shape;7507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8" name="Google Shape;7508;p37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9" name="Google Shape;7509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0" name="Google Shape;7510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1" name="Google Shape;7511;p37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2" name="Google Shape;7512;p37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3" name="Google Shape;7513;p37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4" name="Google Shape;7514;p37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5" name="Google Shape;7515;p37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6" name="Google Shape;7516;p37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7" name="Google Shape;7517;p37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8" name="Google Shape;7518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9" name="Google Shape;7519;p37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0" name="Google Shape;7520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1" name="Google Shape;7521;p37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2" name="Google Shape;7522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3" name="Google Shape;7523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4" name="Google Shape;7524;p37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5" name="Google Shape;7525;p37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6" name="Google Shape;7526;p37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7" name="Google Shape;7527;p37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8" name="Google Shape;7528;p37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9" name="Google Shape;7529;p37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0" name="Google Shape;7530;p37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1" name="Google Shape;7531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2" name="Google Shape;7532;p37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3" name="Google Shape;7533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4" name="Google Shape;7534;p37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5" name="Google Shape;7535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6" name="Google Shape;7536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7" name="Google Shape;7537;p37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8" name="Google Shape;7538;p37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9" name="Google Shape;7539;p37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0" name="Google Shape;7540;p37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1" name="Google Shape;7541;p37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2" name="Google Shape;7542;p37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3" name="Google Shape;7543;p37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4" name="Google Shape;7544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5" name="Google Shape;7545;p37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6" name="Google Shape;7546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7" name="Google Shape;7547;p37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8" name="Google Shape;7548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9" name="Google Shape;754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0" name="Google Shape;7550;p37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1" name="Google Shape;7551;p37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2" name="Google Shape;7552;p37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3" name="Google Shape;7553;p37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4" name="Google Shape;7554;p37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5" name="Google Shape;7555;p37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6" name="Google Shape;7556;p37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7" name="Google Shape;755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8" name="Google Shape;7558;p37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9" name="Google Shape;7559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0" name="Google Shape;7560;p37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1" name="Google Shape;7561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2" name="Google Shape;7562;p37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3" name="Google Shape;7563;p37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4" name="Google Shape;7564;p37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5" name="Google Shape;7565;p37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6" name="Google Shape;7566;p37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7" name="Google Shape;7567;p37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8" name="Google Shape;7568;p37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9" name="Google Shape;756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0" name="Google Shape;7570;p37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1" name="Google Shape;7571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2" name="Google Shape;7572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3" name="Google Shape;7573;p37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4" name="Google Shape;7574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5" name="Google Shape;7575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6" name="Google Shape;7576;p37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7" name="Google Shape;7577;p37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8" name="Google Shape;7578;p37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9" name="Google Shape;7579;p37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0" name="Google Shape;7580;p37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1" name="Google Shape;7581;p37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2" name="Google Shape;7582;p37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3" name="Google Shape;7583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4" name="Google Shape;7584;p37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5" name="Google Shape;7585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6" name="Google Shape;7586;p37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7" name="Google Shape;7587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8" name="Google Shape;7588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9" name="Google Shape;7589;p37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0" name="Google Shape;7590;p37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1" name="Google Shape;7591;p37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2" name="Google Shape;7592;p37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3" name="Google Shape;7593;p37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4" name="Google Shape;7594;p37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5" name="Google Shape;7595;p37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6" name="Google Shape;7596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7" name="Google Shape;7597;p37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8" name="Google Shape;7598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9" name="Google Shape;7599;p37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0" name="Google Shape;7600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1" name="Google Shape;7601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2" name="Google Shape;7602;p37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3" name="Google Shape;7603;p37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4" name="Google Shape;7604;p37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5" name="Google Shape;7605;p37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6" name="Google Shape;7606;p37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7" name="Google Shape;7607;p37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8" name="Google Shape;7608;p37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9" name="Google Shape;7609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0" name="Google Shape;7610;p37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1" name="Google Shape;7611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2" name="Google Shape;7612;p37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3" name="Google Shape;7613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4" name="Google Shape;7614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5" name="Google Shape;7615;p37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6" name="Google Shape;7616;p37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7" name="Google Shape;7617;p37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8" name="Google Shape;7618;p37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9" name="Google Shape;7619;p37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0" name="Google Shape;7620;p37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1" name="Google Shape;7621;p37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2" name="Google Shape;7622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3" name="Google Shape;7623;p37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4" name="Google Shape;7624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5" name="Google Shape;7625;p37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6" name="Google Shape;7626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7" name="Google Shape;762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8" name="Google Shape;7628;p37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9" name="Google Shape;7629;p37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0" name="Google Shape;7630;p37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1" name="Google Shape;7631;p37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2" name="Google Shape;7632;p37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3" name="Google Shape;7633;p37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4" name="Google Shape;7634;p37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5" name="Google Shape;763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6" name="Google Shape;7636;p37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7" name="Google Shape;7637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8" name="Google Shape;7638;p37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9" name="Google Shape;7639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0" name="Google Shape;7640;p37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1" name="Google Shape;7641;p37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2" name="Google Shape;7642;p37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3" name="Google Shape;7643;p37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4" name="Google Shape;7644;p37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5" name="Google Shape;7645;p37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6" name="Google Shape;7646;p37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7" name="Google Shape;764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8" name="Google Shape;7648;p37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9" name="Google Shape;7649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0" name="Google Shape;7650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1" name="Google Shape;7651;p37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2" name="Google Shape;7652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3" name="Google Shape;7653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4" name="Google Shape;7654;p37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5" name="Google Shape;7655;p37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6" name="Google Shape;7656;p37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7" name="Google Shape;7657;p37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8" name="Google Shape;7658;p37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9" name="Google Shape;7659;p37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0" name="Google Shape;7660;p37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1" name="Google Shape;7661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2" name="Google Shape;7662;p37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3" name="Google Shape;7663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4" name="Google Shape;7664;p37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5" name="Google Shape;7665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6" name="Google Shape;7666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7" name="Google Shape;7667;p37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8" name="Google Shape;7668;p37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9" name="Google Shape;7669;p37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0" name="Google Shape;7670;p37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1" name="Google Shape;7671;p37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2" name="Google Shape;7672;p37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3" name="Google Shape;7673;p37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4" name="Google Shape;7674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5" name="Google Shape;7675;p37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6" name="Google Shape;7676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7" name="Google Shape;7677;p37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8" name="Google Shape;7678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9" name="Google Shape;7679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0" name="Google Shape;7680;p37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1" name="Google Shape;7681;p37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2" name="Google Shape;7682;p37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3" name="Google Shape;7683;p37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4" name="Google Shape;7684;p37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5" name="Google Shape;7685;p37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6" name="Google Shape;7686;p37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7" name="Google Shape;7687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8" name="Google Shape;7688;p37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9" name="Google Shape;7689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0" name="Google Shape;7690;p37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1" name="Google Shape;7691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2" name="Google Shape;7692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3" name="Google Shape;7693;p37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4" name="Google Shape;7694;p37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5" name="Google Shape;7695;p37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6" name="Google Shape;7696;p37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7" name="Google Shape;7697;p37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8" name="Google Shape;7698;p37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9" name="Google Shape;7699;p37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0" name="Google Shape;7700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1" name="Google Shape;7701;p37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2" name="Google Shape;7702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3" name="Google Shape;7703;p37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4" name="Google Shape;7704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5" name="Google Shape;770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6" name="Google Shape;7706;p37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7" name="Google Shape;7707;p37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8" name="Google Shape;7708;p37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9" name="Google Shape;7709;p37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0" name="Google Shape;7710;p37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1" name="Google Shape;7711;p37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2" name="Google Shape;7712;p37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3" name="Google Shape;7713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4" name="Google Shape;7714;p37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5" name="Google Shape;7715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6" name="Google Shape;7716;p37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7" name="Google Shape;7717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8" name="Google Shape;7718;p37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9" name="Google Shape;7719;p37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0" name="Google Shape;7720;p37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1" name="Google Shape;7721;p37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2" name="Google Shape;7722;p37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3" name="Google Shape;7723;p37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4" name="Google Shape;7724;p37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5" name="Google Shape;772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6" name="Google Shape;7726;p37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7" name="Google Shape;7727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8" name="Google Shape;7728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9" name="Google Shape;7729;p37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0" name="Google Shape;7730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1" name="Google Shape;7731;p37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2" name="Google Shape;7732;p37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3" name="Google Shape;7733;p37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4" name="Google Shape;7734;p37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5" name="Google Shape;7735;p37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6" name="Google Shape;7736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7" name="Google Shape;7737;p37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8" name="Google Shape;7738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9" name="Google Shape;7739;p37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0" name="Google Shape;7740;p37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1" name="Google Shape;7741;p37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2" name="Google Shape;7742;p37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3" name="Google Shape;7743;p37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4" name="Google Shape;7744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5" name="Google Shape;7745;p37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6" name="Google Shape;7746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7" name="Google Shape;7747;p37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8" name="Google Shape;7748;p37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9" name="Google Shape;7749;p37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0" name="Google Shape;7750;p37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1" name="Google Shape;7751;p37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2" name="Google Shape;7752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3" name="Google Shape;7753;p37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4" name="Google Shape;7754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5" name="Google Shape;7755;p37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6" name="Google Shape;7756;p37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7" name="Google Shape;7757;p37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8" name="Google Shape;7758;p37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9" name="Google Shape;7759;p37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0" name="Google Shape;7760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1" name="Google Shape;7761;p37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2" name="Google Shape;7762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3" name="Google Shape;7763;p37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4" name="Google Shape;7764;p37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5" name="Google Shape;7765;p37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6" name="Google Shape;7766;p37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7" name="Google Shape;7767;p37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8" name="Google Shape;7768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9" name="Google Shape;7769;p37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0" name="Google Shape;7770;p37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1" name="Google Shape;7771;p37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2" name="Google Shape;7772;p37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3" name="Google Shape;7773;p37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4" name="Google Shape;7774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5" name="Google Shape;7775;p37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6" name="Google Shape;7776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7" name="Google Shape;7777;p37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8" name="Google Shape;7778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9" name="Google Shape;7779;p37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0" name="Google Shape;7780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1" name="Google Shape;7781;p37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2" name="Google Shape;7782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3" name="Google Shape;7783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4" name="Google Shape;7784;p37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5" name="Google Shape;7785;p37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6" name="Google Shape;7786;p37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7" name="Google Shape;7787;p37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8" name="Google Shape;7788;p37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9" name="Google Shape;7789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0" name="Google Shape;7790;p37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1" name="Google Shape;7791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2" name="Google Shape;7792;p37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3" name="Google Shape;7793;p37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4" name="Google Shape;7794;p37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5" name="Google Shape;7795;p37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6" name="Google Shape;7796;p37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7" name="Google Shape;7797;p37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8" name="Google Shape;7798;p37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9" name="Google Shape;7799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0" name="Google Shape;7800;p37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1" name="Google Shape;7801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2" name="Google Shape;7802;p37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3" name="Google Shape;7803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4" name="Google Shape;7804;p37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5" name="Google Shape;7805;p37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6" name="Google Shape;7806;p37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7" name="Google Shape;7807;p37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8" name="Google Shape;7808;p37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9" name="Google Shape;7809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0" name="Google Shape;7810;p37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1" name="Google Shape;7811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2" name="Google Shape;7812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3" name="Google Shape;7813;p37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4" name="Google Shape;7814;p37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5" name="Google Shape;7815;p37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6" name="Google Shape;7816;p37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7" name="Google Shape;7817;p37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8" name="Google Shape;7818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9" name="Google Shape;7819;p37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0" name="Google Shape;7820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1" name="Google Shape;7821;p37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2" name="Google Shape;7822;p37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3" name="Google Shape;7823;p37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4" name="Google Shape;7824;p37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5" name="Google Shape;7825;p37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6" name="Google Shape;7826;p37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7" name="Google Shape;7827;p37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8" name="Google Shape;7828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9" name="Google Shape;7829;p37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0" name="Google Shape;7830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1" name="Google Shape;7831;p37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2" name="Google Shape;7832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3" name="Google Shape;7833;p37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4" name="Google Shape;7834;p37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5" name="Google Shape;7835;p37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6" name="Google Shape;7836;p37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7" name="Google Shape;7837;p37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8" name="Google Shape;7838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9" name="Google Shape;7839;p37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0" name="Google Shape;7840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1" name="Google Shape;7841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2" name="Google Shape;7842;p37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3" name="Google Shape;7843;p37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4" name="Google Shape;7844;p37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5" name="Google Shape;7845;p37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6" name="Google Shape;7846;p37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7" name="Google Shape;7847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8" name="Google Shape;7848;p37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9" name="Google Shape;7849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0" name="Google Shape;7850;p37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1" name="Google Shape;7851;p37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2" name="Google Shape;7852;p37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3" name="Google Shape;7853;p37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4" name="Google Shape;7854;p37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5" name="Google Shape;7855;p37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6" name="Google Shape;7856;p37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7" name="Google Shape;7857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8" name="Google Shape;7858;p37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9" name="Google Shape;7859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0" name="Google Shape;7860;p37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1" name="Google Shape;7861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2" name="Google Shape;7862;p37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3" name="Google Shape;7863;p37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4" name="Google Shape;7864;p37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5" name="Google Shape;7865;p37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6" name="Google Shape;7866;p37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7" name="Google Shape;7867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8" name="Google Shape;7868;p37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9" name="Google Shape;7869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0" name="Google Shape;7870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1" name="Google Shape;7871;p37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2" name="Google Shape;7872;p37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3" name="Google Shape;7873;p37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4" name="Google Shape;7874;p37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5" name="Google Shape;7875;p37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6" name="Google Shape;7876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7" name="Google Shape;7877;p37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8" name="Google Shape;7878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9" name="Google Shape;7879;p37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0" name="Google Shape;7880;p37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1" name="Google Shape;7881;p37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2" name="Google Shape;7882;p37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3" name="Google Shape;7883;p37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4" name="Google Shape;7884;p37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5" name="Google Shape;7885;p37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6" name="Google Shape;7886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7" name="Google Shape;7887;p37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8" name="Google Shape;7888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9" name="Google Shape;7889;p37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0" name="Google Shape;7890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1" name="Google Shape;7891;p37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2" name="Google Shape;7892;p37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3" name="Google Shape;7893;p37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4" name="Google Shape;7894;p37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5" name="Google Shape;7895;p37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6" name="Google Shape;7896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7" name="Google Shape;7897;p37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8" name="Google Shape;7898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9" name="Google Shape;7899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0" name="Google Shape;7900;p37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1" name="Google Shape;7901;p37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2" name="Google Shape;7902;p37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3" name="Google Shape;7903;p37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4" name="Google Shape;7904;p37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5" name="Google Shape;7905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6" name="Google Shape;7906;p37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7" name="Google Shape;7907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8" name="Google Shape;7908;p37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9" name="Google Shape;7909;p37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0" name="Google Shape;7910;p37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1" name="Google Shape;7911;p37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2" name="Google Shape;7912;p37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3" name="Google Shape;7913;p37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4" name="Google Shape;7914;p37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5" name="Google Shape;7915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6" name="Google Shape;7916;p37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7" name="Google Shape;7917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8" name="Google Shape;7918;p37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9" name="Google Shape;7919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0" name="Google Shape;7920;p37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1" name="Google Shape;7921;p37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2" name="Google Shape;7922;p37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3" name="Google Shape;7923;p37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4" name="Google Shape;7924;p37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5" name="Google Shape;7925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6" name="Google Shape;7926;p37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7" name="Google Shape;7927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8" name="Google Shape;7928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9" name="Google Shape;7929;p37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0" name="Google Shape;7930;p37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1" name="Google Shape;7931;p37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2" name="Google Shape;7932;p37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3" name="Google Shape;7933;p37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4" name="Google Shape;7934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5" name="Google Shape;7935;p37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6" name="Google Shape;7936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7" name="Google Shape;7937;p37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8" name="Google Shape;7938;p37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9" name="Google Shape;7939;p37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0" name="Google Shape;7940;p37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1" name="Google Shape;7941;p37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2" name="Google Shape;7942;p37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3" name="Google Shape;7943;p37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4" name="Google Shape;7944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5" name="Google Shape;7945;p37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6" name="Google Shape;7946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7" name="Google Shape;7947;p37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8" name="Google Shape;7948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9" name="Google Shape;7949;p37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0" name="Google Shape;7950;p37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1" name="Google Shape;7951;p37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2" name="Google Shape;7952;p37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3" name="Google Shape;7953;p37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4" name="Google Shape;7954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5" name="Google Shape;7955;p37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6" name="Google Shape;7956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7" name="Google Shape;7957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8" name="Google Shape;7958;p37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9" name="Google Shape;7959;p37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0" name="Google Shape;7960;p37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1" name="Google Shape;7961;p37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2" name="Google Shape;7962;p37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3" name="Google Shape;7963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4" name="Google Shape;7964;p37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5" name="Google Shape;7965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6" name="Google Shape;7966;p37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7" name="Google Shape;7967;p37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8" name="Google Shape;7968;p37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9" name="Google Shape;7969;p37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0" name="Google Shape;7970;p37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1" name="Google Shape;7971;p37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2" name="Google Shape;7972;p37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3" name="Google Shape;7973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4" name="Google Shape;7974;p37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5" name="Google Shape;7975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6" name="Google Shape;7976;p37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7" name="Google Shape;7977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8" name="Google Shape;7978;p37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9" name="Google Shape;7979;p37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0" name="Google Shape;7980;p37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1" name="Google Shape;7981;p37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2" name="Google Shape;7982;p37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3" name="Google Shape;7983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4" name="Google Shape;7984;p37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5" name="Google Shape;7985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6" name="Google Shape;7986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7" name="Google Shape;7987;p37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8" name="Google Shape;7988;p37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9" name="Google Shape;7989;p37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0" name="Google Shape;7990;p37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1" name="Google Shape;7991;p37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2" name="Google Shape;7992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3" name="Google Shape;7993;p37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4" name="Google Shape;7994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5" name="Google Shape;7995;p37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6" name="Google Shape;7996;p37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7" name="Google Shape;7997;p37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8" name="Google Shape;7998;p37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9" name="Google Shape;7999;p37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0" name="Google Shape;8000;p37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1" name="Google Shape;8001;p37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2" name="Google Shape;8002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3" name="Google Shape;8003;p37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4" name="Google Shape;8004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5" name="Google Shape;8005;p37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6" name="Google Shape;8006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7" name="Google Shape;8007;p37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8" name="Google Shape;8008;p37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9" name="Google Shape;8009;p37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0" name="Google Shape;8010;p37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1" name="Google Shape;8011;p37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2" name="Google Shape;8012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3" name="Google Shape;8013;p37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4" name="Google Shape;8014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5" name="Google Shape;8015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6" name="Google Shape;8016;p37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7" name="Google Shape;8017;p37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8" name="Google Shape;8018;p37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9" name="Google Shape;8019;p37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0" name="Google Shape;8020;p37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1" name="Google Shape;8021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2" name="Google Shape;8022;p37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3" name="Google Shape;8023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4" name="Google Shape;8024;p37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5" name="Google Shape;8025;p37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6" name="Google Shape;8026;p37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7" name="Google Shape;8027;p37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8" name="Google Shape;8028;p37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9" name="Google Shape;8029;p37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0" name="Google Shape;8030;p37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1" name="Google Shape;8031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2" name="Google Shape;8032;p37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3" name="Google Shape;8033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4" name="Google Shape;8034;p37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5" name="Google Shape;8035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6" name="Google Shape;8036;p37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7" name="Google Shape;8037;p37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8" name="Google Shape;8038;p37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9" name="Google Shape;8039;p37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0" name="Google Shape;8040;p37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1" name="Google Shape;8041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2" name="Google Shape;8042;p37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3" name="Google Shape;8043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4" name="Google Shape;8044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5" name="Google Shape;8045;p37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6" name="Google Shape;8046;p37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7" name="Google Shape;8047;p37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8" name="Google Shape;8048;p37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9" name="Google Shape;8049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0" name="Google Shape;8050;p37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1" name="Google Shape;8051;p37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2" name="Google Shape;8052;p37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3" name="Google Shape;8053;p37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4" name="Google Shape;8054;p37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5" name="Google Shape;8055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6" name="Google Shape;8056;p37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7" name="Google Shape;8057;p37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8" name="Google Shape;8058;p37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9" name="Google Shape;8059;p37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0" name="Google Shape;8060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1" name="Google Shape;8061;p37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2" name="Google Shape;8062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3" name="Google Shape;8063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4" name="Google Shape;8064;p37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5" name="Google Shape;8065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6" name="Google Shape;8066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7" name="Google Shape;8067;p37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8" name="Google Shape;8068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9" name="Google Shape;8069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0" name="Google Shape;8070;p37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1" name="Google Shape;8071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2" name="Google Shape;8072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3" name="Google Shape;8073;p37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4" name="Google Shape;8074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5" name="Google Shape;807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6" name="Google Shape;8076;p37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7" name="Google Shape;8077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8" name="Google Shape;8078;p37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9" name="Google Shape;8079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0" name="Google Shape;8080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1" name="Google Shape;8081;p37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2" name="Google Shape;8082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3" name="Google Shape;8083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4" name="Google Shape;8084;p37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5" name="Google Shape;8085;p37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6" name="Google Shape;8086;p37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7" name="Google Shape;8087;p37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8" name="Google Shape;8088;p37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9" name="Google Shape;8089;p37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0" name="Google Shape;8090;p37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1" name="Google Shape;8091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2" name="Google Shape;8092;p37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3" name="Google Shape;8093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4" name="Google Shape;8094;p37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5" name="Google Shape;8095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6" name="Google Shape;8096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7" name="Google Shape;8097;p37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8" name="Google Shape;8098;p37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9" name="Google Shape;8099;p37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0" name="Google Shape;8100;p37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1" name="Google Shape;8101;p37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2" name="Google Shape;8102;p37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3" name="Google Shape;8103;p37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4" name="Google Shape;8104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5" name="Google Shape;8105;p37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6" name="Google Shape;8106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7" name="Google Shape;8107;p37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8" name="Google Shape;8108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9" name="Google Shape;8109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0" name="Google Shape;8110;p37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1" name="Google Shape;8111;p37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2" name="Google Shape;8112;p37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3" name="Google Shape;8113;p37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4" name="Google Shape;8114;p37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5" name="Google Shape;8115;p37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6" name="Google Shape;8116;p37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7" name="Google Shape;8117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8" name="Google Shape;8118;p37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9" name="Google Shape;8119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0" name="Google Shape;8120;p37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1" name="Google Shape;8121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2" name="Google Shape;8122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3" name="Google Shape;8123;p37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4" name="Google Shape;8124;p37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5" name="Google Shape;8125;p37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6" name="Google Shape;8126;p37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7" name="Google Shape;8127;p37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8" name="Google Shape;8128;p37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9" name="Google Shape;8129;p37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0" name="Google Shape;8130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1" name="Google Shape;8131;p37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2" name="Google Shape;8132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3" name="Google Shape;8133;p37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4" name="Google Shape;8134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5" name="Google Shape;813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6" name="Google Shape;8136;p37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7" name="Google Shape;8137;p37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8" name="Google Shape;8138;p37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9" name="Google Shape;8139;p37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0" name="Google Shape;8140;p37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1" name="Google Shape;8141;p37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2" name="Google Shape;8142;p37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3" name="Google Shape;814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4" name="Google Shape;8144;p37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5" name="Google Shape;8145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6" name="Google Shape;8146;p37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7" name="Google Shape;8147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8" name="Google Shape;8148;p37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9" name="Google Shape;8149;p37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0" name="Google Shape;8150;p37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1" name="Google Shape;8151;p37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2" name="Google Shape;8152;p37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3" name="Google Shape;8153;p37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4" name="Google Shape;8154;p37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5" name="Google Shape;815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6" name="Google Shape;8156;p37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7" name="Google Shape;8157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8" name="Google Shape;8158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9" name="Google Shape;8159;p37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0" name="Google Shape;8160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1" name="Google Shape;8161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2" name="Google Shape;8162;p37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3" name="Google Shape;8163;p37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4" name="Google Shape;8164;p37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5" name="Google Shape;8165;p37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6" name="Google Shape;8166;p37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7" name="Google Shape;8167;p37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8" name="Google Shape;8168;p37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9" name="Google Shape;8169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0" name="Google Shape;8170;p37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1" name="Google Shape;8171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2" name="Google Shape;8172;p37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3" name="Google Shape;8173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4" name="Google Shape;8174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5" name="Google Shape;8175;p37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6" name="Google Shape;8176;p37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7" name="Google Shape;8177;p37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8" name="Google Shape;8178;p37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9" name="Google Shape;8179;p37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0" name="Google Shape;8180;p37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1" name="Google Shape;8181;p37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2" name="Google Shape;8182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3" name="Google Shape;8183;p37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4" name="Google Shape;8184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5" name="Google Shape;8185;p37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6" name="Google Shape;8186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7" name="Google Shape;8187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8" name="Google Shape;8188;p37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9" name="Google Shape;8189;p37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0" name="Google Shape;8190;p37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1" name="Google Shape;8191;p37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2" name="Google Shape;8192;p37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3" name="Google Shape;8193;p37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4" name="Google Shape;8194;p37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5" name="Google Shape;8195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6" name="Google Shape;8196;p37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7" name="Google Shape;8197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8" name="Google Shape;8198;p37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9" name="Google Shape;8199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0" name="Google Shape;8200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1" name="Google Shape;8201;p37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2" name="Google Shape;8202;p37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3" name="Google Shape;8203;p37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4" name="Google Shape;8204;p37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5" name="Google Shape;8205;p37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6" name="Google Shape;8206;p37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7" name="Google Shape;8207;p37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8" name="Google Shape;8208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9" name="Google Shape;8209;p37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0" name="Google Shape;8210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1" name="Google Shape;8211;p37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2" name="Google Shape;8212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3" name="Google Shape;821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4" name="Google Shape;8214;p37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5" name="Google Shape;8215;p37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6" name="Google Shape;8216;p37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7" name="Google Shape;8217;p37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8" name="Google Shape;8218;p37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9" name="Google Shape;8219;p37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0" name="Google Shape;8220;p37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1" name="Google Shape;822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2" name="Google Shape;8222;p37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3" name="Google Shape;8223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4" name="Google Shape;8224;p37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5" name="Google Shape;8225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6" name="Google Shape;8226;p37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7" name="Google Shape;8227;p37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8" name="Google Shape;8228;p37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9" name="Google Shape;8229;p37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0" name="Google Shape;8230;p37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1" name="Google Shape;8231;p37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2" name="Google Shape;8232;p37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3" name="Google Shape;823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4" name="Google Shape;8234;p37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5" name="Google Shape;8235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6" name="Google Shape;8236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7" name="Google Shape;8237;p37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8" name="Google Shape;8238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9" name="Google Shape;8239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0" name="Google Shape;8240;p37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1" name="Google Shape;8241;p37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2" name="Google Shape;8242;p37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3" name="Google Shape;8243;p37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4" name="Google Shape;8244;p37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5" name="Google Shape;8245;p37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6" name="Google Shape;8246;p37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7" name="Google Shape;8247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8" name="Google Shape;8248;p37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9" name="Google Shape;8249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0" name="Google Shape;8250;p37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1" name="Google Shape;8251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2" name="Google Shape;8252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3" name="Google Shape;8253;p37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4" name="Google Shape;8254;p37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5" name="Google Shape;8255;p37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6" name="Google Shape;8256;p37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7" name="Google Shape;8257;p37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8" name="Google Shape;8258;p37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9" name="Google Shape;8259;p37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0" name="Google Shape;8260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1" name="Google Shape;8261;p37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2" name="Google Shape;8262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3" name="Google Shape;8263;p37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4" name="Google Shape;8264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5" name="Google Shape;8265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6" name="Google Shape;8266;p37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7" name="Google Shape;8267;p37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8" name="Google Shape;8268;p37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9" name="Google Shape;8269;p37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0" name="Google Shape;8270;p37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1" name="Google Shape;8271;p37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2" name="Google Shape;8272;p37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3" name="Google Shape;8273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4" name="Google Shape;8274;p37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5" name="Google Shape;8275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6" name="Google Shape;8276;p37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7" name="Google Shape;8277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8" name="Google Shape;8278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9" name="Google Shape;8279;p37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0" name="Google Shape;8280;p37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1" name="Google Shape;8281;p37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2" name="Google Shape;8282;p37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3" name="Google Shape;8283;p37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4" name="Google Shape;8284;p37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5" name="Google Shape;8285;p37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6" name="Google Shape;8286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7" name="Google Shape;8287;p37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8" name="Google Shape;8288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9" name="Google Shape;8289;p37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0" name="Google Shape;8290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1" name="Google Shape;829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2" name="Google Shape;8292;p37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3" name="Google Shape;8293;p37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4" name="Google Shape;8294;p37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5" name="Google Shape;8295;p37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6" name="Google Shape;8296;p37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7" name="Google Shape;8297;p37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8" name="Google Shape;8298;p37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9" name="Google Shape;829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0" name="Google Shape;8300;p37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1" name="Google Shape;8301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2" name="Google Shape;8302;p37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3" name="Google Shape;8303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4" name="Google Shape;8304;p37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5" name="Google Shape;8305;p37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6" name="Google Shape;8306;p37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7" name="Google Shape;8307;p37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8" name="Google Shape;8308;p37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9" name="Google Shape;8309;p37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0" name="Google Shape;8310;p37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1" name="Google Shape;831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2" name="Google Shape;8312;p37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3" name="Google Shape;8313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4" name="Google Shape;8314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5" name="Google Shape;8315;p37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6" name="Google Shape;8316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7" name="Google Shape;8317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8" name="Google Shape;8318;p37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9" name="Google Shape;8319;p37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0" name="Google Shape;8320;p37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1" name="Google Shape;8321;p37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2" name="Google Shape;8322;p37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3" name="Google Shape;8323;p37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4" name="Google Shape;8324;p37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5" name="Google Shape;8325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6" name="Google Shape;8326;p37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7" name="Google Shape;8327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8" name="Google Shape;8328;p37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9" name="Google Shape;8329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0" name="Google Shape;8330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1" name="Google Shape;8331;p37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2" name="Google Shape;8332;p37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3" name="Google Shape;8333;p37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4" name="Google Shape;8334;p37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5" name="Google Shape;8335;p37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6" name="Google Shape;8336;p37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7" name="Google Shape;8337;p37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8" name="Google Shape;8338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9" name="Google Shape;8339;p37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0" name="Google Shape;8340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1" name="Google Shape;8341;p37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2" name="Google Shape;8342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3" name="Google Shape;8343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4" name="Google Shape;8344;p37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5" name="Google Shape;8345;p37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6" name="Google Shape;8346;p37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7" name="Google Shape;8347;p37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8" name="Google Shape;8348;p37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9" name="Google Shape;8349;p37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0" name="Google Shape;8350;p37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1" name="Google Shape;8351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2" name="Google Shape;8352;p37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3" name="Google Shape;8353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4" name="Google Shape;8354;p37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5" name="Google Shape;8355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6" name="Google Shape;8356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7" name="Google Shape;8357;p37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8" name="Google Shape;8358;p37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9" name="Google Shape;8359;p37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0" name="Google Shape;8360;p37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1" name="Google Shape;8361;p37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2" name="Google Shape;8362;p37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3" name="Google Shape;8363;p37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4" name="Google Shape;8364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5" name="Google Shape;8365;p37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6" name="Google Shape;8366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7" name="Google Shape;8367;p37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8" name="Google Shape;8368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9" name="Google Shape;836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0" name="Google Shape;8370;p37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1" name="Google Shape;8371;p37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2" name="Google Shape;8372;p37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3" name="Google Shape;8373;p37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4" name="Google Shape;8374;p37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5" name="Google Shape;8375;p37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6" name="Google Shape;8376;p37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7" name="Google Shape;8377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8" name="Google Shape;8378;p37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9" name="Google Shape;8379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0" name="Google Shape;8380;p37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1" name="Google Shape;8381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2" name="Google Shape;8382;p37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3" name="Google Shape;8383;p37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4" name="Google Shape;8384;p37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5" name="Google Shape;8385;p37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6" name="Google Shape;8386;p37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7" name="Google Shape;8387;p37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8" name="Google Shape;8388;p37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9" name="Google Shape;838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0" name="Google Shape;8390;p37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1" name="Google Shape;8391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2" name="Google Shape;8392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3" name="Google Shape;8393;p37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4" name="Google Shape;8394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5" name="Google Shape;8395;p37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6" name="Google Shape;8396;p37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7" name="Google Shape;8397;p37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8" name="Google Shape;8398;p37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9" name="Google Shape;8399;p37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0" name="Google Shape;8400;p37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1" name="Google Shape;8401;p37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2" name="Google Shape;8402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3" name="Google Shape;8403;p37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4" name="Google Shape;8404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5" name="Google Shape;8405;p37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6" name="Google Shape;8406;p37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7" name="Google Shape;8407;p37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8" name="Google Shape;8408;p37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9" name="Google Shape;8409;p37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0" name="Google Shape;8410;p37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1" name="Google Shape;8411;p37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2" name="Google Shape;8412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3" name="Google Shape;8413;p37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4" name="Google Shape;8414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5" name="Google Shape;8415;p37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6" name="Google Shape;8416;p37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7" name="Google Shape;8417;p37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8" name="Google Shape;8418;p37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9" name="Google Shape;8419;p37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0" name="Google Shape;8420;p37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1" name="Google Shape;8421;p37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2" name="Google Shape;8422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3" name="Google Shape;8423;p37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4" name="Google Shape;8424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5" name="Google Shape;8425;p37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6" name="Google Shape;8426;p37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7" name="Google Shape;8427;p37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8" name="Google Shape;8428;p37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9" name="Google Shape;8429;p37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0" name="Google Shape;8430;p37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1" name="Google Shape;8431;p37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2" name="Google Shape;8432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3" name="Google Shape;8433;p37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4" name="Google Shape;8434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5" name="Google Shape;8435;p37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6" name="Google Shape;8436;p37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7" name="Google Shape;8437;p37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8" name="Google Shape;8438;p37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9" name="Google Shape;8439;p37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0" name="Google Shape;8440;p37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1" name="Google Shape;8441;p37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2" name="Google Shape;8442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3" name="Google Shape;8443;p37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4" name="Google Shape;8444;p37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5" name="Google Shape;8445;p37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6" name="Google Shape;8446;p37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7" name="Google Shape;8447;p37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8" name="Google Shape;8448;p37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9" name="Google Shape;8449;p37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0" name="Google Shape;8450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1" name="Google Shape;8451;p37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2" name="Google Shape;8452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3" name="Google Shape;8453;p37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4" name="Google Shape;8454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5" name="Google Shape;8455;p37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6" name="Google Shape;8456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7" name="Google Shape;8457;p37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8" name="Google Shape;8458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9" name="Google Shape;8459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0" name="Google Shape;8460;p37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1" name="Google Shape;8461;p37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2" name="Google Shape;8462;p37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3" name="Google Shape;8463;p37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4" name="Google Shape;8464;p37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5" name="Google Shape;8465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6" name="Google Shape;8466;p37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7" name="Google Shape;8467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8" name="Google Shape;8468;p37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9" name="Google Shape;8469;p37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0" name="Google Shape;8470;p37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1" name="Google Shape;8471;p37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2" name="Google Shape;8472;p37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3" name="Google Shape;8473;p37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4" name="Google Shape;8474;p37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5" name="Google Shape;8475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6" name="Google Shape;8476;p37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7" name="Google Shape;8477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8" name="Google Shape;8478;p37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9" name="Google Shape;8479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0" name="Google Shape;8480;p37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1" name="Google Shape;8481;p37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2" name="Google Shape;8482;p37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3" name="Google Shape;8483;p37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4" name="Google Shape;8484;p37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5" name="Google Shape;8485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6" name="Google Shape;8486;p37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7" name="Google Shape;8487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8" name="Google Shape;8488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9" name="Google Shape;8489;p37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0" name="Google Shape;8490;p37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1" name="Google Shape;8491;p37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2" name="Google Shape;8492;p37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3" name="Google Shape;8493;p37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4" name="Google Shape;8494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5" name="Google Shape;8495;p37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6" name="Google Shape;8496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7" name="Google Shape;8497;p37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8" name="Google Shape;8498;p37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9" name="Google Shape;8499;p37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0" name="Google Shape;8500;p37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1" name="Google Shape;8501;p37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2" name="Google Shape;8502;p37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3" name="Google Shape;8503;p37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4" name="Google Shape;8504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5" name="Google Shape;8505;p37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6" name="Google Shape;8506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7" name="Google Shape;8507;p37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8" name="Google Shape;8508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9" name="Google Shape;8509;p37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0" name="Google Shape;8510;p37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1" name="Google Shape;8511;p37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2" name="Google Shape;8512;p37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3" name="Google Shape;8513;p37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4" name="Google Shape;8514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5" name="Google Shape;8515;p37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6" name="Google Shape;8516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7" name="Google Shape;8517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8" name="Google Shape;8518;p37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9" name="Google Shape;8519;p37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0" name="Google Shape;8520;p37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1" name="Google Shape;8521;p37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2" name="Google Shape;8522;p37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3" name="Google Shape;8523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4" name="Google Shape;8524;p37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5" name="Google Shape;8525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6" name="Google Shape;8526;p37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7" name="Google Shape;8527;p37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8" name="Google Shape;8528;p37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9" name="Google Shape;8529;p37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0" name="Google Shape;8530;p37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1" name="Google Shape;8531;p37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2" name="Google Shape;8532;p37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3" name="Google Shape;8533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4" name="Google Shape;8534;p37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5" name="Google Shape;8535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6" name="Google Shape;8536;p37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7" name="Google Shape;8537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8" name="Google Shape;8538;p37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9" name="Google Shape;8539;p37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0" name="Google Shape;8540;p37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1" name="Google Shape;8541;p37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2" name="Google Shape;8542;p37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3" name="Google Shape;8543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4" name="Google Shape;8544;p37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5" name="Google Shape;8545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6" name="Google Shape;8546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7" name="Google Shape;8547;p37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8" name="Google Shape;8548;p37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9" name="Google Shape;8549;p37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0" name="Google Shape;8550;p37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1" name="Google Shape;8551;p37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2" name="Google Shape;8552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3" name="Google Shape;8553;p37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4" name="Google Shape;8554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5" name="Google Shape;8555;p37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6" name="Google Shape;8556;p37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7" name="Google Shape;8557;p37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8" name="Google Shape;8558;p37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9" name="Google Shape;8559;p37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0" name="Google Shape;8560;p37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1" name="Google Shape;8561;p37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2" name="Google Shape;8562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3" name="Google Shape;8563;p37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4" name="Google Shape;8564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5" name="Google Shape;8565;p37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6" name="Google Shape;8566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7" name="Google Shape;8567;p37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8" name="Google Shape;8568;p37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9" name="Google Shape;8569;p37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0" name="Google Shape;8570;p37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1" name="Google Shape;8571;p37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2" name="Google Shape;8572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3" name="Google Shape;8573;p37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4" name="Google Shape;8574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5" name="Google Shape;8575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6" name="Google Shape;8576;p37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7" name="Google Shape;8577;p37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8" name="Google Shape;8578;p37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9" name="Google Shape;8579;p37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0" name="Google Shape;8580;p37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1" name="Google Shape;8581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2" name="Google Shape;8582;p37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3" name="Google Shape;8583;p37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4" name="Google Shape;8584;p37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5" name="Google Shape;8585;p37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6" name="Google Shape;8586;p37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7" name="Google Shape;8587;p37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8" name="Google Shape;8588;p37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9" name="Google Shape;8589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0" name="Google Shape;8590;p37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1" name="Google Shape;8591;p37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2" name="Google Shape;8592;p37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3" name="Google Shape;8593;p37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4" name="Google Shape;8594;p37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5" name="Google Shape;8595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6" name="Google Shape;8596;p37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97" name="Google Shape;8597;p37"/>
          <p:cNvSpPr/>
          <p:nvPr/>
        </p:nvSpPr>
        <p:spPr>
          <a:xfrm>
            <a:off x="876300" y="499967"/>
            <a:ext cx="10415333" cy="5697800"/>
          </a:xfrm>
          <a:custGeom>
            <a:avLst/>
            <a:gdLst/>
            <a:ahLst/>
            <a:cxnLst/>
            <a:rect l="l" t="t" r="r" b="b"/>
            <a:pathLst>
              <a:path w="312460" h="170934" extrusionOk="0">
                <a:moveTo>
                  <a:pt x="11663" y="0"/>
                </a:moveTo>
                <a:lnTo>
                  <a:pt x="0" y="170934"/>
                </a:lnTo>
                <a:lnTo>
                  <a:pt x="308207" y="169901"/>
                </a:lnTo>
                <a:lnTo>
                  <a:pt x="312460" y="2547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598" name="Google Shape;8598;p37"/>
          <p:cNvSpPr txBox="1">
            <a:spLocks noGrp="1"/>
          </p:cNvSpPr>
          <p:nvPr>
            <p:ph type="title"/>
          </p:nvPr>
        </p:nvSpPr>
        <p:spPr>
          <a:xfrm>
            <a:off x="3698784" y="1009833"/>
            <a:ext cx="4794400" cy="7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599" name="Google Shape;8599;p37"/>
          <p:cNvSpPr txBox="1"/>
          <p:nvPr/>
        </p:nvSpPr>
        <p:spPr>
          <a:xfrm>
            <a:off x="1528900" y="4606333"/>
            <a:ext cx="9138000" cy="8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CREDITS: This presentation template was created by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, including icons by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, and infographics &amp; images by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2400" b="1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 </a:t>
            </a: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and illustrations by</a:t>
            </a:r>
            <a:r>
              <a:rPr lang="en" sz="2400">
                <a:solidFill>
                  <a:srgbClr val="222222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Stories</a:t>
            </a:r>
            <a:endParaRPr sz="2400" b="1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8600" name="Google Shape;8600;p37"/>
          <p:cNvSpPr txBox="1">
            <a:spLocks noGrp="1"/>
          </p:cNvSpPr>
          <p:nvPr>
            <p:ph type="subTitle" idx="1"/>
          </p:nvPr>
        </p:nvSpPr>
        <p:spPr>
          <a:xfrm>
            <a:off x="3857800" y="1854300"/>
            <a:ext cx="4473600" cy="13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9871466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bg>
      <p:bgPr>
        <a:solidFill>
          <a:schemeClr val="accent3"/>
        </a:solidFill>
        <a:effectLst/>
      </p:bgPr>
    </p:bg>
    <p:spTree>
      <p:nvGrpSpPr>
        <p:cNvPr id="1" name="Shape 8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2" name="Google Shape;8602;p38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8603" name="Google Shape;8603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4" name="Google Shape;860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5" name="Google Shape;8605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6" name="Google Shape;8606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7" name="Google Shape;860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8" name="Google Shape;8608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9" name="Google Shape;8609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0" name="Google Shape;861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1" name="Google Shape;8611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2" name="Google Shape;8612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3" name="Google Shape;861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4" name="Google Shape;8614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5" name="Google Shape;8615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6" name="Google Shape;861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7" name="Google Shape;8617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8" name="Google Shape;8618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9" name="Google Shape;861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0" name="Google Shape;8620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1" name="Google Shape;8621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2" name="Google Shape;8622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3" name="Google Shape;8623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4" name="Google Shape;862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5" name="Google Shape;8625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6" name="Google Shape;8626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7" name="Google Shape;8627;p38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8" name="Google Shape;8628;p38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9" name="Google Shape;8629;p38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0" name="Google Shape;8630;p38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1" name="Google Shape;8631;p38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2" name="Google Shape;863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3" name="Google Shape;8633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4" name="Google Shape;8634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5" name="Google Shape;8635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6" name="Google Shape;8636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7" name="Google Shape;863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8" name="Google Shape;8638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9" name="Google Shape;8639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0" name="Google Shape;8640;p38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1" name="Google Shape;8641;p38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2" name="Google Shape;8642;p38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3" name="Google Shape;8643;p38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4" name="Google Shape;8644;p38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5" name="Google Shape;864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6" name="Google Shape;8646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7" name="Google Shape;8647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8" name="Google Shape;8648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9" name="Google Shape;8649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0" name="Google Shape;865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1" name="Google Shape;8651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2" name="Google Shape;8652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3" name="Google Shape;8653;p38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4" name="Google Shape;8654;p38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5" name="Google Shape;8655;p38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6" name="Google Shape;8656;p38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7" name="Google Shape;8657;p38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8" name="Google Shape;865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9" name="Google Shape;8659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0" name="Google Shape;8660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1" name="Google Shape;8661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2" name="Google Shape;8662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3" name="Google Shape;866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4" name="Google Shape;8664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5" name="Google Shape;8665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6" name="Google Shape;8666;p38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7" name="Google Shape;8667;p38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8" name="Google Shape;8668;p38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9" name="Google Shape;8669;p38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0" name="Google Shape;8670;p38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1" name="Google Shape;867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2" name="Google Shape;8672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3" name="Google Shape;8673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4" name="Google Shape;8674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5" name="Google Shape;8675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6" name="Google Shape;867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7" name="Google Shape;867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8" name="Google Shape;8678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9" name="Google Shape;8679;p38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0" name="Google Shape;8680;p38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1" name="Google Shape;8681;p38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2" name="Google Shape;8682;p38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3" name="Google Shape;8683;p38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4" name="Google Shape;868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5" name="Google Shape;8685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6" name="Google Shape;8686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7" name="Google Shape;8687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8" name="Google Shape;8688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9" name="Google Shape;868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0" name="Google Shape;8690;p38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1" name="Google Shape;8691;p38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2" name="Google Shape;8692;p38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3" name="Google Shape;8693;p38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4" name="Google Shape;8694;p38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5" name="Google Shape;8695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6" name="Google Shape;869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7" name="Google Shape;869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8" name="Google Shape;8698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9" name="Google Shape;8699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0" name="Google Shape;8700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1" name="Google Shape;8701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2" name="Google Shape;870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3" name="Google Shape;8703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4" name="Google Shape;8704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5" name="Google Shape;8705;p38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6" name="Google Shape;8706;p38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7" name="Google Shape;8707;p38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8" name="Google Shape;8708;p38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9" name="Google Shape;8709;p38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0" name="Google Shape;871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1" name="Google Shape;8711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2" name="Google Shape;8712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3" name="Google Shape;8713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4" name="Google Shape;8714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5" name="Google Shape;871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6" name="Google Shape;8716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7" name="Google Shape;8717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8" name="Google Shape;8718;p38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9" name="Google Shape;8719;p38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0" name="Google Shape;8720;p38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1" name="Google Shape;8721;p38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2" name="Google Shape;8722;p38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3" name="Google Shape;872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4" name="Google Shape;8724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5" name="Google Shape;8725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6" name="Google Shape;8726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7" name="Google Shape;8727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8" name="Google Shape;872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9" name="Google Shape;8729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0" name="Google Shape;8730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1" name="Google Shape;8731;p38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2" name="Google Shape;8732;p38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3" name="Google Shape;8733;p38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4" name="Google Shape;8734;p38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5" name="Google Shape;8735;p38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6" name="Google Shape;873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7" name="Google Shape;8737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8" name="Google Shape;8738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9" name="Google Shape;8739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0" name="Google Shape;8740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1" name="Google Shape;874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2" name="Google Shape;8742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3" name="Google Shape;8743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4" name="Google Shape;8744;p38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5" name="Google Shape;8745;p38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6" name="Google Shape;8746;p38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7" name="Google Shape;8747;p38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8" name="Google Shape;8748;p38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9" name="Google Shape;874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0" name="Google Shape;8750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1" name="Google Shape;8751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2" name="Google Shape;8752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3" name="Google Shape;8753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4" name="Google Shape;875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5" name="Google Shape;875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6" name="Google Shape;8756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7" name="Google Shape;8757;p38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8" name="Google Shape;8758;p38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9" name="Google Shape;8759;p38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0" name="Google Shape;8760;p38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1" name="Google Shape;8761;p38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2" name="Google Shape;876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3" name="Google Shape;8763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4" name="Google Shape;8764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5" name="Google Shape;8765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6" name="Google Shape;8766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7" name="Google Shape;8767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8" name="Google Shape;8768;p38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9" name="Google Shape;8769;p38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0" name="Google Shape;8770;p38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1" name="Google Shape;8771;p38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2" name="Google Shape;8772;p38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3" name="Google Shape;8773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4" name="Google Shape;877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5" name="Google Shape;877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6" name="Google Shape;8776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7" name="Google Shape;8777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8" name="Google Shape;8778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9" name="Google Shape;8779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0" name="Google Shape;878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1" name="Google Shape;8781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2" name="Google Shape;8782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3" name="Google Shape;8783;p38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4" name="Google Shape;8784;p38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5" name="Google Shape;8785;p38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6" name="Google Shape;8786;p38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7" name="Google Shape;8787;p38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8" name="Google Shape;878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9" name="Google Shape;8789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0" name="Google Shape;8790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1" name="Google Shape;8791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2" name="Google Shape;8792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3" name="Google Shape;879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4" name="Google Shape;8794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5" name="Google Shape;8795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6" name="Google Shape;8796;p38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7" name="Google Shape;8797;p38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8" name="Google Shape;8798;p38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9" name="Google Shape;8799;p38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0" name="Google Shape;8800;p38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1" name="Google Shape;880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2" name="Google Shape;8802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3" name="Google Shape;8803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4" name="Google Shape;8804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5" name="Google Shape;8805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6" name="Google Shape;880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7" name="Google Shape;8807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8" name="Google Shape;8808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9" name="Google Shape;8809;p38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0" name="Google Shape;8810;p38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1" name="Google Shape;8811;p38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2" name="Google Shape;8812;p38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3" name="Google Shape;8813;p38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4" name="Google Shape;881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5" name="Google Shape;8815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6" name="Google Shape;8816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7" name="Google Shape;8817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8" name="Google Shape;8818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9" name="Google Shape;881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0" name="Google Shape;8820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1" name="Google Shape;8821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2" name="Google Shape;8822;p38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3" name="Google Shape;8823;p38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4" name="Google Shape;8824;p38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5" name="Google Shape;8825;p38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6" name="Google Shape;8826;p38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7" name="Google Shape;882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8" name="Google Shape;8828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9" name="Google Shape;8829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0" name="Google Shape;8830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1" name="Google Shape;8831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2" name="Google Shape;883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3" name="Google Shape;883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4" name="Google Shape;8834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5" name="Google Shape;8835;p38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6" name="Google Shape;8836;p38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7" name="Google Shape;8837;p38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8" name="Google Shape;8838;p38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9" name="Google Shape;8839;p38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0" name="Google Shape;884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1" name="Google Shape;8841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2" name="Google Shape;8842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3" name="Google Shape;8843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4" name="Google Shape;8844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5" name="Google Shape;8845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6" name="Google Shape;8846;p38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7" name="Google Shape;8847;p38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8" name="Google Shape;8848;p38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9" name="Google Shape;8849;p38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0" name="Google Shape;8850;p38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1" name="Google Shape;8851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2" name="Google Shape;885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3" name="Google Shape;885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4" name="Google Shape;8854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5" name="Google Shape;8855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6" name="Google Shape;8856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7" name="Google Shape;8857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8" name="Google Shape;885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9" name="Google Shape;8859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0" name="Google Shape;8860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1" name="Google Shape;8861;p38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2" name="Google Shape;8862;p38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3" name="Google Shape;8863;p38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4" name="Google Shape;8864;p38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5" name="Google Shape;8865;p38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6" name="Google Shape;886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7" name="Google Shape;8867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8" name="Google Shape;8868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9" name="Google Shape;8869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0" name="Google Shape;8870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1" name="Google Shape;887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2" name="Google Shape;8872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3" name="Google Shape;8873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4" name="Google Shape;8874;p38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5" name="Google Shape;8875;p38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6" name="Google Shape;8876;p38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7" name="Google Shape;8877;p38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8" name="Google Shape;8878;p38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9" name="Google Shape;887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0" name="Google Shape;8880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1" name="Google Shape;8881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2" name="Google Shape;8882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3" name="Google Shape;8883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4" name="Google Shape;888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5" name="Google Shape;8885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6" name="Google Shape;8886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7" name="Google Shape;8887;p38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8" name="Google Shape;8888;p38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9" name="Google Shape;8889;p38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0" name="Google Shape;8890;p38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1" name="Google Shape;8891;p38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2" name="Google Shape;889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3" name="Google Shape;8893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4" name="Google Shape;8894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5" name="Google Shape;8895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6" name="Google Shape;8896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7" name="Google Shape;889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8" name="Google Shape;8898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9" name="Google Shape;8899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0" name="Google Shape;8900;p38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1" name="Google Shape;8901;p38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2" name="Google Shape;8902;p38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3" name="Google Shape;8903;p38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4" name="Google Shape;8904;p38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5" name="Google Shape;890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6" name="Google Shape;8906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7" name="Google Shape;8907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8" name="Google Shape;8908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9" name="Google Shape;8909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0" name="Google Shape;891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1" name="Google Shape;891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2" name="Google Shape;8912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3" name="Google Shape;8913;p38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4" name="Google Shape;8914;p38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5" name="Google Shape;8915;p38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6" name="Google Shape;8916;p38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7" name="Google Shape;8917;p38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8" name="Google Shape;891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9" name="Google Shape;8919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0" name="Google Shape;8920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1" name="Google Shape;8921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2" name="Google Shape;8922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3" name="Google Shape;8923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4" name="Google Shape;8924;p38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5" name="Google Shape;8925;p38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6" name="Google Shape;8926;p38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7" name="Google Shape;8927;p38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8" name="Google Shape;8928;p38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9" name="Google Shape;8929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0" name="Google Shape;893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1" name="Google Shape;893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2" name="Google Shape;8932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3" name="Google Shape;8933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4" name="Google Shape;8934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5" name="Google Shape;8935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6" name="Google Shape;893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7" name="Google Shape;8937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8" name="Google Shape;8938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9" name="Google Shape;8939;p38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0" name="Google Shape;8940;p38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1" name="Google Shape;8941;p38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2" name="Google Shape;8942;p38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3" name="Google Shape;8943;p38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4" name="Google Shape;894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5" name="Google Shape;8945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6" name="Google Shape;8946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7" name="Google Shape;8947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8" name="Google Shape;8948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9" name="Google Shape;894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0" name="Google Shape;8950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1" name="Google Shape;8951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2" name="Google Shape;8952;p38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3" name="Google Shape;8953;p38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4" name="Google Shape;8954;p38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5" name="Google Shape;8955;p38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6" name="Google Shape;8956;p38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7" name="Google Shape;895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8" name="Google Shape;8958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9" name="Google Shape;8959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0" name="Google Shape;8960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1" name="Google Shape;8961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2" name="Google Shape;896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3" name="Google Shape;8963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4" name="Google Shape;8964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5" name="Google Shape;8965;p38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6" name="Google Shape;8966;p38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7" name="Google Shape;8967;p38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8" name="Google Shape;8968;p38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9" name="Google Shape;8969;p38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0" name="Google Shape;897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1" name="Google Shape;8971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2" name="Google Shape;8972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3" name="Google Shape;8973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4" name="Google Shape;8974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5" name="Google Shape;897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6" name="Google Shape;8976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7" name="Google Shape;8977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8" name="Google Shape;8978;p38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9" name="Google Shape;8979;p38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0" name="Google Shape;8980;p38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1" name="Google Shape;8981;p38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2" name="Google Shape;8982;p38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3" name="Google Shape;898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4" name="Google Shape;8984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5" name="Google Shape;8985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6" name="Google Shape;8986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7" name="Google Shape;8987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8" name="Google Shape;898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9" name="Google Shape;898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0" name="Google Shape;8990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1" name="Google Shape;8991;p38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2" name="Google Shape;8992;p38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3" name="Google Shape;8993;p38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4" name="Google Shape;8994;p38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5" name="Google Shape;8995;p38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6" name="Google Shape;899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7" name="Google Shape;8997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8" name="Google Shape;8998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9" name="Google Shape;8999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0" name="Google Shape;9000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1" name="Google Shape;9001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2" name="Google Shape;9002;p38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3" name="Google Shape;9003;p38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4" name="Google Shape;9004;p38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5" name="Google Shape;9005;p38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6" name="Google Shape;9006;p38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7" name="Google Shape;9007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8" name="Google Shape;900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9" name="Google Shape;900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0" name="Google Shape;9010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1" name="Google Shape;9011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2" name="Google Shape;9012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3" name="Google Shape;9013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4" name="Google Shape;901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5" name="Google Shape;9015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6" name="Google Shape;9016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7" name="Google Shape;9017;p38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8" name="Google Shape;9018;p38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9" name="Google Shape;9019;p38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0" name="Google Shape;9020;p38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1" name="Google Shape;9021;p38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2" name="Google Shape;902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3" name="Google Shape;9023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4" name="Google Shape;9024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5" name="Google Shape;9025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6" name="Google Shape;9026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7" name="Google Shape;902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8" name="Google Shape;9028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9" name="Google Shape;9029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0" name="Google Shape;9030;p38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1" name="Google Shape;9031;p38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2" name="Google Shape;9032;p38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3" name="Google Shape;9033;p38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4" name="Google Shape;9034;p38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5" name="Google Shape;903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6" name="Google Shape;9036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7" name="Google Shape;9037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8" name="Google Shape;9038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9" name="Google Shape;9039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0" name="Google Shape;904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1" name="Google Shape;9041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2" name="Google Shape;9042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3" name="Google Shape;9043;p38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4" name="Google Shape;9044;p38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5" name="Google Shape;9045;p38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6" name="Google Shape;9046;p38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7" name="Google Shape;9047;p38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8" name="Google Shape;904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9" name="Google Shape;9049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0" name="Google Shape;9050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1" name="Google Shape;9051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2" name="Google Shape;9052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3" name="Google Shape;905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4" name="Google Shape;9054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5" name="Google Shape;9055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6" name="Google Shape;9056;p38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7" name="Google Shape;9057;p38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8" name="Google Shape;9058;p38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9" name="Google Shape;9059;p38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0" name="Google Shape;9060;p38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1" name="Google Shape;906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2" name="Google Shape;9062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3" name="Google Shape;9063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4" name="Google Shape;9064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5" name="Google Shape;9065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6" name="Google Shape;906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7" name="Google Shape;906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8" name="Google Shape;9068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9" name="Google Shape;9069;p38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0" name="Google Shape;9070;p38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1" name="Google Shape;9071;p38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2" name="Google Shape;9072;p38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3" name="Google Shape;9073;p38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4" name="Google Shape;907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5" name="Google Shape;9075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6" name="Google Shape;9076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7" name="Google Shape;9077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8" name="Google Shape;9078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9" name="Google Shape;9079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0" name="Google Shape;9080;p38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1" name="Google Shape;9081;p38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2" name="Google Shape;9082;p38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3" name="Google Shape;9083;p38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4" name="Google Shape;9084;p38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5" name="Google Shape;9085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6" name="Google Shape;908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7" name="Google Shape;908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8" name="Google Shape;9088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9" name="Google Shape;9089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0" name="Google Shape;9090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1" name="Google Shape;9091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2" name="Google Shape;909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3" name="Google Shape;9093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4" name="Google Shape;9094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5" name="Google Shape;9095;p38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6" name="Google Shape;9096;p38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7" name="Google Shape;9097;p38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8" name="Google Shape;9098;p38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9" name="Google Shape;9099;p38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0" name="Google Shape;910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1" name="Google Shape;9101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2" name="Google Shape;9102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3" name="Google Shape;9103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4" name="Google Shape;9104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5" name="Google Shape;910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6" name="Google Shape;9106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7" name="Google Shape;9107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8" name="Google Shape;9108;p38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9" name="Google Shape;9109;p38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0" name="Google Shape;9110;p38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1" name="Google Shape;9111;p38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2" name="Google Shape;9112;p38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3" name="Google Shape;911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4" name="Google Shape;9114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5" name="Google Shape;9115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6" name="Google Shape;9116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7" name="Google Shape;9117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8" name="Google Shape;911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9" name="Google Shape;9119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0" name="Google Shape;9120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1" name="Google Shape;9121;p38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2" name="Google Shape;9122;p38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3" name="Google Shape;9123;p38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4" name="Google Shape;9124;p38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5" name="Google Shape;9125;p38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6" name="Google Shape;912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7" name="Google Shape;9127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8" name="Google Shape;9128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9" name="Google Shape;9129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0" name="Google Shape;9130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1" name="Google Shape;913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2" name="Google Shape;9132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3" name="Google Shape;9133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4" name="Google Shape;9134;p38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5" name="Google Shape;9135;p38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6" name="Google Shape;9136;p38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7" name="Google Shape;9137;p38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8" name="Google Shape;9138;p38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9" name="Google Shape;913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0" name="Google Shape;9140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1" name="Google Shape;9141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2" name="Google Shape;9142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3" name="Google Shape;9143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4" name="Google Shape;914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5" name="Google Shape;914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6" name="Google Shape;9146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7" name="Google Shape;9147;p38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8" name="Google Shape;9148;p38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9" name="Google Shape;9149;p38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0" name="Google Shape;9150;p38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1" name="Google Shape;9151;p38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2" name="Google Shape;915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3" name="Google Shape;9153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4" name="Google Shape;9154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5" name="Google Shape;9155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6" name="Google Shape;9156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7" name="Google Shape;9157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8" name="Google Shape;9158;p38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9" name="Google Shape;9159;p38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0" name="Google Shape;9160;p38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1" name="Google Shape;9161;p38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2" name="Google Shape;9162;p38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3" name="Google Shape;9163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4" name="Google Shape;916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5" name="Google Shape;916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6" name="Google Shape;9166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7" name="Google Shape;9167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8" name="Google Shape;9168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9" name="Google Shape;9169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0" name="Google Shape;917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1" name="Google Shape;9171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2" name="Google Shape;9172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3" name="Google Shape;9173;p38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4" name="Google Shape;9174;p38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5" name="Google Shape;9175;p38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6" name="Google Shape;9176;p38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7" name="Google Shape;9177;p38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8" name="Google Shape;917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9" name="Google Shape;9179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0" name="Google Shape;9180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1" name="Google Shape;9181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2" name="Google Shape;9182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3" name="Google Shape;918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4" name="Google Shape;9184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5" name="Google Shape;9185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6" name="Google Shape;9186;p38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7" name="Google Shape;9187;p38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8" name="Google Shape;9188;p38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9" name="Google Shape;9189;p38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0" name="Google Shape;9190;p38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1" name="Google Shape;919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2" name="Google Shape;9192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3" name="Google Shape;9193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4" name="Google Shape;9194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5" name="Google Shape;9195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6" name="Google Shape;919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7" name="Google Shape;9197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8" name="Google Shape;9198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9" name="Google Shape;9199;p38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0" name="Google Shape;9200;p38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1" name="Google Shape;9201;p38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2" name="Google Shape;9202;p38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3" name="Google Shape;9203;p38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4" name="Google Shape;920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5" name="Google Shape;9205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6" name="Google Shape;9206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7" name="Google Shape;9207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8" name="Google Shape;9208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9" name="Google Shape;920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0" name="Google Shape;9210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1" name="Google Shape;9211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2" name="Google Shape;9212;p38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3" name="Google Shape;9213;p38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4" name="Google Shape;9214;p38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5" name="Google Shape;9215;p38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6" name="Google Shape;9216;p38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7" name="Google Shape;921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8" name="Google Shape;9218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9" name="Google Shape;9219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0" name="Google Shape;9220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1" name="Google Shape;9221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2" name="Google Shape;922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3" name="Google Shape;922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4" name="Google Shape;9224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5" name="Google Shape;9225;p38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6" name="Google Shape;9226;p38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7" name="Google Shape;9227;p38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8" name="Google Shape;9228;p38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9" name="Google Shape;9229;p38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0" name="Google Shape;923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1" name="Google Shape;9231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2" name="Google Shape;9232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3" name="Google Shape;9233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4" name="Google Shape;9234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5" name="Google Shape;9235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6" name="Google Shape;9236;p38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7" name="Google Shape;9237;p38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8" name="Google Shape;9238;p38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9" name="Google Shape;9239;p38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0" name="Google Shape;9240;p38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1" name="Google Shape;9241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2" name="Google Shape;924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3" name="Google Shape;924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4" name="Google Shape;9244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5" name="Google Shape;9245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6" name="Google Shape;9246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7" name="Google Shape;9247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8" name="Google Shape;924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9" name="Google Shape;9249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0" name="Google Shape;9250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1" name="Google Shape;9251;p38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2" name="Google Shape;9252;p38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3" name="Google Shape;9253;p38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4" name="Google Shape;9254;p38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5" name="Google Shape;9255;p38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6" name="Google Shape;9256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7" name="Google Shape;925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8" name="Google Shape;9258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9" name="Google Shape;9259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0" name="Google Shape;9260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1" name="Google Shape;926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2" name="Google Shape;9262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3" name="Google Shape;9263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4" name="Google Shape;9264;p38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5" name="Google Shape;9265;p38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6" name="Google Shape;9266;p38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7" name="Google Shape;9267;p38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8" name="Google Shape;9268;p38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9" name="Google Shape;9269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0" name="Google Shape;9270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1" name="Google Shape;9271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2" name="Google Shape;9272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3" name="Google Shape;9273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4" name="Google Shape;927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5" name="Google Shape;9275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6" name="Google Shape;9276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7" name="Google Shape;9277;p38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8" name="Google Shape;9278;p38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9" name="Google Shape;9279;p38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0" name="Google Shape;9280;p38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1" name="Google Shape;9281;p38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2" name="Google Shape;9282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3" name="Google Shape;928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4" name="Google Shape;9284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5" name="Google Shape;9285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6" name="Google Shape;9286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7" name="Google Shape;928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8" name="Google Shape;9288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9" name="Google Shape;9289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0" name="Google Shape;9290;p38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1" name="Google Shape;9291;p38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2" name="Google Shape;9292;p38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3" name="Google Shape;9293;p38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4" name="Google Shape;9294;p38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5" name="Google Shape;9295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6" name="Google Shape;9296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7" name="Google Shape;9297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8" name="Google Shape;9298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9" name="Google Shape;9299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0" name="Google Shape;930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1" name="Google Shape;930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2" name="Google Shape;9302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3" name="Google Shape;9303;p38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4" name="Google Shape;9304;p38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5" name="Google Shape;9305;p38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6" name="Google Shape;9306;p38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7" name="Google Shape;9307;p38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8" name="Google Shape;9308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9" name="Google Shape;930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0" name="Google Shape;9310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1" name="Google Shape;9311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2" name="Google Shape;9312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3" name="Google Shape;9313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4" name="Google Shape;9314;p38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5" name="Google Shape;9315;p38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6" name="Google Shape;9316;p38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7" name="Google Shape;9317;p38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8" name="Google Shape;9318;p38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9" name="Google Shape;9319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0" name="Google Shape;932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1" name="Google Shape;932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2" name="Google Shape;9322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3" name="Google Shape;9323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4" name="Google Shape;9324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5" name="Google Shape;9325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6" name="Google Shape;9326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7" name="Google Shape;932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8" name="Google Shape;9328;p38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9" name="Google Shape;9329;p38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0" name="Google Shape;9330;p38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1" name="Google Shape;9331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2" name="Google Shape;9332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3" name="Google Shape;9333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4" name="Google Shape;9334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5" name="Google Shape;9335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6" name="Google Shape;9336;p38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7" name="Google Shape;9337;p38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8" name="Google Shape;9338;p38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9" name="Google Shape;9339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0" name="Google Shape;9340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1" name="Google Shape;9341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2" name="Google Shape;9342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3" name="Google Shape;934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4" name="Google Shape;9344;p38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5" name="Google Shape;9345;p38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6" name="Google Shape;9346;p38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7" name="Google Shape;9347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8" name="Google Shape;9348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9" name="Google Shape;9349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0" name="Google Shape;9350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1" name="Google Shape;9351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2" name="Google Shape;9352;p38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3" name="Google Shape;9353;p38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4" name="Google Shape;9354;p38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5" name="Google Shape;9355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6" name="Google Shape;9356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7" name="Google Shape;9357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8" name="Google Shape;9358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9" name="Google Shape;935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0" name="Google Shape;9360;p38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1" name="Google Shape;9361;p38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2" name="Google Shape;9362;p38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3" name="Google Shape;9363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4" name="Google Shape;9364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5" name="Google Shape;9365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6" name="Google Shape;9366;p38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7" name="Google Shape;9367;p38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8" name="Google Shape;9368;p38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9" name="Google Shape;9369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0" name="Google Shape;9370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1" name="Google Shape;9371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2" name="Google Shape;9372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3" name="Google Shape;9373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4" name="Google Shape;9374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5" name="Google Shape;9375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6" name="Google Shape;9376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7" name="Google Shape;9377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8" name="Google Shape;9378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9" name="Google Shape;9379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0" name="Google Shape;9380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1" name="Google Shape;9381;p38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2" name="Google Shape;9382;p38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3" name="Google Shape;9383;p38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4" name="Google Shape;9384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5" name="Google Shape;9385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6" name="Google Shape;9386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7" name="Google Shape;9387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8" name="Google Shape;9388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9" name="Google Shape;9389;p38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0" name="Google Shape;9390;p38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1" name="Google Shape;9391;p38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2" name="Google Shape;9392;p38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3" name="Google Shape;9393;p38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4" name="Google Shape;9394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5" name="Google Shape;9395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6" name="Google Shape;9396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7" name="Google Shape;9397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8" name="Google Shape;9398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9" name="Google Shape;9399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0" name="Google Shape;9400;p38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1" name="Google Shape;9401;p38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2" name="Google Shape;9402;p38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3" name="Google Shape;9403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4" name="Google Shape;9404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5" name="Google Shape;9405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6" name="Google Shape;9406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7" name="Google Shape;9407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8" name="Google Shape;9408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9" name="Google Shape;9409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0" name="Google Shape;9410;p38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1" name="Google Shape;9411;p38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2" name="Google Shape;9412;p38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3" name="Google Shape;9413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4" name="Google Shape;9414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5" name="Google Shape;9415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6" name="Google Shape;9416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7" name="Google Shape;9417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8" name="Google Shape;9418;p38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9" name="Google Shape;9419;p38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0" name="Google Shape;9420;p38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1" name="Google Shape;9421;p38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2" name="Google Shape;9422;p38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3" name="Google Shape;9423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4" name="Google Shape;9424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5" name="Google Shape;9425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6" name="Google Shape;9426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7" name="Google Shape;9427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8" name="Google Shape;9428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9" name="Google Shape;9429;p38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0" name="Google Shape;9430;p38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1" name="Google Shape;9431;p38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2" name="Google Shape;9432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3" name="Google Shape;9433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4" name="Google Shape;9434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5" name="Google Shape;9435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6" name="Google Shape;9436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7" name="Google Shape;9437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8" name="Google Shape;9438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9" name="Google Shape;9439;p38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0" name="Google Shape;9440;p38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1" name="Google Shape;9441;p38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2" name="Google Shape;9442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3" name="Google Shape;9443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4" name="Google Shape;9444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5" name="Google Shape;9445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6" name="Google Shape;9446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7" name="Google Shape;9447;p38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8" name="Google Shape;9448;p38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9" name="Google Shape;9449;p38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0" name="Google Shape;9450;p38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1" name="Google Shape;9451;p38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2" name="Google Shape;9452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3" name="Google Shape;9453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4" name="Google Shape;9454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5" name="Google Shape;9455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6" name="Google Shape;9456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7" name="Google Shape;9457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8" name="Google Shape;9458;p38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9" name="Google Shape;9459;p38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0" name="Google Shape;9460;p38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1" name="Google Shape;9461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2" name="Google Shape;9462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3" name="Google Shape;9463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4" name="Google Shape;9464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5" name="Google Shape;9465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6" name="Google Shape;9466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7" name="Google Shape;9467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8" name="Google Shape;9468;p38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9" name="Google Shape;9469;p38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0" name="Google Shape;9470;p38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1" name="Google Shape;9471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2" name="Google Shape;9472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3" name="Google Shape;9473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4" name="Google Shape;9474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5" name="Google Shape;9475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6" name="Google Shape;9476;p38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7" name="Google Shape;9477;p38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8" name="Google Shape;9478;p38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9" name="Google Shape;9479;p38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0" name="Google Shape;9480;p38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1" name="Google Shape;9481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2" name="Google Shape;9482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3" name="Google Shape;9483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4" name="Google Shape;9484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5" name="Google Shape;9485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6" name="Google Shape;9486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7" name="Google Shape;9487;p38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8" name="Google Shape;9488;p38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9" name="Google Shape;9489;p38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0" name="Google Shape;9490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1" name="Google Shape;9491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2" name="Google Shape;9492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3" name="Google Shape;9493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4" name="Google Shape;9494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5" name="Google Shape;9495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6" name="Google Shape;9496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7" name="Google Shape;9497;p38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8" name="Google Shape;9498;p38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9" name="Google Shape;9499;p38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0" name="Google Shape;9500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1" name="Google Shape;9501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2" name="Google Shape;9502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3" name="Google Shape;9503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4" name="Google Shape;9504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5" name="Google Shape;9505;p38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6" name="Google Shape;9506;p38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7" name="Google Shape;9507;p38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8" name="Google Shape;9508;p38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9" name="Google Shape;9509;p38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0" name="Google Shape;9510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1" name="Google Shape;9511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2" name="Google Shape;9512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3" name="Google Shape;9513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4" name="Google Shape;9514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5" name="Google Shape;9515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6" name="Google Shape;9516;p38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7" name="Google Shape;9517;p38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8" name="Google Shape;9518;p38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9" name="Google Shape;9519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0" name="Google Shape;9520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1" name="Google Shape;9521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2" name="Google Shape;9522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3" name="Google Shape;9523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4" name="Google Shape;9524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5" name="Google Shape;9525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6" name="Google Shape;9526;p38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7" name="Google Shape;9527;p38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8" name="Google Shape;9528;p38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9" name="Google Shape;9529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0" name="Google Shape;9530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1" name="Google Shape;9531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2" name="Google Shape;9532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3" name="Google Shape;9533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4" name="Google Shape;9534;p38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5" name="Google Shape;9535;p38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6" name="Google Shape;9536;p38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7" name="Google Shape;9537;p38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8" name="Google Shape;9538;p38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9" name="Google Shape;9539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0" name="Google Shape;9540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1" name="Google Shape;9541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2" name="Google Shape;9542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3" name="Google Shape;9543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4" name="Google Shape;9544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5" name="Google Shape;9545;p38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6" name="Google Shape;9546;p38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7" name="Google Shape;9547;p38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8" name="Google Shape;9548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9" name="Google Shape;9549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0" name="Google Shape;9550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1" name="Google Shape;9551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2" name="Google Shape;9552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3" name="Google Shape;9553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4" name="Google Shape;9554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5" name="Google Shape;9555;p38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6" name="Google Shape;9556;p38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7" name="Google Shape;9557;p38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8" name="Google Shape;9558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9" name="Google Shape;9559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0" name="Google Shape;9560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1" name="Google Shape;9561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2" name="Google Shape;9562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3" name="Google Shape;9563;p38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4" name="Google Shape;9564;p38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5" name="Google Shape;9565;p38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6" name="Google Shape;9566;p38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7" name="Google Shape;9567;p38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8" name="Google Shape;9568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9" name="Google Shape;9569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0" name="Google Shape;9570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1" name="Google Shape;9571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2" name="Google Shape;9572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3" name="Google Shape;9573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4" name="Google Shape;9574;p38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5" name="Google Shape;9575;p38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6" name="Google Shape;9576;p38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7" name="Google Shape;9577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8" name="Google Shape;9578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9" name="Google Shape;9579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0" name="Google Shape;9580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1" name="Google Shape;9581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2" name="Google Shape;9582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3" name="Google Shape;9583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4" name="Google Shape;9584;p38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5" name="Google Shape;9585;p38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6" name="Google Shape;9586;p38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7" name="Google Shape;9587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8" name="Google Shape;9588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9" name="Google Shape;9589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0" name="Google Shape;9590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1" name="Google Shape;9591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2" name="Google Shape;9592;p38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3" name="Google Shape;9593;p38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4" name="Google Shape;9594;p38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5" name="Google Shape;9595;p38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6" name="Google Shape;9596;p38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7" name="Google Shape;9597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8" name="Google Shape;9598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9" name="Google Shape;9599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0" name="Google Shape;9600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1" name="Google Shape;9601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2" name="Google Shape;9602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3" name="Google Shape;9603;p38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4" name="Google Shape;9604;p38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5" name="Google Shape;9605;p38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6" name="Google Shape;9606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7" name="Google Shape;9607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8" name="Google Shape;9608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9" name="Google Shape;9609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0" name="Google Shape;9610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1" name="Google Shape;9611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2" name="Google Shape;9612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3" name="Google Shape;9613;p38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4" name="Google Shape;9614;p38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5" name="Google Shape;9615;p38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6" name="Google Shape;9616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7" name="Google Shape;9617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8" name="Google Shape;9618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9" name="Google Shape;9619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0" name="Google Shape;9620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1" name="Google Shape;9621;p38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2" name="Google Shape;9622;p38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3" name="Google Shape;9623;p38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4" name="Google Shape;9624;p38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5" name="Google Shape;9625;p38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6" name="Google Shape;9626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7" name="Google Shape;9627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8" name="Google Shape;9628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9" name="Google Shape;9629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0" name="Google Shape;963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1" name="Google Shape;9631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2" name="Google Shape;9632;p38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3" name="Google Shape;9633;p38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4" name="Google Shape;9634;p38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5" name="Google Shape;9635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6" name="Google Shape;9636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7" name="Google Shape;9637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8" name="Google Shape;9638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9" name="Google Shape;9639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0" name="Google Shape;9640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1" name="Google Shape;9641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2" name="Google Shape;9642;p38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3" name="Google Shape;9643;p38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4" name="Google Shape;9644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5" name="Google Shape;9645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6" name="Google Shape;9646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7" name="Google Shape;9647;p38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8" name="Google Shape;9648;p38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9" name="Google Shape;9649;p38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0" name="Google Shape;965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1" name="Google Shape;9651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2" name="Google Shape;9652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3" name="Google Shape;9653;p38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4" name="Google Shape;9654;p38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5" name="Google Shape;9655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6" name="Google Shape;9656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7" name="Google Shape;9657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8" name="Google Shape;965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9" name="Google Shape;9659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0" name="Google Shape;9660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1" name="Google Shape;966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2" name="Google Shape;9662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3" name="Google Shape;9663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4" name="Google Shape;966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5" name="Google Shape;9665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6" name="Google Shape;9666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7" name="Google Shape;966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8" name="Google Shape;9668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9" name="Google Shape;9669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0" name="Google Shape;967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1" name="Google Shape;9671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2" name="Google Shape;9672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3" name="Google Shape;967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4" name="Google Shape;9674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5" name="Google Shape;9675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6" name="Google Shape;9676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7" name="Google Shape;9677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8" name="Google Shape;967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9" name="Google Shape;9679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0" name="Google Shape;9680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1" name="Google Shape;9681;p38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2" name="Google Shape;9682;p38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3" name="Google Shape;9683;p38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4" name="Google Shape;9684;p38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5" name="Google Shape;9685;p38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6" name="Google Shape;968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7" name="Google Shape;9687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8" name="Google Shape;9688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9" name="Google Shape;9689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0" name="Google Shape;9690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1" name="Google Shape;969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2" name="Google Shape;9692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3" name="Google Shape;9693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4" name="Google Shape;9694;p38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5" name="Google Shape;9695;p38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6" name="Google Shape;9696;p38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7" name="Google Shape;9697;p38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8" name="Google Shape;9698;p38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9" name="Google Shape;969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0" name="Google Shape;9700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1" name="Google Shape;9701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2" name="Google Shape;9702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3" name="Google Shape;9703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4" name="Google Shape;970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5" name="Google Shape;9705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6" name="Google Shape;9706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7" name="Google Shape;9707;p38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8" name="Google Shape;9708;p38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9" name="Google Shape;9709;p38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0" name="Google Shape;9710;p38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1" name="Google Shape;9711;p38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2" name="Google Shape;971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3" name="Google Shape;9713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4" name="Google Shape;9714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5" name="Google Shape;9715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6" name="Google Shape;9716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7" name="Google Shape;971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8" name="Google Shape;9718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9" name="Google Shape;9719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0" name="Google Shape;9720;p38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1" name="Google Shape;9721;p38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2" name="Google Shape;9722;p38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3" name="Google Shape;9723;p38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4" name="Google Shape;9724;p38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5" name="Google Shape;972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6" name="Google Shape;9726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7" name="Google Shape;9727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8" name="Google Shape;9728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9" name="Google Shape;9729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0" name="Google Shape;973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1" name="Google Shape;973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2" name="Google Shape;9732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3" name="Google Shape;9733;p38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4" name="Google Shape;9734;p38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5" name="Google Shape;9735;p38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6" name="Google Shape;9736;p38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7" name="Google Shape;9737;p38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8" name="Google Shape;973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9" name="Google Shape;9739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0" name="Google Shape;9740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1" name="Google Shape;9741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2" name="Google Shape;9742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3" name="Google Shape;974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4" name="Google Shape;9744;p38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5" name="Google Shape;9745;p38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6" name="Google Shape;9746;p38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7" name="Google Shape;9747;p38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8" name="Google Shape;9748;p38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9" name="Google Shape;9749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0" name="Google Shape;975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1" name="Google Shape;975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2" name="Google Shape;9752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3" name="Google Shape;9753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4" name="Google Shape;9754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5" name="Google Shape;9755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6" name="Google Shape;975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7" name="Google Shape;9757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8" name="Google Shape;9758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9" name="Google Shape;9759;p38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0" name="Google Shape;9760;p38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1" name="Google Shape;9761;p38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2" name="Google Shape;9762;p38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3" name="Google Shape;9763;p38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4" name="Google Shape;976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5" name="Google Shape;9765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6" name="Google Shape;9766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7" name="Google Shape;9767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8" name="Google Shape;9768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9" name="Google Shape;976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0" name="Google Shape;9770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1" name="Google Shape;9771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2" name="Google Shape;9772;p38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3" name="Google Shape;9773;p38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4" name="Google Shape;9774;p38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5" name="Google Shape;9775;p38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6" name="Google Shape;9776;p38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7" name="Google Shape;977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8" name="Google Shape;9778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9" name="Google Shape;9779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0" name="Google Shape;9780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1" name="Google Shape;9781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2" name="Google Shape;978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3" name="Google Shape;9783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4" name="Google Shape;9784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5" name="Google Shape;9785;p38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6" name="Google Shape;9786;p38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7" name="Google Shape;9787;p38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8" name="Google Shape;9788;p38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9" name="Google Shape;9789;p38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0" name="Google Shape;979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1" name="Google Shape;9791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2" name="Google Shape;9792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3" name="Google Shape;9793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4" name="Google Shape;9794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5" name="Google Shape;979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6" name="Google Shape;9796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7" name="Google Shape;9797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8" name="Google Shape;9798;p38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9" name="Google Shape;9799;p38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0" name="Google Shape;9800;p38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1" name="Google Shape;9801;p38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2" name="Google Shape;9802;p38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3" name="Google Shape;980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4" name="Google Shape;9804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5" name="Google Shape;9805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6" name="Google Shape;9806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7" name="Google Shape;9807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8" name="Google Shape;980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9" name="Google Shape;980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0" name="Google Shape;9810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1" name="Google Shape;9811;p38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2" name="Google Shape;9812;p38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3" name="Google Shape;9813;p38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4" name="Google Shape;9814;p38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5" name="Google Shape;9815;p38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6" name="Google Shape;981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7" name="Google Shape;9817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8" name="Google Shape;9818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9" name="Google Shape;9819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0" name="Google Shape;9820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1" name="Google Shape;9821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2" name="Google Shape;9822;p38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3" name="Google Shape;9823;p38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4" name="Google Shape;9824;p38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5" name="Google Shape;9825;p38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6" name="Google Shape;9826;p38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7" name="Google Shape;9827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8" name="Google Shape;982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9" name="Google Shape;982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0" name="Google Shape;9830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1" name="Google Shape;9831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2" name="Google Shape;9832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3" name="Google Shape;9833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4" name="Google Shape;983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5" name="Google Shape;9835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6" name="Google Shape;9836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7" name="Google Shape;9837;p38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8" name="Google Shape;9838;p38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9" name="Google Shape;9839;p38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0" name="Google Shape;9840;p38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1" name="Google Shape;9841;p38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2" name="Google Shape;984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3" name="Google Shape;9843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4" name="Google Shape;9844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5" name="Google Shape;9845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6" name="Google Shape;9846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7" name="Google Shape;984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8" name="Google Shape;9848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9" name="Google Shape;9849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0" name="Google Shape;9850;p38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1" name="Google Shape;9851;p38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2" name="Google Shape;9852;p38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3" name="Google Shape;9853;p38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4" name="Google Shape;9854;p38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5" name="Google Shape;985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6" name="Google Shape;9856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7" name="Google Shape;9857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8" name="Google Shape;9858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9" name="Google Shape;9859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0" name="Google Shape;986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1" name="Google Shape;9861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2" name="Google Shape;9862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3" name="Google Shape;9863;p38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4" name="Google Shape;9864;p38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5" name="Google Shape;9865;p38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6" name="Google Shape;9866;p38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7" name="Google Shape;9867;p38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8" name="Google Shape;986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9" name="Google Shape;9869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0" name="Google Shape;9870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1" name="Google Shape;9871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2" name="Google Shape;9872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3" name="Google Shape;987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4" name="Google Shape;9874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5" name="Google Shape;9875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6" name="Google Shape;9876;p38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7" name="Google Shape;9877;p38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8" name="Google Shape;9878;p38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9" name="Google Shape;9879;p38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0" name="Google Shape;9880;p38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1" name="Google Shape;988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2" name="Google Shape;9882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3" name="Google Shape;9883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4" name="Google Shape;9884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5" name="Google Shape;9885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6" name="Google Shape;988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7" name="Google Shape;988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8" name="Google Shape;9888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9" name="Google Shape;9889;p38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0" name="Google Shape;9890;p38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1" name="Google Shape;9891;p38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2" name="Google Shape;9892;p38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3" name="Google Shape;9893;p38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4" name="Google Shape;989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5" name="Google Shape;9895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6" name="Google Shape;9896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7" name="Google Shape;9897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8" name="Google Shape;9898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9" name="Google Shape;9899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0" name="Google Shape;9900;p38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1" name="Google Shape;9901;p38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2" name="Google Shape;9902;p38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3" name="Google Shape;9903;p38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4" name="Google Shape;9904;p38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5" name="Google Shape;9905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6" name="Google Shape;990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7" name="Google Shape;990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8" name="Google Shape;9908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9" name="Google Shape;9909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0" name="Google Shape;9910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1" name="Google Shape;9911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2" name="Google Shape;991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3" name="Google Shape;9913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4" name="Google Shape;9914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5" name="Google Shape;9915;p38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6" name="Google Shape;9916;p38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7" name="Google Shape;9917;p38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8" name="Google Shape;9918;p38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9" name="Google Shape;9919;p38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0" name="Google Shape;9920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1" name="Google Shape;992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2" name="Google Shape;9922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3" name="Google Shape;9923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4" name="Google Shape;9924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5" name="Google Shape;992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6" name="Google Shape;9926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7" name="Google Shape;9927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8" name="Google Shape;9928;p38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9" name="Google Shape;9929;p38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0" name="Google Shape;9930;p38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1" name="Google Shape;9931;p38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2" name="Google Shape;9932;p38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3" name="Google Shape;9933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4" name="Google Shape;9934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5" name="Google Shape;9935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6" name="Google Shape;9936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7" name="Google Shape;993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8" name="Google Shape;993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9" name="Google Shape;9939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0" name="Google Shape;9940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1" name="Google Shape;9941;p38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2" name="Google Shape;9942;p38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3" name="Google Shape;9943;p38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4" name="Google Shape;9944;p38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5" name="Google Shape;9945;p38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6" name="Google Shape;9946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7" name="Google Shape;9947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8" name="Google Shape;9948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9" name="Google Shape;9949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0" name="Google Shape;9950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1" name="Google Shape;995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2" name="Google Shape;9952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3" name="Google Shape;9953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4" name="Google Shape;9954;p38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5" name="Google Shape;9955;p38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6" name="Google Shape;9956;p38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7" name="Google Shape;9957;p38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8" name="Google Shape;9958;p38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9" name="Google Shape;995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0" name="Google Shape;9960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1" name="Google Shape;9961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2" name="Google Shape;9962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3" name="Google Shape;9963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4" name="Google Shape;996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5" name="Google Shape;996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6" name="Google Shape;9966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7" name="Google Shape;9967;p38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8" name="Google Shape;9968;p38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9" name="Google Shape;9969;p38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0" name="Google Shape;9970;p38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1" name="Google Shape;9971;p38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2" name="Google Shape;9972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3" name="Google Shape;9973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4" name="Google Shape;9974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5" name="Google Shape;9975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6" name="Google Shape;9976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7" name="Google Shape;9977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8" name="Google Shape;9978;p38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9" name="Google Shape;9979;p38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0" name="Google Shape;9980;p38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1" name="Google Shape;9981;p38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2" name="Google Shape;9982;p38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3" name="Google Shape;9983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4" name="Google Shape;998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5" name="Google Shape;998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6" name="Google Shape;9986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7" name="Google Shape;998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8" name="Google Shape;998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9" name="Google Shape;9989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0" name="Google Shape;9990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1" name="Google Shape;999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2" name="Google Shape;9992;p38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3" name="Google Shape;9993;p38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4" name="Google Shape;9994;p38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5" name="Google Shape;9995;p38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6" name="Google Shape;9996;p38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7" name="Google Shape;999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8" name="Google Shape;999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9" name="Google Shape;9999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0" name="Google Shape;10000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1" name="Google Shape;10001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2" name="Google Shape;10002;p38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3" name="Google Shape;10003;p38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4" name="Google Shape;10004;p38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5" name="Google Shape;10005;p38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6" name="Google Shape;10006;p38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7" name="Google Shape;1000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8" name="Google Shape;10008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9" name="Google Shape;10009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0" name="Google Shape;10010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1" name="Google Shape;10011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2" name="Google Shape;10012;p38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3" name="Google Shape;10013;p38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4" name="Google Shape;10014;p38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5" name="Google Shape;10015;p38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6" name="Google Shape;10016;p38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7" name="Google Shape;10017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8" name="Google Shape;10018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9" name="Google Shape;1001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0" name="Google Shape;10020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1" name="Google Shape;10021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2" name="Google Shape;10022;p38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3" name="Google Shape;10023;p38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4" name="Google Shape;10024;p38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5" name="Google Shape;10025;p38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6" name="Google Shape;10026;p38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7" name="Google Shape;10027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8" name="Google Shape;10028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9" name="Google Shape;10029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0" name="Google Shape;10030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1" name="Google Shape;10031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2" name="Google Shape;10032;p38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3" name="Google Shape;10033;p38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4" name="Google Shape;10034;p38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5" name="Google Shape;10035;p38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6" name="Google Shape;10036;p38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7" name="Google Shape;10037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8" name="Google Shape;10038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9" name="Google Shape;10039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0" name="Google Shape;10040;p38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1" name="Google Shape;10041;p38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2" name="Google Shape;10042;p38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3" name="Google Shape;10043;p38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4" name="Google Shape;10044;p38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5" name="Google Shape;10045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6" name="Google Shape;10046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7" name="Google Shape;10047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8" name="Google Shape;10048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9" name="Google Shape;10049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0" name="Google Shape;10050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1" name="Google Shape;10051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2" name="Google Shape;10052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3" name="Google Shape;10053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4" name="Google Shape;10054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5" name="Google Shape;10055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6" name="Google Shape;10056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7" name="Google Shape;10057;p38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8" name="Google Shape;10058;p38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9" name="Google Shape;10059;p38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0" name="Google Shape;10060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1" name="Google Shape;10061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2" name="Google Shape;10062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3" name="Google Shape;10063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4" name="Google Shape;10064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5" name="Google Shape;10065;p38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6" name="Google Shape;10066;p38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7" name="Google Shape;10067;p38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8" name="Google Shape;10068;p38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9" name="Google Shape;10069;p38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0" name="Google Shape;10070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1" name="Google Shape;10071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2" name="Google Shape;10072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3" name="Google Shape;10073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4" name="Google Shape;10074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5" name="Google Shape;10075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6" name="Google Shape;10076;p38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7" name="Google Shape;10077;p38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8" name="Google Shape;10078;p38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9" name="Google Shape;10079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0" name="Google Shape;10080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1" name="Google Shape;10081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2" name="Google Shape;10082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3" name="Google Shape;10083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4" name="Google Shape;10084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5" name="Google Shape;10085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6" name="Google Shape;10086;p38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7" name="Google Shape;10087;p38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8" name="Google Shape;10088;p38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9" name="Google Shape;10089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0" name="Google Shape;10090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1" name="Google Shape;10091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2" name="Google Shape;10092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3" name="Google Shape;10093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4" name="Google Shape;10094;p38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5" name="Google Shape;10095;p38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6" name="Google Shape;10096;p38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7" name="Google Shape;10097;p38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8" name="Google Shape;10098;p38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9" name="Google Shape;10099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0" name="Google Shape;10100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1" name="Google Shape;10101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2" name="Google Shape;10102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3" name="Google Shape;10103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4" name="Google Shape;10104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5" name="Google Shape;10105;p38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6" name="Google Shape;10106;p38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7" name="Google Shape;10107;p38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8" name="Google Shape;10108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9" name="Google Shape;10109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0" name="Google Shape;10110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1" name="Google Shape;10111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2" name="Google Shape;10112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3" name="Google Shape;10113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4" name="Google Shape;10114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5" name="Google Shape;10115;p38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6" name="Google Shape;10116;p38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7" name="Google Shape;10117;p38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8" name="Google Shape;10118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9" name="Google Shape;10119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0" name="Google Shape;10120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1" name="Google Shape;10121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2" name="Google Shape;10122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3" name="Google Shape;10123;p38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4" name="Google Shape;10124;p38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5" name="Google Shape;10125;p38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6" name="Google Shape;10126;p38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7" name="Google Shape;10127;p38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8" name="Google Shape;10128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9" name="Google Shape;10129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0" name="Google Shape;10130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1" name="Google Shape;10131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2" name="Google Shape;10132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3" name="Google Shape;10133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4" name="Google Shape;10134;p38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5" name="Google Shape;10135;p38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6" name="Google Shape;10136;p38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7" name="Google Shape;10137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8" name="Google Shape;10138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9" name="Google Shape;10139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0" name="Google Shape;10140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1" name="Google Shape;10141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2" name="Google Shape;10142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3" name="Google Shape;10143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4" name="Google Shape;10144;p38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5" name="Google Shape;10145;p38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6" name="Google Shape;10146;p38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7" name="Google Shape;10147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8" name="Google Shape;10148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9" name="Google Shape;10149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0" name="Google Shape;10150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1" name="Google Shape;10151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2" name="Google Shape;10152;p38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3" name="Google Shape;10153;p38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4" name="Google Shape;10154;p38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5" name="Google Shape;10155;p38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6" name="Google Shape;10156;p38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7" name="Google Shape;10157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8" name="Google Shape;1015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9" name="Google Shape;10159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0" name="Google Shape;10160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1" name="Google Shape;10161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2" name="Google Shape;10162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3" name="Google Shape;10163;p38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4" name="Google Shape;10164;p38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5" name="Google Shape;10165;p38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6" name="Google Shape;1016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7" name="Google Shape;10167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8" name="Google Shape;10168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9" name="Google Shape;10169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0" name="Google Shape;10170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1" name="Google Shape;10171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2" name="Google Shape;10172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3" name="Google Shape;10173;p38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4" name="Google Shape;10174;p38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5" name="Google Shape;10175;p38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6" name="Google Shape;10176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7" name="Google Shape;10177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8" name="Google Shape;1017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9" name="Google Shape;10179;p38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0" name="Google Shape;10180;p38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1" name="Google Shape;10181;p38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2" name="Google Shape;10182;p38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3" name="Google Shape;10183;p38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4" name="Google Shape;10184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5" name="Google Shape;10185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6" name="Google Shape;1018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7" name="Google Shape;10187;p38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8" name="Google Shape;10188;p38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9" name="Google Shape;10189;p38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0" name="Google Shape;10190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1" name="Google Shape;10191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192" name="Google Shape;10192;p38"/>
          <p:cNvSpPr txBox="1">
            <a:spLocks noGrp="1"/>
          </p:cNvSpPr>
          <p:nvPr>
            <p:ph type="ctrTitle"/>
          </p:nvPr>
        </p:nvSpPr>
        <p:spPr>
          <a:xfrm>
            <a:off x="3563800" y="2820633"/>
            <a:ext cx="5064400" cy="12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42955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66125107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5E78FBB-20A1-CF20-048E-C645A8E678A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524" t="23107" r="23803" b="860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7024530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5115ED-07DC-0175-6815-4047D2ED0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D91BBF8-A1B7-CD28-E198-C8C2D3D1C8A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FA5ABB4-6C95-0C9F-AC0D-39208C7FFE7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3/6/2025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DE17A8F-4A85-90F6-76EF-F296C60ED9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112E87E-54A5-857A-FEAA-64AC3391ED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4054657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80896C-6FEC-6C05-BE38-70AF2DC00B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0FEBDF0-CF64-4674-AD96-C2ECCF0C785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FA2D25D-0C6D-2E25-D519-739E2580D4E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3/6/2025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8623861-A02C-3FAD-037C-57757168CE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EC24D6-9B49-5351-8236-6E200C2BE8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8617927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C168E9-695D-94B1-89AE-0B1463AA5A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D0DDEBB-C30C-27F7-FC42-A8E6C4E7CDB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36911F4-A7F3-0923-5496-601F5FC7BAB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51F72D9-B0CD-89A4-16D9-A1B9E000CC3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3/6/2025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F406451-C2F5-3C35-C87D-96E3372C36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9306B54-9CFB-24D9-CF0D-39ECDE5D72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3171268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A1FADB-A962-2732-1FB8-082D0095D9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C5B1C0-45CB-1AFA-F4E4-CFF9B5D0C66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7EB273A-A5A3-5E71-CC07-D2575356542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E2F8833-4275-00E6-E9F6-D89FE7367A6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CAAD5AD-0DEE-A8CF-3F99-108CE6E2B17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DEC6A05E-2D46-55C3-1441-D723A45ED25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3/6/2025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3F0C37D-EF79-B662-69EE-B5EB77660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F26E3E7-8ACD-EA97-ACC4-2EE2A8ADA8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38786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07C7C2-5CD6-110D-3D17-2653E9C24E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AC386EC-CE61-821B-80B0-10137F38369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3/6/2025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1EAF015-BF65-9576-0F95-AF676C58FD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D58B547-C817-6DB6-0D3E-2211A9370D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7951280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B198CCF-DB6B-1528-98FB-6A19E2573AB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3/6/2025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5AE894D-35DC-D98C-76D3-ADAA80C97F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8987BAA-FE9E-978D-9241-4842DF24AA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602688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95838539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AD577B-0AA2-7628-9B97-0E618CA35D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F96EECD-E56F-1909-F023-1631FAA3EB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7B54D9F-EC07-990F-1325-E929F856D00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D592D13-494F-DC68-5D2A-87FC1615469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3/6/2025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667514E-1AAF-EE81-2217-9CBDD53338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B1887C7-E7D1-0723-4F9B-B0E36FF771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624319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3214691-228D-6A0E-3498-3E362018B2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1A21740-D6D7-50D9-EF27-EE498F5B986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2FE409C-B43F-ABE5-D2AD-104D85F0CF0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957F4E7-127B-D543-6FF0-DA0D13326CB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3/6/2025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153A043-3C91-DBBC-A862-722158031AF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E156457-1446-2EB8-FDB9-68165F6D87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9368141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D57402-5ABF-167F-B7FC-5F9970D7F9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6069E7C-92A2-89BE-1F9F-9001D494ED7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EAD4768-D51A-3E06-6D08-05530589399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3/6/2025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ADEEE10-CF93-FF88-5456-5A38C759EA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F62FEDD-B381-27AB-91B3-0602F6D4DD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078742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192F30A-F20A-78E8-0EBF-4852778B115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C81DABA-1A6A-028A-E3C2-04045CCA42E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ED27007-BC07-8E9D-3924-4A011B19644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3/6/2025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75AE2E5-2535-7904-3A2A-2E0E5D947F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FBFEC8-627C-D8E7-B7BD-599614CC4E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359968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oogle Shape;16;p3"/>
          <p:cNvGrpSpPr/>
          <p:nvPr/>
        </p:nvGrpSpPr>
        <p:grpSpPr>
          <a:xfrm>
            <a:off x="1041700" y="765100"/>
            <a:ext cx="10108600" cy="5846549"/>
            <a:chOff x="781275" y="573825"/>
            <a:chExt cx="7581450" cy="4384912"/>
          </a:xfrm>
        </p:grpSpPr>
        <p:pic>
          <p:nvPicPr>
            <p:cNvPr id="17" name="Google Shape;17;p3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143850" y="949063"/>
              <a:ext cx="7128300" cy="40096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" name="Google Shape;18;p3"/>
            <p:cNvSpPr/>
            <p:nvPr/>
          </p:nvSpPr>
          <p:spPr>
            <a:xfrm>
              <a:off x="2268900" y="1721850"/>
              <a:ext cx="4606200" cy="2258400"/>
            </a:xfrm>
            <a:prstGeom prst="rect">
              <a:avLst/>
            </a:prstGeom>
            <a:solidFill>
              <a:schemeClr val="lt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3"/>
            <p:cNvSpPr/>
            <p:nvPr/>
          </p:nvSpPr>
          <p:spPr>
            <a:xfrm>
              <a:off x="3857325" y="3645200"/>
              <a:ext cx="4505400" cy="663300"/>
            </a:xfrm>
            <a:prstGeom prst="rect">
              <a:avLst/>
            </a:prstGeom>
            <a:solidFill>
              <a:schemeClr val="dk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781275" y="573825"/>
              <a:ext cx="2175000" cy="1743300"/>
            </a:xfrm>
            <a:prstGeom prst="rect">
              <a:avLst/>
            </a:prstGeom>
            <a:solidFill>
              <a:schemeClr val="lt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" name="Google Shape;21;p3"/>
          <p:cNvSpPr txBox="1">
            <a:spLocks noGrp="1"/>
          </p:cNvSpPr>
          <p:nvPr>
            <p:ph type="title"/>
          </p:nvPr>
        </p:nvSpPr>
        <p:spPr>
          <a:xfrm>
            <a:off x="3191800" y="3240200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title" idx="2" hasCustomPrompt="1"/>
          </p:nvPr>
        </p:nvSpPr>
        <p:spPr>
          <a:xfrm>
            <a:off x="1169067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3" name="Google Shape;23;p3"/>
          <p:cNvSpPr txBox="1">
            <a:spLocks noGrp="1"/>
          </p:cNvSpPr>
          <p:nvPr>
            <p:ph type="subTitle" idx="1"/>
          </p:nvPr>
        </p:nvSpPr>
        <p:spPr>
          <a:xfrm>
            <a:off x="52051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3000963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oogle Shape;25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26" name="Google Shape;26;p4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4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"/>
          <p:cNvSpPr txBox="1">
            <a:spLocks noGrp="1"/>
          </p:cNvSpPr>
          <p:nvPr>
            <p:ph type="body" idx="1"/>
          </p:nvPr>
        </p:nvSpPr>
        <p:spPr>
          <a:xfrm>
            <a:off x="1086400" y="1794200"/>
            <a:ext cx="10019200" cy="41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naheim"/>
              <a:buAutoNum type="arabicPeriod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rabicPeriod"/>
              <a:defRPr sz="1600">
                <a:solidFill>
                  <a:schemeClr val="dk1"/>
                </a:solidFill>
              </a:defRPr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rabicPeriod"/>
              <a:defRPr sz="1600">
                <a:solidFill>
                  <a:schemeClr val="dk1"/>
                </a:solidFill>
              </a:defRPr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060905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Google Shape;31;p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32" name="Google Shape;32;p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33" name="Google Shape;33;p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6" name="Google Shape;36;p5"/>
          <p:cNvSpPr txBox="1">
            <a:spLocks noGrp="1"/>
          </p:cNvSpPr>
          <p:nvPr>
            <p:ph type="subTitle" idx="1"/>
          </p:nvPr>
        </p:nvSpPr>
        <p:spPr>
          <a:xfrm>
            <a:off x="2283983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7" name="Google Shape;37;p5"/>
          <p:cNvSpPr txBox="1">
            <a:spLocks noGrp="1"/>
          </p:cNvSpPr>
          <p:nvPr>
            <p:ph type="subTitle" idx="2"/>
          </p:nvPr>
        </p:nvSpPr>
        <p:spPr>
          <a:xfrm>
            <a:off x="2283983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subTitle" idx="3"/>
          </p:nvPr>
        </p:nvSpPr>
        <p:spPr>
          <a:xfrm>
            <a:off x="6560467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subTitle" idx="4"/>
          </p:nvPr>
        </p:nvSpPr>
        <p:spPr>
          <a:xfrm>
            <a:off x="6560467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966831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oogle Shape;41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42" name="Google Shape;42;p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" name="Google Shape;43;p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7217728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7"/>
          <p:cNvSpPr/>
          <p:nvPr/>
        </p:nvSpPr>
        <p:spPr>
          <a:xfrm>
            <a:off x="4335433" y="1111633"/>
            <a:ext cx="6896400" cy="473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7"/>
          <p:cNvSpPr txBox="1">
            <a:spLocks noGrp="1"/>
          </p:cNvSpPr>
          <p:nvPr>
            <p:ph type="body" idx="1"/>
          </p:nvPr>
        </p:nvSpPr>
        <p:spPr>
          <a:xfrm>
            <a:off x="5601833" y="1661800"/>
            <a:ext cx="5324800" cy="35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pic>
        <p:nvPicPr>
          <p:cNvPr id="48" name="Google Shape;48;p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 rot="5120417">
            <a:off x="-1800684" y="-2256400"/>
            <a:ext cx="5685931" cy="6086835"/>
          </a:xfrm>
          <a:prstGeom prst="rect">
            <a:avLst/>
          </a:prstGeom>
          <a:noFill/>
          <a:ln>
            <a:noFill/>
          </a:ln>
        </p:spPr>
      </p:pic>
      <p:sp>
        <p:nvSpPr>
          <p:cNvPr id="49" name="Google Shape;49;p7"/>
          <p:cNvSpPr/>
          <p:nvPr/>
        </p:nvSpPr>
        <p:spPr>
          <a:xfrm>
            <a:off x="960000" y="1998600"/>
            <a:ext cx="4282000" cy="286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7"/>
          <p:cNvSpPr txBox="1">
            <a:spLocks noGrp="1"/>
          </p:cNvSpPr>
          <p:nvPr>
            <p:ph type="title"/>
          </p:nvPr>
        </p:nvSpPr>
        <p:spPr>
          <a:xfrm>
            <a:off x="1072567" y="2703800"/>
            <a:ext cx="4042400" cy="145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909673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8"/>
          <p:cNvSpPr/>
          <p:nvPr/>
        </p:nvSpPr>
        <p:spPr>
          <a:xfrm>
            <a:off x="1486400" y="1442800"/>
            <a:ext cx="9219200" cy="3972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8"/>
          <p:cNvSpPr txBox="1">
            <a:spLocks noGrp="1"/>
          </p:cNvSpPr>
          <p:nvPr>
            <p:ph type="title"/>
          </p:nvPr>
        </p:nvSpPr>
        <p:spPr>
          <a:xfrm>
            <a:off x="1850800" y="1658000"/>
            <a:ext cx="8490400" cy="354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4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pic>
        <p:nvPicPr>
          <p:cNvPr id="54" name="Google Shape;54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8298184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55" name="Google Shape;55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3267634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2294966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Google Shape;57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22321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58" name="Google Shape;58;p9"/>
          <p:cNvSpPr/>
          <p:nvPr/>
        </p:nvSpPr>
        <p:spPr>
          <a:xfrm>
            <a:off x="1133800" y="2294767"/>
            <a:ext cx="9924400" cy="34436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9"/>
          <p:cNvSpPr/>
          <p:nvPr/>
        </p:nvSpPr>
        <p:spPr>
          <a:xfrm>
            <a:off x="2529200" y="1291400"/>
            <a:ext cx="7133600" cy="211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" name="Google Shape;60;p9"/>
          <p:cNvSpPr txBox="1">
            <a:spLocks noGrp="1"/>
          </p:cNvSpPr>
          <p:nvPr>
            <p:ph type="title"/>
          </p:nvPr>
        </p:nvSpPr>
        <p:spPr>
          <a:xfrm>
            <a:off x="2671000" y="1358600"/>
            <a:ext cx="68500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subTitle" idx="1"/>
          </p:nvPr>
        </p:nvSpPr>
        <p:spPr>
          <a:xfrm>
            <a:off x="1887200" y="3696133"/>
            <a:ext cx="8392000" cy="16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508075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Google Shape;63;p10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2882868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64" name="Google Shape;64;p10"/>
          <p:cNvSpPr/>
          <p:nvPr/>
        </p:nvSpPr>
        <p:spPr>
          <a:xfrm>
            <a:off x="960000" y="5024900"/>
            <a:ext cx="10272000" cy="1113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" name="Google Shape;65;p10"/>
          <p:cNvSpPr txBox="1">
            <a:spLocks noGrp="1"/>
          </p:cNvSpPr>
          <p:nvPr>
            <p:ph type="body" idx="1"/>
          </p:nvPr>
        </p:nvSpPr>
        <p:spPr>
          <a:xfrm>
            <a:off x="2096800" y="5178100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867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34845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600768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Google Shape;67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4067" y="5435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68" name="Google Shape;68;p11"/>
          <p:cNvSpPr/>
          <p:nvPr/>
        </p:nvSpPr>
        <p:spPr>
          <a:xfrm>
            <a:off x="1133800" y="3985833"/>
            <a:ext cx="9924400" cy="1752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11"/>
          <p:cNvSpPr/>
          <p:nvPr/>
        </p:nvSpPr>
        <p:spPr>
          <a:xfrm>
            <a:off x="1865033" y="1291400"/>
            <a:ext cx="8462000" cy="32060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1865000" y="1585400"/>
            <a:ext cx="84620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1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854367" y="4859733"/>
            <a:ext cx="8462000" cy="53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pic>
        <p:nvPicPr>
          <p:cNvPr id="72" name="Google Shape;72;p11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8806185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7648959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8306926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Google Shape;75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76" name="Google Shape;76;p13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13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3"/>
          <p:cNvSpPr txBox="1">
            <a:spLocks noGrp="1"/>
          </p:cNvSpPr>
          <p:nvPr>
            <p:ph type="title" idx="2" hasCustomPrompt="1"/>
          </p:nvPr>
        </p:nvSpPr>
        <p:spPr>
          <a:xfrm>
            <a:off x="2911167" y="17633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0" name="Google Shape;80;p13"/>
          <p:cNvSpPr txBox="1">
            <a:spLocks noGrp="1"/>
          </p:cNvSpPr>
          <p:nvPr>
            <p:ph type="subTitle" idx="1"/>
          </p:nvPr>
        </p:nvSpPr>
        <p:spPr>
          <a:xfrm>
            <a:off x="1839167" y="24828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1" name="Google Shape;81;p13"/>
          <p:cNvSpPr txBox="1">
            <a:spLocks noGrp="1"/>
          </p:cNvSpPr>
          <p:nvPr>
            <p:ph type="subTitle" idx="3"/>
          </p:nvPr>
        </p:nvSpPr>
        <p:spPr>
          <a:xfrm>
            <a:off x="2191167" y="29796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3"/>
          <p:cNvSpPr txBox="1">
            <a:spLocks noGrp="1"/>
          </p:cNvSpPr>
          <p:nvPr>
            <p:ph type="title" idx="4" hasCustomPrompt="1"/>
          </p:nvPr>
        </p:nvSpPr>
        <p:spPr>
          <a:xfrm>
            <a:off x="7182433" y="17633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3" name="Google Shape;83;p13"/>
          <p:cNvSpPr txBox="1">
            <a:spLocks noGrp="1"/>
          </p:cNvSpPr>
          <p:nvPr>
            <p:ph type="subTitle" idx="5"/>
          </p:nvPr>
        </p:nvSpPr>
        <p:spPr>
          <a:xfrm>
            <a:off x="6110467" y="24828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4" name="Google Shape;84;p13"/>
          <p:cNvSpPr txBox="1">
            <a:spLocks noGrp="1"/>
          </p:cNvSpPr>
          <p:nvPr>
            <p:ph type="subTitle" idx="6"/>
          </p:nvPr>
        </p:nvSpPr>
        <p:spPr>
          <a:xfrm>
            <a:off x="6462433" y="29796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13"/>
          <p:cNvSpPr txBox="1">
            <a:spLocks noGrp="1"/>
          </p:cNvSpPr>
          <p:nvPr>
            <p:ph type="title" idx="7" hasCustomPrompt="1"/>
          </p:nvPr>
        </p:nvSpPr>
        <p:spPr>
          <a:xfrm>
            <a:off x="2911167" y="38498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6" name="Google Shape;86;p13"/>
          <p:cNvSpPr txBox="1">
            <a:spLocks noGrp="1"/>
          </p:cNvSpPr>
          <p:nvPr>
            <p:ph type="subTitle" idx="8"/>
          </p:nvPr>
        </p:nvSpPr>
        <p:spPr>
          <a:xfrm>
            <a:off x="1839167" y="45693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7" name="Google Shape;87;p13"/>
          <p:cNvSpPr txBox="1">
            <a:spLocks noGrp="1"/>
          </p:cNvSpPr>
          <p:nvPr>
            <p:ph type="subTitle" idx="9"/>
          </p:nvPr>
        </p:nvSpPr>
        <p:spPr>
          <a:xfrm>
            <a:off x="2191167" y="50661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13"/>
          <p:cNvSpPr txBox="1">
            <a:spLocks noGrp="1"/>
          </p:cNvSpPr>
          <p:nvPr>
            <p:ph type="title" idx="13" hasCustomPrompt="1"/>
          </p:nvPr>
        </p:nvSpPr>
        <p:spPr>
          <a:xfrm>
            <a:off x="7182433" y="38498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9" name="Google Shape;89;p13"/>
          <p:cNvSpPr txBox="1">
            <a:spLocks noGrp="1"/>
          </p:cNvSpPr>
          <p:nvPr>
            <p:ph type="subTitle" idx="14"/>
          </p:nvPr>
        </p:nvSpPr>
        <p:spPr>
          <a:xfrm>
            <a:off x="6110467" y="45693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90" name="Google Shape;90;p13"/>
          <p:cNvSpPr txBox="1">
            <a:spLocks noGrp="1"/>
          </p:cNvSpPr>
          <p:nvPr>
            <p:ph type="subTitle" idx="15"/>
          </p:nvPr>
        </p:nvSpPr>
        <p:spPr>
          <a:xfrm>
            <a:off x="6462433" y="50661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004252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" name="Google Shape;92;p1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93" name="Google Shape;93;p1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56467" y="592067"/>
            <a:ext cx="9705336" cy="5459267"/>
          </a:xfrm>
          <a:prstGeom prst="rect">
            <a:avLst/>
          </a:prstGeom>
          <a:noFill/>
          <a:ln>
            <a:noFill/>
          </a:ln>
        </p:spPr>
      </p:pic>
      <p:sp>
        <p:nvSpPr>
          <p:cNvPr id="94" name="Google Shape;94;p14"/>
          <p:cNvSpPr/>
          <p:nvPr/>
        </p:nvSpPr>
        <p:spPr>
          <a:xfrm>
            <a:off x="1251633" y="1003733"/>
            <a:ext cx="7999600" cy="40700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14"/>
          <p:cNvSpPr/>
          <p:nvPr/>
        </p:nvSpPr>
        <p:spPr>
          <a:xfrm>
            <a:off x="5634000" y="4428133"/>
            <a:ext cx="5598000" cy="1395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14"/>
          <p:cNvSpPr txBox="1">
            <a:spLocks noGrp="1"/>
          </p:cNvSpPr>
          <p:nvPr>
            <p:ph type="subTitle" idx="1"/>
          </p:nvPr>
        </p:nvSpPr>
        <p:spPr>
          <a:xfrm>
            <a:off x="1714633" y="1667533"/>
            <a:ext cx="7242800" cy="27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97" name="Google Shape;97;p14"/>
          <p:cNvSpPr txBox="1">
            <a:spLocks noGrp="1"/>
          </p:cNvSpPr>
          <p:nvPr>
            <p:ph type="subTitle" idx="2"/>
          </p:nvPr>
        </p:nvSpPr>
        <p:spPr>
          <a:xfrm>
            <a:off x="5707333" y="4734733"/>
            <a:ext cx="5480000" cy="7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angers"/>
              <a:buNone/>
              <a:defRPr sz="3200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4089284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Google Shape;99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0" name="Google Shape;100;p1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1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1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243575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Google Shape;104;p16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" name="Google Shape;105;p1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6" name="Google Shape;106;p1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1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9" name="Google Shape;109;p16"/>
          <p:cNvSpPr txBox="1">
            <a:spLocks noGrp="1"/>
          </p:cNvSpPr>
          <p:nvPr>
            <p:ph type="subTitle" idx="1"/>
          </p:nvPr>
        </p:nvSpPr>
        <p:spPr>
          <a:xfrm>
            <a:off x="1655368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0" name="Google Shape;110;p16"/>
          <p:cNvSpPr txBox="1">
            <a:spLocks noGrp="1"/>
          </p:cNvSpPr>
          <p:nvPr>
            <p:ph type="subTitle" idx="2"/>
          </p:nvPr>
        </p:nvSpPr>
        <p:spPr>
          <a:xfrm>
            <a:off x="1655368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1" name="Google Shape;111;p16"/>
          <p:cNvSpPr txBox="1">
            <a:spLocks noGrp="1"/>
          </p:cNvSpPr>
          <p:nvPr>
            <p:ph type="subTitle" idx="3"/>
          </p:nvPr>
        </p:nvSpPr>
        <p:spPr>
          <a:xfrm>
            <a:off x="4700401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2" name="Google Shape;112;p16"/>
          <p:cNvSpPr txBox="1">
            <a:spLocks noGrp="1"/>
          </p:cNvSpPr>
          <p:nvPr>
            <p:ph type="subTitle" idx="4"/>
          </p:nvPr>
        </p:nvSpPr>
        <p:spPr>
          <a:xfrm>
            <a:off x="4700401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16"/>
          <p:cNvSpPr txBox="1">
            <a:spLocks noGrp="1"/>
          </p:cNvSpPr>
          <p:nvPr>
            <p:ph type="subTitle" idx="5"/>
          </p:nvPr>
        </p:nvSpPr>
        <p:spPr>
          <a:xfrm>
            <a:off x="7745435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4" name="Google Shape;114;p16"/>
          <p:cNvSpPr txBox="1">
            <a:spLocks noGrp="1"/>
          </p:cNvSpPr>
          <p:nvPr>
            <p:ph type="subTitle" idx="6"/>
          </p:nvPr>
        </p:nvSpPr>
        <p:spPr>
          <a:xfrm>
            <a:off x="7745435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242572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" name="Google Shape;116;p1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7" name="Google Shape;117;p1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18" name="Google Shape;118;p17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17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17"/>
          <p:cNvSpPr txBox="1">
            <a:spLocks noGrp="1"/>
          </p:cNvSpPr>
          <p:nvPr>
            <p:ph type="subTitle" idx="1"/>
          </p:nvPr>
        </p:nvSpPr>
        <p:spPr>
          <a:xfrm>
            <a:off x="1655368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2" name="Google Shape;122;p17"/>
          <p:cNvSpPr txBox="1">
            <a:spLocks noGrp="1"/>
          </p:cNvSpPr>
          <p:nvPr>
            <p:ph type="subTitle" idx="2"/>
          </p:nvPr>
        </p:nvSpPr>
        <p:spPr>
          <a:xfrm>
            <a:off x="1655368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17"/>
          <p:cNvSpPr txBox="1">
            <a:spLocks noGrp="1"/>
          </p:cNvSpPr>
          <p:nvPr>
            <p:ph type="subTitle" idx="3"/>
          </p:nvPr>
        </p:nvSpPr>
        <p:spPr>
          <a:xfrm>
            <a:off x="4700401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4" name="Google Shape;124;p17"/>
          <p:cNvSpPr txBox="1">
            <a:spLocks noGrp="1"/>
          </p:cNvSpPr>
          <p:nvPr>
            <p:ph type="subTitle" idx="4"/>
          </p:nvPr>
        </p:nvSpPr>
        <p:spPr>
          <a:xfrm>
            <a:off x="4700401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17"/>
          <p:cNvSpPr txBox="1">
            <a:spLocks noGrp="1"/>
          </p:cNvSpPr>
          <p:nvPr>
            <p:ph type="subTitle" idx="5"/>
          </p:nvPr>
        </p:nvSpPr>
        <p:spPr>
          <a:xfrm>
            <a:off x="7745435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6" name="Google Shape;126;p17"/>
          <p:cNvSpPr txBox="1">
            <a:spLocks noGrp="1"/>
          </p:cNvSpPr>
          <p:nvPr>
            <p:ph type="subTitle" idx="6"/>
          </p:nvPr>
        </p:nvSpPr>
        <p:spPr>
          <a:xfrm>
            <a:off x="7745435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17"/>
          <p:cNvSpPr txBox="1">
            <a:spLocks noGrp="1"/>
          </p:cNvSpPr>
          <p:nvPr>
            <p:ph type="subTitle" idx="7"/>
          </p:nvPr>
        </p:nvSpPr>
        <p:spPr>
          <a:xfrm>
            <a:off x="1655368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8" name="Google Shape;128;p17"/>
          <p:cNvSpPr txBox="1">
            <a:spLocks noGrp="1"/>
          </p:cNvSpPr>
          <p:nvPr>
            <p:ph type="subTitle" idx="8"/>
          </p:nvPr>
        </p:nvSpPr>
        <p:spPr>
          <a:xfrm>
            <a:off x="1655368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17"/>
          <p:cNvSpPr txBox="1">
            <a:spLocks noGrp="1"/>
          </p:cNvSpPr>
          <p:nvPr>
            <p:ph type="subTitle" idx="9"/>
          </p:nvPr>
        </p:nvSpPr>
        <p:spPr>
          <a:xfrm>
            <a:off x="4700401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0" name="Google Shape;130;p17"/>
          <p:cNvSpPr txBox="1">
            <a:spLocks noGrp="1"/>
          </p:cNvSpPr>
          <p:nvPr>
            <p:ph type="subTitle" idx="13"/>
          </p:nvPr>
        </p:nvSpPr>
        <p:spPr>
          <a:xfrm>
            <a:off x="4700401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17"/>
          <p:cNvSpPr txBox="1">
            <a:spLocks noGrp="1"/>
          </p:cNvSpPr>
          <p:nvPr>
            <p:ph type="subTitle" idx="14"/>
          </p:nvPr>
        </p:nvSpPr>
        <p:spPr>
          <a:xfrm>
            <a:off x="7745435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2" name="Google Shape;132;p17"/>
          <p:cNvSpPr txBox="1">
            <a:spLocks noGrp="1"/>
          </p:cNvSpPr>
          <p:nvPr>
            <p:ph type="subTitle" idx="15"/>
          </p:nvPr>
        </p:nvSpPr>
        <p:spPr>
          <a:xfrm>
            <a:off x="7745435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5637035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Google Shape;134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35" name="Google Shape;135;p18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" name="Google Shape;136;p18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" name="Google Shape;137;p1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" name="Google Shape;138;p18"/>
          <p:cNvSpPr txBox="1">
            <a:spLocks noGrp="1"/>
          </p:cNvSpPr>
          <p:nvPr>
            <p:ph type="subTitle" idx="1"/>
          </p:nvPr>
        </p:nvSpPr>
        <p:spPr>
          <a:xfrm>
            <a:off x="2576308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9" name="Google Shape;139;p18"/>
          <p:cNvSpPr txBox="1">
            <a:spLocks noGrp="1"/>
          </p:cNvSpPr>
          <p:nvPr>
            <p:ph type="subTitle" idx="2"/>
          </p:nvPr>
        </p:nvSpPr>
        <p:spPr>
          <a:xfrm>
            <a:off x="2576308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18"/>
          <p:cNvSpPr txBox="1">
            <a:spLocks noGrp="1"/>
          </p:cNvSpPr>
          <p:nvPr>
            <p:ph type="subTitle" idx="3"/>
          </p:nvPr>
        </p:nvSpPr>
        <p:spPr>
          <a:xfrm>
            <a:off x="7049575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1" name="Google Shape;141;p18"/>
          <p:cNvSpPr txBox="1">
            <a:spLocks noGrp="1"/>
          </p:cNvSpPr>
          <p:nvPr>
            <p:ph type="subTitle" idx="4"/>
          </p:nvPr>
        </p:nvSpPr>
        <p:spPr>
          <a:xfrm>
            <a:off x="7049575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2" name="Google Shape;142;p18"/>
          <p:cNvSpPr txBox="1">
            <a:spLocks noGrp="1"/>
          </p:cNvSpPr>
          <p:nvPr>
            <p:ph type="subTitle" idx="5"/>
          </p:nvPr>
        </p:nvSpPr>
        <p:spPr>
          <a:xfrm>
            <a:off x="2576308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3" name="Google Shape;143;p18"/>
          <p:cNvSpPr txBox="1">
            <a:spLocks noGrp="1"/>
          </p:cNvSpPr>
          <p:nvPr>
            <p:ph type="subTitle" idx="6"/>
          </p:nvPr>
        </p:nvSpPr>
        <p:spPr>
          <a:xfrm>
            <a:off x="2576308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18"/>
          <p:cNvSpPr txBox="1">
            <a:spLocks noGrp="1"/>
          </p:cNvSpPr>
          <p:nvPr>
            <p:ph type="subTitle" idx="7"/>
          </p:nvPr>
        </p:nvSpPr>
        <p:spPr>
          <a:xfrm>
            <a:off x="7049575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5" name="Google Shape;145;p18"/>
          <p:cNvSpPr txBox="1">
            <a:spLocks noGrp="1"/>
          </p:cNvSpPr>
          <p:nvPr>
            <p:ph type="subTitle" idx="8"/>
          </p:nvPr>
        </p:nvSpPr>
        <p:spPr>
          <a:xfrm>
            <a:off x="7049575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0437212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" name="Google Shape;147;p1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48" name="Google Shape;148;p19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19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" name="Google Shape;151;p19"/>
          <p:cNvSpPr txBox="1">
            <a:spLocks noGrp="1"/>
          </p:cNvSpPr>
          <p:nvPr>
            <p:ph type="subTitle" idx="1"/>
          </p:nvPr>
        </p:nvSpPr>
        <p:spPr>
          <a:xfrm>
            <a:off x="1851484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2" name="Google Shape;152;p19"/>
          <p:cNvSpPr txBox="1">
            <a:spLocks noGrp="1"/>
          </p:cNvSpPr>
          <p:nvPr>
            <p:ph type="subTitle" idx="2"/>
          </p:nvPr>
        </p:nvSpPr>
        <p:spPr>
          <a:xfrm>
            <a:off x="1851484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9"/>
          <p:cNvSpPr txBox="1">
            <a:spLocks noGrp="1"/>
          </p:cNvSpPr>
          <p:nvPr>
            <p:ph type="subTitle" idx="3"/>
          </p:nvPr>
        </p:nvSpPr>
        <p:spPr>
          <a:xfrm>
            <a:off x="7360516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4" name="Google Shape;154;p19"/>
          <p:cNvSpPr txBox="1">
            <a:spLocks noGrp="1"/>
          </p:cNvSpPr>
          <p:nvPr>
            <p:ph type="subTitle" idx="4"/>
          </p:nvPr>
        </p:nvSpPr>
        <p:spPr>
          <a:xfrm>
            <a:off x="7360516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p19"/>
          <p:cNvSpPr txBox="1">
            <a:spLocks noGrp="1"/>
          </p:cNvSpPr>
          <p:nvPr>
            <p:ph type="subTitle" idx="5"/>
          </p:nvPr>
        </p:nvSpPr>
        <p:spPr>
          <a:xfrm>
            <a:off x="1851484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6" name="Google Shape;156;p19"/>
          <p:cNvSpPr txBox="1">
            <a:spLocks noGrp="1"/>
          </p:cNvSpPr>
          <p:nvPr>
            <p:ph type="subTitle" idx="6"/>
          </p:nvPr>
        </p:nvSpPr>
        <p:spPr>
          <a:xfrm>
            <a:off x="1851484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19"/>
          <p:cNvSpPr txBox="1">
            <a:spLocks noGrp="1"/>
          </p:cNvSpPr>
          <p:nvPr>
            <p:ph type="subTitle" idx="7"/>
          </p:nvPr>
        </p:nvSpPr>
        <p:spPr>
          <a:xfrm>
            <a:off x="7360516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8" name="Google Shape;158;p19"/>
          <p:cNvSpPr txBox="1">
            <a:spLocks noGrp="1"/>
          </p:cNvSpPr>
          <p:nvPr>
            <p:ph type="subTitle" idx="8"/>
          </p:nvPr>
        </p:nvSpPr>
        <p:spPr>
          <a:xfrm>
            <a:off x="7360516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99598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" name="Google Shape;160;p2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1" name="Google Shape;161;p20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0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4" name="Google Shape;164;p20"/>
          <p:cNvSpPr txBox="1">
            <a:spLocks noGrp="1"/>
          </p:cNvSpPr>
          <p:nvPr>
            <p:ph type="subTitle" idx="1"/>
          </p:nvPr>
        </p:nvSpPr>
        <p:spPr>
          <a:xfrm>
            <a:off x="1999984" y="2890300"/>
            <a:ext cx="3255200" cy="18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852174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096000" y="800100"/>
            <a:ext cx="5257800" cy="5257800"/>
          </a:xfrm>
          <a:custGeom>
            <a:avLst/>
            <a:gdLst>
              <a:gd name="connsiteX0" fmla="*/ 0 w 5257800"/>
              <a:gd name="connsiteY0" fmla="*/ 0 h 5257800"/>
              <a:gd name="connsiteX1" fmla="*/ 5257800 w 5257800"/>
              <a:gd name="connsiteY1" fmla="*/ 0 h 5257800"/>
              <a:gd name="connsiteX2" fmla="*/ 5257800 w 5257800"/>
              <a:gd name="connsiteY2" fmla="*/ 5257800 h 5257800"/>
              <a:gd name="connsiteX3" fmla="*/ 0 w 5257800"/>
              <a:gd name="connsiteY3" fmla="*/ 52578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7800" h="5257800">
                <a:moveTo>
                  <a:pt x="0" y="0"/>
                </a:moveTo>
                <a:lnTo>
                  <a:pt x="5257800" y="0"/>
                </a:lnTo>
                <a:lnTo>
                  <a:pt x="5257800" y="5257800"/>
                </a:lnTo>
                <a:lnTo>
                  <a:pt x="0" y="525780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543510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" name="Google Shape;166;p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5892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7" name="Google Shape;167;p21"/>
          <p:cNvSpPr/>
          <p:nvPr/>
        </p:nvSpPr>
        <p:spPr>
          <a:xfrm>
            <a:off x="960000" y="1579233"/>
            <a:ext cx="10272000" cy="391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21"/>
          <p:cNvSpPr txBox="1">
            <a:spLocks noGrp="1"/>
          </p:cNvSpPr>
          <p:nvPr>
            <p:ph type="subTitle" idx="1"/>
          </p:nvPr>
        </p:nvSpPr>
        <p:spPr>
          <a:xfrm>
            <a:off x="1655368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69" name="Google Shape;169;p21"/>
          <p:cNvSpPr txBox="1">
            <a:spLocks noGrp="1"/>
          </p:cNvSpPr>
          <p:nvPr>
            <p:ph type="subTitle" idx="2"/>
          </p:nvPr>
        </p:nvSpPr>
        <p:spPr>
          <a:xfrm>
            <a:off x="1655368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0" name="Google Shape;170;p21"/>
          <p:cNvSpPr txBox="1">
            <a:spLocks noGrp="1"/>
          </p:cNvSpPr>
          <p:nvPr>
            <p:ph type="subTitle" idx="3"/>
          </p:nvPr>
        </p:nvSpPr>
        <p:spPr>
          <a:xfrm>
            <a:off x="4700401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1" name="Google Shape;171;p21"/>
          <p:cNvSpPr txBox="1">
            <a:spLocks noGrp="1"/>
          </p:cNvSpPr>
          <p:nvPr>
            <p:ph type="subTitle" idx="4"/>
          </p:nvPr>
        </p:nvSpPr>
        <p:spPr>
          <a:xfrm>
            <a:off x="4700401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21"/>
          <p:cNvSpPr txBox="1">
            <a:spLocks noGrp="1"/>
          </p:cNvSpPr>
          <p:nvPr>
            <p:ph type="subTitle" idx="5"/>
          </p:nvPr>
        </p:nvSpPr>
        <p:spPr>
          <a:xfrm>
            <a:off x="7745435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3" name="Google Shape;173;p21"/>
          <p:cNvSpPr txBox="1">
            <a:spLocks noGrp="1"/>
          </p:cNvSpPr>
          <p:nvPr>
            <p:ph type="subTitle" idx="6"/>
          </p:nvPr>
        </p:nvSpPr>
        <p:spPr>
          <a:xfrm>
            <a:off x="7745435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21"/>
          <p:cNvSpPr txBox="1">
            <a:spLocks noGrp="1"/>
          </p:cNvSpPr>
          <p:nvPr>
            <p:ph type="title" hasCustomPrompt="1"/>
          </p:nvPr>
        </p:nvSpPr>
        <p:spPr>
          <a:xfrm>
            <a:off x="1810167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5" name="Google Shape;175;p21"/>
          <p:cNvSpPr txBox="1">
            <a:spLocks noGrp="1"/>
          </p:cNvSpPr>
          <p:nvPr>
            <p:ph type="title" idx="7" hasCustomPrompt="1"/>
          </p:nvPr>
        </p:nvSpPr>
        <p:spPr>
          <a:xfrm>
            <a:off x="4855200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6" name="Google Shape;176;p21"/>
          <p:cNvSpPr txBox="1">
            <a:spLocks noGrp="1"/>
          </p:cNvSpPr>
          <p:nvPr>
            <p:ph type="title" idx="8" hasCustomPrompt="1"/>
          </p:nvPr>
        </p:nvSpPr>
        <p:spPr>
          <a:xfrm>
            <a:off x="7900233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98319454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" name="Google Shape;178;p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79" name="Google Shape;179;p22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22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2" name="Google Shape;182;p22"/>
          <p:cNvSpPr txBox="1">
            <a:spLocks noGrp="1"/>
          </p:cNvSpPr>
          <p:nvPr>
            <p:ph type="subTitle" idx="1"/>
          </p:nvPr>
        </p:nvSpPr>
        <p:spPr>
          <a:xfrm>
            <a:off x="1655368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3" name="Google Shape;183;p22"/>
          <p:cNvSpPr txBox="1">
            <a:spLocks noGrp="1"/>
          </p:cNvSpPr>
          <p:nvPr>
            <p:ph type="subTitle" idx="2"/>
          </p:nvPr>
        </p:nvSpPr>
        <p:spPr>
          <a:xfrm>
            <a:off x="1655368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4" name="Google Shape;184;p22"/>
          <p:cNvSpPr txBox="1">
            <a:spLocks noGrp="1"/>
          </p:cNvSpPr>
          <p:nvPr>
            <p:ph type="subTitle" idx="3"/>
          </p:nvPr>
        </p:nvSpPr>
        <p:spPr>
          <a:xfrm>
            <a:off x="4700401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5" name="Google Shape;185;p22"/>
          <p:cNvSpPr txBox="1">
            <a:spLocks noGrp="1"/>
          </p:cNvSpPr>
          <p:nvPr>
            <p:ph type="subTitle" idx="4"/>
          </p:nvPr>
        </p:nvSpPr>
        <p:spPr>
          <a:xfrm>
            <a:off x="4700401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6" name="Google Shape;186;p22"/>
          <p:cNvSpPr txBox="1">
            <a:spLocks noGrp="1"/>
          </p:cNvSpPr>
          <p:nvPr>
            <p:ph type="subTitle" idx="5"/>
          </p:nvPr>
        </p:nvSpPr>
        <p:spPr>
          <a:xfrm>
            <a:off x="7745435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7" name="Google Shape;187;p22"/>
          <p:cNvSpPr txBox="1">
            <a:spLocks noGrp="1"/>
          </p:cNvSpPr>
          <p:nvPr>
            <p:ph type="subTitle" idx="6"/>
          </p:nvPr>
        </p:nvSpPr>
        <p:spPr>
          <a:xfrm>
            <a:off x="7745435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" name="Google Shape;188;p22"/>
          <p:cNvSpPr txBox="1">
            <a:spLocks noGrp="1"/>
          </p:cNvSpPr>
          <p:nvPr>
            <p:ph type="title" idx="7" hasCustomPrompt="1"/>
          </p:nvPr>
        </p:nvSpPr>
        <p:spPr>
          <a:xfrm>
            <a:off x="1810167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89" name="Google Shape;189;p22"/>
          <p:cNvSpPr txBox="1">
            <a:spLocks noGrp="1"/>
          </p:cNvSpPr>
          <p:nvPr>
            <p:ph type="title" idx="8" hasCustomPrompt="1"/>
          </p:nvPr>
        </p:nvSpPr>
        <p:spPr>
          <a:xfrm>
            <a:off x="4855200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90" name="Google Shape;190;p22"/>
          <p:cNvSpPr txBox="1">
            <a:spLocks noGrp="1"/>
          </p:cNvSpPr>
          <p:nvPr>
            <p:ph type="title" idx="9" hasCustomPrompt="1"/>
          </p:nvPr>
        </p:nvSpPr>
        <p:spPr>
          <a:xfrm>
            <a:off x="7900233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52721131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" name="Google Shape;192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727600" y="12774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193" name="Google Shape;193;p23"/>
          <p:cNvSpPr/>
          <p:nvPr/>
        </p:nvSpPr>
        <p:spPr>
          <a:xfrm>
            <a:off x="3025200" y="21586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" name="Google Shape;194;p23"/>
          <p:cNvSpPr/>
          <p:nvPr/>
        </p:nvSpPr>
        <p:spPr>
          <a:xfrm>
            <a:off x="960000" y="48602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" name="Google Shape;195;p23"/>
          <p:cNvSpPr/>
          <p:nvPr/>
        </p:nvSpPr>
        <p:spPr>
          <a:xfrm>
            <a:off x="7745167" y="765100"/>
            <a:ext cx="2900000" cy="23244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" name="Google Shape;196;p23"/>
          <p:cNvSpPr txBox="1">
            <a:spLocks noGrp="1"/>
          </p:cNvSpPr>
          <p:nvPr>
            <p:ph type="title"/>
          </p:nvPr>
        </p:nvSpPr>
        <p:spPr>
          <a:xfrm>
            <a:off x="3191800" y="31030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7" name="Google Shape;197;p23"/>
          <p:cNvSpPr txBox="1">
            <a:spLocks noGrp="1"/>
          </p:cNvSpPr>
          <p:nvPr>
            <p:ph type="title" idx="2" hasCustomPrompt="1"/>
          </p:nvPr>
        </p:nvSpPr>
        <p:spPr>
          <a:xfrm>
            <a:off x="7872533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98" name="Google Shape;198;p23"/>
          <p:cNvSpPr txBox="1">
            <a:spLocks noGrp="1"/>
          </p:cNvSpPr>
          <p:nvPr>
            <p:ph type="subTitle" idx="1"/>
          </p:nvPr>
        </p:nvSpPr>
        <p:spPr>
          <a:xfrm>
            <a:off x="10220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4151746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" name="Google Shape;200;p2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46134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" name="Google Shape;201;p2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1855800" y="5526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02" name="Google Shape;202;p24"/>
          <p:cNvSpPr/>
          <p:nvPr/>
        </p:nvSpPr>
        <p:spPr>
          <a:xfrm>
            <a:off x="4547267" y="14338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24"/>
          <p:cNvSpPr/>
          <p:nvPr/>
        </p:nvSpPr>
        <p:spPr>
          <a:xfrm>
            <a:off x="4547267" y="48024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24"/>
          <p:cNvSpPr/>
          <p:nvPr/>
        </p:nvSpPr>
        <p:spPr>
          <a:xfrm>
            <a:off x="1186433" y="14338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24"/>
          <p:cNvSpPr txBox="1">
            <a:spLocks noGrp="1"/>
          </p:cNvSpPr>
          <p:nvPr>
            <p:ph type="title"/>
          </p:nvPr>
        </p:nvSpPr>
        <p:spPr>
          <a:xfrm>
            <a:off x="5102167" y="2378267"/>
            <a:ext cx="5032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06" name="Google Shape;206;p24"/>
          <p:cNvSpPr txBox="1">
            <a:spLocks noGrp="1"/>
          </p:cNvSpPr>
          <p:nvPr>
            <p:ph type="title" idx="2" hasCustomPrompt="1"/>
          </p:nvPr>
        </p:nvSpPr>
        <p:spPr>
          <a:xfrm>
            <a:off x="1388733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7" name="Google Shape;207;p24"/>
          <p:cNvSpPr txBox="1">
            <a:spLocks noGrp="1"/>
          </p:cNvSpPr>
          <p:nvPr>
            <p:ph type="subTitle" idx="1"/>
          </p:nvPr>
        </p:nvSpPr>
        <p:spPr>
          <a:xfrm>
            <a:off x="4676467" y="49606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785275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" name="Google Shape;209;p2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916633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0" name="Google Shape;210;p2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1700" y="4510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11" name="Google Shape;211;p25"/>
          <p:cNvSpPr/>
          <p:nvPr/>
        </p:nvSpPr>
        <p:spPr>
          <a:xfrm>
            <a:off x="1428133" y="13322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25"/>
          <p:cNvSpPr/>
          <p:nvPr/>
        </p:nvSpPr>
        <p:spPr>
          <a:xfrm>
            <a:off x="1428133" y="47008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25"/>
          <p:cNvSpPr/>
          <p:nvPr/>
        </p:nvSpPr>
        <p:spPr>
          <a:xfrm>
            <a:off x="7916633" y="13322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25"/>
          <p:cNvSpPr txBox="1">
            <a:spLocks noGrp="1"/>
          </p:cNvSpPr>
          <p:nvPr>
            <p:ph type="title"/>
          </p:nvPr>
        </p:nvSpPr>
        <p:spPr>
          <a:xfrm>
            <a:off x="1594733" y="22766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15" name="Google Shape;215;p25"/>
          <p:cNvSpPr txBox="1">
            <a:spLocks noGrp="1"/>
          </p:cNvSpPr>
          <p:nvPr>
            <p:ph type="title" idx="2" hasCustomPrompt="1"/>
          </p:nvPr>
        </p:nvSpPr>
        <p:spPr>
          <a:xfrm>
            <a:off x="8120967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16" name="Google Shape;216;p25"/>
          <p:cNvSpPr txBox="1">
            <a:spLocks noGrp="1"/>
          </p:cNvSpPr>
          <p:nvPr>
            <p:ph type="subTitle" idx="1"/>
          </p:nvPr>
        </p:nvSpPr>
        <p:spPr>
          <a:xfrm>
            <a:off x="1557333" y="48590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1838058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" name="Google Shape;218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8968" y="350600"/>
            <a:ext cx="11793401" cy="6633765"/>
          </a:xfrm>
          <a:prstGeom prst="rect">
            <a:avLst/>
          </a:prstGeom>
          <a:noFill/>
          <a:ln>
            <a:noFill/>
          </a:ln>
        </p:spPr>
      </p:pic>
      <p:sp>
        <p:nvSpPr>
          <p:cNvPr id="219" name="Google Shape;219;p26"/>
          <p:cNvSpPr/>
          <p:nvPr/>
        </p:nvSpPr>
        <p:spPr>
          <a:xfrm>
            <a:off x="960000" y="3155367"/>
            <a:ext cx="7650800" cy="2713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" name="Google Shape;220;p26"/>
          <p:cNvSpPr txBox="1">
            <a:spLocks noGrp="1"/>
          </p:cNvSpPr>
          <p:nvPr>
            <p:ph type="subTitle" idx="1"/>
          </p:nvPr>
        </p:nvSpPr>
        <p:spPr>
          <a:xfrm>
            <a:off x="1134433" y="3846600"/>
            <a:ext cx="5318800" cy="13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21" name="Google Shape;221;p26"/>
          <p:cNvSpPr/>
          <p:nvPr/>
        </p:nvSpPr>
        <p:spPr>
          <a:xfrm>
            <a:off x="960000" y="814737"/>
            <a:ext cx="7650800" cy="2032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" name="Google Shape;222;p26"/>
          <p:cNvSpPr txBox="1">
            <a:spLocks noGrp="1"/>
          </p:cNvSpPr>
          <p:nvPr>
            <p:ph type="title"/>
          </p:nvPr>
        </p:nvSpPr>
        <p:spPr>
          <a:xfrm>
            <a:off x="1134433" y="1032167"/>
            <a:ext cx="6418400" cy="14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 sz="4533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223" name="Google Shape;223;p26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7508300" y="2413668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4058993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" name="Google Shape;225;p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850934"/>
            <a:ext cx="8901435" cy="5007068"/>
          </a:xfrm>
          <a:prstGeom prst="rect">
            <a:avLst/>
          </a:prstGeom>
          <a:noFill/>
          <a:ln>
            <a:noFill/>
          </a:ln>
        </p:spPr>
      </p:pic>
      <p:pic>
        <p:nvPicPr>
          <p:cNvPr id="226" name="Google Shape;226;p27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227" name="Google Shape;227;p27"/>
          <p:cNvSpPr/>
          <p:nvPr/>
        </p:nvSpPr>
        <p:spPr>
          <a:xfrm>
            <a:off x="1133800" y="1453700"/>
            <a:ext cx="9924400" cy="46260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27"/>
          <p:cNvSpPr/>
          <p:nvPr/>
        </p:nvSpPr>
        <p:spPr>
          <a:xfrm>
            <a:off x="3092400" y="720000"/>
            <a:ext cx="6007200" cy="1631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27"/>
          <p:cNvSpPr txBox="1">
            <a:spLocks noGrp="1"/>
          </p:cNvSpPr>
          <p:nvPr>
            <p:ph type="ctrTitle"/>
          </p:nvPr>
        </p:nvSpPr>
        <p:spPr>
          <a:xfrm>
            <a:off x="3207333" y="738133"/>
            <a:ext cx="5777600" cy="13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85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0" name="Google Shape;230;p27"/>
          <p:cNvSpPr txBox="1">
            <a:spLocks noGrp="1"/>
          </p:cNvSpPr>
          <p:nvPr>
            <p:ph type="subTitle" idx="1"/>
          </p:nvPr>
        </p:nvSpPr>
        <p:spPr>
          <a:xfrm>
            <a:off x="3207200" y="2520533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231" name="Google Shape;231;p27"/>
          <p:cNvSpPr txBox="1">
            <a:spLocks noGrp="1"/>
          </p:cNvSpPr>
          <p:nvPr>
            <p:ph type="subTitle" idx="2"/>
          </p:nvPr>
        </p:nvSpPr>
        <p:spPr>
          <a:xfrm>
            <a:off x="3207200" y="3187500"/>
            <a:ext cx="5777600" cy="12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27"/>
          <p:cNvSpPr txBox="1"/>
          <p:nvPr/>
        </p:nvSpPr>
        <p:spPr>
          <a:xfrm>
            <a:off x="3580933" y="5028067"/>
            <a:ext cx="5030400" cy="6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 b="1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CREDITS: 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This presentation template was created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, including icons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 and infographics &amp; images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 b="1">
              <a:solidFill>
                <a:schemeClr val="dk1"/>
              </a:solidFill>
              <a:latin typeface="Comic Neue"/>
              <a:ea typeface="Comic Neue"/>
              <a:cs typeface="Comic Neue"/>
              <a:sym typeface="Comic Neue"/>
            </a:endParaRPr>
          </a:p>
        </p:txBody>
      </p:sp>
    </p:spTree>
    <p:extLst>
      <p:ext uri="{BB962C8B-B14F-4D97-AF65-F5344CB8AC3E}">
        <p14:creationId xmlns:p14="http://schemas.microsoft.com/office/powerpoint/2010/main" val="64253718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678715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185914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844262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800100"/>
            <a:ext cx="5257800" cy="5257800"/>
          </a:xfrm>
          <a:custGeom>
            <a:avLst/>
            <a:gdLst>
              <a:gd name="connsiteX0" fmla="*/ 2628900 w 5257800"/>
              <a:gd name="connsiteY0" fmla="*/ 0 h 5257800"/>
              <a:gd name="connsiteX1" fmla="*/ 5257800 w 5257800"/>
              <a:gd name="connsiteY1" fmla="*/ 2628900 h 5257800"/>
              <a:gd name="connsiteX2" fmla="*/ 2628900 w 5257800"/>
              <a:gd name="connsiteY2" fmla="*/ 5257800 h 5257800"/>
              <a:gd name="connsiteX3" fmla="*/ 0 w 5257800"/>
              <a:gd name="connsiteY3" fmla="*/ 2628900 h 5257800"/>
              <a:gd name="connsiteX4" fmla="*/ 2628900 w 5257800"/>
              <a:gd name="connsiteY4" fmla="*/ 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57800" h="5257800">
                <a:moveTo>
                  <a:pt x="2628900" y="0"/>
                </a:moveTo>
                <a:cubicBezTo>
                  <a:pt x="4080801" y="0"/>
                  <a:pt x="5257800" y="1176999"/>
                  <a:pt x="5257800" y="2628900"/>
                </a:cubicBezTo>
                <a:cubicBezTo>
                  <a:pt x="5257800" y="4080801"/>
                  <a:pt x="4080801" y="5257800"/>
                  <a:pt x="2628900" y="5257800"/>
                </a:cubicBezTo>
                <a:cubicBezTo>
                  <a:pt x="1176999" y="5257800"/>
                  <a:pt x="0" y="4080801"/>
                  <a:pt x="0" y="2628900"/>
                </a:cubicBezTo>
                <a:cubicBezTo>
                  <a:pt x="0" y="1176999"/>
                  <a:pt x="1176999" y="0"/>
                  <a:pt x="26289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773150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5369496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5999977" y="-44979"/>
            <a:ext cx="6383992" cy="6947939"/>
            <a:chOff x="4499983" y="-33734"/>
            <a:chExt cx="4787994" cy="5210954"/>
          </a:xfrm>
        </p:grpSpPr>
        <p:sp>
          <p:nvSpPr>
            <p:cNvPr id="10" name="Google Shape;10;p2"/>
            <p:cNvSpPr/>
            <p:nvPr/>
          </p:nvSpPr>
          <p:spPr>
            <a:xfrm>
              <a:off x="4533900" y="-19050"/>
              <a:ext cx="4724400" cy="5162550"/>
            </a:xfrm>
            <a:custGeom>
              <a:avLst/>
              <a:gdLst/>
              <a:ahLst/>
              <a:cxnLst/>
              <a:rect l="l" t="t" r="r" b="b"/>
              <a:pathLst>
                <a:path w="188976" h="206502" extrusionOk="0">
                  <a:moveTo>
                    <a:pt x="0" y="1143"/>
                  </a:moveTo>
                  <a:lnTo>
                    <a:pt x="188595" y="0"/>
                  </a:lnTo>
                  <a:lnTo>
                    <a:pt x="188976" y="206121"/>
                  </a:lnTo>
                  <a:lnTo>
                    <a:pt x="97917" y="2065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grpSp>
          <p:nvGrpSpPr>
            <p:cNvPr id="11" name="Google Shape;11;p2"/>
            <p:cNvGrpSpPr/>
            <p:nvPr/>
          </p:nvGrpSpPr>
          <p:grpSpPr>
            <a:xfrm>
              <a:off x="4499983" y="-33734"/>
              <a:ext cx="4787994" cy="5210954"/>
              <a:chOff x="4499983" y="-33734"/>
              <a:chExt cx="4787994" cy="5210954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extrusionOk="0">
                    <a:moveTo>
                      <a:pt x="138613" y="596"/>
                    </a:moveTo>
                    <a:lnTo>
                      <a:pt x="138613" y="10835"/>
                    </a:lnTo>
                    <a:lnTo>
                      <a:pt x="96858" y="97310"/>
                    </a:lnTo>
                    <a:lnTo>
                      <a:pt x="138315" y="151067"/>
                    </a:lnTo>
                    <a:lnTo>
                      <a:pt x="94203" y="102799"/>
                    </a:lnTo>
                    <a:lnTo>
                      <a:pt x="71045" y="150769"/>
                    </a:lnTo>
                    <a:lnTo>
                      <a:pt x="89166" y="97286"/>
                    </a:lnTo>
                    <a:lnTo>
                      <a:pt x="1096" y="893"/>
                    </a:lnTo>
                    <a:lnTo>
                      <a:pt x="22527" y="893"/>
                    </a:lnTo>
                    <a:lnTo>
                      <a:pt x="91524" y="90345"/>
                    </a:lnTo>
                    <a:lnTo>
                      <a:pt x="121944" y="596"/>
                    </a:lnTo>
                    <a:close/>
                    <a:moveTo>
                      <a:pt x="139304" y="0"/>
                    </a:moveTo>
                    <a:lnTo>
                      <a:pt x="0" y="298"/>
                    </a:lnTo>
                    <a:lnTo>
                      <a:pt x="70450" y="151662"/>
                    </a:lnTo>
                    <a:lnTo>
                      <a:pt x="139351" y="151662"/>
                    </a:lnTo>
                    <a:lnTo>
                      <a:pt x="1393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4537607" y="-13290"/>
                <a:ext cx="4724980" cy="5170066"/>
              </a:xfrm>
              <a:custGeom>
                <a:avLst/>
                <a:gdLst/>
                <a:ahLst/>
                <a:cxnLst/>
                <a:rect l="l" t="t" r="r" b="b"/>
                <a:pathLst>
                  <a:path w="137518" h="150472" extrusionOk="0">
                    <a:moveTo>
                      <a:pt x="120849" y="1"/>
                    </a:moveTo>
                    <a:lnTo>
                      <a:pt x="90429" y="89750"/>
                    </a:lnTo>
                    <a:lnTo>
                      <a:pt x="21432" y="298"/>
                    </a:lnTo>
                    <a:lnTo>
                      <a:pt x="1" y="298"/>
                    </a:lnTo>
                    <a:lnTo>
                      <a:pt x="88071" y="96691"/>
                    </a:lnTo>
                    <a:lnTo>
                      <a:pt x="69950" y="150174"/>
                    </a:lnTo>
                    <a:lnTo>
                      <a:pt x="93108" y="102204"/>
                    </a:lnTo>
                    <a:lnTo>
                      <a:pt x="137220" y="150472"/>
                    </a:lnTo>
                    <a:lnTo>
                      <a:pt x="95763" y="96715"/>
                    </a:lnTo>
                    <a:lnTo>
                      <a:pt x="137518" y="10240"/>
                    </a:lnTo>
                    <a:lnTo>
                      <a:pt x="13751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fill="none" extrusionOk="0">
                    <a:moveTo>
                      <a:pt x="139304" y="0"/>
                    </a:moveTo>
                    <a:lnTo>
                      <a:pt x="139351" y="151662"/>
                    </a:lnTo>
                    <a:lnTo>
                      <a:pt x="70450" y="151662"/>
                    </a:lnTo>
                    <a:lnTo>
                      <a:pt x="0" y="298"/>
                    </a:lnTo>
                    <a:close/>
                  </a:path>
                </a:pathLst>
              </a:custGeom>
              <a:noFill/>
              <a:ln w="297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" name="Google Shape;15;p2"/>
          <p:cNvGrpSpPr/>
          <p:nvPr/>
        </p:nvGrpSpPr>
        <p:grpSpPr>
          <a:xfrm>
            <a:off x="-191962" y="-44979"/>
            <a:ext cx="7483068" cy="3364891"/>
            <a:chOff x="-143972" y="-33734"/>
            <a:chExt cx="5612301" cy="2523668"/>
          </a:xfrm>
        </p:grpSpPr>
        <p:sp>
          <p:nvSpPr>
            <p:cNvPr id="16" name="Google Shape;16;p2"/>
            <p:cNvSpPr/>
            <p:nvPr/>
          </p:nvSpPr>
          <p:spPr>
            <a:xfrm>
              <a:off x="-136173" y="-23495"/>
              <a:ext cx="5604501" cy="2510165"/>
            </a:xfrm>
            <a:custGeom>
              <a:avLst/>
              <a:gdLst/>
              <a:ahLst/>
              <a:cxnLst/>
              <a:rect l="l" t="t" r="r" b="b"/>
              <a:pathLst>
                <a:path w="163116" h="73057" extrusionOk="0">
                  <a:moveTo>
                    <a:pt x="3405" y="524"/>
                  </a:moveTo>
                  <a:cubicBezTo>
                    <a:pt x="3703" y="524"/>
                    <a:pt x="3977" y="774"/>
                    <a:pt x="3977" y="1084"/>
                  </a:cubicBezTo>
                  <a:cubicBezTo>
                    <a:pt x="3977" y="1381"/>
                    <a:pt x="3727" y="1655"/>
                    <a:pt x="3405" y="1655"/>
                  </a:cubicBezTo>
                  <a:cubicBezTo>
                    <a:pt x="3096" y="1655"/>
                    <a:pt x="2846" y="1393"/>
                    <a:pt x="2846" y="1084"/>
                  </a:cubicBezTo>
                  <a:cubicBezTo>
                    <a:pt x="2858" y="774"/>
                    <a:pt x="3096" y="524"/>
                    <a:pt x="3405" y="524"/>
                  </a:cubicBezTo>
                  <a:close/>
                  <a:moveTo>
                    <a:pt x="7132" y="524"/>
                  </a:moveTo>
                  <a:cubicBezTo>
                    <a:pt x="7430" y="524"/>
                    <a:pt x="7692" y="774"/>
                    <a:pt x="7692" y="1084"/>
                  </a:cubicBezTo>
                  <a:cubicBezTo>
                    <a:pt x="7692" y="1381"/>
                    <a:pt x="7442" y="1655"/>
                    <a:pt x="7132" y="1655"/>
                  </a:cubicBezTo>
                  <a:cubicBezTo>
                    <a:pt x="6834" y="1655"/>
                    <a:pt x="6560" y="1393"/>
                    <a:pt x="6560" y="1084"/>
                  </a:cubicBezTo>
                  <a:cubicBezTo>
                    <a:pt x="6560" y="774"/>
                    <a:pt x="6822" y="524"/>
                    <a:pt x="7132" y="524"/>
                  </a:cubicBezTo>
                  <a:close/>
                  <a:moveTo>
                    <a:pt x="10871" y="524"/>
                  </a:moveTo>
                  <a:cubicBezTo>
                    <a:pt x="11168" y="524"/>
                    <a:pt x="11430" y="774"/>
                    <a:pt x="11430" y="1084"/>
                  </a:cubicBezTo>
                  <a:cubicBezTo>
                    <a:pt x="11430" y="1381"/>
                    <a:pt x="11180" y="1655"/>
                    <a:pt x="10871" y="1655"/>
                  </a:cubicBezTo>
                  <a:cubicBezTo>
                    <a:pt x="10573" y="1655"/>
                    <a:pt x="10299" y="1393"/>
                    <a:pt x="10299" y="1084"/>
                  </a:cubicBezTo>
                  <a:cubicBezTo>
                    <a:pt x="10299" y="774"/>
                    <a:pt x="10549" y="524"/>
                    <a:pt x="10871" y="524"/>
                  </a:cubicBezTo>
                  <a:close/>
                  <a:moveTo>
                    <a:pt x="14585" y="524"/>
                  </a:moveTo>
                  <a:cubicBezTo>
                    <a:pt x="14883" y="524"/>
                    <a:pt x="15157" y="774"/>
                    <a:pt x="15157" y="1084"/>
                  </a:cubicBezTo>
                  <a:cubicBezTo>
                    <a:pt x="15157" y="1381"/>
                    <a:pt x="14895" y="1655"/>
                    <a:pt x="14585" y="1655"/>
                  </a:cubicBezTo>
                  <a:cubicBezTo>
                    <a:pt x="14288" y="1655"/>
                    <a:pt x="14014" y="1393"/>
                    <a:pt x="14014" y="1084"/>
                  </a:cubicBezTo>
                  <a:cubicBezTo>
                    <a:pt x="14014" y="774"/>
                    <a:pt x="14276" y="524"/>
                    <a:pt x="14585" y="524"/>
                  </a:cubicBezTo>
                  <a:close/>
                  <a:moveTo>
                    <a:pt x="18324" y="524"/>
                  </a:moveTo>
                  <a:cubicBezTo>
                    <a:pt x="18622" y="524"/>
                    <a:pt x="18883" y="774"/>
                    <a:pt x="18883" y="1084"/>
                  </a:cubicBezTo>
                  <a:cubicBezTo>
                    <a:pt x="18883" y="1381"/>
                    <a:pt x="18633" y="1655"/>
                    <a:pt x="18324" y="1655"/>
                  </a:cubicBezTo>
                  <a:cubicBezTo>
                    <a:pt x="18026" y="1655"/>
                    <a:pt x="17752" y="1393"/>
                    <a:pt x="17752" y="1084"/>
                  </a:cubicBezTo>
                  <a:cubicBezTo>
                    <a:pt x="17752" y="774"/>
                    <a:pt x="18014" y="524"/>
                    <a:pt x="18324" y="524"/>
                  </a:cubicBezTo>
                  <a:close/>
                  <a:moveTo>
                    <a:pt x="22039" y="524"/>
                  </a:moveTo>
                  <a:cubicBezTo>
                    <a:pt x="22336" y="524"/>
                    <a:pt x="22610" y="774"/>
                    <a:pt x="22610" y="1084"/>
                  </a:cubicBezTo>
                  <a:cubicBezTo>
                    <a:pt x="22610" y="1381"/>
                    <a:pt x="22360" y="1655"/>
                    <a:pt x="22039" y="1655"/>
                  </a:cubicBezTo>
                  <a:cubicBezTo>
                    <a:pt x="21729" y="1655"/>
                    <a:pt x="21479" y="1393"/>
                    <a:pt x="21479" y="1084"/>
                  </a:cubicBezTo>
                  <a:cubicBezTo>
                    <a:pt x="21479" y="774"/>
                    <a:pt x="21729" y="524"/>
                    <a:pt x="22039" y="524"/>
                  </a:cubicBezTo>
                  <a:close/>
                  <a:moveTo>
                    <a:pt x="25777" y="524"/>
                  </a:moveTo>
                  <a:cubicBezTo>
                    <a:pt x="26075" y="524"/>
                    <a:pt x="26349" y="774"/>
                    <a:pt x="26349" y="1084"/>
                  </a:cubicBezTo>
                  <a:cubicBezTo>
                    <a:pt x="26349" y="1381"/>
                    <a:pt x="26087" y="1655"/>
                    <a:pt x="25777" y="1655"/>
                  </a:cubicBezTo>
                  <a:cubicBezTo>
                    <a:pt x="25468" y="1655"/>
                    <a:pt x="25206" y="1393"/>
                    <a:pt x="25206" y="1084"/>
                  </a:cubicBezTo>
                  <a:cubicBezTo>
                    <a:pt x="25206" y="774"/>
                    <a:pt x="25468" y="524"/>
                    <a:pt x="25777" y="524"/>
                  </a:cubicBezTo>
                  <a:close/>
                  <a:moveTo>
                    <a:pt x="29504" y="524"/>
                  </a:moveTo>
                  <a:cubicBezTo>
                    <a:pt x="29801" y="524"/>
                    <a:pt x="30063" y="774"/>
                    <a:pt x="30063" y="1084"/>
                  </a:cubicBezTo>
                  <a:cubicBezTo>
                    <a:pt x="30063" y="1381"/>
                    <a:pt x="29813" y="1655"/>
                    <a:pt x="29504" y="1655"/>
                  </a:cubicBezTo>
                  <a:cubicBezTo>
                    <a:pt x="29182" y="1655"/>
                    <a:pt x="28932" y="1393"/>
                    <a:pt x="28932" y="1084"/>
                  </a:cubicBezTo>
                  <a:cubicBezTo>
                    <a:pt x="28932" y="774"/>
                    <a:pt x="29182" y="524"/>
                    <a:pt x="29504" y="524"/>
                  </a:cubicBezTo>
                  <a:close/>
                  <a:moveTo>
                    <a:pt x="33230" y="524"/>
                  </a:moveTo>
                  <a:cubicBezTo>
                    <a:pt x="33528" y="524"/>
                    <a:pt x="33802" y="774"/>
                    <a:pt x="33802" y="1084"/>
                  </a:cubicBezTo>
                  <a:cubicBezTo>
                    <a:pt x="33802" y="1381"/>
                    <a:pt x="33552" y="1655"/>
                    <a:pt x="33230" y="1655"/>
                  </a:cubicBezTo>
                  <a:cubicBezTo>
                    <a:pt x="32921" y="1655"/>
                    <a:pt x="32671" y="1393"/>
                    <a:pt x="32671" y="1084"/>
                  </a:cubicBezTo>
                  <a:cubicBezTo>
                    <a:pt x="32671" y="774"/>
                    <a:pt x="32921" y="524"/>
                    <a:pt x="33230" y="524"/>
                  </a:cubicBezTo>
                  <a:close/>
                  <a:moveTo>
                    <a:pt x="36957" y="524"/>
                  </a:moveTo>
                  <a:cubicBezTo>
                    <a:pt x="37255" y="524"/>
                    <a:pt x="37517" y="774"/>
                    <a:pt x="37517" y="1084"/>
                  </a:cubicBezTo>
                  <a:cubicBezTo>
                    <a:pt x="37517" y="1381"/>
                    <a:pt x="37267" y="1655"/>
                    <a:pt x="36957" y="1655"/>
                  </a:cubicBezTo>
                  <a:cubicBezTo>
                    <a:pt x="36648" y="1655"/>
                    <a:pt x="36386" y="1393"/>
                    <a:pt x="36386" y="1084"/>
                  </a:cubicBezTo>
                  <a:cubicBezTo>
                    <a:pt x="36409" y="774"/>
                    <a:pt x="36648" y="524"/>
                    <a:pt x="36957" y="524"/>
                  </a:cubicBezTo>
                  <a:close/>
                  <a:moveTo>
                    <a:pt x="40672" y="524"/>
                  </a:moveTo>
                  <a:cubicBezTo>
                    <a:pt x="40970" y="524"/>
                    <a:pt x="41243" y="774"/>
                    <a:pt x="41243" y="1084"/>
                  </a:cubicBezTo>
                  <a:cubicBezTo>
                    <a:pt x="41243" y="1381"/>
                    <a:pt x="40993" y="1655"/>
                    <a:pt x="40672" y="1655"/>
                  </a:cubicBezTo>
                  <a:cubicBezTo>
                    <a:pt x="40374" y="1655"/>
                    <a:pt x="40112" y="1393"/>
                    <a:pt x="40112" y="1084"/>
                  </a:cubicBezTo>
                  <a:cubicBezTo>
                    <a:pt x="40112" y="774"/>
                    <a:pt x="40362" y="524"/>
                    <a:pt x="40672" y="524"/>
                  </a:cubicBezTo>
                  <a:close/>
                  <a:moveTo>
                    <a:pt x="44410" y="524"/>
                  </a:moveTo>
                  <a:cubicBezTo>
                    <a:pt x="44708" y="524"/>
                    <a:pt x="44982" y="774"/>
                    <a:pt x="44982" y="1084"/>
                  </a:cubicBezTo>
                  <a:cubicBezTo>
                    <a:pt x="44982" y="1381"/>
                    <a:pt x="44720" y="1655"/>
                    <a:pt x="44410" y="1655"/>
                  </a:cubicBezTo>
                  <a:cubicBezTo>
                    <a:pt x="44113" y="1655"/>
                    <a:pt x="43851" y="1393"/>
                    <a:pt x="43851" y="1084"/>
                  </a:cubicBezTo>
                  <a:cubicBezTo>
                    <a:pt x="43851" y="774"/>
                    <a:pt x="44101" y="524"/>
                    <a:pt x="44410" y="524"/>
                  </a:cubicBezTo>
                  <a:close/>
                  <a:moveTo>
                    <a:pt x="48137" y="524"/>
                  </a:moveTo>
                  <a:cubicBezTo>
                    <a:pt x="48435" y="524"/>
                    <a:pt x="48697" y="774"/>
                    <a:pt x="48697" y="1084"/>
                  </a:cubicBezTo>
                  <a:cubicBezTo>
                    <a:pt x="48697" y="1381"/>
                    <a:pt x="48447" y="1655"/>
                    <a:pt x="48137" y="1655"/>
                  </a:cubicBezTo>
                  <a:cubicBezTo>
                    <a:pt x="47839" y="1655"/>
                    <a:pt x="47566" y="1393"/>
                    <a:pt x="47566" y="1084"/>
                  </a:cubicBezTo>
                  <a:cubicBezTo>
                    <a:pt x="47566" y="774"/>
                    <a:pt x="47839" y="524"/>
                    <a:pt x="48137" y="524"/>
                  </a:cubicBezTo>
                  <a:close/>
                  <a:moveTo>
                    <a:pt x="51864" y="524"/>
                  </a:moveTo>
                  <a:cubicBezTo>
                    <a:pt x="52161" y="524"/>
                    <a:pt x="52435" y="774"/>
                    <a:pt x="52435" y="1084"/>
                  </a:cubicBezTo>
                  <a:cubicBezTo>
                    <a:pt x="52435" y="1381"/>
                    <a:pt x="52185" y="1655"/>
                    <a:pt x="51864" y="1655"/>
                  </a:cubicBezTo>
                  <a:cubicBezTo>
                    <a:pt x="51566" y="1655"/>
                    <a:pt x="51304" y="1393"/>
                    <a:pt x="51304" y="1084"/>
                  </a:cubicBezTo>
                  <a:cubicBezTo>
                    <a:pt x="51304" y="774"/>
                    <a:pt x="51554" y="524"/>
                    <a:pt x="51864" y="524"/>
                  </a:cubicBezTo>
                  <a:close/>
                  <a:moveTo>
                    <a:pt x="55602" y="524"/>
                  </a:moveTo>
                  <a:cubicBezTo>
                    <a:pt x="55900" y="524"/>
                    <a:pt x="56174" y="774"/>
                    <a:pt x="56174" y="1084"/>
                  </a:cubicBezTo>
                  <a:cubicBezTo>
                    <a:pt x="56174" y="1381"/>
                    <a:pt x="55912" y="1655"/>
                    <a:pt x="55602" y="1655"/>
                  </a:cubicBezTo>
                  <a:cubicBezTo>
                    <a:pt x="55293" y="1655"/>
                    <a:pt x="55043" y="1393"/>
                    <a:pt x="55043" y="1084"/>
                  </a:cubicBezTo>
                  <a:cubicBezTo>
                    <a:pt x="55043" y="774"/>
                    <a:pt x="55293" y="524"/>
                    <a:pt x="55602" y="524"/>
                  </a:cubicBezTo>
                  <a:close/>
                  <a:moveTo>
                    <a:pt x="59329" y="524"/>
                  </a:moveTo>
                  <a:cubicBezTo>
                    <a:pt x="59627" y="524"/>
                    <a:pt x="59889" y="774"/>
                    <a:pt x="59889" y="1084"/>
                  </a:cubicBezTo>
                  <a:cubicBezTo>
                    <a:pt x="59889" y="1381"/>
                    <a:pt x="59639" y="1655"/>
                    <a:pt x="59329" y="1655"/>
                  </a:cubicBezTo>
                  <a:cubicBezTo>
                    <a:pt x="59008" y="1655"/>
                    <a:pt x="58757" y="1393"/>
                    <a:pt x="58757" y="1084"/>
                  </a:cubicBezTo>
                  <a:cubicBezTo>
                    <a:pt x="58757" y="774"/>
                    <a:pt x="59008" y="524"/>
                    <a:pt x="59329" y="524"/>
                  </a:cubicBezTo>
                  <a:close/>
                  <a:moveTo>
                    <a:pt x="63056" y="524"/>
                  </a:moveTo>
                  <a:cubicBezTo>
                    <a:pt x="63353" y="524"/>
                    <a:pt x="63627" y="774"/>
                    <a:pt x="63627" y="1084"/>
                  </a:cubicBezTo>
                  <a:cubicBezTo>
                    <a:pt x="63627" y="1381"/>
                    <a:pt x="63377" y="1655"/>
                    <a:pt x="63056" y="1655"/>
                  </a:cubicBezTo>
                  <a:cubicBezTo>
                    <a:pt x="62746" y="1655"/>
                    <a:pt x="62496" y="1393"/>
                    <a:pt x="62496" y="1084"/>
                  </a:cubicBezTo>
                  <a:cubicBezTo>
                    <a:pt x="62496" y="774"/>
                    <a:pt x="62746" y="524"/>
                    <a:pt x="63056" y="524"/>
                  </a:cubicBezTo>
                  <a:close/>
                  <a:moveTo>
                    <a:pt x="66782" y="524"/>
                  </a:moveTo>
                  <a:cubicBezTo>
                    <a:pt x="67080" y="524"/>
                    <a:pt x="67342" y="774"/>
                    <a:pt x="67342" y="1084"/>
                  </a:cubicBezTo>
                  <a:cubicBezTo>
                    <a:pt x="67342" y="1381"/>
                    <a:pt x="67092" y="1655"/>
                    <a:pt x="66782" y="1655"/>
                  </a:cubicBezTo>
                  <a:cubicBezTo>
                    <a:pt x="66473" y="1655"/>
                    <a:pt x="66211" y="1393"/>
                    <a:pt x="66211" y="1084"/>
                  </a:cubicBezTo>
                  <a:cubicBezTo>
                    <a:pt x="66211" y="774"/>
                    <a:pt x="66473" y="524"/>
                    <a:pt x="66782" y="524"/>
                  </a:cubicBezTo>
                  <a:close/>
                  <a:moveTo>
                    <a:pt x="70509" y="524"/>
                  </a:moveTo>
                  <a:cubicBezTo>
                    <a:pt x="70807" y="524"/>
                    <a:pt x="71080" y="774"/>
                    <a:pt x="71080" y="1084"/>
                  </a:cubicBezTo>
                  <a:cubicBezTo>
                    <a:pt x="71080" y="1381"/>
                    <a:pt x="70830" y="1655"/>
                    <a:pt x="70509" y="1655"/>
                  </a:cubicBezTo>
                  <a:cubicBezTo>
                    <a:pt x="70199" y="1655"/>
                    <a:pt x="69949" y="1393"/>
                    <a:pt x="69949" y="1084"/>
                  </a:cubicBezTo>
                  <a:cubicBezTo>
                    <a:pt x="69949" y="774"/>
                    <a:pt x="70199" y="524"/>
                    <a:pt x="70509" y="524"/>
                  </a:cubicBezTo>
                  <a:close/>
                  <a:moveTo>
                    <a:pt x="74236" y="524"/>
                  </a:moveTo>
                  <a:cubicBezTo>
                    <a:pt x="74533" y="524"/>
                    <a:pt x="74795" y="774"/>
                    <a:pt x="74795" y="1084"/>
                  </a:cubicBezTo>
                  <a:cubicBezTo>
                    <a:pt x="74795" y="1381"/>
                    <a:pt x="74545" y="1655"/>
                    <a:pt x="74236" y="1655"/>
                  </a:cubicBezTo>
                  <a:cubicBezTo>
                    <a:pt x="73938" y="1655"/>
                    <a:pt x="73676" y="1393"/>
                    <a:pt x="73676" y="1084"/>
                  </a:cubicBezTo>
                  <a:cubicBezTo>
                    <a:pt x="73676" y="774"/>
                    <a:pt x="73926" y="524"/>
                    <a:pt x="74236" y="524"/>
                  </a:cubicBezTo>
                  <a:close/>
                  <a:moveTo>
                    <a:pt x="77855" y="524"/>
                  </a:moveTo>
                  <a:cubicBezTo>
                    <a:pt x="78153" y="524"/>
                    <a:pt x="78415" y="774"/>
                    <a:pt x="78415" y="1084"/>
                  </a:cubicBezTo>
                  <a:cubicBezTo>
                    <a:pt x="78415" y="1381"/>
                    <a:pt x="78165" y="1655"/>
                    <a:pt x="77855" y="1655"/>
                  </a:cubicBezTo>
                  <a:cubicBezTo>
                    <a:pt x="77546" y="1655"/>
                    <a:pt x="77284" y="1393"/>
                    <a:pt x="77284" y="1084"/>
                  </a:cubicBezTo>
                  <a:cubicBezTo>
                    <a:pt x="77284" y="774"/>
                    <a:pt x="77546" y="524"/>
                    <a:pt x="77855" y="524"/>
                  </a:cubicBezTo>
                  <a:close/>
                  <a:moveTo>
                    <a:pt x="81570" y="524"/>
                  </a:moveTo>
                  <a:cubicBezTo>
                    <a:pt x="81868" y="524"/>
                    <a:pt x="82141" y="774"/>
                    <a:pt x="82141" y="1084"/>
                  </a:cubicBezTo>
                  <a:cubicBezTo>
                    <a:pt x="82141" y="1381"/>
                    <a:pt x="81879" y="1655"/>
                    <a:pt x="81570" y="1655"/>
                  </a:cubicBezTo>
                  <a:cubicBezTo>
                    <a:pt x="81260" y="1655"/>
                    <a:pt x="81010" y="1393"/>
                    <a:pt x="81010" y="1084"/>
                  </a:cubicBezTo>
                  <a:cubicBezTo>
                    <a:pt x="81010" y="774"/>
                    <a:pt x="81260" y="524"/>
                    <a:pt x="81570" y="524"/>
                  </a:cubicBezTo>
                  <a:close/>
                  <a:moveTo>
                    <a:pt x="85308" y="524"/>
                  </a:moveTo>
                  <a:cubicBezTo>
                    <a:pt x="85606" y="524"/>
                    <a:pt x="85880" y="774"/>
                    <a:pt x="85880" y="1084"/>
                  </a:cubicBezTo>
                  <a:cubicBezTo>
                    <a:pt x="85880" y="1381"/>
                    <a:pt x="85618" y="1655"/>
                    <a:pt x="85308" y="1655"/>
                  </a:cubicBezTo>
                  <a:cubicBezTo>
                    <a:pt x="84999" y="1655"/>
                    <a:pt x="84749" y="1393"/>
                    <a:pt x="84749" y="1084"/>
                  </a:cubicBezTo>
                  <a:cubicBezTo>
                    <a:pt x="84749" y="774"/>
                    <a:pt x="84999" y="524"/>
                    <a:pt x="85308" y="524"/>
                  </a:cubicBezTo>
                  <a:close/>
                  <a:moveTo>
                    <a:pt x="89035" y="524"/>
                  </a:moveTo>
                  <a:cubicBezTo>
                    <a:pt x="89333" y="524"/>
                    <a:pt x="89595" y="774"/>
                    <a:pt x="89595" y="1084"/>
                  </a:cubicBezTo>
                  <a:cubicBezTo>
                    <a:pt x="89595" y="1381"/>
                    <a:pt x="89345" y="1655"/>
                    <a:pt x="89035" y="1655"/>
                  </a:cubicBezTo>
                  <a:cubicBezTo>
                    <a:pt x="88714" y="1655"/>
                    <a:pt x="88464" y="1393"/>
                    <a:pt x="88464" y="1084"/>
                  </a:cubicBezTo>
                  <a:cubicBezTo>
                    <a:pt x="88464" y="774"/>
                    <a:pt x="88714" y="524"/>
                    <a:pt x="89035" y="524"/>
                  </a:cubicBezTo>
                  <a:close/>
                  <a:moveTo>
                    <a:pt x="92762" y="524"/>
                  </a:moveTo>
                  <a:cubicBezTo>
                    <a:pt x="93059" y="524"/>
                    <a:pt x="93333" y="774"/>
                    <a:pt x="93333" y="1084"/>
                  </a:cubicBezTo>
                  <a:cubicBezTo>
                    <a:pt x="93333" y="1381"/>
                    <a:pt x="93071" y="1655"/>
                    <a:pt x="92762" y="1655"/>
                  </a:cubicBezTo>
                  <a:cubicBezTo>
                    <a:pt x="92452" y="1655"/>
                    <a:pt x="92202" y="1393"/>
                    <a:pt x="92202" y="1084"/>
                  </a:cubicBezTo>
                  <a:cubicBezTo>
                    <a:pt x="92202" y="774"/>
                    <a:pt x="92452" y="524"/>
                    <a:pt x="92762" y="524"/>
                  </a:cubicBezTo>
                  <a:close/>
                  <a:moveTo>
                    <a:pt x="96488" y="524"/>
                  </a:moveTo>
                  <a:cubicBezTo>
                    <a:pt x="96786" y="524"/>
                    <a:pt x="97048" y="774"/>
                    <a:pt x="97048" y="1084"/>
                  </a:cubicBezTo>
                  <a:cubicBezTo>
                    <a:pt x="97048" y="1381"/>
                    <a:pt x="96798" y="1655"/>
                    <a:pt x="96488" y="1655"/>
                  </a:cubicBezTo>
                  <a:cubicBezTo>
                    <a:pt x="96191" y="1655"/>
                    <a:pt x="95917" y="1393"/>
                    <a:pt x="95917" y="1084"/>
                  </a:cubicBezTo>
                  <a:cubicBezTo>
                    <a:pt x="95917" y="774"/>
                    <a:pt x="96179" y="524"/>
                    <a:pt x="96488" y="524"/>
                  </a:cubicBezTo>
                  <a:close/>
                  <a:moveTo>
                    <a:pt x="100203" y="524"/>
                  </a:moveTo>
                  <a:cubicBezTo>
                    <a:pt x="100501" y="524"/>
                    <a:pt x="100775" y="774"/>
                    <a:pt x="100775" y="1084"/>
                  </a:cubicBezTo>
                  <a:cubicBezTo>
                    <a:pt x="100775" y="1381"/>
                    <a:pt x="100513" y="1655"/>
                    <a:pt x="100203" y="1655"/>
                  </a:cubicBezTo>
                  <a:cubicBezTo>
                    <a:pt x="99905" y="1655"/>
                    <a:pt x="99644" y="1393"/>
                    <a:pt x="99644" y="1084"/>
                  </a:cubicBezTo>
                  <a:cubicBezTo>
                    <a:pt x="99644" y="774"/>
                    <a:pt x="99894" y="524"/>
                    <a:pt x="100203" y="524"/>
                  </a:cubicBezTo>
                  <a:close/>
                  <a:moveTo>
                    <a:pt x="103942" y="524"/>
                  </a:moveTo>
                  <a:cubicBezTo>
                    <a:pt x="104239" y="524"/>
                    <a:pt x="104513" y="774"/>
                    <a:pt x="104513" y="1084"/>
                  </a:cubicBezTo>
                  <a:cubicBezTo>
                    <a:pt x="104513" y="1381"/>
                    <a:pt x="104251" y="1655"/>
                    <a:pt x="103942" y="1655"/>
                  </a:cubicBezTo>
                  <a:cubicBezTo>
                    <a:pt x="103644" y="1655"/>
                    <a:pt x="103382" y="1393"/>
                    <a:pt x="103382" y="1084"/>
                  </a:cubicBezTo>
                  <a:cubicBezTo>
                    <a:pt x="103382" y="774"/>
                    <a:pt x="103632" y="524"/>
                    <a:pt x="103942" y="524"/>
                  </a:cubicBezTo>
                  <a:close/>
                  <a:moveTo>
                    <a:pt x="107668" y="524"/>
                  </a:moveTo>
                  <a:cubicBezTo>
                    <a:pt x="107966" y="524"/>
                    <a:pt x="108228" y="774"/>
                    <a:pt x="108228" y="1084"/>
                  </a:cubicBezTo>
                  <a:cubicBezTo>
                    <a:pt x="108228" y="1381"/>
                    <a:pt x="107978" y="1655"/>
                    <a:pt x="107668" y="1655"/>
                  </a:cubicBezTo>
                  <a:cubicBezTo>
                    <a:pt x="107371" y="1655"/>
                    <a:pt x="107097" y="1393"/>
                    <a:pt x="107097" y="1084"/>
                  </a:cubicBezTo>
                  <a:cubicBezTo>
                    <a:pt x="107097" y="774"/>
                    <a:pt x="107347" y="524"/>
                    <a:pt x="107668" y="524"/>
                  </a:cubicBezTo>
                  <a:close/>
                  <a:moveTo>
                    <a:pt x="111395" y="524"/>
                  </a:moveTo>
                  <a:cubicBezTo>
                    <a:pt x="111693" y="524"/>
                    <a:pt x="111967" y="774"/>
                    <a:pt x="111967" y="1084"/>
                  </a:cubicBezTo>
                  <a:cubicBezTo>
                    <a:pt x="111967" y="1381"/>
                    <a:pt x="111705" y="1655"/>
                    <a:pt x="111395" y="1655"/>
                  </a:cubicBezTo>
                  <a:cubicBezTo>
                    <a:pt x="111085" y="1655"/>
                    <a:pt x="110835" y="1393"/>
                    <a:pt x="110835" y="1084"/>
                  </a:cubicBezTo>
                  <a:cubicBezTo>
                    <a:pt x="110835" y="774"/>
                    <a:pt x="111085" y="524"/>
                    <a:pt x="111395" y="524"/>
                  </a:cubicBezTo>
                  <a:close/>
                  <a:moveTo>
                    <a:pt x="115122" y="524"/>
                  </a:moveTo>
                  <a:cubicBezTo>
                    <a:pt x="115419" y="524"/>
                    <a:pt x="115681" y="774"/>
                    <a:pt x="115681" y="1084"/>
                  </a:cubicBezTo>
                  <a:cubicBezTo>
                    <a:pt x="115681" y="1381"/>
                    <a:pt x="115431" y="1655"/>
                    <a:pt x="115122" y="1655"/>
                  </a:cubicBezTo>
                  <a:cubicBezTo>
                    <a:pt x="114812" y="1655"/>
                    <a:pt x="114550" y="1393"/>
                    <a:pt x="114550" y="1084"/>
                  </a:cubicBezTo>
                  <a:cubicBezTo>
                    <a:pt x="114550" y="774"/>
                    <a:pt x="114812" y="524"/>
                    <a:pt x="115122" y="524"/>
                  </a:cubicBezTo>
                  <a:close/>
                  <a:moveTo>
                    <a:pt x="118860" y="524"/>
                  </a:moveTo>
                  <a:cubicBezTo>
                    <a:pt x="119158" y="524"/>
                    <a:pt x="119420" y="774"/>
                    <a:pt x="119420" y="1084"/>
                  </a:cubicBezTo>
                  <a:cubicBezTo>
                    <a:pt x="119420" y="1381"/>
                    <a:pt x="119170" y="1655"/>
                    <a:pt x="118860" y="1655"/>
                  </a:cubicBezTo>
                  <a:cubicBezTo>
                    <a:pt x="118539" y="1655"/>
                    <a:pt x="118289" y="1393"/>
                    <a:pt x="118289" y="1084"/>
                  </a:cubicBezTo>
                  <a:cubicBezTo>
                    <a:pt x="118289" y="774"/>
                    <a:pt x="118539" y="524"/>
                    <a:pt x="118860" y="524"/>
                  </a:cubicBezTo>
                  <a:close/>
                  <a:moveTo>
                    <a:pt x="122575" y="524"/>
                  </a:moveTo>
                  <a:cubicBezTo>
                    <a:pt x="122873" y="524"/>
                    <a:pt x="123146" y="774"/>
                    <a:pt x="123146" y="1084"/>
                  </a:cubicBezTo>
                  <a:cubicBezTo>
                    <a:pt x="123146" y="1381"/>
                    <a:pt x="122885" y="1655"/>
                    <a:pt x="122575" y="1655"/>
                  </a:cubicBezTo>
                  <a:cubicBezTo>
                    <a:pt x="122265" y="1655"/>
                    <a:pt x="122015" y="1393"/>
                    <a:pt x="122015" y="1084"/>
                  </a:cubicBezTo>
                  <a:cubicBezTo>
                    <a:pt x="122027" y="774"/>
                    <a:pt x="122277" y="524"/>
                    <a:pt x="122575" y="524"/>
                  </a:cubicBezTo>
                  <a:close/>
                  <a:moveTo>
                    <a:pt x="126314" y="524"/>
                  </a:moveTo>
                  <a:cubicBezTo>
                    <a:pt x="126611" y="524"/>
                    <a:pt x="126873" y="774"/>
                    <a:pt x="126873" y="1084"/>
                  </a:cubicBezTo>
                  <a:cubicBezTo>
                    <a:pt x="126873" y="1381"/>
                    <a:pt x="126623" y="1655"/>
                    <a:pt x="126314" y="1655"/>
                  </a:cubicBezTo>
                  <a:cubicBezTo>
                    <a:pt x="126004" y="1655"/>
                    <a:pt x="125742" y="1393"/>
                    <a:pt x="125742" y="1084"/>
                  </a:cubicBezTo>
                  <a:cubicBezTo>
                    <a:pt x="125742" y="774"/>
                    <a:pt x="126004" y="524"/>
                    <a:pt x="126314" y="524"/>
                  </a:cubicBezTo>
                  <a:close/>
                  <a:moveTo>
                    <a:pt x="5287" y="2381"/>
                  </a:moveTo>
                  <a:cubicBezTo>
                    <a:pt x="5596" y="2381"/>
                    <a:pt x="5846" y="2631"/>
                    <a:pt x="5846" y="2953"/>
                  </a:cubicBezTo>
                  <a:cubicBezTo>
                    <a:pt x="5846" y="3262"/>
                    <a:pt x="5596" y="3512"/>
                    <a:pt x="5287" y="3512"/>
                  </a:cubicBezTo>
                  <a:cubicBezTo>
                    <a:pt x="4977" y="3512"/>
                    <a:pt x="4715" y="3262"/>
                    <a:pt x="4715" y="2953"/>
                  </a:cubicBezTo>
                  <a:cubicBezTo>
                    <a:pt x="4715" y="2631"/>
                    <a:pt x="4977" y="2381"/>
                    <a:pt x="5287" y="2381"/>
                  </a:cubicBezTo>
                  <a:close/>
                  <a:moveTo>
                    <a:pt x="12728" y="2381"/>
                  </a:moveTo>
                  <a:cubicBezTo>
                    <a:pt x="13037" y="2381"/>
                    <a:pt x="13288" y="2631"/>
                    <a:pt x="13288" y="2953"/>
                  </a:cubicBezTo>
                  <a:cubicBezTo>
                    <a:pt x="13288" y="3262"/>
                    <a:pt x="13037" y="3512"/>
                    <a:pt x="12728" y="3512"/>
                  </a:cubicBezTo>
                  <a:cubicBezTo>
                    <a:pt x="12418" y="3512"/>
                    <a:pt x="12156" y="3262"/>
                    <a:pt x="12156" y="2953"/>
                  </a:cubicBezTo>
                  <a:cubicBezTo>
                    <a:pt x="12180" y="2631"/>
                    <a:pt x="12418" y="2381"/>
                    <a:pt x="12728" y="2381"/>
                  </a:cubicBezTo>
                  <a:close/>
                  <a:moveTo>
                    <a:pt x="20181" y="2381"/>
                  </a:moveTo>
                  <a:cubicBezTo>
                    <a:pt x="20491" y="2381"/>
                    <a:pt x="20753" y="2631"/>
                    <a:pt x="20753" y="2953"/>
                  </a:cubicBezTo>
                  <a:cubicBezTo>
                    <a:pt x="20753" y="3262"/>
                    <a:pt x="20491" y="3512"/>
                    <a:pt x="20181" y="3512"/>
                  </a:cubicBezTo>
                  <a:cubicBezTo>
                    <a:pt x="19872" y="3512"/>
                    <a:pt x="19622" y="3262"/>
                    <a:pt x="19622" y="2953"/>
                  </a:cubicBezTo>
                  <a:cubicBezTo>
                    <a:pt x="19634" y="2631"/>
                    <a:pt x="19872" y="2381"/>
                    <a:pt x="20181" y="2381"/>
                  </a:cubicBezTo>
                  <a:close/>
                  <a:moveTo>
                    <a:pt x="27635" y="2381"/>
                  </a:moveTo>
                  <a:cubicBezTo>
                    <a:pt x="27956" y="2381"/>
                    <a:pt x="28206" y="2631"/>
                    <a:pt x="28206" y="2953"/>
                  </a:cubicBezTo>
                  <a:cubicBezTo>
                    <a:pt x="28206" y="3262"/>
                    <a:pt x="27956" y="3512"/>
                    <a:pt x="27635" y="3512"/>
                  </a:cubicBezTo>
                  <a:cubicBezTo>
                    <a:pt x="27325" y="3512"/>
                    <a:pt x="27075" y="3262"/>
                    <a:pt x="27075" y="2953"/>
                  </a:cubicBezTo>
                  <a:cubicBezTo>
                    <a:pt x="27087" y="2631"/>
                    <a:pt x="27325" y="2381"/>
                    <a:pt x="27635" y="2381"/>
                  </a:cubicBezTo>
                  <a:close/>
                  <a:moveTo>
                    <a:pt x="35100" y="2381"/>
                  </a:moveTo>
                  <a:cubicBezTo>
                    <a:pt x="35409" y="2381"/>
                    <a:pt x="35659" y="2631"/>
                    <a:pt x="35659" y="2953"/>
                  </a:cubicBezTo>
                  <a:cubicBezTo>
                    <a:pt x="35659" y="3262"/>
                    <a:pt x="35409" y="3512"/>
                    <a:pt x="35100" y="3512"/>
                  </a:cubicBezTo>
                  <a:cubicBezTo>
                    <a:pt x="34778" y="3512"/>
                    <a:pt x="34528" y="3262"/>
                    <a:pt x="34528" y="2953"/>
                  </a:cubicBezTo>
                  <a:cubicBezTo>
                    <a:pt x="34540" y="2631"/>
                    <a:pt x="34778" y="2381"/>
                    <a:pt x="35100" y="2381"/>
                  </a:cubicBezTo>
                  <a:close/>
                  <a:moveTo>
                    <a:pt x="42553" y="2381"/>
                  </a:moveTo>
                  <a:cubicBezTo>
                    <a:pt x="42863" y="2381"/>
                    <a:pt x="43113" y="2631"/>
                    <a:pt x="43113" y="2953"/>
                  </a:cubicBezTo>
                  <a:cubicBezTo>
                    <a:pt x="43113" y="3262"/>
                    <a:pt x="42863" y="3512"/>
                    <a:pt x="42553" y="3512"/>
                  </a:cubicBezTo>
                  <a:cubicBezTo>
                    <a:pt x="42232" y="3512"/>
                    <a:pt x="41982" y="3262"/>
                    <a:pt x="41982" y="2953"/>
                  </a:cubicBezTo>
                  <a:cubicBezTo>
                    <a:pt x="41982" y="2631"/>
                    <a:pt x="42244" y="2381"/>
                    <a:pt x="42553" y="2381"/>
                  </a:cubicBezTo>
                  <a:close/>
                  <a:moveTo>
                    <a:pt x="50006" y="2381"/>
                  </a:moveTo>
                  <a:cubicBezTo>
                    <a:pt x="50316" y="2381"/>
                    <a:pt x="50578" y="2631"/>
                    <a:pt x="50578" y="2953"/>
                  </a:cubicBezTo>
                  <a:cubicBezTo>
                    <a:pt x="50578" y="3262"/>
                    <a:pt x="50316" y="3512"/>
                    <a:pt x="50006" y="3512"/>
                  </a:cubicBezTo>
                  <a:cubicBezTo>
                    <a:pt x="49697" y="3512"/>
                    <a:pt x="49447" y="3262"/>
                    <a:pt x="49447" y="2953"/>
                  </a:cubicBezTo>
                  <a:cubicBezTo>
                    <a:pt x="49447" y="2631"/>
                    <a:pt x="49697" y="2381"/>
                    <a:pt x="50006" y="2381"/>
                  </a:cubicBezTo>
                  <a:close/>
                  <a:moveTo>
                    <a:pt x="57460" y="2381"/>
                  </a:moveTo>
                  <a:cubicBezTo>
                    <a:pt x="57781" y="2381"/>
                    <a:pt x="58031" y="2631"/>
                    <a:pt x="58031" y="2953"/>
                  </a:cubicBezTo>
                  <a:cubicBezTo>
                    <a:pt x="58031" y="3262"/>
                    <a:pt x="57781" y="3512"/>
                    <a:pt x="57460" y="3512"/>
                  </a:cubicBezTo>
                  <a:cubicBezTo>
                    <a:pt x="57150" y="3512"/>
                    <a:pt x="56900" y="3262"/>
                    <a:pt x="56900" y="2953"/>
                  </a:cubicBezTo>
                  <a:cubicBezTo>
                    <a:pt x="56900" y="2631"/>
                    <a:pt x="57150" y="2381"/>
                    <a:pt x="57460" y="2381"/>
                  </a:cubicBezTo>
                  <a:close/>
                  <a:moveTo>
                    <a:pt x="64925" y="2381"/>
                  </a:moveTo>
                  <a:cubicBezTo>
                    <a:pt x="65234" y="2381"/>
                    <a:pt x="65485" y="2631"/>
                    <a:pt x="65485" y="2953"/>
                  </a:cubicBezTo>
                  <a:cubicBezTo>
                    <a:pt x="65485" y="3262"/>
                    <a:pt x="65234" y="3512"/>
                    <a:pt x="64925" y="3512"/>
                  </a:cubicBezTo>
                  <a:cubicBezTo>
                    <a:pt x="64603" y="3512"/>
                    <a:pt x="64353" y="3262"/>
                    <a:pt x="64353" y="2953"/>
                  </a:cubicBezTo>
                  <a:cubicBezTo>
                    <a:pt x="64353" y="2631"/>
                    <a:pt x="64603" y="2381"/>
                    <a:pt x="64925" y="2381"/>
                  </a:cubicBezTo>
                  <a:close/>
                  <a:moveTo>
                    <a:pt x="72366" y="2381"/>
                  </a:moveTo>
                  <a:cubicBezTo>
                    <a:pt x="72676" y="2381"/>
                    <a:pt x="72926" y="2631"/>
                    <a:pt x="72926" y="2953"/>
                  </a:cubicBezTo>
                  <a:cubicBezTo>
                    <a:pt x="72926" y="3262"/>
                    <a:pt x="72676" y="3512"/>
                    <a:pt x="72366" y="3512"/>
                  </a:cubicBezTo>
                  <a:cubicBezTo>
                    <a:pt x="72045" y="3512"/>
                    <a:pt x="71795" y="3262"/>
                    <a:pt x="71795" y="2953"/>
                  </a:cubicBezTo>
                  <a:cubicBezTo>
                    <a:pt x="71807" y="2631"/>
                    <a:pt x="72069" y="2381"/>
                    <a:pt x="72366" y="2381"/>
                  </a:cubicBezTo>
                  <a:close/>
                  <a:moveTo>
                    <a:pt x="83451" y="2381"/>
                  </a:moveTo>
                  <a:cubicBezTo>
                    <a:pt x="83761" y="2381"/>
                    <a:pt x="84011" y="2631"/>
                    <a:pt x="84011" y="2953"/>
                  </a:cubicBezTo>
                  <a:cubicBezTo>
                    <a:pt x="84011" y="3262"/>
                    <a:pt x="83761" y="3512"/>
                    <a:pt x="83451" y="3512"/>
                  </a:cubicBezTo>
                  <a:cubicBezTo>
                    <a:pt x="83141" y="3512"/>
                    <a:pt x="82880" y="3262"/>
                    <a:pt x="82880" y="2953"/>
                  </a:cubicBezTo>
                  <a:cubicBezTo>
                    <a:pt x="82880" y="2631"/>
                    <a:pt x="83141" y="2381"/>
                    <a:pt x="83451" y="2381"/>
                  </a:cubicBezTo>
                  <a:close/>
                  <a:moveTo>
                    <a:pt x="90904" y="2381"/>
                  </a:moveTo>
                  <a:cubicBezTo>
                    <a:pt x="91214" y="2381"/>
                    <a:pt x="91464" y="2631"/>
                    <a:pt x="91464" y="2953"/>
                  </a:cubicBezTo>
                  <a:cubicBezTo>
                    <a:pt x="91464" y="3262"/>
                    <a:pt x="91214" y="3512"/>
                    <a:pt x="90904" y="3512"/>
                  </a:cubicBezTo>
                  <a:cubicBezTo>
                    <a:pt x="90595" y="3512"/>
                    <a:pt x="90345" y="3262"/>
                    <a:pt x="90345" y="2953"/>
                  </a:cubicBezTo>
                  <a:cubicBezTo>
                    <a:pt x="90345" y="2631"/>
                    <a:pt x="90595" y="2381"/>
                    <a:pt x="90904" y="2381"/>
                  </a:cubicBezTo>
                  <a:close/>
                  <a:moveTo>
                    <a:pt x="98346" y="2381"/>
                  </a:moveTo>
                  <a:cubicBezTo>
                    <a:pt x="98655" y="2381"/>
                    <a:pt x="98905" y="2631"/>
                    <a:pt x="98905" y="2953"/>
                  </a:cubicBezTo>
                  <a:cubicBezTo>
                    <a:pt x="98905" y="3262"/>
                    <a:pt x="98655" y="3512"/>
                    <a:pt x="98346" y="3512"/>
                  </a:cubicBezTo>
                  <a:cubicBezTo>
                    <a:pt x="98036" y="3512"/>
                    <a:pt x="97786" y="3262"/>
                    <a:pt x="97786" y="2953"/>
                  </a:cubicBezTo>
                  <a:cubicBezTo>
                    <a:pt x="97798" y="2631"/>
                    <a:pt x="98036" y="2381"/>
                    <a:pt x="98346" y="2381"/>
                  </a:cubicBezTo>
                  <a:close/>
                  <a:moveTo>
                    <a:pt x="105799" y="2381"/>
                  </a:moveTo>
                  <a:cubicBezTo>
                    <a:pt x="106121" y="2381"/>
                    <a:pt x="106371" y="2631"/>
                    <a:pt x="106371" y="2953"/>
                  </a:cubicBezTo>
                  <a:cubicBezTo>
                    <a:pt x="106371" y="3262"/>
                    <a:pt x="106109" y="3512"/>
                    <a:pt x="105799" y="3512"/>
                  </a:cubicBezTo>
                  <a:cubicBezTo>
                    <a:pt x="105490" y="3512"/>
                    <a:pt x="105239" y="3262"/>
                    <a:pt x="105239" y="2953"/>
                  </a:cubicBezTo>
                  <a:cubicBezTo>
                    <a:pt x="105251" y="2631"/>
                    <a:pt x="105490" y="2381"/>
                    <a:pt x="105799" y="2381"/>
                  </a:cubicBezTo>
                  <a:close/>
                  <a:moveTo>
                    <a:pt x="113264" y="2381"/>
                  </a:moveTo>
                  <a:cubicBezTo>
                    <a:pt x="113574" y="2381"/>
                    <a:pt x="113824" y="2631"/>
                    <a:pt x="113824" y="2953"/>
                  </a:cubicBezTo>
                  <a:cubicBezTo>
                    <a:pt x="113824" y="3262"/>
                    <a:pt x="113574" y="3512"/>
                    <a:pt x="113264" y="3512"/>
                  </a:cubicBezTo>
                  <a:cubicBezTo>
                    <a:pt x="112943" y="3512"/>
                    <a:pt x="112693" y="3262"/>
                    <a:pt x="112693" y="2953"/>
                  </a:cubicBezTo>
                  <a:cubicBezTo>
                    <a:pt x="112705" y="2631"/>
                    <a:pt x="112943" y="2381"/>
                    <a:pt x="113264" y="2381"/>
                  </a:cubicBezTo>
                  <a:close/>
                  <a:moveTo>
                    <a:pt x="120718" y="2381"/>
                  </a:moveTo>
                  <a:cubicBezTo>
                    <a:pt x="121027" y="2381"/>
                    <a:pt x="121277" y="2631"/>
                    <a:pt x="121277" y="2953"/>
                  </a:cubicBezTo>
                  <a:cubicBezTo>
                    <a:pt x="121277" y="3262"/>
                    <a:pt x="121027" y="3512"/>
                    <a:pt x="120718" y="3512"/>
                  </a:cubicBezTo>
                  <a:cubicBezTo>
                    <a:pt x="120408" y="3512"/>
                    <a:pt x="120146" y="3262"/>
                    <a:pt x="120146" y="2953"/>
                  </a:cubicBezTo>
                  <a:cubicBezTo>
                    <a:pt x="120170" y="2631"/>
                    <a:pt x="120420" y="2381"/>
                    <a:pt x="120718" y="2381"/>
                  </a:cubicBezTo>
                  <a:close/>
                  <a:moveTo>
                    <a:pt x="128171" y="2381"/>
                  </a:moveTo>
                  <a:cubicBezTo>
                    <a:pt x="128480" y="2381"/>
                    <a:pt x="128742" y="2631"/>
                    <a:pt x="128742" y="2953"/>
                  </a:cubicBezTo>
                  <a:cubicBezTo>
                    <a:pt x="128742" y="3262"/>
                    <a:pt x="128480" y="3512"/>
                    <a:pt x="128171" y="3512"/>
                  </a:cubicBezTo>
                  <a:cubicBezTo>
                    <a:pt x="127861" y="3512"/>
                    <a:pt x="127611" y="3262"/>
                    <a:pt x="127611" y="2953"/>
                  </a:cubicBezTo>
                  <a:cubicBezTo>
                    <a:pt x="127611" y="2631"/>
                    <a:pt x="127861" y="2381"/>
                    <a:pt x="128171" y="2381"/>
                  </a:cubicBezTo>
                  <a:close/>
                  <a:moveTo>
                    <a:pt x="1548" y="2393"/>
                  </a:moveTo>
                  <a:cubicBezTo>
                    <a:pt x="1846" y="2393"/>
                    <a:pt x="2119" y="2655"/>
                    <a:pt x="2119" y="2965"/>
                  </a:cubicBezTo>
                  <a:cubicBezTo>
                    <a:pt x="2119" y="3262"/>
                    <a:pt x="1858" y="3524"/>
                    <a:pt x="1548" y="3524"/>
                  </a:cubicBezTo>
                  <a:cubicBezTo>
                    <a:pt x="1238" y="3524"/>
                    <a:pt x="988" y="3274"/>
                    <a:pt x="988" y="2965"/>
                  </a:cubicBezTo>
                  <a:cubicBezTo>
                    <a:pt x="988" y="2655"/>
                    <a:pt x="1238" y="2393"/>
                    <a:pt x="1548" y="2393"/>
                  </a:cubicBezTo>
                  <a:close/>
                  <a:moveTo>
                    <a:pt x="9001" y="2393"/>
                  </a:moveTo>
                  <a:cubicBezTo>
                    <a:pt x="9299" y="2393"/>
                    <a:pt x="9573" y="2655"/>
                    <a:pt x="9573" y="2965"/>
                  </a:cubicBezTo>
                  <a:cubicBezTo>
                    <a:pt x="9573" y="3262"/>
                    <a:pt x="9323" y="3524"/>
                    <a:pt x="9001" y="3524"/>
                  </a:cubicBezTo>
                  <a:cubicBezTo>
                    <a:pt x="8704" y="3524"/>
                    <a:pt x="8442" y="3274"/>
                    <a:pt x="8442" y="2965"/>
                  </a:cubicBezTo>
                  <a:cubicBezTo>
                    <a:pt x="8442" y="2655"/>
                    <a:pt x="8692" y="2393"/>
                    <a:pt x="9001" y="2393"/>
                  </a:cubicBezTo>
                  <a:close/>
                  <a:moveTo>
                    <a:pt x="16466" y="2393"/>
                  </a:moveTo>
                  <a:cubicBezTo>
                    <a:pt x="16764" y="2393"/>
                    <a:pt x="17026" y="2655"/>
                    <a:pt x="17026" y="2965"/>
                  </a:cubicBezTo>
                  <a:cubicBezTo>
                    <a:pt x="17026" y="3262"/>
                    <a:pt x="16776" y="3524"/>
                    <a:pt x="16466" y="3524"/>
                  </a:cubicBezTo>
                  <a:cubicBezTo>
                    <a:pt x="16169" y="3524"/>
                    <a:pt x="15895" y="3274"/>
                    <a:pt x="15895" y="2965"/>
                  </a:cubicBezTo>
                  <a:cubicBezTo>
                    <a:pt x="15895" y="2655"/>
                    <a:pt x="16145" y="2393"/>
                    <a:pt x="16466" y="2393"/>
                  </a:cubicBezTo>
                  <a:close/>
                  <a:moveTo>
                    <a:pt x="23920" y="2393"/>
                  </a:moveTo>
                  <a:cubicBezTo>
                    <a:pt x="24217" y="2393"/>
                    <a:pt x="24479" y="2655"/>
                    <a:pt x="24479" y="2965"/>
                  </a:cubicBezTo>
                  <a:cubicBezTo>
                    <a:pt x="24479" y="3262"/>
                    <a:pt x="24229" y="3524"/>
                    <a:pt x="23920" y="3524"/>
                  </a:cubicBezTo>
                  <a:cubicBezTo>
                    <a:pt x="23610" y="3524"/>
                    <a:pt x="23348" y="3274"/>
                    <a:pt x="23348" y="2965"/>
                  </a:cubicBezTo>
                  <a:cubicBezTo>
                    <a:pt x="23348" y="2655"/>
                    <a:pt x="23610" y="2393"/>
                    <a:pt x="23920" y="2393"/>
                  </a:cubicBezTo>
                  <a:close/>
                  <a:moveTo>
                    <a:pt x="31373" y="2393"/>
                  </a:moveTo>
                  <a:cubicBezTo>
                    <a:pt x="31671" y="2393"/>
                    <a:pt x="31945" y="2655"/>
                    <a:pt x="31945" y="2965"/>
                  </a:cubicBezTo>
                  <a:cubicBezTo>
                    <a:pt x="31945" y="3262"/>
                    <a:pt x="31683" y="3524"/>
                    <a:pt x="31373" y="3524"/>
                  </a:cubicBezTo>
                  <a:cubicBezTo>
                    <a:pt x="31064" y="3524"/>
                    <a:pt x="30814" y="3274"/>
                    <a:pt x="30814" y="2965"/>
                  </a:cubicBezTo>
                  <a:cubicBezTo>
                    <a:pt x="30814" y="2655"/>
                    <a:pt x="31064" y="2393"/>
                    <a:pt x="31373" y="2393"/>
                  </a:cubicBezTo>
                  <a:close/>
                  <a:moveTo>
                    <a:pt x="38815" y="2393"/>
                  </a:moveTo>
                  <a:cubicBezTo>
                    <a:pt x="39112" y="2393"/>
                    <a:pt x="39386" y="2655"/>
                    <a:pt x="39386" y="2965"/>
                  </a:cubicBezTo>
                  <a:cubicBezTo>
                    <a:pt x="39386" y="3262"/>
                    <a:pt x="39124" y="3524"/>
                    <a:pt x="38815" y="3524"/>
                  </a:cubicBezTo>
                  <a:cubicBezTo>
                    <a:pt x="38517" y="3524"/>
                    <a:pt x="38255" y="3274"/>
                    <a:pt x="38255" y="2965"/>
                  </a:cubicBezTo>
                  <a:cubicBezTo>
                    <a:pt x="38267" y="2655"/>
                    <a:pt x="38505" y="2393"/>
                    <a:pt x="38815" y="2393"/>
                  </a:cubicBezTo>
                  <a:close/>
                  <a:moveTo>
                    <a:pt x="46268" y="2393"/>
                  </a:moveTo>
                  <a:cubicBezTo>
                    <a:pt x="46565" y="2393"/>
                    <a:pt x="46839" y="2655"/>
                    <a:pt x="46839" y="2965"/>
                  </a:cubicBezTo>
                  <a:cubicBezTo>
                    <a:pt x="46839" y="3262"/>
                    <a:pt x="46589" y="3524"/>
                    <a:pt x="46268" y="3524"/>
                  </a:cubicBezTo>
                  <a:cubicBezTo>
                    <a:pt x="45970" y="3524"/>
                    <a:pt x="45708" y="3274"/>
                    <a:pt x="45708" y="2965"/>
                  </a:cubicBezTo>
                  <a:cubicBezTo>
                    <a:pt x="45720" y="2655"/>
                    <a:pt x="45958" y="2393"/>
                    <a:pt x="46268" y="2393"/>
                  </a:cubicBezTo>
                  <a:close/>
                  <a:moveTo>
                    <a:pt x="53733" y="2393"/>
                  </a:moveTo>
                  <a:cubicBezTo>
                    <a:pt x="54031" y="2393"/>
                    <a:pt x="54293" y="2655"/>
                    <a:pt x="54293" y="2965"/>
                  </a:cubicBezTo>
                  <a:cubicBezTo>
                    <a:pt x="54293" y="3262"/>
                    <a:pt x="54043" y="3524"/>
                    <a:pt x="53733" y="3524"/>
                  </a:cubicBezTo>
                  <a:cubicBezTo>
                    <a:pt x="53412" y="3524"/>
                    <a:pt x="53162" y="3274"/>
                    <a:pt x="53162" y="2965"/>
                  </a:cubicBezTo>
                  <a:cubicBezTo>
                    <a:pt x="53173" y="2655"/>
                    <a:pt x="53412" y="2393"/>
                    <a:pt x="53733" y="2393"/>
                  </a:cubicBezTo>
                  <a:close/>
                  <a:moveTo>
                    <a:pt x="61186" y="2393"/>
                  </a:moveTo>
                  <a:cubicBezTo>
                    <a:pt x="61484" y="2393"/>
                    <a:pt x="61746" y="2655"/>
                    <a:pt x="61746" y="2965"/>
                  </a:cubicBezTo>
                  <a:cubicBezTo>
                    <a:pt x="61746" y="3262"/>
                    <a:pt x="61496" y="3524"/>
                    <a:pt x="61186" y="3524"/>
                  </a:cubicBezTo>
                  <a:cubicBezTo>
                    <a:pt x="60877" y="3524"/>
                    <a:pt x="60615" y="3274"/>
                    <a:pt x="60615" y="2965"/>
                  </a:cubicBezTo>
                  <a:cubicBezTo>
                    <a:pt x="60639" y="2655"/>
                    <a:pt x="60877" y="2393"/>
                    <a:pt x="61186" y="2393"/>
                  </a:cubicBezTo>
                  <a:close/>
                  <a:moveTo>
                    <a:pt x="68640" y="2393"/>
                  </a:moveTo>
                  <a:cubicBezTo>
                    <a:pt x="68937" y="2393"/>
                    <a:pt x="69211" y="2655"/>
                    <a:pt x="69211" y="2965"/>
                  </a:cubicBezTo>
                  <a:cubicBezTo>
                    <a:pt x="69211" y="3262"/>
                    <a:pt x="68949" y="3524"/>
                    <a:pt x="68640" y="3524"/>
                  </a:cubicBezTo>
                  <a:cubicBezTo>
                    <a:pt x="68330" y="3524"/>
                    <a:pt x="68080" y="3274"/>
                    <a:pt x="68080" y="2965"/>
                  </a:cubicBezTo>
                  <a:cubicBezTo>
                    <a:pt x="68092" y="2655"/>
                    <a:pt x="68330" y="2393"/>
                    <a:pt x="68640" y="2393"/>
                  </a:cubicBezTo>
                  <a:close/>
                  <a:moveTo>
                    <a:pt x="76093" y="2393"/>
                  </a:moveTo>
                  <a:cubicBezTo>
                    <a:pt x="76391" y="2393"/>
                    <a:pt x="76664" y="2655"/>
                    <a:pt x="76664" y="2965"/>
                  </a:cubicBezTo>
                  <a:cubicBezTo>
                    <a:pt x="76664" y="3262"/>
                    <a:pt x="76403" y="3524"/>
                    <a:pt x="76093" y="3524"/>
                  </a:cubicBezTo>
                  <a:cubicBezTo>
                    <a:pt x="75795" y="3524"/>
                    <a:pt x="75533" y="3274"/>
                    <a:pt x="75533" y="2965"/>
                  </a:cubicBezTo>
                  <a:cubicBezTo>
                    <a:pt x="75533" y="2655"/>
                    <a:pt x="75783" y="2393"/>
                    <a:pt x="76093" y="2393"/>
                  </a:cubicBezTo>
                  <a:close/>
                  <a:moveTo>
                    <a:pt x="79712" y="2393"/>
                  </a:moveTo>
                  <a:cubicBezTo>
                    <a:pt x="80010" y="2393"/>
                    <a:pt x="80284" y="2655"/>
                    <a:pt x="80284" y="2965"/>
                  </a:cubicBezTo>
                  <a:cubicBezTo>
                    <a:pt x="80284" y="3262"/>
                    <a:pt x="80022" y="3524"/>
                    <a:pt x="79712" y="3524"/>
                  </a:cubicBezTo>
                  <a:cubicBezTo>
                    <a:pt x="79403" y="3524"/>
                    <a:pt x="79153" y="3274"/>
                    <a:pt x="79153" y="2965"/>
                  </a:cubicBezTo>
                  <a:cubicBezTo>
                    <a:pt x="79165" y="2655"/>
                    <a:pt x="79403" y="2393"/>
                    <a:pt x="79712" y="2393"/>
                  </a:cubicBezTo>
                  <a:close/>
                  <a:moveTo>
                    <a:pt x="87166" y="2393"/>
                  </a:moveTo>
                  <a:cubicBezTo>
                    <a:pt x="87463" y="2393"/>
                    <a:pt x="87737" y="2655"/>
                    <a:pt x="87737" y="2965"/>
                  </a:cubicBezTo>
                  <a:cubicBezTo>
                    <a:pt x="87737" y="3262"/>
                    <a:pt x="87475" y="3524"/>
                    <a:pt x="87166" y="3524"/>
                  </a:cubicBezTo>
                  <a:cubicBezTo>
                    <a:pt x="86856" y="3524"/>
                    <a:pt x="86606" y="3274"/>
                    <a:pt x="86606" y="2965"/>
                  </a:cubicBezTo>
                  <a:cubicBezTo>
                    <a:pt x="86618" y="2655"/>
                    <a:pt x="86856" y="2393"/>
                    <a:pt x="87166" y="2393"/>
                  </a:cubicBezTo>
                  <a:close/>
                  <a:moveTo>
                    <a:pt x="94631" y="2393"/>
                  </a:moveTo>
                  <a:cubicBezTo>
                    <a:pt x="94929" y="2393"/>
                    <a:pt x="95191" y="2655"/>
                    <a:pt x="95191" y="2965"/>
                  </a:cubicBezTo>
                  <a:cubicBezTo>
                    <a:pt x="95191" y="3262"/>
                    <a:pt x="94941" y="3524"/>
                    <a:pt x="94631" y="3524"/>
                  </a:cubicBezTo>
                  <a:cubicBezTo>
                    <a:pt x="94310" y="3524"/>
                    <a:pt x="94060" y="3274"/>
                    <a:pt x="94060" y="2965"/>
                  </a:cubicBezTo>
                  <a:cubicBezTo>
                    <a:pt x="94071" y="2655"/>
                    <a:pt x="94310" y="2393"/>
                    <a:pt x="94631" y="2393"/>
                  </a:cubicBezTo>
                  <a:close/>
                  <a:moveTo>
                    <a:pt x="102084" y="2393"/>
                  </a:moveTo>
                  <a:cubicBezTo>
                    <a:pt x="102382" y="2393"/>
                    <a:pt x="102644" y="2655"/>
                    <a:pt x="102644" y="2965"/>
                  </a:cubicBezTo>
                  <a:cubicBezTo>
                    <a:pt x="102644" y="3262"/>
                    <a:pt x="102394" y="3524"/>
                    <a:pt x="102084" y="3524"/>
                  </a:cubicBezTo>
                  <a:cubicBezTo>
                    <a:pt x="101787" y="3524"/>
                    <a:pt x="101513" y="3274"/>
                    <a:pt x="101513" y="2965"/>
                  </a:cubicBezTo>
                  <a:cubicBezTo>
                    <a:pt x="101513" y="2655"/>
                    <a:pt x="101775" y="2393"/>
                    <a:pt x="102084" y="2393"/>
                  </a:cubicBezTo>
                  <a:close/>
                  <a:moveTo>
                    <a:pt x="109538" y="2393"/>
                  </a:moveTo>
                  <a:cubicBezTo>
                    <a:pt x="109835" y="2393"/>
                    <a:pt x="110109" y="2655"/>
                    <a:pt x="110109" y="2965"/>
                  </a:cubicBezTo>
                  <a:cubicBezTo>
                    <a:pt x="110109" y="3262"/>
                    <a:pt x="109847" y="3524"/>
                    <a:pt x="109538" y="3524"/>
                  </a:cubicBezTo>
                  <a:cubicBezTo>
                    <a:pt x="109228" y="3524"/>
                    <a:pt x="108978" y="3274"/>
                    <a:pt x="108978" y="2965"/>
                  </a:cubicBezTo>
                  <a:cubicBezTo>
                    <a:pt x="108978" y="2655"/>
                    <a:pt x="109228" y="2393"/>
                    <a:pt x="109538" y="2393"/>
                  </a:cubicBezTo>
                  <a:close/>
                  <a:moveTo>
                    <a:pt x="116991" y="2393"/>
                  </a:moveTo>
                  <a:cubicBezTo>
                    <a:pt x="117289" y="2393"/>
                    <a:pt x="117562" y="2655"/>
                    <a:pt x="117562" y="2965"/>
                  </a:cubicBezTo>
                  <a:cubicBezTo>
                    <a:pt x="117562" y="3262"/>
                    <a:pt x="117312" y="3524"/>
                    <a:pt x="116991" y="3524"/>
                  </a:cubicBezTo>
                  <a:cubicBezTo>
                    <a:pt x="116681" y="3524"/>
                    <a:pt x="116431" y="3274"/>
                    <a:pt x="116431" y="2965"/>
                  </a:cubicBezTo>
                  <a:cubicBezTo>
                    <a:pt x="116431" y="2655"/>
                    <a:pt x="116681" y="2393"/>
                    <a:pt x="116991" y="2393"/>
                  </a:cubicBezTo>
                  <a:close/>
                  <a:moveTo>
                    <a:pt x="124456" y="2393"/>
                  </a:moveTo>
                  <a:cubicBezTo>
                    <a:pt x="124754" y="2393"/>
                    <a:pt x="125016" y="2655"/>
                    <a:pt x="125016" y="2965"/>
                  </a:cubicBezTo>
                  <a:cubicBezTo>
                    <a:pt x="125016" y="3262"/>
                    <a:pt x="124766" y="3524"/>
                    <a:pt x="124456" y="3524"/>
                  </a:cubicBezTo>
                  <a:cubicBezTo>
                    <a:pt x="124135" y="3524"/>
                    <a:pt x="123885" y="3274"/>
                    <a:pt x="123885" y="2965"/>
                  </a:cubicBezTo>
                  <a:cubicBezTo>
                    <a:pt x="123885" y="2655"/>
                    <a:pt x="124135" y="2393"/>
                    <a:pt x="124456" y="2393"/>
                  </a:cubicBezTo>
                  <a:close/>
                  <a:moveTo>
                    <a:pt x="3405" y="4239"/>
                  </a:moveTo>
                  <a:cubicBezTo>
                    <a:pt x="3703" y="4239"/>
                    <a:pt x="3977" y="4501"/>
                    <a:pt x="3977" y="4810"/>
                  </a:cubicBezTo>
                  <a:cubicBezTo>
                    <a:pt x="3977" y="5108"/>
                    <a:pt x="3727" y="5370"/>
                    <a:pt x="3405" y="5370"/>
                  </a:cubicBezTo>
                  <a:cubicBezTo>
                    <a:pt x="3096" y="5370"/>
                    <a:pt x="2846" y="5120"/>
                    <a:pt x="2846" y="4810"/>
                  </a:cubicBezTo>
                  <a:cubicBezTo>
                    <a:pt x="2858" y="4501"/>
                    <a:pt x="3096" y="4239"/>
                    <a:pt x="3405" y="4239"/>
                  </a:cubicBezTo>
                  <a:close/>
                  <a:moveTo>
                    <a:pt x="7132" y="4239"/>
                  </a:moveTo>
                  <a:cubicBezTo>
                    <a:pt x="7430" y="4239"/>
                    <a:pt x="7692" y="4501"/>
                    <a:pt x="7692" y="4810"/>
                  </a:cubicBezTo>
                  <a:cubicBezTo>
                    <a:pt x="7692" y="5108"/>
                    <a:pt x="7442" y="5370"/>
                    <a:pt x="7132" y="5370"/>
                  </a:cubicBezTo>
                  <a:cubicBezTo>
                    <a:pt x="6834" y="5370"/>
                    <a:pt x="6560" y="5120"/>
                    <a:pt x="6560" y="4810"/>
                  </a:cubicBezTo>
                  <a:cubicBezTo>
                    <a:pt x="6584" y="4501"/>
                    <a:pt x="6822" y="4239"/>
                    <a:pt x="7132" y="4239"/>
                  </a:cubicBezTo>
                  <a:close/>
                  <a:moveTo>
                    <a:pt x="10871" y="4239"/>
                  </a:moveTo>
                  <a:cubicBezTo>
                    <a:pt x="11168" y="4239"/>
                    <a:pt x="11430" y="4501"/>
                    <a:pt x="11430" y="4810"/>
                  </a:cubicBezTo>
                  <a:cubicBezTo>
                    <a:pt x="11430" y="5108"/>
                    <a:pt x="11180" y="5370"/>
                    <a:pt x="10871" y="5370"/>
                  </a:cubicBezTo>
                  <a:cubicBezTo>
                    <a:pt x="10573" y="5370"/>
                    <a:pt x="10299" y="5120"/>
                    <a:pt x="10299" y="4810"/>
                  </a:cubicBezTo>
                  <a:cubicBezTo>
                    <a:pt x="10299" y="4501"/>
                    <a:pt x="10549" y="4239"/>
                    <a:pt x="10871" y="4239"/>
                  </a:cubicBezTo>
                  <a:close/>
                  <a:moveTo>
                    <a:pt x="14585" y="4239"/>
                  </a:moveTo>
                  <a:cubicBezTo>
                    <a:pt x="14883" y="4239"/>
                    <a:pt x="15157" y="4501"/>
                    <a:pt x="15157" y="4810"/>
                  </a:cubicBezTo>
                  <a:cubicBezTo>
                    <a:pt x="15157" y="5108"/>
                    <a:pt x="14895" y="5370"/>
                    <a:pt x="14585" y="5370"/>
                  </a:cubicBezTo>
                  <a:cubicBezTo>
                    <a:pt x="14288" y="5370"/>
                    <a:pt x="14014" y="5120"/>
                    <a:pt x="14014" y="4810"/>
                  </a:cubicBezTo>
                  <a:cubicBezTo>
                    <a:pt x="14038" y="4501"/>
                    <a:pt x="14276" y="4239"/>
                    <a:pt x="14585" y="4239"/>
                  </a:cubicBezTo>
                  <a:close/>
                  <a:moveTo>
                    <a:pt x="18324" y="4239"/>
                  </a:moveTo>
                  <a:cubicBezTo>
                    <a:pt x="18622" y="4239"/>
                    <a:pt x="18883" y="4501"/>
                    <a:pt x="18883" y="4810"/>
                  </a:cubicBezTo>
                  <a:cubicBezTo>
                    <a:pt x="18883" y="5108"/>
                    <a:pt x="18633" y="5370"/>
                    <a:pt x="18324" y="5370"/>
                  </a:cubicBezTo>
                  <a:cubicBezTo>
                    <a:pt x="18026" y="5370"/>
                    <a:pt x="17752" y="5120"/>
                    <a:pt x="17752" y="4810"/>
                  </a:cubicBezTo>
                  <a:cubicBezTo>
                    <a:pt x="17752" y="4501"/>
                    <a:pt x="18014" y="4239"/>
                    <a:pt x="18324" y="4239"/>
                  </a:cubicBezTo>
                  <a:close/>
                  <a:moveTo>
                    <a:pt x="22039" y="4239"/>
                  </a:moveTo>
                  <a:cubicBezTo>
                    <a:pt x="22336" y="4239"/>
                    <a:pt x="22610" y="4501"/>
                    <a:pt x="22610" y="4810"/>
                  </a:cubicBezTo>
                  <a:cubicBezTo>
                    <a:pt x="22610" y="5108"/>
                    <a:pt x="22360" y="5370"/>
                    <a:pt x="22039" y="5370"/>
                  </a:cubicBezTo>
                  <a:cubicBezTo>
                    <a:pt x="21729" y="5370"/>
                    <a:pt x="21479" y="5120"/>
                    <a:pt x="21479" y="4810"/>
                  </a:cubicBezTo>
                  <a:cubicBezTo>
                    <a:pt x="21491" y="4501"/>
                    <a:pt x="21729" y="4239"/>
                    <a:pt x="22039" y="4239"/>
                  </a:cubicBezTo>
                  <a:close/>
                  <a:moveTo>
                    <a:pt x="25777" y="4239"/>
                  </a:moveTo>
                  <a:cubicBezTo>
                    <a:pt x="26075" y="4239"/>
                    <a:pt x="26349" y="4501"/>
                    <a:pt x="26349" y="4810"/>
                  </a:cubicBezTo>
                  <a:cubicBezTo>
                    <a:pt x="26349" y="5108"/>
                    <a:pt x="26087" y="5370"/>
                    <a:pt x="25777" y="5370"/>
                  </a:cubicBezTo>
                  <a:cubicBezTo>
                    <a:pt x="25468" y="5370"/>
                    <a:pt x="25206" y="5120"/>
                    <a:pt x="25206" y="4810"/>
                  </a:cubicBezTo>
                  <a:cubicBezTo>
                    <a:pt x="25218" y="4501"/>
                    <a:pt x="25468" y="4239"/>
                    <a:pt x="25777" y="4239"/>
                  </a:cubicBezTo>
                  <a:close/>
                  <a:moveTo>
                    <a:pt x="29504" y="4239"/>
                  </a:moveTo>
                  <a:cubicBezTo>
                    <a:pt x="29801" y="4239"/>
                    <a:pt x="30063" y="4501"/>
                    <a:pt x="30063" y="4810"/>
                  </a:cubicBezTo>
                  <a:cubicBezTo>
                    <a:pt x="30063" y="5108"/>
                    <a:pt x="29813" y="5370"/>
                    <a:pt x="29504" y="5370"/>
                  </a:cubicBezTo>
                  <a:cubicBezTo>
                    <a:pt x="29182" y="5370"/>
                    <a:pt x="28932" y="5120"/>
                    <a:pt x="28932" y="4810"/>
                  </a:cubicBezTo>
                  <a:cubicBezTo>
                    <a:pt x="28944" y="4501"/>
                    <a:pt x="29182" y="4239"/>
                    <a:pt x="29504" y="4239"/>
                  </a:cubicBezTo>
                  <a:close/>
                  <a:moveTo>
                    <a:pt x="33230" y="4239"/>
                  </a:moveTo>
                  <a:cubicBezTo>
                    <a:pt x="33528" y="4239"/>
                    <a:pt x="33802" y="4501"/>
                    <a:pt x="33802" y="4810"/>
                  </a:cubicBezTo>
                  <a:cubicBezTo>
                    <a:pt x="33802" y="5108"/>
                    <a:pt x="33552" y="5370"/>
                    <a:pt x="33230" y="5370"/>
                  </a:cubicBezTo>
                  <a:cubicBezTo>
                    <a:pt x="32921" y="5370"/>
                    <a:pt x="32671" y="5120"/>
                    <a:pt x="32671" y="4810"/>
                  </a:cubicBezTo>
                  <a:cubicBezTo>
                    <a:pt x="32671" y="4501"/>
                    <a:pt x="32921" y="4239"/>
                    <a:pt x="33230" y="4239"/>
                  </a:cubicBezTo>
                  <a:close/>
                  <a:moveTo>
                    <a:pt x="36957" y="4239"/>
                  </a:moveTo>
                  <a:cubicBezTo>
                    <a:pt x="37255" y="4239"/>
                    <a:pt x="37517" y="4501"/>
                    <a:pt x="37517" y="4810"/>
                  </a:cubicBezTo>
                  <a:cubicBezTo>
                    <a:pt x="37517" y="5108"/>
                    <a:pt x="37267" y="5370"/>
                    <a:pt x="36957" y="5370"/>
                  </a:cubicBezTo>
                  <a:cubicBezTo>
                    <a:pt x="36648" y="5370"/>
                    <a:pt x="36386" y="5120"/>
                    <a:pt x="36386" y="4810"/>
                  </a:cubicBezTo>
                  <a:cubicBezTo>
                    <a:pt x="36409" y="4501"/>
                    <a:pt x="36648" y="4239"/>
                    <a:pt x="36957" y="4239"/>
                  </a:cubicBezTo>
                  <a:close/>
                  <a:moveTo>
                    <a:pt x="40672" y="4239"/>
                  </a:moveTo>
                  <a:cubicBezTo>
                    <a:pt x="40970" y="4239"/>
                    <a:pt x="41243" y="4501"/>
                    <a:pt x="41243" y="4810"/>
                  </a:cubicBezTo>
                  <a:cubicBezTo>
                    <a:pt x="41243" y="5108"/>
                    <a:pt x="40993" y="5370"/>
                    <a:pt x="40672" y="5370"/>
                  </a:cubicBezTo>
                  <a:cubicBezTo>
                    <a:pt x="40374" y="5370"/>
                    <a:pt x="40112" y="5120"/>
                    <a:pt x="40112" y="4810"/>
                  </a:cubicBezTo>
                  <a:cubicBezTo>
                    <a:pt x="40124" y="4501"/>
                    <a:pt x="40362" y="4239"/>
                    <a:pt x="40672" y="4239"/>
                  </a:cubicBezTo>
                  <a:close/>
                  <a:moveTo>
                    <a:pt x="44410" y="4239"/>
                  </a:moveTo>
                  <a:cubicBezTo>
                    <a:pt x="44708" y="4239"/>
                    <a:pt x="44982" y="4501"/>
                    <a:pt x="44982" y="4810"/>
                  </a:cubicBezTo>
                  <a:cubicBezTo>
                    <a:pt x="44982" y="5108"/>
                    <a:pt x="44720" y="5370"/>
                    <a:pt x="44410" y="5370"/>
                  </a:cubicBezTo>
                  <a:cubicBezTo>
                    <a:pt x="44113" y="5370"/>
                    <a:pt x="43851" y="5120"/>
                    <a:pt x="43851" y="4810"/>
                  </a:cubicBezTo>
                  <a:cubicBezTo>
                    <a:pt x="43851" y="4501"/>
                    <a:pt x="44101" y="4239"/>
                    <a:pt x="44410" y="4239"/>
                  </a:cubicBezTo>
                  <a:close/>
                  <a:moveTo>
                    <a:pt x="48137" y="4239"/>
                  </a:moveTo>
                  <a:cubicBezTo>
                    <a:pt x="48435" y="4239"/>
                    <a:pt x="48697" y="4501"/>
                    <a:pt x="48697" y="4810"/>
                  </a:cubicBezTo>
                  <a:cubicBezTo>
                    <a:pt x="48697" y="5108"/>
                    <a:pt x="48447" y="5370"/>
                    <a:pt x="48137" y="5370"/>
                  </a:cubicBezTo>
                  <a:cubicBezTo>
                    <a:pt x="47839" y="5370"/>
                    <a:pt x="47566" y="5120"/>
                    <a:pt x="47566" y="4810"/>
                  </a:cubicBezTo>
                  <a:cubicBezTo>
                    <a:pt x="47578" y="4501"/>
                    <a:pt x="47839" y="4239"/>
                    <a:pt x="48137" y="4239"/>
                  </a:cubicBezTo>
                  <a:close/>
                  <a:moveTo>
                    <a:pt x="51864" y="4239"/>
                  </a:moveTo>
                  <a:cubicBezTo>
                    <a:pt x="52161" y="4239"/>
                    <a:pt x="52435" y="4501"/>
                    <a:pt x="52435" y="4810"/>
                  </a:cubicBezTo>
                  <a:cubicBezTo>
                    <a:pt x="52435" y="5108"/>
                    <a:pt x="52185" y="5370"/>
                    <a:pt x="51864" y="5370"/>
                  </a:cubicBezTo>
                  <a:cubicBezTo>
                    <a:pt x="51566" y="5370"/>
                    <a:pt x="51304" y="5120"/>
                    <a:pt x="51304" y="4810"/>
                  </a:cubicBezTo>
                  <a:cubicBezTo>
                    <a:pt x="51304" y="4501"/>
                    <a:pt x="51554" y="4239"/>
                    <a:pt x="51864" y="4239"/>
                  </a:cubicBezTo>
                  <a:close/>
                  <a:moveTo>
                    <a:pt x="55602" y="4239"/>
                  </a:moveTo>
                  <a:cubicBezTo>
                    <a:pt x="55900" y="4239"/>
                    <a:pt x="56174" y="4501"/>
                    <a:pt x="56174" y="4810"/>
                  </a:cubicBezTo>
                  <a:cubicBezTo>
                    <a:pt x="56174" y="5108"/>
                    <a:pt x="55912" y="5370"/>
                    <a:pt x="55602" y="5370"/>
                  </a:cubicBezTo>
                  <a:cubicBezTo>
                    <a:pt x="55293" y="5370"/>
                    <a:pt x="55043" y="5120"/>
                    <a:pt x="55043" y="4810"/>
                  </a:cubicBezTo>
                  <a:cubicBezTo>
                    <a:pt x="55043" y="4501"/>
                    <a:pt x="55293" y="4239"/>
                    <a:pt x="55602" y="4239"/>
                  </a:cubicBezTo>
                  <a:close/>
                  <a:moveTo>
                    <a:pt x="59329" y="4239"/>
                  </a:moveTo>
                  <a:cubicBezTo>
                    <a:pt x="59627" y="4239"/>
                    <a:pt x="59889" y="4501"/>
                    <a:pt x="59889" y="4810"/>
                  </a:cubicBezTo>
                  <a:cubicBezTo>
                    <a:pt x="59889" y="5108"/>
                    <a:pt x="59639" y="5370"/>
                    <a:pt x="59329" y="5370"/>
                  </a:cubicBezTo>
                  <a:cubicBezTo>
                    <a:pt x="59008" y="5370"/>
                    <a:pt x="58757" y="5120"/>
                    <a:pt x="58757" y="4810"/>
                  </a:cubicBezTo>
                  <a:cubicBezTo>
                    <a:pt x="58757" y="4501"/>
                    <a:pt x="59008" y="4239"/>
                    <a:pt x="59329" y="4239"/>
                  </a:cubicBezTo>
                  <a:close/>
                  <a:moveTo>
                    <a:pt x="63056" y="4239"/>
                  </a:moveTo>
                  <a:cubicBezTo>
                    <a:pt x="63353" y="4239"/>
                    <a:pt x="63627" y="4501"/>
                    <a:pt x="63627" y="4810"/>
                  </a:cubicBezTo>
                  <a:cubicBezTo>
                    <a:pt x="63627" y="5108"/>
                    <a:pt x="63377" y="5370"/>
                    <a:pt x="63056" y="5370"/>
                  </a:cubicBezTo>
                  <a:cubicBezTo>
                    <a:pt x="62746" y="5370"/>
                    <a:pt x="62496" y="5120"/>
                    <a:pt x="62496" y="4810"/>
                  </a:cubicBezTo>
                  <a:cubicBezTo>
                    <a:pt x="62496" y="4501"/>
                    <a:pt x="62746" y="4239"/>
                    <a:pt x="63056" y="4239"/>
                  </a:cubicBezTo>
                  <a:close/>
                  <a:moveTo>
                    <a:pt x="66782" y="4239"/>
                  </a:moveTo>
                  <a:cubicBezTo>
                    <a:pt x="67080" y="4239"/>
                    <a:pt x="67342" y="4501"/>
                    <a:pt x="67342" y="4810"/>
                  </a:cubicBezTo>
                  <a:cubicBezTo>
                    <a:pt x="67342" y="5108"/>
                    <a:pt x="67092" y="5370"/>
                    <a:pt x="66782" y="5370"/>
                  </a:cubicBezTo>
                  <a:cubicBezTo>
                    <a:pt x="66473" y="5370"/>
                    <a:pt x="66211" y="5120"/>
                    <a:pt x="66211" y="4810"/>
                  </a:cubicBezTo>
                  <a:cubicBezTo>
                    <a:pt x="66235" y="4501"/>
                    <a:pt x="66473" y="4239"/>
                    <a:pt x="66782" y="4239"/>
                  </a:cubicBezTo>
                  <a:close/>
                  <a:moveTo>
                    <a:pt x="70509" y="4239"/>
                  </a:moveTo>
                  <a:cubicBezTo>
                    <a:pt x="70807" y="4239"/>
                    <a:pt x="71080" y="4501"/>
                    <a:pt x="71080" y="4810"/>
                  </a:cubicBezTo>
                  <a:cubicBezTo>
                    <a:pt x="71080" y="5108"/>
                    <a:pt x="70830" y="5370"/>
                    <a:pt x="70509" y="5370"/>
                  </a:cubicBezTo>
                  <a:cubicBezTo>
                    <a:pt x="70199" y="5370"/>
                    <a:pt x="69949" y="5120"/>
                    <a:pt x="69949" y="4810"/>
                  </a:cubicBezTo>
                  <a:cubicBezTo>
                    <a:pt x="69949" y="4501"/>
                    <a:pt x="70199" y="4239"/>
                    <a:pt x="70509" y="4239"/>
                  </a:cubicBezTo>
                  <a:close/>
                  <a:moveTo>
                    <a:pt x="74236" y="4239"/>
                  </a:moveTo>
                  <a:cubicBezTo>
                    <a:pt x="74533" y="4239"/>
                    <a:pt x="74795" y="4501"/>
                    <a:pt x="74795" y="4810"/>
                  </a:cubicBezTo>
                  <a:cubicBezTo>
                    <a:pt x="74795" y="5108"/>
                    <a:pt x="74545" y="5370"/>
                    <a:pt x="74236" y="5370"/>
                  </a:cubicBezTo>
                  <a:cubicBezTo>
                    <a:pt x="73938" y="5370"/>
                    <a:pt x="73676" y="5120"/>
                    <a:pt x="73676" y="4810"/>
                  </a:cubicBezTo>
                  <a:cubicBezTo>
                    <a:pt x="73676" y="4501"/>
                    <a:pt x="73926" y="4239"/>
                    <a:pt x="74236" y="4239"/>
                  </a:cubicBezTo>
                  <a:close/>
                  <a:moveTo>
                    <a:pt x="77855" y="4239"/>
                  </a:moveTo>
                  <a:cubicBezTo>
                    <a:pt x="78153" y="4239"/>
                    <a:pt x="78415" y="4501"/>
                    <a:pt x="78415" y="4810"/>
                  </a:cubicBezTo>
                  <a:cubicBezTo>
                    <a:pt x="78415" y="5108"/>
                    <a:pt x="78165" y="5370"/>
                    <a:pt x="77855" y="5370"/>
                  </a:cubicBezTo>
                  <a:cubicBezTo>
                    <a:pt x="77546" y="5370"/>
                    <a:pt x="77284" y="5120"/>
                    <a:pt x="77284" y="4810"/>
                  </a:cubicBezTo>
                  <a:cubicBezTo>
                    <a:pt x="77284" y="4501"/>
                    <a:pt x="77546" y="4239"/>
                    <a:pt x="77855" y="4239"/>
                  </a:cubicBezTo>
                  <a:close/>
                  <a:moveTo>
                    <a:pt x="81570" y="4239"/>
                  </a:moveTo>
                  <a:cubicBezTo>
                    <a:pt x="81868" y="4239"/>
                    <a:pt x="82141" y="4501"/>
                    <a:pt x="82141" y="4810"/>
                  </a:cubicBezTo>
                  <a:cubicBezTo>
                    <a:pt x="82141" y="5108"/>
                    <a:pt x="81879" y="5370"/>
                    <a:pt x="81570" y="5370"/>
                  </a:cubicBezTo>
                  <a:cubicBezTo>
                    <a:pt x="81260" y="5370"/>
                    <a:pt x="81010" y="5120"/>
                    <a:pt x="81010" y="4810"/>
                  </a:cubicBezTo>
                  <a:cubicBezTo>
                    <a:pt x="81022" y="4501"/>
                    <a:pt x="81260" y="4239"/>
                    <a:pt x="81570" y="4239"/>
                  </a:cubicBezTo>
                  <a:close/>
                  <a:moveTo>
                    <a:pt x="85308" y="4239"/>
                  </a:moveTo>
                  <a:cubicBezTo>
                    <a:pt x="85606" y="4239"/>
                    <a:pt x="85880" y="4501"/>
                    <a:pt x="85880" y="4810"/>
                  </a:cubicBezTo>
                  <a:cubicBezTo>
                    <a:pt x="85880" y="5108"/>
                    <a:pt x="85618" y="5370"/>
                    <a:pt x="85308" y="5370"/>
                  </a:cubicBezTo>
                  <a:cubicBezTo>
                    <a:pt x="84999" y="5370"/>
                    <a:pt x="84749" y="5120"/>
                    <a:pt x="84749" y="4810"/>
                  </a:cubicBezTo>
                  <a:cubicBezTo>
                    <a:pt x="84749" y="4501"/>
                    <a:pt x="84999" y="4239"/>
                    <a:pt x="85308" y="4239"/>
                  </a:cubicBezTo>
                  <a:close/>
                  <a:moveTo>
                    <a:pt x="89035" y="4239"/>
                  </a:moveTo>
                  <a:cubicBezTo>
                    <a:pt x="89333" y="4239"/>
                    <a:pt x="89595" y="4501"/>
                    <a:pt x="89595" y="4810"/>
                  </a:cubicBezTo>
                  <a:cubicBezTo>
                    <a:pt x="89595" y="5108"/>
                    <a:pt x="89345" y="5370"/>
                    <a:pt x="89035" y="5370"/>
                  </a:cubicBezTo>
                  <a:cubicBezTo>
                    <a:pt x="88714" y="5370"/>
                    <a:pt x="88464" y="5120"/>
                    <a:pt x="88464" y="4810"/>
                  </a:cubicBezTo>
                  <a:cubicBezTo>
                    <a:pt x="88475" y="4501"/>
                    <a:pt x="88714" y="4239"/>
                    <a:pt x="89035" y="4239"/>
                  </a:cubicBezTo>
                  <a:close/>
                  <a:moveTo>
                    <a:pt x="92762" y="4239"/>
                  </a:moveTo>
                  <a:cubicBezTo>
                    <a:pt x="93059" y="4239"/>
                    <a:pt x="93333" y="4501"/>
                    <a:pt x="93333" y="4810"/>
                  </a:cubicBezTo>
                  <a:cubicBezTo>
                    <a:pt x="93333" y="5108"/>
                    <a:pt x="93071" y="5370"/>
                    <a:pt x="92762" y="5370"/>
                  </a:cubicBezTo>
                  <a:cubicBezTo>
                    <a:pt x="92452" y="5370"/>
                    <a:pt x="92202" y="5120"/>
                    <a:pt x="92202" y="4810"/>
                  </a:cubicBezTo>
                  <a:cubicBezTo>
                    <a:pt x="92202" y="4501"/>
                    <a:pt x="92452" y="4239"/>
                    <a:pt x="92762" y="4239"/>
                  </a:cubicBezTo>
                  <a:close/>
                  <a:moveTo>
                    <a:pt x="96488" y="4239"/>
                  </a:moveTo>
                  <a:cubicBezTo>
                    <a:pt x="96786" y="4239"/>
                    <a:pt x="97048" y="4501"/>
                    <a:pt x="97048" y="4810"/>
                  </a:cubicBezTo>
                  <a:cubicBezTo>
                    <a:pt x="97048" y="5108"/>
                    <a:pt x="96798" y="5370"/>
                    <a:pt x="96488" y="5370"/>
                  </a:cubicBezTo>
                  <a:cubicBezTo>
                    <a:pt x="96191" y="5370"/>
                    <a:pt x="95917" y="5120"/>
                    <a:pt x="95917" y="4810"/>
                  </a:cubicBezTo>
                  <a:cubicBezTo>
                    <a:pt x="95917" y="4501"/>
                    <a:pt x="96179" y="4239"/>
                    <a:pt x="96488" y="4239"/>
                  </a:cubicBezTo>
                  <a:close/>
                  <a:moveTo>
                    <a:pt x="100203" y="4239"/>
                  </a:moveTo>
                  <a:cubicBezTo>
                    <a:pt x="100501" y="4239"/>
                    <a:pt x="100775" y="4501"/>
                    <a:pt x="100775" y="4810"/>
                  </a:cubicBezTo>
                  <a:cubicBezTo>
                    <a:pt x="100775" y="5108"/>
                    <a:pt x="100513" y="5370"/>
                    <a:pt x="100203" y="5370"/>
                  </a:cubicBezTo>
                  <a:cubicBezTo>
                    <a:pt x="99905" y="5370"/>
                    <a:pt x="99644" y="5120"/>
                    <a:pt x="99644" y="4810"/>
                  </a:cubicBezTo>
                  <a:cubicBezTo>
                    <a:pt x="99655" y="4501"/>
                    <a:pt x="99894" y="4239"/>
                    <a:pt x="100203" y="4239"/>
                  </a:cubicBezTo>
                  <a:close/>
                  <a:moveTo>
                    <a:pt x="103942" y="4239"/>
                  </a:moveTo>
                  <a:cubicBezTo>
                    <a:pt x="104239" y="4239"/>
                    <a:pt x="104513" y="4501"/>
                    <a:pt x="104513" y="4810"/>
                  </a:cubicBezTo>
                  <a:cubicBezTo>
                    <a:pt x="104513" y="5108"/>
                    <a:pt x="104251" y="5370"/>
                    <a:pt x="103942" y="5370"/>
                  </a:cubicBezTo>
                  <a:cubicBezTo>
                    <a:pt x="103644" y="5370"/>
                    <a:pt x="103382" y="5120"/>
                    <a:pt x="103382" y="4810"/>
                  </a:cubicBezTo>
                  <a:cubicBezTo>
                    <a:pt x="103382" y="4501"/>
                    <a:pt x="103632" y="4239"/>
                    <a:pt x="103942" y="4239"/>
                  </a:cubicBezTo>
                  <a:close/>
                  <a:moveTo>
                    <a:pt x="107668" y="4239"/>
                  </a:moveTo>
                  <a:cubicBezTo>
                    <a:pt x="107966" y="4239"/>
                    <a:pt x="108228" y="4501"/>
                    <a:pt x="108228" y="4810"/>
                  </a:cubicBezTo>
                  <a:cubicBezTo>
                    <a:pt x="108228" y="5108"/>
                    <a:pt x="107978" y="5370"/>
                    <a:pt x="107668" y="5370"/>
                  </a:cubicBezTo>
                  <a:cubicBezTo>
                    <a:pt x="107371" y="5370"/>
                    <a:pt x="107097" y="5120"/>
                    <a:pt x="107097" y="4810"/>
                  </a:cubicBezTo>
                  <a:cubicBezTo>
                    <a:pt x="107109" y="4501"/>
                    <a:pt x="107347" y="4239"/>
                    <a:pt x="107668" y="4239"/>
                  </a:cubicBezTo>
                  <a:close/>
                  <a:moveTo>
                    <a:pt x="111395" y="4239"/>
                  </a:moveTo>
                  <a:cubicBezTo>
                    <a:pt x="111693" y="4239"/>
                    <a:pt x="111967" y="4501"/>
                    <a:pt x="111967" y="4810"/>
                  </a:cubicBezTo>
                  <a:cubicBezTo>
                    <a:pt x="111967" y="5108"/>
                    <a:pt x="111705" y="5370"/>
                    <a:pt x="111395" y="5370"/>
                  </a:cubicBezTo>
                  <a:cubicBezTo>
                    <a:pt x="111085" y="5370"/>
                    <a:pt x="110835" y="5120"/>
                    <a:pt x="110835" y="4810"/>
                  </a:cubicBezTo>
                  <a:cubicBezTo>
                    <a:pt x="110835" y="4501"/>
                    <a:pt x="111085" y="4239"/>
                    <a:pt x="111395" y="4239"/>
                  </a:cubicBezTo>
                  <a:close/>
                  <a:moveTo>
                    <a:pt x="115122" y="4239"/>
                  </a:moveTo>
                  <a:cubicBezTo>
                    <a:pt x="115419" y="4239"/>
                    <a:pt x="115681" y="4501"/>
                    <a:pt x="115681" y="4810"/>
                  </a:cubicBezTo>
                  <a:cubicBezTo>
                    <a:pt x="115681" y="5108"/>
                    <a:pt x="115431" y="5370"/>
                    <a:pt x="115122" y="5370"/>
                  </a:cubicBezTo>
                  <a:cubicBezTo>
                    <a:pt x="114812" y="5370"/>
                    <a:pt x="114550" y="5120"/>
                    <a:pt x="114550" y="4810"/>
                  </a:cubicBezTo>
                  <a:cubicBezTo>
                    <a:pt x="114574" y="4501"/>
                    <a:pt x="114812" y="4239"/>
                    <a:pt x="115122" y="4239"/>
                  </a:cubicBezTo>
                  <a:close/>
                  <a:moveTo>
                    <a:pt x="118860" y="4239"/>
                  </a:moveTo>
                  <a:cubicBezTo>
                    <a:pt x="119158" y="4239"/>
                    <a:pt x="119420" y="4501"/>
                    <a:pt x="119420" y="4810"/>
                  </a:cubicBezTo>
                  <a:cubicBezTo>
                    <a:pt x="119420" y="5108"/>
                    <a:pt x="119170" y="5370"/>
                    <a:pt x="118860" y="5370"/>
                  </a:cubicBezTo>
                  <a:cubicBezTo>
                    <a:pt x="118539" y="5370"/>
                    <a:pt x="118289" y="5120"/>
                    <a:pt x="118289" y="4810"/>
                  </a:cubicBezTo>
                  <a:cubicBezTo>
                    <a:pt x="118289" y="4501"/>
                    <a:pt x="118539" y="4239"/>
                    <a:pt x="118860" y="4239"/>
                  </a:cubicBezTo>
                  <a:close/>
                  <a:moveTo>
                    <a:pt x="122575" y="4239"/>
                  </a:moveTo>
                  <a:cubicBezTo>
                    <a:pt x="122873" y="4239"/>
                    <a:pt x="123146" y="4501"/>
                    <a:pt x="123146" y="4810"/>
                  </a:cubicBezTo>
                  <a:cubicBezTo>
                    <a:pt x="123146" y="5108"/>
                    <a:pt x="122885" y="5370"/>
                    <a:pt x="122575" y="5370"/>
                  </a:cubicBezTo>
                  <a:cubicBezTo>
                    <a:pt x="122265" y="5370"/>
                    <a:pt x="122015" y="5120"/>
                    <a:pt x="122015" y="4810"/>
                  </a:cubicBezTo>
                  <a:cubicBezTo>
                    <a:pt x="122027" y="4501"/>
                    <a:pt x="122277" y="4239"/>
                    <a:pt x="122575" y="4239"/>
                  </a:cubicBezTo>
                  <a:close/>
                  <a:moveTo>
                    <a:pt x="126314" y="4239"/>
                  </a:moveTo>
                  <a:cubicBezTo>
                    <a:pt x="126611" y="4239"/>
                    <a:pt x="126873" y="4501"/>
                    <a:pt x="126873" y="4810"/>
                  </a:cubicBezTo>
                  <a:cubicBezTo>
                    <a:pt x="126873" y="5108"/>
                    <a:pt x="126623" y="5370"/>
                    <a:pt x="126314" y="5370"/>
                  </a:cubicBezTo>
                  <a:cubicBezTo>
                    <a:pt x="126004" y="5370"/>
                    <a:pt x="125742" y="5120"/>
                    <a:pt x="125742" y="4810"/>
                  </a:cubicBezTo>
                  <a:cubicBezTo>
                    <a:pt x="125742" y="4501"/>
                    <a:pt x="126004" y="4239"/>
                    <a:pt x="126314" y="4239"/>
                  </a:cubicBezTo>
                  <a:close/>
                  <a:moveTo>
                    <a:pt x="130028" y="4239"/>
                  </a:moveTo>
                  <a:cubicBezTo>
                    <a:pt x="130326" y="4239"/>
                    <a:pt x="130600" y="4501"/>
                    <a:pt x="130600" y="4810"/>
                  </a:cubicBezTo>
                  <a:cubicBezTo>
                    <a:pt x="130600" y="5108"/>
                    <a:pt x="130350" y="5370"/>
                    <a:pt x="130028" y="5370"/>
                  </a:cubicBezTo>
                  <a:cubicBezTo>
                    <a:pt x="129731" y="5370"/>
                    <a:pt x="129469" y="5120"/>
                    <a:pt x="129469" y="4810"/>
                  </a:cubicBezTo>
                  <a:cubicBezTo>
                    <a:pt x="129469" y="4501"/>
                    <a:pt x="129719" y="4239"/>
                    <a:pt x="130028" y="4239"/>
                  </a:cubicBezTo>
                  <a:close/>
                  <a:moveTo>
                    <a:pt x="1548" y="6120"/>
                  </a:moveTo>
                  <a:cubicBezTo>
                    <a:pt x="1846" y="6120"/>
                    <a:pt x="2119" y="6370"/>
                    <a:pt x="2119" y="6679"/>
                  </a:cubicBezTo>
                  <a:cubicBezTo>
                    <a:pt x="2119" y="6989"/>
                    <a:pt x="1858" y="7251"/>
                    <a:pt x="1548" y="7251"/>
                  </a:cubicBezTo>
                  <a:cubicBezTo>
                    <a:pt x="1238" y="7251"/>
                    <a:pt x="988" y="6989"/>
                    <a:pt x="988" y="6679"/>
                  </a:cubicBezTo>
                  <a:cubicBezTo>
                    <a:pt x="988" y="6370"/>
                    <a:pt x="1238" y="6120"/>
                    <a:pt x="1548" y="6120"/>
                  </a:cubicBezTo>
                  <a:close/>
                  <a:moveTo>
                    <a:pt x="5287" y="6120"/>
                  </a:moveTo>
                  <a:cubicBezTo>
                    <a:pt x="5596" y="6120"/>
                    <a:pt x="5846" y="6370"/>
                    <a:pt x="5846" y="6679"/>
                  </a:cubicBezTo>
                  <a:cubicBezTo>
                    <a:pt x="5846" y="6989"/>
                    <a:pt x="5596" y="7251"/>
                    <a:pt x="5287" y="7251"/>
                  </a:cubicBezTo>
                  <a:cubicBezTo>
                    <a:pt x="4977" y="7251"/>
                    <a:pt x="4715" y="6989"/>
                    <a:pt x="4715" y="6679"/>
                  </a:cubicBezTo>
                  <a:cubicBezTo>
                    <a:pt x="4715" y="6370"/>
                    <a:pt x="4977" y="6120"/>
                    <a:pt x="5287" y="6120"/>
                  </a:cubicBezTo>
                  <a:close/>
                  <a:moveTo>
                    <a:pt x="9001" y="6120"/>
                  </a:moveTo>
                  <a:cubicBezTo>
                    <a:pt x="9299" y="6120"/>
                    <a:pt x="9573" y="6370"/>
                    <a:pt x="9573" y="6679"/>
                  </a:cubicBezTo>
                  <a:cubicBezTo>
                    <a:pt x="9573" y="6989"/>
                    <a:pt x="9323" y="7251"/>
                    <a:pt x="9001" y="7251"/>
                  </a:cubicBezTo>
                  <a:cubicBezTo>
                    <a:pt x="8704" y="7251"/>
                    <a:pt x="8442" y="6989"/>
                    <a:pt x="8442" y="6679"/>
                  </a:cubicBezTo>
                  <a:cubicBezTo>
                    <a:pt x="8442" y="6370"/>
                    <a:pt x="8692" y="6120"/>
                    <a:pt x="9001" y="6120"/>
                  </a:cubicBezTo>
                  <a:close/>
                  <a:moveTo>
                    <a:pt x="12728" y="6120"/>
                  </a:moveTo>
                  <a:cubicBezTo>
                    <a:pt x="13037" y="6120"/>
                    <a:pt x="13288" y="6370"/>
                    <a:pt x="13288" y="6679"/>
                  </a:cubicBezTo>
                  <a:cubicBezTo>
                    <a:pt x="13288" y="6989"/>
                    <a:pt x="13037" y="7251"/>
                    <a:pt x="12728" y="7251"/>
                  </a:cubicBezTo>
                  <a:cubicBezTo>
                    <a:pt x="12418" y="7251"/>
                    <a:pt x="12156" y="6989"/>
                    <a:pt x="12156" y="6679"/>
                  </a:cubicBezTo>
                  <a:cubicBezTo>
                    <a:pt x="12156" y="6370"/>
                    <a:pt x="12418" y="6120"/>
                    <a:pt x="12728" y="6120"/>
                  </a:cubicBezTo>
                  <a:close/>
                  <a:moveTo>
                    <a:pt x="16466" y="6120"/>
                  </a:moveTo>
                  <a:cubicBezTo>
                    <a:pt x="16764" y="6120"/>
                    <a:pt x="17026" y="6370"/>
                    <a:pt x="17026" y="6679"/>
                  </a:cubicBezTo>
                  <a:cubicBezTo>
                    <a:pt x="17026" y="6989"/>
                    <a:pt x="16776" y="7251"/>
                    <a:pt x="16466" y="7251"/>
                  </a:cubicBezTo>
                  <a:cubicBezTo>
                    <a:pt x="16169" y="7251"/>
                    <a:pt x="15895" y="6989"/>
                    <a:pt x="15895" y="6679"/>
                  </a:cubicBezTo>
                  <a:cubicBezTo>
                    <a:pt x="15895" y="6370"/>
                    <a:pt x="16145" y="6120"/>
                    <a:pt x="16466" y="6120"/>
                  </a:cubicBezTo>
                  <a:close/>
                  <a:moveTo>
                    <a:pt x="20181" y="6120"/>
                  </a:moveTo>
                  <a:cubicBezTo>
                    <a:pt x="20491" y="6120"/>
                    <a:pt x="20753" y="6370"/>
                    <a:pt x="20753" y="6679"/>
                  </a:cubicBezTo>
                  <a:cubicBezTo>
                    <a:pt x="20753" y="6989"/>
                    <a:pt x="20491" y="7251"/>
                    <a:pt x="20181" y="7251"/>
                  </a:cubicBezTo>
                  <a:cubicBezTo>
                    <a:pt x="19872" y="7251"/>
                    <a:pt x="19622" y="6989"/>
                    <a:pt x="19622" y="6679"/>
                  </a:cubicBezTo>
                  <a:cubicBezTo>
                    <a:pt x="19622" y="6370"/>
                    <a:pt x="19872" y="6120"/>
                    <a:pt x="20181" y="6120"/>
                  </a:cubicBezTo>
                  <a:close/>
                  <a:moveTo>
                    <a:pt x="23920" y="6120"/>
                  </a:moveTo>
                  <a:cubicBezTo>
                    <a:pt x="24217" y="6120"/>
                    <a:pt x="24479" y="6370"/>
                    <a:pt x="24479" y="6679"/>
                  </a:cubicBezTo>
                  <a:cubicBezTo>
                    <a:pt x="24479" y="6989"/>
                    <a:pt x="24229" y="7251"/>
                    <a:pt x="23920" y="7251"/>
                  </a:cubicBezTo>
                  <a:cubicBezTo>
                    <a:pt x="23610" y="7251"/>
                    <a:pt x="23348" y="6989"/>
                    <a:pt x="23348" y="6679"/>
                  </a:cubicBezTo>
                  <a:cubicBezTo>
                    <a:pt x="23348" y="6370"/>
                    <a:pt x="23610" y="6120"/>
                    <a:pt x="23920" y="6120"/>
                  </a:cubicBezTo>
                  <a:close/>
                  <a:moveTo>
                    <a:pt x="27635" y="6120"/>
                  </a:moveTo>
                  <a:cubicBezTo>
                    <a:pt x="27956" y="6120"/>
                    <a:pt x="28206" y="6370"/>
                    <a:pt x="28206" y="6679"/>
                  </a:cubicBezTo>
                  <a:cubicBezTo>
                    <a:pt x="28206" y="6989"/>
                    <a:pt x="27956" y="7251"/>
                    <a:pt x="27635" y="7251"/>
                  </a:cubicBezTo>
                  <a:cubicBezTo>
                    <a:pt x="27325" y="7251"/>
                    <a:pt x="27075" y="6989"/>
                    <a:pt x="27075" y="6679"/>
                  </a:cubicBezTo>
                  <a:cubicBezTo>
                    <a:pt x="27075" y="6370"/>
                    <a:pt x="27325" y="6120"/>
                    <a:pt x="27635" y="6120"/>
                  </a:cubicBezTo>
                  <a:close/>
                  <a:moveTo>
                    <a:pt x="31373" y="6120"/>
                  </a:moveTo>
                  <a:cubicBezTo>
                    <a:pt x="31671" y="6120"/>
                    <a:pt x="31945" y="6370"/>
                    <a:pt x="31945" y="6679"/>
                  </a:cubicBezTo>
                  <a:cubicBezTo>
                    <a:pt x="31945" y="6989"/>
                    <a:pt x="31683" y="7251"/>
                    <a:pt x="31373" y="7251"/>
                  </a:cubicBezTo>
                  <a:cubicBezTo>
                    <a:pt x="31064" y="7251"/>
                    <a:pt x="30814" y="6989"/>
                    <a:pt x="30814" y="6679"/>
                  </a:cubicBezTo>
                  <a:cubicBezTo>
                    <a:pt x="30814" y="6370"/>
                    <a:pt x="31064" y="6120"/>
                    <a:pt x="31373" y="6120"/>
                  </a:cubicBezTo>
                  <a:close/>
                  <a:moveTo>
                    <a:pt x="35100" y="6120"/>
                  </a:moveTo>
                  <a:cubicBezTo>
                    <a:pt x="35409" y="6120"/>
                    <a:pt x="35659" y="6370"/>
                    <a:pt x="35659" y="6679"/>
                  </a:cubicBezTo>
                  <a:cubicBezTo>
                    <a:pt x="35659" y="6989"/>
                    <a:pt x="35409" y="7251"/>
                    <a:pt x="35100" y="7251"/>
                  </a:cubicBezTo>
                  <a:cubicBezTo>
                    <a:pt x="34778" y="7251"/>
                    <a:pt x="34528" y="6989"/>
                    <a:pt x="34528" y="6679"/>
                  </a:cubicBezTo>
                  <a:cubicBezTo>
                    <a:pt x="34528" y="6370"/>
                    <a:pt x="34778" y="6120"/>
                    <a:pt x="35100" y="6120"/>
                  </a:cubicBezTo>
                  <a:close/>
                  <a:moveTo>
                    <a:pt x="38815" y="6120"/>
                  </a:moveTo>
                  <a:cubicBezTo>
                    <a:pt x="39112" y="6120"/>
                    <a:pt x="39386" y="6370"/>
                    <a:pt x="39386" y="6679"/>
                  </a:cubicBezTo>
                  <a:cubicBezTo>
                    <a:pt x="39386" y="6989"/>
                    <a:pt x="39124" y="7251"/>
                    <a:pt x="38815" y="7251"/>
                  </a:cubicBezTo>
                  <a:cubicBezTo>
                    <a:pt x="38517" y="7251"/>
                    <a:pt x="38255" y="6989"/>
                    <a:pt x="38255" y="6679"/>
                  </a:cubicBezTo>
                  <a:cubicBezTo>
                    <a:pt x="38255" y="6370"/>
                    <a:pt x="38505" y="6120"/>
                    <a:pt x="38815" y="6120"/>
                  </a:cubicBezTo>
                  <a:close/>
                  <a:moveTo>
                    <a:pt x="42553" y="6120"/>
                  </a:moveTo>
                  <a:cubicBezTo>
                    <a:pt x="42863" y="6120"/>
                    <a:pt x="43113" y="6370"/>
                    <a:pt x="43113" y="6679"/>
                  </a:cubicBezTo>
                  <a:cubicBezTo>
                    <a:pt x="43113" y="6989"/>
                    <a:pt x="42863" y="7251"/>
                    <a:pt x="42553" y="7251"/>
                  </a:cubicBezTo>
                  <a:cubicBezTo>
                    <a:pt x="42232" y="7251"/>
                    <a:pt x="41982" y="6989"/>
                    <a:pt x="41982" y="6679"/>
                  </a:cubicBezTo>
                  <a:cubicBezTo>
                    <a:pt x="41982" y="6370"/>
                    <a:pt x="42244" y="6120"/>
                    <a:pt x="42553" y="6120"/>
                  </a:cubicBezTo>
                  <a:close/>
                  <a:moveTo>
                    <a:pt x="46268" y="6120"/>
                  </a:moveTo>
                  <a:cubicBezTo>
                    <a:pt x="46565" y="6120"/>
                    <a:pt x="46839" y="6370"/>
                    <a:pt x="46839" y="6679"/>
                  </a:cubicBezTo>
                  <a:cubicBezTo>
                    <a:pt x="46839" y="6989"/>
                    <a:pt x="46589" y="7251"/>
                    <a:pt x="46268" y="7251"/>
                  </a:cubicBezTo>
                  <a:cubicBezTo>
                    <a:pt x="45970" y="7251"/>
                    <a:pt x="45708" y="6989"/>
                    <a:pt x="45708" y="6679"/>
                  </a:cubicBezTo>
                  <a:cubicBezTo>
                    <a:pt x="45708" y="6370"/>
                    <a:pt x="45958" y="6120"/>
                    <a:pt x="46268" y="6120"/>
                  </a:cubicBezTo>
                  <a:close/>
                  <a:moveTo>
                    <a:pt x="50006" y="6120"/>
                  </a:moveTo>
                  <a:cubicBezTo>
                    <a:pt x="50316" y="6120"/>
                    <a:pt x="50578" y="6370"/>
                    <a:pt x="50578" y="6679"/>
                  </a:cubicBezTo>
                  <a:cubicBezTo>
                    <a:pt x="50578" y="6989"/>
                    <a:pt x="50316" y="7251"/>
                    <a:pt x="50006" y="7251"/>
                  </a:cubicBezTo>
                  <a:cubicBezTo>
                    <a:pt x="49697" y="7251"/>
                    <a:pt x="49447" y="6989"/>
                    <a:pt x="49447" y="6679"/>
                  </a:cubicBezTo>
                  <a:cubicBezTo>
                    <a:pt x="49447" y="6370"/>
                    <a:pt x="49697" y="6120"/>
                    <a:pt x="50006" y="6120"/>
                  </a:cubicBezTo>
                  <a:close/>
                  <a:moveTo>
                    <a:pt x="53733" y="6120"/>
                  </a:moveTo>
                  <a:cubicBezTo>
                    <a:pt x="54031" y="6120"/>
                    <a:pt x="54293" y="6370"/>
                    <a:pt x="54293" y="6679"/>
                  </a:cubicBezTo>
                  <a:cubicBezTo>
                    <a:pt x="54293" y="6989"/>
                    <a:pt x="54043" y="7251"/>
                    <a:pt x="53733" y="7251"/>
                  </a:cubicBezTo>
                  <a:cubicBezTo>
                    <a:pt x="53412" y="7251"/>
                    <a:pt x="53162" y="6989"/>
                    <a:pt x="53162" y="6679"/>
                  </a:cubicBezTo>
                  <a:cubicBezTo>
                    <a:pt x="53162" y="6370"/>
                    <a:pt x="53412" y="6120"/>
                    <a:pt x="53733" y="6120"/>
                  </a:cubicBezTo>
                  <a:close/>
                  <a:moveTo>
                    <a:pt x="57460" y="6120"/>
                  </a:moveTo>
                  <a:cubicBezTo>
                    <a:pt x="57781" y="6120"/>
                    <a:pt x="58031" y="6370"/>
                    <a:pt x="58031" y="6679"/>
                  </a:cubicBezTo>
                  <a:cubicBezTo>
                    <a:pt x="58031" y="6989"/>
                    <a:pt x="57781" y="7251"/>
                    <a:pt x="57460" y="7251"/>
                  </a:cubicBezTo>
                  <a:cubicBezTo>
                    <a:pt x="57150" y="7251"/>
                    <a:pt x="56900" y="6989"/>
                    <a:pt x="56900" y="6679"/>
                  </a:cubicBezTo>
                  <a:cubicBezTo>
                    <a:pt x="56900" y="6370"/>
                    <a:pt x="57150" y="6120"/>
                    <a:pt x="57460" y="6120"/>
                  </a:cubicBezTo>
                  <a:close/>
                  <a:moveTo>
                    <a:pt x="61186" y="6120"/>
                  </a:moveTo>
                  <a:cubicBezTo>
                    <a:pt x="61484" y="6120"/>
                    <a:pt x="61746" y="6370"/>
                    <a:pt x="61746" y="6679"/>
                  </a:cubicBezTo>
                  <a:cubicBezTo>
                    <a:pt x="61746" y="6989"/>
                    <a:pt x="61496" y="7251"/>
                    <a:pt x="61186" y="7251"/>
                  </a:cubicBezTo>
                  <a:cubicBezTo>
                    <a:pt x="60877" y="7251"/>
                    <a:pt x="60615" y="6989"/>
                    <a:pt x="60615" y="6679"/>
                  </a:cubicBezTo>
                  <a:cubicBezTo>
                    <a:pt x="60615" y="6370"/>
                    <a:pt x="60877" y="6120"/>
                    <a:pt x="61186" y="6120"/>
                  </a:cubicBezTo>
                  <a:close/>
                  <a:moveTo>
                    <a:pt x="64925" y="6120"/>
                  </a:moveTo>
                  <a:cubicBezTo>
                    <a:pt x="65234" y="6120"/>
                    <a:pt x="65485" y="6370"/>
                    <a:pt x="65485" y="6679"/>
                  </a:cubicBezTo>
                  <a:cubicBezTo>
                    <a:pt x="65485" y="6989"/>
                    <a:pt x="65234" y="7251"/>
                    <a:pt x="64925" y="7251"/>
                  </a:cubicBezTo>
                  <a:cubicBezTo>
                    <a:pt x="64603" y="7251"/>
                    <a:pt x="64353" y="6989"/>
                    <a:pt x="64353" y="6679"/>
                  </a:cubicBezTo>
                  <a:cubicBezTo>
                    <a:pt x="64353" y="6370"/>
                    <a:pt x="64603" y="6120"/>
                    <a:pt x="64925" y="6120"/>
                  </a:cubicBezTo>
                  <a:close/>
                  <a:moveTo>
                    <a:pt x="68640" y="6120"/>
                  </a:moveTo>
                  <a:cubicBezTo>
                    <a:pt x="68937" y="6120"/>
                    <a:pt x="69211" y="6370"/>
                    <a:pt x="69211" y="6679"/>
                  </a:cubicBezTo>
                  <a:cubicBezTo>
                    <a:pt x="69211" y="6989"/>
                    <a:pt x="68949" y="7251"/>
                    <a:pt x="68640" y="7251"/>
                  </a:cubicBezTo>
                  <a:cubicBezTo>
                    <a:pt x="68330" y="7251"/>
                    <a:pt x="68080" y="6989"/>
                    <a:pt x="68080" y="6679"/>
                  </a:cubicBezTo>
                  <a:cubicBezTo>
                    <a:pt x="68080" y="6370"/>
                    <a:pt x="68330" y="6120"/>
                    <a:pt x="68640" y="6120"/>
                  </a:cubicBezTo>
                  <a:close/>
                  <a:moveTo>
                    <a:pt x="72366" y="6120"/>
                  </a:moveTo>
                  <a:cubicBezTo>
                    <a:pt x="72676" y="6120"/>
                    <a:pt x="72926" y="6370"/>
                    <a:pt x="72926" y="6679"/>
                  </a:cubicBezTo>
                  <a:cubicBezTo>
                    <a:pt x="72926" y="6989"/>
                    <a:pt x="72676" y="7251"/>
                    <a:pt x="72366" y="7251"/>
                  </a:cubicBezTo>
                  <a:cubicBezTo>
                    <a:pt x="72045" y="7251"/>
                    <a:pt x="71795" y="6989"/>
                    <a:pt x="71795" y="6679"/>
                  </a:cubicBezTo>
                  <a:cubicBezTo>
                    <a:pt x="71795" y="6370"/>
                    <a:pt x="72069" y="6120"/>
                    <a:pt x="72366" y="6120"/>
                  </a:cubicBezTo>
                  <a:close/>
                  <a:moveTo>
                    <a:pt x="76093" y="6120"/>
                  </a:moveTo>
                  <a:cubicBezTo>
                    <a:pt x="76391" y="6120"/>
                    <a:pt x="76664" y="6370"/>
                    <a:pt x="76664" y="6679"/>
                  </a:cubicBezTo>
                  <a:cubicBezTo>
                    <a:pt x="76664" y="6989"/>
                    <a:pt x="76403" y="7251"/>
                    <a:pt x="76093" y="7251"/>
                  </a:cubicBezTo>
                  <a:cubicBezTo>
                    <a:pt x="75795" y="7251"/>
                    <a:pt x="75533" y="6989"/>
                    <a:pt x="75533" y="6679"/>
                  </a:cubicBezTo>
                  <a:cubicBezTo>
                    <a:pt x="75533" y="6370"/>
                    <a:pt x="75783" y="6120"/>
                    <a:pt x="76093" y="6120"/>
                  </a:cubicBezTo>
                  <a:close/>
                  <a:moveTo>
                    <a:pt x="79712" y="6120"/>
                  </a:moveTo>
                  <a:cubicBezTo>
                    <a:pt x="80010" y="6120"/>
                    <a:pt x="80284" y="6370"/>
                    <a:pt x="80284" y="6679"/>
                  </a:cubicBezTo>
                  <a:cubicBezTo>
                    <a:pt x="80284" y="6989"/>
                    <a:pt x="80022" y="7251"/>
                    <a:pt x="79712" y="7251"/>
                  </a:cubicBezTo>
                  <a:cubicBezTo>
                    <a:pt x="79403" y="7251"/>
                    <a:pt x="79153" y="6989"/>
                    <a:pt x="79153" y="6679"/>
                  </a:cubicBezTo>
                  <a:cubicBezTo>
                    <a:pt x="79153" y="6370"/>
                    <a:pt x="79403" y="6120"/>
                    <a:pt x="79712" y="6120"/>
                  </a:cubicBezTo>
                  <a:close/>
                  <a:moveTo>
                    <a:pt x="83451" y="6120"/>
                  </a:moveTo>
                  <a:cubicBezTo>
                    <a:pt x="83761" y="6120"/>
                    <a:pt x="84011" y="6370"/>
                    <a:pt x="84011" y="6679"/>
                  </a:cubicBezTo>
                  <a:cubicBezTo>
                    <a:pt x="84011" y="6989"/>
                    <a:pt x="83761" y="7251"/>
                    <a:pt x="83451" y="7251"/>
                  </a:cubicBezTo>
                  <a:cubicBezTo>
                    <a:pt x="83141" y="7251"/>
                    <a:pt x="82880" y="6989"/>
                    <a:pt x="82880" y="6679"/>
                  </a:cubicBezTo>
                  <a:cubicBezTo>
                    <a:pt x="82880" y="6370"/>
                    <a:pt x="83141" y="6120"/>
                    <a:pt x="83451" y="6120"/>
                  </a:cubicBezTo>
                  <a:close/>
                  <a:moveTo>
                    <a:pt x="87166" y="6120"/>
                  </a:moveTo>
                  <a:cubicBezTo>
                    <a:pt x="87463" y="6120"/>
                    <a:pt x="87737" y="6370"/>
                    <a:pt x="87737" y="6679"/>
                  </a:cubicBezTo>
                  <a:cubicBezTo>
                    <a:pt x="87737" y="6989"/>
                    <a:pt x="87475" y="7251"/>
                    <a:pt x="87166" y="7251"/>
                  </a:cubicBezTo>
                  <a:cubicBezTo>
                    <a:pt x="86856" y="7251"/>
                    <a:pt x="86606" y="6989"/>
                    <a:pt x="86606" y="6679"/>
                  </a:cubicBezTo>
                  <a:cubicBezTo>
                    <a:pt x="86606" y="6370"/>
                    <a:pt x="86856" y="6120"/>
                    <a:pt x="87166" y="6120"/>
                  </a:cubicBezTo>
                  <a:close/>
                  <a:moveTo>
                    <a:pt x="90904" y="6120"/>
                  </a:moveTo>
                  <a:cubicBezTo>
                    <a:pt x="91214" y="6120"/>
                    <a:pt x="91464" y="6370"/>
                    <a:pt x="91464" y="6679"/>
                  </a:cubicBezTo>
                  <a:cubicBezTo>
                    <a:pt x="91464" y="6989"/>
                    <a:pt x="91214" y="7251"/>
                    <a:pt x="90904" y="7251"/>
                  </a:cubicBezTo>
                  <a:cubicBezTo>
                    <a:pt x="90595" y="7251"/>
                    <a:pt x="90345" y="6989"/>
                    <a:pt x="90345" y="6679"/>
                  </a:cubicBezTo>
                  <a:cubicBezTo>
                    <a:pt x="90345" y="6370"/>
                    <a:pt x="90595" y="6120"/>
                    <a:pt x="90904" y="6120"/>
                  </a:cubicBezTo>
                  <a:close/>
                  <a:moveTo>
                    <a:pt x="94631" y="6120"/>
                  </a:moveTo>
                  <a:cubicBezTo>
                    <a:pt x="94929" y="6120"/>
                    <a:pt x="95191" y="6370"/>
                    <a:pt x="95191" y="6679"/>
                  </a:cubicBezTo>
                  <a:cubicBezTo>
                    <a:pt x="95191" y="6989"/>
                    <a:pt x="94941" y="7251"/>
                    <a:pt x="94631" y="7251"/>
                  </a:cubicBezTo>
                  <a:cubicBezTo>
                    <a:pt x="94310" y="7251"/>
                    <a:pt x="94060" y="6989"/>
                    <a:pt x="94060" y="6679"/>
                  </a:cubicBezTo>
                  <a:cubicBezTo>
                    <a:pt x="94060" y="6370"/>
                    <a:pt x="94310" y="6120"/>
                    <a:pt x="94631" y="6120"/>
                  </a:cubicBezTo>
                  <a:close/>
                  <a:moveTo>
                    <a:pt x="98346" y="6120"/>
                  </a:moveTo>
                  <a:cubicBezTo>
                    <a:pt x="98655" y="6120"/>
                    <a:pt x="98905" y="6370"/>
                    <a:pt x="98905" y="6679"/>
                  </a:cubicBezTo>
                  <a:cubicBezTo>
                    <a:pt x="98905" y="6989"/>
                    <a:pt x="98655" y="7251"/>
                    <a:pt x="98346" y="7251"/>
                  </a:cubicBezTo>
                  <a:cubicBezTo>
                    <a:pt x="98036" y="7251"/>
                    <a:pt x="97786" y="6989"/>
                    <a:pt x="97786" y="6679"/>
                  </a:cubicBezTo>
                  <a:cubicBezTo>
                    <a:pt x="97786" y="6370"/>
                    <a:pt x="98036" y="6120"/>
                    <a:pt x="98346" y="6120"/>
                  </a:cubicBezTo>
                  <a:close/>
                  <a:moveTo>
                    <a:pt x="102084" y="6120"/>
                  </a:moveTo>
                  <a:cubicBezTo>
                    <a:pt x="102382" y="6120"/>
                    <a:pt x="102644" y="6370"/>
                    <a:pt x="102644" y="6679"/>
                  </a:cubicBezTo>
                  <a:cubicBezTo>
                    <a:pt x="102644" y="6989"/>
                    <a:pt x="102394" y="7251"/>
                    <a:pt x="102084" y="7251"/>
                  </a:cubicBezTo>
                  <a:cubicBezTo>
                    <a:pt x="101787" y="7251"/>
                    <a:pt x="101513" y="6989"/>
                    <a:pt x="101513" y="6679"/>
                  </a:cubicBezTo>
                  <a:cubicBezTo>
                    <a:pt x="101513" y="6370"/>
                    <a:pt x="101775" y="6120"/>
                    <a:pt x="102084" y="6120"/>
                  </a:cubicBezTo>
                  <a:close/>
                  <a:moveTo>
                    <a:pt x="105799" y="6120"/>
                  </a:moveTo>
                  <a:cubicBezTo>
                    <a:pt x="106121" y="6120"/>
                    <a:pt x="106371" y="6370"/>
                    <a:pt x="106371" y="6679"/>
                  </a:cubicBezTo>
                  <a:cubicBezTo>
                    <a:pt x="106371" y="6989"/>
                    <a:pt x="106109" y="7251"/>
                    <a:pt x="105799" y="7251"/>
                  </a:cubicBezTo>
                  <a:cubicBezTo>
                    <a:pt x="105490" y="7251"/>
                    <a:pt x="105239" y="6989"/>
                    <a:pt x="105239" y="6679"/>
                  </a:cubicBezTo>
                  <a:cubicBezTo>
                    <a:pt x="105239" y="6370"/>
                    <a:pt x="105490" y="6120"/>
                    <a:pt x="105799" y="6120"/>
                  </a:cubicBezTo>
                  <a:close/>
                  <a:moveTo>
                    <a:pt x="109538" y="6120"/>
                  </a:moveTo>
                  <a:cubicBezTo>
                    <a:pt x="109835" y="6120"/>
                    <a:pt x="110109" y="6370"/>
                    <a:pt x="110109" y="6679"/>
                  </a:cubicBezTo>
                  <a:cubicBezTo>
                    <a:pt x="110109" y="6989"/>
                    <a:pt x="109847" y="7251"/>
                    <a:pt x="109538" y="7251"/>
                  </a:cubicBezTo>
                  <a:cubicBezTo>
                    <a:pt x="109228" y="7251"/>
                    <a:pt x="108978" y="6989"/>
                    <a:pt x="108978" y="6679"/>
                  </a:cubicBezTo>
                  <a:cubicBezTo>
                    <a:pt x="108978" y="6370"/>
                    <a:pt x="109228" y="6120"/>
                    <a:pt x="109538" y="6120"/>
                  </a:cubicBezTo>
                  <a:close/>
                  <a:moveTo>
                    <a:pt x="113264" y="6120"/>
                  </a:moveTo>
                  <a:cubicBezTo>
                    <a:pt x="113574" y="6120"/>
                    <a:pt x="113824" y="6370"/>
                    <a:pt x="113824" y="6679"/>
                  </a:cubicBezTo>
                  <a:cubicBezTo>
                    <a:pt x="113824" y="6989"/>
                    <a:pt x="113574" y="7251"/>
                    <a:pt x="113264" y="7251"/>
                  </a:cubicBezTo>
                  <a:cubicBezTo>
                    <a:pt x="112943" y="7251"/>
                    <a:pt x="112693" y="6989"/>
                    <a:pt x="112693" y="6679"/>
                  </a:cubicBezTo>
                  <a:cubicBezTo>
                    <a:pt x="112693" y="6370"/>
                    <a:pt x="112943" y="6120"/>
                    <a:pt x="113264" y="6120"/>
                  </a:cubicBezTo>
                  <a:close/>
                  <a:moveTo>
                    <a:pt x="116991" y="6120"/>
                  </a:moveTo>
                  <a:cubicBezTo>
                    <a:pt x="117289" y="6120"/>
                    <a:pt x="117562" y="6370"/>
                    <a:pt x="117562" y="6679"/>
                  </a:cubicBezTo>
                  <a:cubicBezTo>
                    <a:pt x="117562" y="6989"/>
                    <a:pt x="117312" y="7251"/>
                    <a:pt x="116991" y="7251"/>
                  </a:cubicBezTo>
                  <a:cubicBezTo>
                    <a:pt x="116681" y="7251"/>
                    <a:pt x="116431" y="6989"/>
                    <a:pt x="116431" y="6679"/>
                  </a:cubicBezTo>
                  <a:cubicBezTo>
                    <a:pt x="116431" y="6370"/>
                    <a:pt x="116681" y="6120"/>
                    <a:pt x="116991" y="6120"/>
                  </a:cubicBezTo>
                  <a:close/>
                  <a:moveTo>
                    <a:pt x="120718" y="6120"/>
                  </a:moveTo>
                  <a:cubicBezTo>
                    <a:pt x="121027" y="6120"/>
                    <a:pt x="121277" y="6370"/>
                    <a:pt x="121277" y="6679"/>
                  </a:cubicBezTo>
                  <a:cubicBezTo>
                    <a:pt x="121277" y="6989"/>
                    <a:pt x="121027" y="7251"/>
                    <a:pt x="120718" y="7251"/>
                  </a:cubicBezTo>
                  <a:cubicBezTo>
                    <a:pt x="120408" y="7251"/>
                    <a:pt x="120146" y="6989"/>
                    <a:pt x="120146" y="6679"/>
                  </a:cubicBezTo>
                  <a:cubicBezTo>
                    <a:pt x="120146" y="6370"/>
                    <a:pt x="120420" y="6120"/>
                    <a:pt x="120718" y="6120"/>
                  </a:cubicBezTo>
                  <a:close/>
                  <a:moveTo>
                    <a:pt x="124456" y="6120"/>
                  </a:moveTo>
                  <a:cubicBezTo>
                    <a:pt x="124754" y="6120"/>
                    <a:pt x="125016" y="6370"/>
                    <a:pt x="125016" y="6679"/>
                  </a:cubicBezTo>
                  <a:cubicBezTo>
                    <a:pt x="125016" y="6989"/>
                    <a:pt x="124766" y="7251"/>
                    <a:pt x="124456" y="7251"/>
                  </a:cubicBezTo>
                  <a:cubicBezTo>
                    <a:pt x="124135" y="7251"/>
                    <a:pt x="123885" y="6989"/>
                    <a:pt x="123885" y="6679"/>
                  </a:cubicBezTo>
                  <a:cubicBezTo>
                    <a:pt x="123885" y="6370"/>
                    <a:pt x="124135" y="6120"/>
                    <a:pt x="124456" y="6120"/>
                  </a:cubicBezTo>
                  <a:close/>
                  <a:moveTo>
                    <a:pt x="128171" y="6120"/>
                  </a:moveTo>
                  <a:cubicBezTo>
                    <a:pt x="128480" y="6120"/>
                    <a:pt x="128742" y="6370"/>
                    <a:pt x="128742" y="6679"/>
                  </a:cubicBezTo>
                  <a:cubicBezTo>
                    <a:pt x="128742" y="6989"/>
                    <a:pt x="128480" y="7251"/>
                    <a:pt x="128171" y="7251"/>
                  </a:cubicBezTo>
                  <a:cubicBezTo>
                    <a:pt x="127861" y="7251"/>
                    <a:pt x="127611" y="6989"/>
                    <a:pt x="127611" y="6679"/>
                  </a:cubicBezTo>
                  <a:cubicBezTo>
                    <a:pt x="127611" y="6370"/>
                    <a:pt x="127861" y="6120"/>
                    <a:pt x="128171" y="6120"/>
                  </a:cubicBezTo>
                  <a:close/>
                  <a:moveTo>
                    <a:pt x="131898" y="6120"/>
                  </a:moveTo>
                  <a:cubicBezTo>
                    <a:pt x="132195" y="6120"/>
                    <a:pt x="132457" y="6370"/>
                    <a:pt x="132457" y="6679"/>
                  </a:cubicBezTo>
                  <a:cubicBezTo>
                    <a:pt x="132457" y="6989"/>
                    <a:pt x="132207" y="7251"/>
                    <a:pt x="131898" y="7251"/>
                  </a:cubicBezTo>
                  <a:cubicBezTo>
                    <a:pt x="131600" y="7251"/>
                    <a:pt x="131326" y="6989"/>
                    <a:pt x="131326" y="6679"/>
                  </a:cubicBezTo>
                  <a:cubicBezTo>
                    <a:pt x="131326" y="6370"/>
                    <a:pt x="131576" y="6120"/>
                    <a:pt x="131898" y="6120"/>
                  </a:cubicBezTo>
                  <a:close/>
                  <a:moveTo>
                    <a:pt x="3405" y="7977"/>
                  </a:moveTo>
                  <a:cubicBezTo>
                    <a:pt x="3703" y="7977"/>
                    <a:pt x="3977" y="8227"/>
                    <a:pt x="3977" y="8537"/>
                  </a:cubicBezTo>
                  <a:cubicBezTo>
                    <a:pt x="3977" y="8835"/>
                    <a:pt x="3727" y="9108"/>
                    <a:pt x="3405" y="9108"/>
                  </a:cubicBezTo>
                  <a:cubicBezTo>
                    <a:pt x="3096" y="9108"/>
                    <a:pt x="2846" y="8858"/>
                    <a:pt x="2846" y="8537"/>
                  </a:cubicBezTo>
                  <a:cubicBezTo>
                    <a:pt x="2858" y="8215"/>
                    <a:pt x="3096" y="7977"/>
                    <a:pt x="3405" y="7977"/>
                  </a:cubicBezTo>
                  <a:close/>
                  <a:moveTo>
                    <a:pt x="7132" y="7977"/>
                  </a:moveTo>
                  <a:cubicBezTo>
                    <a:pt x="7430" y="7977"/>
                    <a:pt x="7692" y="8227"/>
                    <a:pt x="7692" y="8537"/>
                  </a:cubicBezTo>
                  <a:cubicBezTo>
                    <a:pt x="7692" y="8835"/>
                    <a:pt x="7442" y="9108"/>
                    <a:pt x="7132" y="9108"/>
                  </a:cubicBezTo>
                  <a:cubicBezTo>
                    <a:pt x="6834" y="9108"/>
                    <a:pt x="6560" y="8858"/>
                    <a:pt x="6560" y="8537"/>
                  </a:cubicBezTo>
                  <a:cubicBezTo>
                    <a:pt x="6584" y="8215"/>
                    <a:pt x="6822" y="7977"/>
                    <a:pt x="7132" y="7977"/>
                  </a:cubicBezTo>
                  <a:close/>
                  <a:moveTo>
                    <a:pt x="10871" y="7977"/>
                  </a:moveTo>
                  <a:cubicBezTo>
                    <a:pt x="11168" y="7977"/>
                    <a:pt x="11430" y="8227"/>
                    <a:pt x="11430" y="8537"/>
                  </a:cubicBezTo>
                  <a:cubicBezTo>
                    <a:pt x="11430" y="8835"/>
                    <a:pt x="11180" y="9108"/>
                    <a:pt x="10871" y="9108"/>
                  </a:cubicBezTo>
                  <a:cubicBezTo>
                    <a:pt x="10573" y="9108"/>
                    <a:pt x="10299" y="8858"/>
                    <a:pt x="10299" y="8537"/>
                  </a:cubicBezTo>
                  <a:cubicBezTo>
                    <a:pt x="10299" y="8215"/>
                    <a:pt x="10549" y="7977"/>
                    <a:pt x="10871" y="7977"/>
                  </a:cubicBezTo>
                  <a:close/>
                  <a:moveTo>
                    <a:pt x="14585" y="7977"/>
                  </a:moveTo>
                  <a:cubicBezTo>
                    <a:pt x="14883" y="7977"/>
                    <a:pt x="15157" y="8227"/>
                    <a:pt x="15157" y="8537"/>
                  </a:cubicBezTo>
                  <a:cubicBezTo>
                    <a:pt x="15157" y="8835"/>
                    <a:pt x="14895" y="9108"/>
                    <a:pt x="14585" y="9108"/>
                  </a:cubicBezTo>
                  <a:cubicBezTo>
                    <a:pt x="14288" y="9108"/>
                    <a:pt x="14014" y="8858"/>
                    <a:pt x="14014" y="8537"/>
                  </a:cubicBezTo>
                  <a:cubicBezTo>
                    <a:pt x="14038" y="8215"/>
                    <a:pt x="14276" y="7977"/>
                    <a:pt x="14585" y="7977"/>
                  </a:cubicBezTo>
                  <a:close/>
                  <a:moveTo>
                    <a:pt x="18324" y="7977"/>
                  </a:moveTo>
                  <a:cubicBezTo>
                    <a:pt x="18622" y="7977"/>
                    <a:pt x="18883" y="8227"/>
                    <a:pt x="18883" y="8537"/>
                  </a:cubicBezTo>
                  <a:cubicBezTo>
                    <a:pt x="18883" y="8835"/>
                    <a:pt x="18633" y="9108"/>
                    <a:pt x="18324" y="9108"/>
                  </a:cubicBezTo>
                  <a:cubicBezTo>
                    <a:pt x="18026" y="9108"/>
                    <a:pt x="17752" y="8858"/>
                    <a:pt x="17752" y="8537"/>
                  </a:cubicBezTo>
                  <a:cubicBezTo>
                    <a:pt x="17752" y="8215"/>
                    <a:pt x="18014" y="7977"/>
                    <a:pt x="18324" y="7977"/>
                  </a:cubicBezTo>
                  <a:close/>
                  <a:moveTo>
                    <a:pt x="22039" y="7977"/>
                  </a:moveTo>
                  <a:cubicBezTo>
                    <a:pt x="22336" y="7977"/>
                    <a:pt x="22610" y="8227"/>
                    <a:pt x="22610" y="8537"/>
                  </a:cubicBezTo>
                  <a:cubicBezTo>
                    <a:pt x="22610" y="8835"/>
                    <a:pt x="22360" y="9108"/>
                    <a:pt x="22039" y="9108"/>
                  </a:cubicBezTo>
                  <a:cubicBezTo>
                    <a:pt x="21729" y="9108"/>
                    <a:pt x="21479" y="8858"/>
                    <a:pt x="21479" y="8537"/>
                  </a:cubicBezTo>
                  <a:cubicBezTo>
                    <a:pt x="21491" y="8215"/>
                    <a:pt x="21729" y="7977"/>
                    <a:pt x="22039" y="7977"/>
                  </a:cubicBezTo>
                  <a:close/>
                  <a:moveTo>
                    <a:pt x="25777" y="7977"/>
                  </a:moveTo>
                  <a:cubicBezTo>
                    <a:pt x="26075" y="7977"/>
                    <a:pt x="26349" y="8227"/>
                    <a:pt x="26349" y="8537"/>
                  </a:cubicBezTo>
                  <a:cubicBezTo>
                    <a:pt x="26349" y="8835"/>
                    <a:pt x="26087" y="9108"/>
                    <a:pt x="25777" y="9108"/>
                  </a:cubicBezTo>
                  <a:cubicBezTo>
                    <a:pt x="25468" y="9108"/>
                    <a:pt x="25206" y="8858"/>
                    <a:pt x="25206" y="8537"/>
                  </a:cubicBezTo>
                  <a:cubicBezTo>
                    <a:pt x="25218" y="8215"/>
                    <a:pt x="25468" y="7977"/>
                    <a:pt x="25777" y="7977"/>
                  </a:cubicBezTo>
                  <a:close/>
                  <a:moveTo>
                    <a:pt x="29504" y="7977"/>
                  </a:moveTo>
                  <a:cubicBezTo>
                    <a:pt x="29801" y="7977"/>
                    <a:pt x="30063" y="8227"/>
                    <a:pt x="30063" y="8537"/>
                  </a:cubicBezTo>
                  <a:cubicBezTo>
                    <a:pt x="30063" y="8835"/>
                    <a:pt x="29813" y="9108"/>
                    <a:pt x="29504" y="9108"/>
                  </a:cubicBezTo>
                  <a:cubicBezTo>
                    <a:pt x="29182" y="9108"/>
                    <a:pt x="28932" y="8858"/>
                    <a:pt x="28932" y="8537"/>
                  </a:cubicBezTo>
                  <a:cubicBezTo>
                    <a:pt x="28944" y="8215"/>
                    <a:pt x="29182" y="7977"/>
                    <a:pt x="29504" y="7977"/>
                  </a:cubicBezTo>
                  <a:close/>
                  <a:moveTo>
                    <a:pt x="33230" y="7977"/>
                  </a:moveTo>
                  <a:cubicBezTo>
                    <a:pt x="33528" y="7977"/>
                    <a:pt x="33802" y="8227"/>
                    <a:pt x="33802" y="8537"/>
                  </a:cubicBezTo>
                  <a:cubicBezTo>
                    <a:pt x="33802" y="8835"/>
                    <a:pt x="33552" y="9108"/>
                    <a:pt x="33230" y="9108"/>
                  </a:cubicBezTo>
                  <a:cubicBezTo>
                    <a:pt x="32921" y="9108"/>
                    <a:pt x="32671" y="8858"/>
                    <a:pt x="32671" y="8537"/>
                  </a:cubicBezTo>
                  <a:cubicBezTo>
                    <a:pt x="32671" y="8215"/>
                    <a:pt x="32921" y="7977"/>
                    <a:pt x="33230" y="7977"/>
                  </a:cubicBezTo>
                  <a:close/>
                  <a:moveTo>
                    <a:pt x="36957" y="7977"/>
                  </a:moveTo>
                  <a:cubicBezTo>
                    <a:pt x="37255" y="7977"/>
                    <a:pt x="37517" y="8227"/>
                    <a:pt x="37517" y="8537"/>
                  </a:cubicBezTo>
                  <a:cubicBezTo>
                    <a:pt x="37517" y="8835"/>
                    <a:pt x="37267" y="9108"/>
                    <a:pt x="36957" y="9108"/>
                  </a:cubicBezTo>
                  <a:cubicBezTo>
                    <a:pt x="36648" y="9108"/>
                    <a:pt x="36386" y="8858"/>
                    <a:pt x="36386" y="8537"/>
                  </a:cubicBezTo>
                  <a:cubicBezTo>
                    <a:pt x="36409" y="8215"/>
                    <a:pt x="36648" y="7977"/>
                    <a:pt x="36957" y="7977"/>
                  </a:cubicBezTo>
                  <a:close/>
                  <a:moveTo>
                    <a:pt x="40672" y="7977"/>
                  </a:moveTo>
                  <a:cubicBezTo>
                    <a:pt x="40970" y="7977"/>
                    <a:pt x="41243" y="8227"/>
                    <a:pt x="41243" y="8537"/>
                  </a:cubicBezTo>
                  <a:cubicBezTo>
                    <a:pt x="41243" y="8835"/>
                    <a:pt x="40993" y="9108"/>
                    <a:pt x="40672" y="9108"/>
                  </a:cubicBezTo>
                  <a:cubicBezTo>
                    <a:pt x="40374" y="9108"/>
                    <a:pt x="40112" y="8858"/>
                    <a:pt x="40112" y="8537"/>
                  </a:cubicBezTo>
                  <a:cubicBezTo>
                    <a:pt x="40124" y="8215"/>
                    <a:pt x="40362" y="7977"/>
                    <a:pt x="40672" y="7977"/>
                  </a:cubicBezTo>
                  <a:close/>
                  <a:moveTo>
                    <a:pt x="44410" y="7977"/>
                  </a:moveTo>
                  <a:cubicBezTo>
                    <a:pt x="44708" y="7977"/>
                    <a:pt x="44982" y="8227"/>
                    <a:pt x="44982" y="8537"/>
                  </a:cubicBezTo>
                  <a:cubicBezTo>
                    <a:pt x="44982" y="8835"/>
                    <a:pt x="44720" y="9108"/>
                    <a:pt x="44410" y="9108"/>
                  </a:cubicBezTo>
                  <a:cubicBezTo>
                    <a:pt x="44113" y="9108"/>
                    <a:pt x="43851" y="8858"/>
                    <a:pt x="43851" y="8537"/>
                  </a:cubicBezTo>
                  <a:cubicBezTo>
                    <a:pt x="43851" y="8215"/>
                    <a:pt x="44101" y="7977"/>
                    <a:pt x="44410" y="7977"/>
                  </a:cubicBezTo>
                  <a:close/>
                  <a:moveTo>
                    <a:pt x="48137" y="7977"/>
                  </a:moveTo>
                  <a:cubicBezTo>
                    <a:pt x="48435" y="7977"/>
                    <a:pt x="48697" y="8227"/>
                    <a:pt x="48697" y="8537"/>
                  </a:cubicBezTo>
                  <a:cubicBezTo>
                    <a:pt x="48697" y="8835"/>
                    <a:pt x="48447" y="9108"/>
                    <a:pt x="48137" y="9108"/>
                  </a:cubicBezTo>
                  <a:cubicBezTo>
                    <a:pt x="47839" y="9108"/>
                    <a:pt x="47566" y="8858"/>
                    <a:pt x="47566" y="8537"/>
                  </a:cubicBezTo>
                  <a:cubicBezTo>
                    <a:pt x="47578" y="8215"/>
                    <a:pt x="47839" y="7977"/>
                    <a:pt x="48137" y="7977"/>
                  </a:cubicBezTo>
                  <a:close/>
                  <a:moveTo>
                    <a:pt x="51864" y="7977"/>
                  </a:moveTo>
                  <a:cubicBezTo>
                    <a:pt x="52161" y="7977"/>
                    <a:pt x="52435" y="8227"/>
                    <a:pt x="52435" y="8537"/>
                  </a:cubicBezTo>
                  <a:cubicBezTo>
                    <a:pt x="52435" y="8835"/>
                    <a:pt x="52185" y="9108"/>
                    <a:pt x="51864" y="9108"/>
                  </a:cubicBezTo>
                  <a:cubicBezTo>
                    <a:pt x="51566" y="9108"/>
                    <a:pt x="51304" y="8858"/>
                    <a:pt x="51304" y="8537"/>
                  </a:cubicBezTo>
                  <a:cubicBezTo>
                    <a:pt x="51304" y="8215"/>
                    <a:pt x="51554" y="7977"/>
                    <a:pt x="51864" y="7977"/>
                  </a:cubicBezTo>
                  <a:close/>
                  <a:moveTo>
                    <a:pt x="55602" y="7977"/>
                  </a:moveTo>
                  <a:cubicBezTo>
                    <a:pt x="55900" y="7977"/>
                    <a:pt x="56174" y="8227"/>
                    <a:pt x="56174" y="8537"/>
                  </a:cubicBezTo>
                  <a:cubicBezTo>
                    <a:pt x="56174" y="8835"/>
                    <a:pt x="55912" y="9108"/>
                    <a:pt x="55602" y="9108"/>
                  </a:cubicBezTo>
                  <a:cubicBezTo>
                    <a:pt x="55293" y="9108"/>
                    <a:pt x="55043" y="8858"/>
                    <a:pt x="55043" y="8537"/>
                  </a:cubicBezTo>
                  <a:cubicBezTo>
                    <a:pt x="55043" y="8215"/>
                    <a:pt x="55293" y="7977"/>
                    <a:pt x="55602" y="7977"/>
                  </a:cubicBezTo>
                  <a:close/>
                  <a:moveTo>
                    <a:pt x="59329" y="7977"/>
                  </a:moveTo>
                  <a:cubicBezTo>
                    <a:pt x="59627" y="7977"/>
                    <a:pt x="59889" y="8227"/>
                    <a:pt x="59889" y="8537"/>
                  </a:cubicBezTo>
                  <a:cubicBezTo>
                    <a:pt x="59889" y="8835"/>
                    <a:pt x="59639" y="9108"/>
                    <a:pt x="59329" y="9108"/>
                  </a:cubicBezTo>
                  <a:cubicBezTo>
                    <a:pt x="59008" y="9108"/>
                    <a:pt x="58757" y="8858"/>
                    <a:pt x="58757" y="8537"/>
                  </a:cubicBezTo>
                  <a:cubicBezTo>
                    <a:pt x="58757" y="8215"/>
                    <a:pt x="59008" y="7977"/>
                    <a:pt x="59329" y="7977"/>
                  </a:cubicBezTo>
                  <a:close/>
                  <a:moveTo>
                    <a:pt x="63056" y="7977"/>
                  </a:moveTo>
                  <a:cubicBezTo>
                    <a:pt x="63353" y="7977"/>
                    <a:pt x="63627" y="8227"/>
                    <a:pt x="63627" y="8537"/>
                  </a:cubicBezTo>
                  <a:cubicBezTo>
                    <a:pt x="63627" y="8835"/>
                    <a:pt x="63377" y="9108"/>
                    <a:pt x="63056" y="9108"/>
                  </a:cubicBezTo>
                  <a:cubicBezTo>
                    <a:pt x="62746" y="9108"/>
                    <a:pt x="62496" y="8858"/>
                    <a:pt x="62496" y="8537"/>
                  </a:cubicBezTo>
                  <a:cubicBezTo>
                    <a:pt x="62496" y="8215"/>
                    <a:pt x="62746" y="7977"/>
                    <a:pt x="63056" y="7977"/>
                  </a:cubicBezTo>
                  <a:close/>
                  <a:moveTo>
                    <a:pt x="66782" y="7977"/>
                  </a:moveTo>
                  <a:cubicBezTo>
                    <a:pt x="67080" y="7977"/>
                    <a:pt x="67342" y="8227"/>
                    <a:pt x="67342" y="8537"/>
                  </a:cubicBezTo>
                  <a:cubicBezTo>
                    <a:pt x="67342" y="8835"/>
                    <a:pt x="67092" y="9108"/>
                    <a:pt x="66782" y="9108"/>
                  </a:cubicBezTo>
                  <a:cubicBezTo>
                    <a:pt x="66473" y="9108"/>
                    <a:pt x="66211" y="8858"/>
                    <a:pt x="66211" y="8537"/>
                  </a:cubicBezTo>
                  <a:cubicBezTo>
                    <a:pt x="66235" y="8215"/>
                    <a:pt x="66473" y="7977"/>
                    <a:pt x="66782" y="7977"/>
                  </a:cubicBezTo>
                  <a:close/>
                  <a:moveTo>
                    <a:pt x="70509" y="7977"/>
                  </a:moveTo>
                  <a:cubicBezTo>
                    <a:pt x="70807" y="7977"/>
                    <a:pt x="71080" y="8227"/>
                    <a:pt x="71080" y="8537"/>
                  </a:cubicBezTo>
                  <a:cubicBezTo>
                    <a:pt x="71080" y="8835"/>
                    <a:pt x="70830" y="9108"/>
                    <a:pt x="70509" y="9108"/>
                  </a:cubicBezTo>
                  <a:cubicBezTo>
                    <a:pt x="70199" y="9108"/>
                    <a:pt x="69949" y="8858"/>
                    <a:pt x="69949" y="8537"/>
                  </a:cubicBezTo>
                  <a:cubicBezTo>
                    <a:pt x="69949" y="8215"/>
                    <a:pt x="70199" y="7977"/>
                    <a:pt x="70509" y="7977"/>
                  </a:cubicBezTo>
                  <a:close/>
                  <a:moveTo>
                    <a:pt x="74236" y="7977"/>
                  </a:moveTo>
                  <a:cubicBezTo>
                    <a:pt x="74533" y="7977"/>
                    <a:pt x="74795" y="8227"/>
                    <a:pt x="74795" y="8537"/>
                  </a:cubicBezTo>
                  <a:cubicBezTo>
                    <a:pt x="74795" y="8835"/>
                    <a:pt x="74545" y="9108"/>
                    <a:pt x="74236" y="9108"/>
                  </a:cubicBezTo>
                  <a:cubicBezTo>
                    <a:pt x="73938" y="9108"/>
                    <a:pt x="73676" y="8858"/>
                    <a:pt x="73676" y="8537"/>
                  </a:cubicBezTo>
                  <a:cubicBezTo>
                    <a:pt x="73676" y="8215"/>
                    <a:pt x="73926" y="7977"/>
                    <a:pt x="74236" y="7977"/>
                  </a:cubicBezTo>
                  <a:close/>
                  <a:moveTo>
                    <a:pt x="77855" y="7977"/>
                  </a:moveTo>
                  <a:cubicBezTo>
                    <a:pt x="78153" y="7977"/>
                    <a:pt x="78415" y="8227"/>
                    <a:pt x="78415" y="8537"/>
                  </a:cubicBezTo>
                  <a:cubicBezTo>
                    <a:pt x="78415" y="8835"/>
                    <a:pt x="78165" y="9108"/>
                    <a:pt x="77855" y="9108"/>
                  </a:cubicBezTo>
                  <a:cubicBezTo>
                    <a:pt x="77546" y="9108"/>
                    <a:pt x="77284" y="8858"/>
                    <a:pt x="77284" y="8537"/>
                  </a:cubicBezTo>
                  <a:cubicBezTo>
                    <a:pt x="77284" y="8215"/>
                    <a:pt x="77546" y="7977"/>
                    <a:pt x="77855" y="7977"/>
                  </a:cubicBezTo>
                  <a:close/>
                  <a:moveTo>
                    <a:pt x="81570" y="7977"/>
                  </a:moveTo>
                  <a:cubicBezTo>
                    <a:pt x="81868" y="7977"/>
                    <a:pt x="82141" y="8227"/>
                    <a:pt x="82141" y="8537"/>
                  </a:cubicBezTo>
                  <a:cubicBezTo>
                    <a:pt x="82141" y="8835"/>
                    <a:pt x="81879" y="9108"/>
                    <a:pt x="81570" y="9108"/>
                  </a:cubicBezTo>
                  <a:cubicBezTo>
                    <a:pt x="81260" y="9108"/>
                    <a:pt x="81010" y="8858"/>
                    <a:pt x="81010" y="8537"/>
                  </a:cubicBezTo>
                  <a:cubicBezTo>
                    <a:pt x="81022" y="8215"/>
                    <a:pt x="81260" y="7977"/>
                    <a:pt x="81570" y="7977"/>
                  </a:cubicBezTo>
                  <a:close/>
                  <a:moveTo>
                    <a:pt x="85308" y="7977"/>
                  </a:moveTo>
                  <a:cubicBezTo>
                    <a:pt x="85606" y="7977"/>
                    <a:pt x="85880" y="8227"/>
                    <a:pt x="85880" y="8537"/>
                  </a:cubicBezTo>
                  <a:cubicBezTo>
                    <a:pt x="85880" y="8835"/>
                    <a:pt x="85618" y="9108"/>
                    <a:pt x="85308" y="9108"/>
                  </a:cubicBezTo>
                  <a:cubicBezTo>
                    <a:pt x="84999" y="9108"/>
                    <a:pt x="84749" y="8858"/>
                    <a:pt x="84749" y="8537"/>
                  </a:cubicBezTo>
                  <a:cubicBezTo>
                    <a:pt x="84749" y="8215"/>
                    <a:pt x="84999" y="7977"/>
                    <a:pt x="85308" y="7977"/>
                  </a:cubicBezTo>
                  <a:close/>
                  <a:moveTo>
                    <a:pt x="89035" y="7977"/>
                  </a:moveTo>
                  <a:cubicBezTo>
                    <a:pt x="89333" y="7977"/>
                    <a:pt x="89595" y="8227"/>
                    <a:pt x="89595" y="8537"/>
                  </a:cubicBezTo>
                  <a:cubicBezTo>
                    <a:pt x="89595" y="8835"/>
                    <a:pt x="89345" y="9108"/>
                    <a:pt x="89035" y="9108"/>
                  </a:cubicBezTo>
                  <a:cubicBezTo>
                    <a:pt x="88714" y="9108"/>
                    <a:pt x="88464" y="8858"/>
                    <a:pt x="88464" y="8537"/>
                  </a:cubicBezTo>
                  <a:cubicBezTo>
                    <a:pt x="88475" y="8215"/>
                    <a:pt x="88714" y="7977"/>
                    <a:pt x="89035" y="7977"/>
                  </a:cubicBezTo>
                  <a:close/>
                  <a:moveTo>
                    <a:pt x="92762" y="7977"/>
                  </a:moveTo>
                  <a:cubicBezTo>
                    <a:pt x="93059" y="7977"/>
                    <a:pt x="93333" y="8227"/>
                    <a:pt x="93333" y="8537"/>
                  </a:cubicBezTo>
                  <a:cubicBezTo>
                    <a:pt x="93333" y="8835"/>
                    <a:pt x="93071" y="9108"/>
                    <a:pt x="92762" y="9108"/>
                  </a:cubicBezTo>
                  <a:cubicBezTo>
                    <a:pt x="92452" y="9108"/>
                    <a:pt x="92202" y="8858"/>
                    <a:pt x="92202" y="8537"/>
                  </a:cubicBezTo>
                  <a:cubicBezTo>
                    <a:pt x="92202" y="8215"/>
                    <a:pt x="92452" y="7977"/>
                    <a:pt x="92762" y="7977"/>
                  </a:cubicBezTo>
                  <a:close/>
                  <a:moveTo>
                    <a:pt x="96488" y="7977"/>
                  </a:moveTo>
                  <a:cubicBezTo>
                    <a:pt x="96786" y="7977"/>
                    <a:pt x="97048" y="8227"/>
                    <a:pt x="97048" y="8537"/>
                  </a:cubicBezTo>
                  <a:cubicBezTo>
                    <a:pt x="97048" y="8835"/>
                    <a:pt x="96798" y="9108"/>
                    <a:pt x="96488" y="9108"/>
                  </a:cubicBezTo>
                  <a:cubicBezTo>
                    <a:pt x="96191" y="9108"/>
                    <a:pt x="95917" y="8858"/>
                    <a:pt x="95917" y="8537"/>
                  </a:cubicBezTo>
                  <a:cubicBezTo>
                    <a:pt x="95917" y="8215"/>
                    <a:pt x="96179" y="7977"/>
                    <a:pt x="96488" y="7977"/>
                  </a:cubicBezTo>
                  <a:close/>
                  <a:moveTo>
                    <a:pt x="100203" y="7977"/>
                  </a:moveTo>
                  <a:cubicBezTo>
                    <a:pt x="100501" y="7977"/>
                    <a:pt x="100775" y="8227"/>
                    <a:pt x="100775" y="8537"/>
                  </a:cubicBezTo>
                  <a:cubicBezTo>
                    <a:pt x="100775" y="8835"/>
                    <a:pt x="100513" y="9108"/>
                    <a:pt x="100203" y="9108"/>
                  </a:cubicBezTo>
                  <a:cubicBezTo>
                    <a:pt x="99905" y="9108"/>
                    <a:pt x="99644" y="8858"/>
                    <a:pt x="99644" y="8537"/>
                  </a:cubicBezTo>
                  <a:cubicBezTo>
                    <a:pt x="99655" y="8215"/>
                    <a:pt x="99894" y="7977"/>
                    <a:pt x="100203" y="7977"/>
                  </a:cubicBezTo>
                  <a:close/>
                  <a:moveTo>
                    <a:pt x="103942" y="7977"/>
                  </a:moveTo>
                  <a:cubicBezTo>
                    <a:pt x="104239" y="7977"/>
                    <a:pt x="104513" y="8227"/>
                    <a:pt x="104513" y="8537"/>
                  </a:cubicBezTo>
                  <a:cubicBezTo>
                    <a:pt x="104513" y="8835"/>
                    <a:pt x="104251" y="9108"/>
                    <a:pt x="103942" y="9108"/>
                  </a:cubicBezTo>
                  <a:cubicBezTo>
                    <a:pt x="103644" y="9108"/>
                    <a:pt x="103382" y="8858"/>
                    <a:pt x="103382" y="8537"/>
                  </a:cubicBezTo>
                  <a:cubicBezTo>
                    <a:pt x="103382" y="8215"/>
                    <a:pt x="103632" y="7977"/>
                    <a:pt x="103942" y="7977"/>
                  </a:cubicBezTo>
                  <a:close/>
                  <a:moveTo>
                    <a:pt x="107668" y="7977"/>
                  </a:moveTo>
                  <a:cubicBezTo>
                    <a:pt x="107966" y="7977"/>
                    <a:pt x="108228" y="8227"/>
                    <a:pt x="108228" y="8537"/>
                  </a:cubicBezTo>
                  <a:cubicBezTo>
                    <a:pt x="108228" y="8835"/>
                    <a:pt x="107978" y="9108"/>
                    <a:pt x="107668" y="9108"/>
                  </a:cubicBezTo>
                  <a:cubicBezTo>
                    <a:pt x="107371" y="9108"/>
                    <a:pt x="107097" y="8858"/>
                    <a:pt x="107097" y="8537"/>
                  </a:cubicBezTo>
                  <a:cubicBezTo>
                    <a:pt x="107109" y="8215"/>
                    <a:pt x="107347" y="7977"/>
                    <a:pt x="107668" y="7977"/>
                  </a:cubicBezTo>
                  <a:close/>
                  <a:moveTo>
                    <a:pt x="111395" y="7977"/>
                  </a:moveTo>
                  <a:cubicBezTo>
                    <a:pt x="111693" y="7977"/>
                    <a:pt x="111967" y="8227"/>
                    <a:pt x="111967" y="8537"/>
                  </a:cubicBezTo>
                  <a:cubicBezTo>
                    <a:pt x="111967" y="8835"/>
                    <a:pt x="111705" y="9108"/>
                    <a:pt x="111395" y="9108"/>
                  </a:cubicBezTo>
                  <a:cubicBezTo>
                    <a:pt x="111085" y="9108"/>
                    <a:pt x="110835" y="8858"/>
                    <a:pt x="110835" y="8537"/>
                  </a:cubicBezTo>
                  <a:cubicBezTo>
                    <a:pt x="110835" y="8215"/>
                    <a:pt x="111085" y="7977"/>
                    <a:pt x="111395" y="7977"/>
                  </a:cubicBezTo>
                  <a:close/>
                  <a:moveTo>
                    <a:pt x="115122" y="7977"/>
                  </a:moveTo>
                  <a:cubicBezTo>
                    <a:pt x="115419" y="7977"/>
                    <a:pt x="115681" y="8227"/>
                    <a:pt x="115681" y="8537"/>
                  </a:cubicBezTo>
                  <a:cubicBezTo>
                    <a:pt x="115681" y="8835"/>
                    <a:pt x="115431" y="9108"/>
                    <a:pt x="115122" y="9108"/>
                  </a:cubicBezTo>
                  <a:cubicBezTo>
                    <a:pt x="114812" y="9108"/>
                    <a:pt x="114550" y="8858"/>
                    <a:pt x="114550" y="8537"/>
                  </a:cubicBezTo>
                  <a:cubicBezTo>
                    <a:pt x="114574" y="8215"/>
                    <a:pt x="114812" y="7977"/>
                    <a:pt x="115122" y="7977"/>
                  </a:cubicBezTo>
                  <a:close/>
                  <a:moveTo>
                    <a:pt x="118860" y="7977"/>
                  </a:moveTo>
                  <a:cubicBezTo>
                    <a:pt x="119158" y="7977"/>
                    <a:pt x="119420" y="8227"/>
                    <a:pt x="119420" y="8537"/>
                  </a:cubicBezTo>
                  <a:cubicBezTo>
                    <a:pt x="119420" y="8835"/>
                    <a:pt x="119170" y="9108"/>
                    <a:pt x="118860" y="9108"/>
                  </a:cubicBezTo>
                  <a:cubicBezTo>
                    <a:pt x="118539" y="9108"/>
                    <a:pt x="118289" y="8858"/>
                    <a:pt x="118289" y="8537"/>
                  </a:cubicBezTo>
                  <a:cubicBezTo>
                    <a:pt x="118289" y="8215"/>
                    <a:pt x="118539" y="7977"/>
                    <a:pt x="118860" y="7977"/>
                  </a:cubicBezTo>
                  <a:close/>
                  <a:moveTo>
                    <a:pt x="122575" y="7977"/>
                  </a:moveTo>
                  <a:cubicBezTo>
                    <a:pt x="122873" y="7977"/>
                    <a:pt x="123146" y="8227"/>
                    <a:pt x="123146" y="8537"/>
                  </a:cubicBezTo>
                  <a:cubicBezTo>
                    <a:pt x="123146" y="8835"/>
                    <a:pt x="122885" y="9108"/>
                    <a:pt x="122575" y="9108"/>
                  </a:cubicBezTo>
                  <a:cubicBezTo>
                    <a:pt x="122265" y="9108"/>
                    <a:pt x="122015" y="8858"/>
                    <a:pt x="122015" y="8537"/>
                  </a:cubicBezTo>
                  <a:cubicBezTo>
                    <a:pt x="122027" y="8215"/>
                    <a:pt x="122277" y="7977"/>
                    <a:pt x="122575" y="7977"/>
                  </a:cubicBezTo>
                  <a:close/>
                  <a:moveTo>
                    <a:pt x="126314" y="7977"/>
                  </a:moveTo>
                  <a:cubicBezTo>
                    <a:pt x="126611" y="7977"/>
                    <a:pt x="126873" y="8227"/>
                    <a:pt x="126873" y="8537"/>
                  </a:cubicBezTo>
                  <a:cubicBezTo>
                    <a:pt x="126873" y="8835"/>
                    <a:pt x="126623" y="9108"/>
                    <a:pt x="126314" y="9108"/>
                  </a:cubicBezTo>
                  <a:cubicBezTo>
                    <a:pt x="126004" y="9108"/>
                    <a:pt x="125742" y="8858"/>
                    <a:pt x="125742" y="8537"/>
                  </a:cubicBezTo>
                  <a:cubicBezTo>
                    <a:pt x="125742" y="8215"/>
                    <a:pt x="126004" y="7977"/>
                    <a:pt x="126314" y="7977"/>
                  </a:cubicBezTo>
                  <a:close/>
                  <a:moveTo>
                    <a:pt x="130028" y="7977"/>
                  </a:moveTo>
                  <a:cubicBezTo>
                    <a:pt x="130326" y="7977"/>
                    <a:pt x="130600" y="8227"/>
                    <a:pt x="130600" y="8537"/>
                  </a:cubicBezTo>
                  <a:cubicBezTo>
                    <a:pt x="130600" y="8835"/>
                    <a:pt x="130350" y="9108"/>
                    <a:pt x="130028" y="9108"/>
                  </a:cubicBezTo>
                  <a:cubicBezTo>
                    <a:pt x="129731" y="9108"/>
                    <a:pt x="129469" y="8858"/>
                    <a:pt x="129469" y="8537"/>
                  </a:cubicBezTo>
                  <a:cubicBezTo>
                    <a:pt x="129469" y="8215"/>
                    <a:pt x="129719" y="7977"/>
                    <a:pt x="130028" y="7977"/>
                  </a:cubicBezTo>
                  <a:close/>
                  <a:moveTo>
                    <a:pt x="1548" y="9835"/>
                  </a:moveTo>
                  <a:cubicBezTo>
                    <a:pt x="1846" y="9835"/>
                    <a:pt x="2119" y="10097"/>
                    <a:pt x="2119" y="10406"/>
                  </a:cubicBezTo>
                  <a:cubicBezTo>
                    <a:pt x="2119" y="10704"/>
                    <a:pt x="1858" y="10966"/>
                    <a:pt x="1548" y="10966"/>
                  </a:cubicBezTo>
                  <a:cubicBezTo>
                    <a:pt x="1238" y="10966"/>
                    <a:pt x="988" y="10716"/>
                    <a:pt x="988" y="10406"/>
                  </a:cubicBezTo>
                  <a:cubicBezTo>
                    <a:pt x="988" y="10097"/>
                    <a:pt x="1238" y="9835"/>
                    <a:pt x="1548" y="9835"/>
                  </a:cubicBezTo>
                  <a:close/>
                  <a:moveTo>
                    <a:pt x="5287" y="9835"/>
                  </a:moveTo>
                  <a:cubicBezTo>
                    <a:pt x="5596" y="9835"/>
                    <a:pt x="5846" y="10097"/>
                    <a:pt x="5846" y="10406"/>
                  </a:cubicBezTo>
                  <a:cubicBezTo>
                    <a:pt x="5846" y="10716"/>
                    <a:pt x="5596" y="10966"/>
                    <a:pt x="5287" y="10966"/>
                  </a:cubicBezTo>
                  <a:cubicBezTo>
                    <a:pt x="4977" y="10966"/>
                    <a:pt x="4715" y="10716"/>
                    <a:pt x="4715" y="10406"/>
                  </a:cubicBezTo>
                  <a:cubicBezTo>
                    <a:pt x="4715" y="10097"/>
                    <a:pt x="4977" y="9835"/>
                    <a:pt x="5287" y="9835"/>
                  </a:cubicBezTo>
                  <a:close/>
                  <a:moveTo>
                    <a:pt x="9001" y="9835"/>
                  </a:moveTo>
                  <a:cubicBezTo>
                    <a:pt x="9299" y="9835"/>
                    <a:pt x="9573" y="10097"/>
                    <a:pt x="9573" y="10406"/>
                  </a:cubicBezTo>
                  <a:cubicBezTo>
                    <a:pt x="9573" y="10704"/>
                    <a:pt x="9323" y="10966"/>
                    <a:pt x="9001" y="10966"/>
                  </a:cubicBezTo>
                  <a:cubicBezTo>
                    <a:pt x="8704" y="10966"/>
                    <a:pt x="8442" y="10716"/>
                    <a:pt x="8442" y="10406"/>
                  </a:cubicBezTo>
                  <a:cubicBezTo>
                    <a:pt x="8442" y="10097"/>
                    <a:pt x="8692" y="9835"/>
                    <a:pt x="9001" y="9835"/>
                  </a:cubicBezTo>
                  <a:close/>
                  <a:moveTo>
                    <a:pt x="12728" y="9835"/>
                  </a:moveTo>
                  <a:cubicBezTo>
                    <a:pt x="13037" y="9835"/>
                    <a:pt x="13288" y="10097"/>
                    <a:pt x="13288" y="10406"/>
                  </a:cubicBezTo>
                  <a:cubicBezTo>
                    <a:pt x="13288" y="10716"/>
                    <a:pt x="13037" y="10966"/>
                    <a:pt x="12728" y="10966"/>
                  </a:cubicBezTo>
                  <a:cubicBezTo>
                    <a:pt x="12418" y="10966"/>
                    <a:pt x="12156" y="10716"/>
                    <a:pt x="12156" y="10406"/>
                  </a:cubicBezTo>
                  <a:cubicBezTo>
                    <a:pt x="12180" y="10097"/>
                    <a:pt x="12418" y="9835"/>
                    <a:pt x="12728" y="9835"/>
                  </a:cubicBezTo>
                  <a:close/>
                  <a:moveTo>
                    <a:pt x="16466" y="9835"/>
                  </a:moveTo>
                  <a:cubicBezTo>
                    <a:pt x="16764" y="9835"/>
                    <a:pt x="17026" y="10097"/>
                    <a:pt x="17026" y="10406"/>
                  </a:cubicBezTo>
                  <a:cubicBezTo>
                    <a:pt x="17026" y="10704"/>
                    <a:pt x="16776" y="10966"/>
                    <a:pt x="16466" y="10966"/>
                  </a:cubicBezTo>
                  <a:cubicBezTo>
                    <a:pt x="16169" y="10966"/>
                    <a:pt x="15895" y="10716"/>
                    <a:pt x="15895" y="10406"/>
                  </a:cubicBezTo>
                  <a:cubicBezTo>
                    <a:pt x="15895" y="10097"/>
                    <a:pt x="16145" y="9835"/>
                    <a:pt x="16466" y="9835"/>
                  </a:cubicBezTo>
                  <a:close/>
                  <a:moveTo>
                    <a:pt x="20181" y="9835"/>
                  </a:moveTo>
                  <a:cubicBezTo>
                    <a:pt x="20491" y="9835"/>
                    <a:pt x="20753" y="10097"/>
                    <a:pt x="20753" y="10406"/>
                  </a:cubicBezTo>
                  <a:cubicBezTo>
                    <a:pt x="20753" y="10716"/>
                    <a:pt x="20491" y="10966"/>
                    <a:pt x="20181" y="10966"/>
                  </a:cubicBezTo>
                  <a:cubicBezTo>
                    <a:pt x="19872" y="10966"/>
                    <a:pt x="19622" y="10716"/>
                    <a:pt x="19622" y="10406"/>
                  </a:cubicBezTo>
                  <a:cubicBezTo>
                    <a:pt x="19634" y="10097"/>
                    <a:pt x="19872" y="9835"/>
                    <a:pt x="20181" y="9835"/>
                  </a:cubicBezTo>
                  <a:close/>
                  <a:moveTo>
                    <a:pt x="23920" y="9835"/>
                  </a:moveTo>
                  <a:cubicBezTo>
                    <a:pt x="24217" y="9835"/>
                    <a:pt x="24479" y="10097"/>
                    <a:pt x="24479" y="10406"/>
                  </a:cubicBezTo>
                  <a:cubicBezTo>
                    <a:pt x="24479" y="10704"/>
                    <a:pt x="24229" y="10966"/>
                    <a:pt x="23920" y="10966"/>
                  </a:cubicBezTo>
                  <a:cubicBezTo>
                    <a:pt x="23610" y="10966"/>
                    <a:pt x="23348" y="10716"/>
                    <a:pt x="23348" y="10406"/>
                  </a:cubicBezTo>
                  <a:cubicBezTo>
                    <a:pt x="23348" y="10097"/>
                    <a:pt x="23610" y="9835"/>
                    <a:pt x="23920" y="9835"/>
                  </a:cubicBezTo>
                  <a:close/>
                  <a:moveTo>
                    <a:pt x="27635" y="9835"/>
                  </a:moveTo>
                  <a:cubicBezTo>
                    <a:pt x="27956" y="9835"/>
                    <a:pt x="28206" y="10097"/>
                    <a:pt x="28206" y="10406"/>
                  </a:cubicBezTo>
                  <a:cubicBezTo>
                    <a:pt x="28206" y="10716"/>
                    <a:pt x="27956" y="10966"/>
                    <a:pt x="27635" y="10966"/>
                  </a:cubicBezTo>
                  <a:cubicBezTo>
                    <a:pt x="27325" y="10966"/>
                    <a:pt x="27075" y="10716"/>
                    <a:pt x="27075" y="10406"/>
                  </a:cubicBezTo>
                  <a:cubicBezTo>
                    <a:pt x="27087" y="10097"/>
                    <a:pt x="27325" y="9835"/>
                    <a:pt x="27635" y="9835"/>
                  </a:cubicBezTo>
                  <a:close/>
                  <a:moveTo>
                    <a:pt x="31373" y="9835"/>
                  </a:moveTo>
                  <a:cubicBezTo>
                    <a:pt x="31671" y="9835"/>
                    <a:pt x="31945" y="10097"/>
                    <a:pt x="31945" y="10406"/>
                  </a:cubicBezTo>
                  <a:cubicBezTo>
                    <a:pt x="31945" y="10704"/>
                    <a:pt x="31683" y="10966"/>
                    <a:pt x="31373" y="10966"/>
                  </a:cubicBezTo>
                  <a:cubicBezTo>
                    <a:pt x="31064" y="10966"/>
                    <a:pt x="30814" y="10716"/>
                    <a:pt x="30814" y="10406"/>
                  </a:cubicBezTo>
                  <a:cubicBezTo>
                    <a:pt x="30814" y="10097"/>
                    <a:pt x="31064" y="9835"/>
                    <a:pt x="31373" y="9835"/>
                  </a:cubicBezTo>
                  <a:close/>
                  <a:moveTo>
                    <a:pt x="35100" y="9835"/>
                  </a:moveTo>
                  <a:cubicBezTo>
                    <a:pt x="35409" y="9835"/>
                    <a:pt x="35659" y="10097"/>
                    <a:pt x="35659" y="10406"/>
                  </a:cubicBezTo>
                  <a:cubicBezTo>
                    <a:pt x="35659" y="10716"/>
                    <a:pt x="35409" y="10966"/>
                    <a:pt x="35100" y="10966"/>
                  </a:cubicBezTo>
                  <a:cubicBezTo>
                    <a:pt x="34778" y="10966"/>
                    <a:pt x="34528" y="10716"/>
                    <a:pt x="34528" y="10406"/>
                  </a:cubicBezTo>
                  <a:cubicBezTo>
                    <a:pt x="34540" y="10097"/>
                    <a:pt x="34778" y="9835"/>
                    <a:pt x="35100" y="9835"/>
                  </a:cubicBezTo>
                  <a:close/>
                  <a:moveTo>
                    <a:pt x="38815" y="9835"/>
                  </a:moveTo>
                  <a:cubicBezTo>
                    <a:pt x="39112" y="9835"/>
                    <a:pt x="39386" y="10097"/>
                    <a:pt x="39386" y="10406"/>
                  </a:cubicBezTo>
                  <a:cubicBezTo>
                    <a:pt x="39386" y="10704"/>
                    <a:pt x="39124" y="10966"/>
                    <a:pt x="38815" y="10966"/>
                  </a:cubicBezTo>
                  <a:cubicBezTo>
                    <a:pt x="38517" y="10966"/>
                    <a:pt x="38255" y="10716"/>
                    <a:pt x="38255" y="10406"/>
                  </a:cubicBezTo>
                  <a:cubicBezTo>
                    <a:pt x="38267" y="10097"/>
                    <a:pt x="38505" y="9835"/>
                    <a:pt x="38815" y="9835"/>
                  </a:cubicBezTo>
                  <a:close/>
                  <a:moveTo>
                    <a:pt x="42553" y="9835"/>
                  </a:moveTo>
                  <a:cubicBezTo>
                    <a:pt x="42863" y="9835"/>
                    <a:pt x="43113" y="10097"/>
                    <a:pt x="43113" y="10406"/>
                  </a:cubicBezTo>
                  <a:cubicBezTo>
                    <a:pt x="43113" y="10716"/>
                    <a:pt x="42863" y="10966"/>
                    <a:pt x="42553" y="10966"/>
                  </a:cubicBezTo>
                  <a:cubicBezTo>
                    <a:pt x="42232" y="10966"/>
                    <a:pt x="41982" y="10716"/>
                    <a:pt x="41982" y="10406"/>
                  </a:cubicBezTo>
                  <a:cubicBezTo>
                    <a:pt x="41982" y="10097"/>
                    <a:pt x="42244" y="9835"/>
                    <a:pt x="42553" y="9835"/>
                  </a:cubicBezTo>
                  <a:close/>
                  <a:moveTo>
                    <a:pt x="46268" y="9835"/>
                  </a:moveTo>
                  <a:cubicBezTo>
                    <a:pt x="46565" y="9835"/>
                    <a:pt x="46839" y="10097"/>
                    <a:pt x="46839" y="10406"/>
                  </a:cubicBezTo>
                  <a:cubicBezTo>
                    <a:pt x="46839" y="10704"/>
                    <a:pt x="46589" y="10966"/>
                    <a:pt x="46268" y="10966"/>
                  </a:cubicBezTo>
                  <a:cubicBezTo>
                    <a:pt x="45970" y="10966"/>
                    <a:pt x="45708" y="10716"/>
                    <a:pt x="45708" y="10406"/>
                  </a:cubicBezTo>
                  <a:cubicBezTo>
                    <a:pt x="45720" y="10097"/>
                    <a:pt x="45958" y="9835"/>
                    <a:pt x="46268" y="9835"/>
                  </a:cubicBezTo>
                  <a:close/>
                  <a:moveTo>
                    <a:pt x="50006" y="9835"/>
                  </a:moveTo>
                  <a:cubicBezTo>
                    <a:pt x="50316" y="9835"/>
                    <a:pt x="50578" y="10097"/>
                    <a:pt x="50578" y="10406"/>
                  </a:cubicBezTo>
                  <a:cubicBezTo>
                    <a:pt x="50578" y="10716"/>
                    <a:pt x="50316" y="10966"/>
                    <a:pt x="50006" y="10966"/>
                  </a:cubicBezTo>
                  <a:cubicBezTo>
                    <a:pt x="49697" y="10966"/>
                    <a:pt x="49447" y="10716"/>
                    <a:pt x="49447" y="10406"/>
                  </a:cubicBezTo>
                  <a:cubicBezTo>
                    <a:pt x="49447" y="10097"/>
                    <a:pt x="49697" y="9835"/>
                    <a:pt x="50006" y="9835"/>
                  </a:cubicBezTo>
                  <a:close/>
                  <a:moveTo>
                    <a:pt x="53733" y="9835"/>
                  </a:moveTo>
                  <a:cubicBezTo>
                    <a:pt x="54031" y="9835"/>
                    <a:pt x="54293" y="10097"/>
                    <a:pt x="54293" y="10406"/>
                  </a:cubicBezTo>
                  <a:cubicBezTo>
                    <a:pt x="54293" y="10704"/>
                    <a:pt x="54043" y="10966"/>
                    <a:pt x="53733" y="10966"/>
                  </a:cubicBezTo>
                  <a:cubicBezTo>
                    <a:pt x="53412" y="10966"/>
                    <a:pt x="53162" y="10716"/>
                    <a:pt x="53162" y="10406"/>
                  </a:cubicBezTo>
                  <a:cubicBezTo>
                    <a:pt x="53173" y="10097"/>
                    <a:pt x="53412" y="9835"/>
                    <a:pt x="53733" y="9835"/>
                  </a:cubicBezTo>
                  <a:close/>
                  <a:moveTo>
                    <a:pt x="57460" y="9835"/>
                  </a:moveTo>
                  <a:cubicBezTo>
                    <a:pt x="57781" y="9835"/>
                    <a:pt x="58031" y="10097"/>
                    <a:pt x="58031" y="10406"/>
                  </a:cubicBezTo>
                  <a:cubicBezTo>
                    <a:pt x="58031" y="10716"/>
                    <a:pt x="57781" y="10966"/>
                    <a:pt x="57460" y="10966"/>
                  </a:cubicBezTo>
                  <a:cubicBezTo>
                    <a:pt x="57150" y="10966"/>
                    <a:pt x="56900" y="10716"/>
                    <a:pt x="56900" y="10406"/>
                  </a:cubicBezTo>
                  <a:cubicBezTo>
                    <a:pt x="56900" y="10097"/>
                    <a:pt x="57150" y="9835"/>
                    <a:pt x="57460" y="9835"/>
                  </a:cubicBezTo>
                  <a:close/>
                  <a:moveTo>
                    <a:pt x="61186" y="9835"/>
                  </a:moveTo>
                  <a:cubicBezTo>
                    <a:pt x="61484" y="9835"/>
                    <a:pt x="61746" y="10097"/>
                    <a:pt x="61746" y="10406"/>
                  </a:cubicBezTo>
                  <a:cubicBezTo>
                    <a:pt x="61746" y="10704"/>
                    <a:pt x="61496" y="10966"/>
                    <a:pt x="61186" y="10966"/>
                  </a:cubicBezTo>
                  <a:cubicBezTo>
                    <a:pt x="60877" y="10966"/>
                    <a:pt x="60615" y="10716"/>
                    <a:pt x="60615" y="10406"/>
                  </a:cubicBezTo>
                  <a:cubicBezTo>
                    <a:pt x="60639" y="10097"/>
                    <a:pt x="60877" y="9835"/>
                    <a:pt x="61186" y="9835"/>
                  </a:cubicBezTo>
                  <a:close/>
                  <a:moveTo>
                    <a:pt x="64925" y="9835"/>
                  </a:moveTo>
                  <a:cubicBezTo>
                    <a:pt x="65234" y="9835"/>
                    <a:pt x="65485" y="10097"/>
                    <a:pt x="65485" y="10406"/>
                  </a:cubicBezTo>
                  <a:cubicBezTo>
                    <a:pt x="65485" y="10716"/>
                    <a:pt x="65234" y="10966"/>
                    <a:pt x="64925" y="10966"/>
                  </a:cubicBezTo>
                  <a:cubicBezTo>
                    <a:pt x="64603" y="10966"/>
                    <a:pt x="64353" y="10716"/>
                    <a:pt x="64353" y="10406"/>
                  </a:cubicBezTo>
                  <a:cubicBezTo>
                    <a:pt x="64353" y="10097"/>
                    <a:pt x="64603" y="9835"/>
                    <a:pt x="64925" y="9835"/>
                  </a:cubicBezTo>
                  <a:close/>
                  <a:moveTo>
                    <a:pt x="68640" y="9835"/>
                  </a:moveTo>
                  <a:cubicBezTo>
                    <a:pt x="68937" y="9835"/>
                    <a:pt x="69211" y="10097"/>
                    <a:pt x="69211" y="10406"/>
                  </a:cubicBezTo>
                  <a:cubicBezTo>
                    <a:pt x="69211" y="10704"/>
                    <a:pt x="68949" y="10966"/>
                    <a:pt x="68640" y="10966"/>
                  </a:cubicBezTo>
                  <a:cubicBezTo>
                    <a:pt x="68330" y="10966"/>
                    <a:pt x="68080" y="10716"/>
                    <a:pt x="68080" y="10406"/>
                  </a:cubicBezTo>
                  <a:cubicBezTo>
                    <a:pt x="68092" y="10097"/>
                    <a:pt x="68330" y="9835"/>
                    <a:pt x="68640" y="9835"/>
                  </a:cubicBezTo>
                  <a:close/>
                  <a:moveTo>
                    <a:pt x="72366" y="9835"/>
                  </a:moveTo>
                  <a:cubicBezTo>
                    <a:pt x="72676" y="9835"/>
                    <a:pt x="72926" y="10097"/>
                    <a:pt x="72926" y="10406"/>
                  </a:cubicBezTo>
                  <a:cubicBezTo>
                    <a:pt x="72926" y="10716"/>
                    <a:pt x="72676" y="10966"/>
                    <a:pt x="72366" y="10966"/>
                  </a:cubicBezTo>
                  <a:cubicBezTo>
                    <a:pt x="72045" y="10966"/>
                    <a:pt x="71795" y="10716"/>
                    <a:pt x="71795" y="10406"/>
                  </a:cubicBezTo>
                  <a:cubicBezTo>
                    <a:pt x="71807" y="10097"/>
                    <a:pt x="72069" y="9835"/>
                    <a:pt x="72366" y="9835"/>
                  </a:cubicBezTo>
                  <a:close/>
                  <a:moveTo>
                    <a:pt x="76093" y="9835"/>
                  </a:moveTo>
                  <a:cubicBezTo>
                    <a:pt x="76391" y="9835"/>
                    <a:pt x="76664" y="10097"/>
                    <a:pt x="76664" y="10406"/>
                  </a:cubicBezTo>
                  <a:cubicBezTo>
                    <a:pt x="76664" y="10704"/>
                    <a:pt x="76403" y="10966"/>
                    <a:pt x="76093" y="10966"/>
                  </a:cubicBezTo>
                  <a:cubicBezTo>
                    <a:pt x="75795" y="10966"/>
                    <a:pt x="75533" y="10716"/>
                    <a:pt x="75533" y="10406"/>
                  </a:cubicBezTo>
                  <a:cubicBezTo>
                    <a:pt x="75533" y="10097"/>
                    <a:pt x="75783" y="9835"/>
                    <a:pt x="76093" y="9835"/>
                  </a:cubicBezTo>
                  <a:close/>
                  <a:moveTo>
                    <a:pt x="79712" y="9835"/>
                  </a:moveTo>
                  <a:cubicBezTo>
                    <a:pt x="80010" y="9835"/>
                    <a:pt x="80284" y="10097"/>
                    <a:pt x="80284" y="10406"/>
                  </a:cubicBezTo>
                  <a:cubicBezTo>
                    <a:pt x="80284" y="10704"/>
                    <a:pt x="80022" y="10966"/>
                    <a:pt x="79712" y="10966"/>
                  </a:cubicBezTo>
                  <a:cubicBezTo>
                    <a:pt x="79403" y="10966"/>
                    <a:pt x="79153" y="10716"/>
                    <a:pt x="79153" y="10406"/>
                  </a:cubicBezTo>
                  <a:cubicBezTo>
                    <a:pt x="79165" y="10097"/>
                    <a:pt x="79403" y="9835"/>
                    <a:pt x="79712" y="9835"/>
                  </a:cubicBezTo>
                  <a:close/>
                  <a:moveTo>
                    <a:pt x="83451" y="9835"/>
                  </a:moveTo>
                  <a:cubicBezTo>
                    <a:pt x="83761" y="9835"/>
                    <a:pt x="84011" y="10097"/>
                    <a:pt x="84011" y="10406"/>
                  </a:cubicBezTo>
                  <a:cubicBezTo>
                    <a:pt x="84011" y="10716"/>
                    <a:pt x="83761" y="10966"/>
                    <a:pt x="83451" y="10966"/>
                  </a:cubicBezTo>
                  <a:cubicBezTo>
                    <a:pt x="83141" y="10966"/>
                    <a:pt x="82880" y="10716"/>
                    <a:pt x="82880" y="10406"/>
                  </a:cubicBezTo>
                  <a:cubicBezTo>
                    <a:pt x="82880" y="10097"/>
                    <a:pt x="83141" y="9835"/>
                    <a:pt x="83451" y="9835"/>
                  </a:cubicBezTo>
                  <a:close/>
                  <a:moveTo>
                    <a:pt x="87166" y="9835"/>
                  </a:moveTo>
                  <a:cubicBezTo>
                    <a:pt x="87463" y="9835"/>
                    <a:pt x="87737" y="10097"/>
                    <a:pt x="87737" y="10406"/>
                  </a:cubicBezTo>
                  <a:cubicBezTo>
                    <a:pt x="87737" y="10704"/>
                    <a:pt x="87475" y="10966"/>
                    <a:pt x="87166" y="10966"/>
                  </a:cubicBezTo>
                  <a:cubicBezTo>
                    <a:pt x="86856" y="10966"/>
                    <a:pt x="86606" y="10716"/>
                    <a:pt x="86606" y="10406"/>
                  </a:cubicBezTo>
                  <a:cubicBezTo>
                    <a:pt x="86618" y="10097"/>
                    <a:pt x="86856" y="9835"/>
                    <a:pt x="87166" y="9835"/>
                  </a:cubicBezTo>
                  <a:close/>
                  <a:moveTo>
                    <a:pt x="90904" y="9835"/>
                  </a:moveTo>
                  <a:cubicBezTo>
                    <a:pt x="91214" y="9835"/>
                    <a:pt x="91464" y="10097"/>
                    <a:pt x="91464" y="10406"/>
                  </a:cubicBezTo>
                  <a:cubicBezTo>
                    <a:pt x="91464" y="10716"/>
                    <a:pt x="91214" y="10966"/>
                    <a:pt x="90904" y="10966"/>
                  </a:cubicBezTo>
                  <a:cubicBezTo>
                    <a:pt x="90595" y="10966"/>
                    <a:pt x="90345" y="10716"/>
                    <a:pt x="90345" y="10406"/>
                  </a:cubicBezTo>
                  <a:cubicBezTo>
                    <a:pt x="90345" y="10097"/>
                    <a:pt x="90595" y="9835"/>
                    <a:pt x="90904" y="9835"/>
                  </a:cubicBezTo>
                  <a:close/>
                  <a:moveTo>
                    <a:pt x="94631" y="9835"/>
                  </a:moveTo>
                  <a:cubicBezTo>
                    <a:pt x="94929" y="9835"/>
                    <a:pt x="95191" y="10097"/>
                    <a:pt x="95191" y="10406"/>
                  </a:cubicBezTo>
                  <a:cubicBezTo>
                    <a:pt x="95191" y="10704"/>
                    <a:pt x="94941" y="10966"/>
                    <a:pt x="94631" y="10966"/>
                  </a:cubicBezTo>
                  <a:cubicBezTo>
                    <a:pt x="94310" y="10966"/>
                    <a:pt x="94060" y="10716"/>
                    <a:pt x="94060" y="10406"/>
                  </a:cubicBezTo>
                  <a:cubicBezTo>
                    <a:pt x="94071" y="10097"/>
                    <a:pt x="94310" y="9835"/>
                    <a:pt x="94631" y="9835"/>
                  </a:cubicBezTo>
                  <a:close/>
                  <a:moveTo>
                    <a:pt x="98346" y="9835"/>
                  </a:moveTo>
                  <a:cubicBezTo>
                    <a:pt x="98655" y="9835"/>
                    <a:pt x="98905" y="10097"/>
                    <a:pt x="98905" y="10406"/>
                  </a:cubicBezTo>
                  <a:cubicBezTo>
                    <a:pt x="98905" y="10716"/>
                    <a:pt x="98655" y="10966"/>
                    <a:pt x="98346" y="10966"/>
                  </a:cubicBezTo>
                  <a:cubicBezTo>
                    <a:pt x="98036" y="10966"/>
                    <a:pt x="97786" y="10716"/>
                    <a:pt x="97786" y="10406"/>
                  </a:cubicBezTo>
                  <a:cubicBezTo>
                    <a:pt x="97798" y="10097"/>
                    <a:pt x="98036" y="9835"/>
                    <a:pt x="98346" y="9835"/>
                  </a:cubicBezTo>
                  <a:close/>
                  <a:moveTo>
                    <a:pt x="102084" y="9835"/>
                  </a:moveTo>
                  <a:cubicBezTo>
                    <a:pt x="102382" y="9835"/>
                    <a:pt x="102644" y="10097"/>
                    <a:pt x="102644" y="10406"/>
                  </a:cubicBezTo>
                  <a:cubicBezTo>
                    <a:pt x="102644" y="10704"/>
                    <a:pt x="102394" y="10966"/>
                    <a:pt x="102084" y="10966"/>
                  </a:cubicBezTo>
                  <a:cubicBezTo>
                    <a:pt x="101787" y="10966"/>
                    <a:pt x="101513" y="10716"/>
                    <a:pt x="101513" y="10406"/>
                  </a:cubicBezTo>
                  <a:cubicBezTo>
                    <a:pt x="101513" y="10097"/>
                    <a:pt x="101775" y="9835"/>
                    <a:pt x="102084" y="9835"/>
                  </a:cubicBezTo>
                  <a:close/>
                  <a:moveTo>
                    <a:pt x="105799" y="9835"/>
                  </a:moveTo>
                  <a:cubicBezTo>
                    <a:pt x="106121" y="9835"/>
                    <a:pt x="106371" y="10097"/>
                    <a:pt x="106371" y="10406"/>
                  </a:cubicBezTo>
                  <a:cubicBezTo>
                    <a:pt x="106371" y="10716"/>
                    <a:pt x="106109" y="10966"/>
                    <a:pt x="105799" y="10966"/>
                  </a:cubicBezTo>
                  <a:cubicBezTo>
                    <a:pt x="105490" y="10966"/>
                    <a:pt x="105239" y="10716"/>
                    <a:pt x="105239" y="10406"/>
                  </a:cubicBezTo>
                  <a:cubicBezTo>
                    <a:pt x="105251" y="10097"/>
                    <a:pt x="105490" y="9835"/>
                    <a:pt x="105799" y="9835"/>
                  </a:cubicBezTo>
                  <a:close/>
                  <a:moveTo>
                    <a:pt x="109538" y="9835"/>
                  </a:moveTo>
                  <a:cubicBezTo>
                    <a:pt x="109835" y="9835"/>
                    <a:pt x="110109" y="10097"/>
                    <a:pt x="110109" y="10406"/>
                  </a:cubicBezTo>
                  <a:cubicBezTo>
                    <a:pt x="110109" y="10704"/>
                    <a:pt x="109847" y="10966"/>
                    <a:pt x="109538" y="10966"/>
                  </a:cubicBezTo>
                  <a:cubicBezTo>
                    <a:pt x="109228" y="10966"/>
                    <a:pt x="108978" y="10716"/>
                    <a:pt x="108978" y="10406"/>
                  </a:cubicBezTo>
                  <a:cubicBezTo>
                    <a:pt x="108978" y="10097"/>
                    <a:pt x="109228" y="9835"/>
                    <a:pt x="109538" y="9835"/>
                  </a:cubicBezTo>
                  <a:close/>
                  <a:moveTo>
                    <a:pt x="113264" y="9835"/>
                  </a:moveTo>
                  <a:cubicBezTo>
                    <a:pt x="113574" y="9835"/>
                    <a:pt x="113824" y="10097"/>
                    <a:pt x="113824" y="10406"/>
                  </a:cubicBezTo>
                  <a:cubicBezTo>
                    <a:pt x="113824" y="10716"/>
                    <a:pt x="113574" y="10966"/>
                    <a:pt x="113264" y="10966"/>
                  </a:cubicBezTo>
                  <a:cubicBezTo>
                    <a:pt x="112943" y="10966"/>
                    <a:pt x="112693" y="10716"/>
                    <a:pt x="112693" y="10406"/>
                  </a:cubicBezTo>
                  <a:cubicBezTo>
                    <a:pt x="112705" y="10097"/>
                    <a:pt x="112943" y="9835"/>
                    <a:pt x="113264" y="9835"/>
                  </a:cubicBezTo>
                  <a:close/>
                  <a:moveTo>
                    <a:pt x="116991" y="9835"/>
                  </a:moveTo>
                  <a:cubicBezTo>
                    <a:pt x="117289" y="9835"/>
                    <a:pt x="117562" y="10097"/>
                    <a:pt x="117562" y="10406"/>
                  </a:cubicBezTo>
                  <a:cubicBezTo>
                    <a:pt x="117562" y="10704"/>
                    <a:pt x="117312" y="10966"/>
                    <a:pt x="116991" y="10966"/>
                  </a:cubicBezTo>
                  <a:cubicBezTo>
                    <a:pt x="116681" y="10966"/>
                    <a:pt x="116431" y="10716"/>
                    <a:pt x="116431" y="10406"/>
                  </a:cubicBezTo>
                  <a:cubicBezTo>
                    <a:pt x="116431" y="10097"/>
                    <a:pt x="116681" y="9835"/>
                    <a:pt x="116991" y="9835"/>
                  </a:cubicBezTo>
                  <a:close/>
                  <a:moveTo>
                    <a:pt x="120718" y="9835"/>
                  </a:moveTo>
                  <a:cubicBezTo>
                    <a:pt x="121027" y="9835"/>
                    <a:pt x="121277" y="10097"/>
                    <a:pt x="121277" y="10406"/>
                  </a:cubicBezTo>
                  <a:cubicBezTo>
                    <a:pt x="121277" y="10716"/>
                    <a:pt x="121027" y="10966"/>
                    <a:pt x="120718" y="10966"/>
                  </a:cubicBezTo>
                  <a:cubicBezTo>
                    <a:pt x="120408" y="10966"/>
                    <a:pt x="120146" y="10716"/>
                    <a:pt x="120146" y="10406"/>
                  </a:cubicBezTo>
                  <a:cubicBezTo>
                    <a:pt x="120170" y="10097"/>
                    <a:pt x="120420" y="9835"/>
                    <a:pt x="120718" y="9835"/>
                  </a:cubicBezTo>
                  <a:close/>
                  <a:moveTo>
                    <a:pt x="124456" y="9835"/>
                  </a:moveTo>
                  <a:cubicBezTo>
                    <a:pt x="124754" y="9835"/>
                    <a:pt x="125016" y="10097"/>
                    <a:pt x="125016" y="10406"/>
                  </a:cubicBezTo>
                  <a:cubicBezTo>
                    <a:pt x="125016" y="10704"/>
                    <a:pt x="124766" y="10966"/>
                    <a:pt x="124456" y="10966"/>
                  </a:cubicBezTo>
                  <a:cubicBezTo>
                    <a:pt x="124135" y="10966"/>
                    <a:pt x="123885" y="10716"/>
                    <a:pt x="123885" y="10406"/>
                  </a:cubicBezTo>
                  <a:cubicBezTo>
                    <a:pt x="123885" y="10097"/>
                    <a:pt x="124135" y="9835"/>
                    <a:pt x="124456" y="9835"/>
                  </a:cubicBezTo>
                  <a:close/>
                  <a:moveTo>
                    <a:pt x="128171" y="9835"/>
                  </a:moveTo>
                  <a:cubicBezTo>
                    <a:pt x="128480" y="9835"/>
                    <a:pt x="128742" y="10097"/>
                    <a:pt x="128742" y="10406"/>
                  </a:cubicBezTo>
                  <a:cubicBezTo>
                    <a:pt x="128742" y="10716"/>
                    <a:pt x="128480" y="10966"/>
                    <a:pt x="128171" y="10966"/>
                  </a:cubicBezTo>
                  <a:cubicBezTo>
                    <a:pt x="127861" y="10966"/>
                    <a:pt x="127611" y="10716"/>
                    <a:pt x="127611" y="10406"/>
                  </a:cubicBezTo>
                  <a:cubicBezTo>
                    <a:pt x="127611" y="10097"/>
                    <a:pt x="127861" y="9835"/>
                    <a:pt x="128171" y="9835"/>
                  </a:cubicBezTo>
                  <a:close/>
                  <a:moveTo>
                    <a:pt x="131898" y="9835"/>
                  </a:moveTo>
                  <a:cubicBezTo>
                    <a:pt x="132195" y="9835"/>
                    <a:pt x="132457" y="10097"/>
                    <a:pt x="132457" y="10406"/>
                  </a:cubicBezTo>
                  <a:cubicBezTo>
                    <a:pt x="132457" y="10704"/>
                    <a:pt x="132207" y="10966"/>
                    <a:pt x="131898" y="10966"/>
                  </a:cubicBezTo>
                  <a:cubicBezTo>
                    <a:pt x="131600" y="10966"/>
                    <a:pt x="131326" y="10716"/>
                    <a:pt x="131326" y="10406"/>
                  </a:cubicBezTo>
                  <a:cubicBezTo>
                    <a:pt x="131338" y="10097"/>
                    <a:pt x="131576" y="9835"/>
                    <a:pt x="131898" y="9835"/>
                  </a:cubicBezTo>
                  <a:close/>
                  <a:moveTo>
                    <a:pt x="3405" y="11692"/>
                  </a:moveTo>
                  <a:cubicBezTo>
                    <a:pt x="3703" y="11692"/>
                    <a:pt x="3977" y="11954"/>
                    <a:pt x="3977" y="12263"/>
                  </a:cubicBezTo>
                  <a:cubicBezTo>
                    <a:pt x="3977" y="12561"/>
                    <a:pt x="3727" y="12823"/>
                    <a:pt x="3405" y="12823"/>
                  </a:cubicBezTo>
                  <a:cubicBezTo>
                    <a:pt x="3096" y="12823"/>
                    <a:pt x="2846" y="12573"/>
                    <a:pt x="2846" y="12263"/>
                  </a:cubicBezTo>
                  <a:cubicBezTo>
                    <a:pt x="2858" y="11954"/>
                    <a:pt x="3096" y="11692"/>
                    <a:pt x="3405" y="11692"/>
                  </a:cubicBezTo>
                  <a:close/>
                  <a:moveTo>
                    <a:pt x="7132" y="11692"/>
                  </a:moveTo>
                  <a:cubicBezTo>
                    <a:pt x="7430" y="11692"/>
                    <a:pt x="7692" y="11954"/>
                    <a:pt x="7692" y="12263"/>
                  </a:cubicBezTo>
                  <a:cubicBezTo>
                    <a:pt x="7692" y="12561"/>
                    <a:pt x="7442" y="12823"/>
                    <a:pt x="7132" y="12823"/>
                  </a:cubicBezTo>
                  <a:cubicBezTo>
                    <a:pt x="6834" y="12823"/>
                    <a:pt x="6560" y="12573"/>
                    <a:pt x="6560" y="12263"/>
                  </a:cubicBezTo>
                  <a:cubicBezTo>
                    <a:pt x="6584" y="11954"/>
                    <a:pt x="6822" y="11692"/>
                    <a:pt x="7132" y="11692"/>
                  </a:cubicBezTo>
                  <a:close/>
                  <a:moveTo>
                    <a:pt x="10871" y="11692"/>
                  </a:moveTo>
                  <a:cubicBezTo>
                    <a:pt x="11168" y="11692"/>
                    <a:pt x="11430" y="11954"/>
                    <a:pt x="11430" y="12263"/>
                  </a:cubicBezTo>
                  <a:cubicBezTo>
                    <a:pt x="11430" y="12561"/>
                    <a:pt x="11180" y="12823"/>
                    <a:pt x="10871" y="12823"/>
                  </a:cubicBezTo>
                  <a:cubicBezTo>
                    <a:pt x="10573" y="12823"/>
                    <a:pt x="10299" y="12573"/>
                    <a:pt x="10299" y="12263"/>
                  </a:cubicBezTo>
                  <a:cubicBezTo>
                    <a:pt x="10299" y="11954"/>
                    <a:pt x="10549" y="11692"/>
                    <a:pt x="10871" y="11692"/>
                  </a:cubicBezTo>
                  <a:close/>
                  <a:moveTo>
                    <a:pt x="14585" y="11692"/>
                  </a:moveTo>
                  <a:cubicBezTo>
                    <a:pt x="14883" y="11692"/>
                    <a:pt x="15157" y="11954"/>
                    <a:pt x="15157" y="12263"/>
                  </a:cubicBezTo>
                  <a:cubicBezTo>
                    <a:pt x="15157" y="12561"/>
                    <a:pt x="14895" y="12823"/>
                    <a:pt x="14585" y="12823"/>
                  </a:cubicBezTo>
                  <a:cubicBezTo>
                    <a:pt x="14288" y="12823"/>
                    <a:pt x="14014" y="12573"/>
                    <a:pt x="14014" y="12263"/>
                  </a:cubicBezTo>
                  <a:cubicBezTo>
                    <a:pt x="14038" y="11954"/>
                    <a:pt x="14276" y="11692"/>
                    <a:pt x="14585" y="11692"/>
                  </a:cubicBezTo>
                  <a:close/>
                  <a:moveTo>
                    <a:pt x="18324" y="11692"/>
                  </a:moveTo>
                  <a:cubicBezTo>
                    <a:pt x="18622" y="11692"/>
                    <a:pt x="18883" y="11954"/>
                    <a:pt x="18883" y="12263"/>
                  </a:cubicBezTo>
                  <a:cubicBezTo>
                    <a:pt x="18883" y="12561"/>
                    <a:pt x="18633" y="12823"/>
                    <a:pt x="18324" y="12823"/>
                  </a:cubicBezTo>
                  <a:cubicBezTo>
                    <a:pt x="18026" y="12823"/>
                    <a:pt x="17752" y="12573"/>
                    <a:pt x="17752" y="12263"/>
                  </a:cubicBezTo>
                  <a:cubicBezTo>
                    <a:pt x="17752" y="11954"/>
                    <a:pt x="18014" y="11692"/>
                    <a:pt x="18324" y="11692"/>
                  </a:cubicBezTo>
                  <a:close/>
                  <a:moveTo>
                    <a:pt x="22039" y="11692"/>
                  </a:moveTo>
                  <a:cubicBezTo>
                    <a:pt x="22336" y="11692"/>
                    <a:pt x="22610" y="11954"/>
                    <a:pt x="22610" y="12263"/>
                  </a:cubicBezTo>
                  <a:cubicBezTo>
                    <a:pt x="22610" y="12561"/>
                    <a:pt x="22360" y="12823"/>
                    <a:pt x="22039" y="12823"/>
                  </a:cubicBezTo>
                  <a:cubicBezTo>
                    <a:pt x="21729" y="12823"/>
                    <a:pt x="21479" y="12573"/>
                    <a:pt x="21479" y="12263"/>
                  </a:cubicBezTo>
                  <a:cubicBezTo>
                    <a:pt x="21491" y="11954"/>
                    <a:pt x="21729" y="11692"/>
                    <a:pt x="22039" y="11692"/>
                  </a:cubicBezTo>
                  <a:close/>
                  <a:moveTo>
                    <a:pt x="25777" y="11692"/>
                  </a:moveTo>
                  <a:cubicBezTo>
                    <a:pt x="26075" y="11692"/>
                    <a:pt x="26349" y="11954"/>
                    <a:pt x="26349" y="12263"/>
                  </a:cubicBezTo>
                  <a:cubicBezTo>
                    <a:pt x="26349" y="12561"/>
                    <a:pt x="26087" y="12823"/>
                    <a:pt x="25777" y="12823"/>
                  </a:cubicBezTo>
                  <a:cubicBezTo>
                    <a:pt x="25468" y="12823"/>
                    <a:pt x="25206" y="12573"/>
                    <a:pt x="25206" y="12263"/>
                  </a:cubicBezTo>
                  <a:cubicBezTo>
                    <a:pt x="25218" y="11954"/>
                    <a:pt x="25468" y="11692"/>
                    <a:pt x="25777" y="11692"/>
                  </a:cubicBezTo>
                  <a:close/>
                  <a:moveTo>
                    <a:pt x="29504" y="11692"/>
                  </a:moveTo>
                  <a:cubicBezTo>
                    <a:pt x="29801" y="11692"/>
                    <a:pt x="30063" y="11954"/>
                    <a:pt x="30063" y="12263"/>
                  </a:cubicBezTo>
                  <a:cubicBezTo>
                    <a:pt x="30063" y="12561"/>
                    <a:pt x="29813" y="12823"/>
                    <a:pt x="29504" y="12823"/>
                  </a:cubicBezTo>
                  <a:cubicBezTo>
                    <a:pt x="29182" y="12823"/>
                    <a:pt x="28932" y="12573"/>
                    <a:pt x="28932" y="12263"/>
                  </a:cubicBezTo>
                  <a:cubicBezTo>
                    <a:pt x="28944" y="11954"/>
                    <a:pt x="29182" y="11692"/>
                    <a:pt x="29504" y="11692"/>
                  </a:cubicBezTo>
                  <a:close/>
                  <a:moveTo>
                    <a:pt x="33230" y="11692"/>
                  </a:moveTo>
                  <a:cubicBezTo>
                    <a:pt x="33528" y="11692"/>
                    <a:pt x="33802" y="11954"/>
                    <a:pt x="33802" y="12263"/>
                  </a:cubicBezTo>
                  <a:cubicBezTo>
                    <a:pt x="33802" y="12561"/>
                    <a:pt x="33552" y="12823"/>
                    <a:pt x="33230" y="12823"/>
                  </a:cubicBezTo>
                  <a:cubicBezTo>
                    <a:pt x="32921" y="12823"/>
                    <a:pt x="32671" y="12573"/>
                    <a:pt x="32671" y="12263"/>
                  </a:cubicBezTo>
                  <a:cubicBezTo>
                    <a:pt x="32671" y="11954"/>
                    <a:pt x="32921" y="11692"/>
                    <a:pt x="33230" y="11692"/>
                  </a:cubicBezTo>
                  <a:close/>
                  <a:moveTo>
                    <a:pt x="36957" y="11692"/>
                  </a:moveTo>
                  <a:cubicBezTo>
                    <a:pt x="37255" y="11692"/>
                    <a:pt x="37517" y="11954"/>
                    <a:pt x="37517" y="12263"/>
                  </a:cubicBezTo>
                  <a:cubicBezTo>
                    <a:pt x="37517" y="12561"/>
                    <a:pt x="37267" y="12823"/>
                    <a:pt x="36957" y="12823"/>
                  </a:cubicBezTo>
                  <a:cubicBezTo>
                    <a:pt x="36648" y="12823"/>
                    <a:pt x="36386" y="12573"/>
                    <a:pt x="36386" y="12263"/>
                  </a:cubicBezTo>
                  <a:cubicBezTo>
                    <a:pt x="36409" y="11954"/>
                    <a:pt x="36648" y="11692"/>
                    <a:pt x="36957" y="11692"/>
                  </a:cubicBezTo>
                  <a:close/>
                  <a:moveTo>
                    <a:pt x="40672" y="11692"/>
                  </a:moveTo>
                  <a:cubicBezTo>
                    <a:pt x="40970" y="11692"/>
                    <a:pt x="41243" y="11954"/>
                    <a:pt x="41243" y="12263"/>
                  </a:cubicBezTo>
                  <a:cubicBezTo>
                    <a:pt x="41243" y="12561"/>
                    <a:pt x="40993" y="12823"/>
                    <a:pt x="40672" y="12823"/>
                  </a:cubicBezTo>
                  <a:cubicBezTo>
                    <a:pt x="40374" y="12823"/>
                    <a:pt x="40112" y="12573"/>
                    <a:pt x="40112" y="12263"/>
                  </a:cubicBezTo>
                  <a:cubicBezTo>
                    <a:pt x="40124" y="11954"/>
                    <a:pt x="40362" y="11692"/>
                    <a:pt x="40672" y="11692"/>
                  </a:cubicBezTo>
                  <a:close/>
                  <a:moveTo>
                    <a:pt x="44410" y="11692"/>
                  </a:moveTo>
                  <a:cubicBezTo>
                    <a:pt x="44708" y="11692"/>
                    <a:pt x="44982" y="11954"/>
                    <a:pt x="44982" y="12263"/>
                  </a:cubicBezTo>
                  <a:cubicBezTo>
                    <a:pt x="44982" y="12561"/>
                    <a:pt x="44720" y="12823"/>
                    <a:pt x="44410" y="12823"/>
                  </a:cubicBezTo>
                  <a:cubicBezTo>
                    <a:pt x="44113" y="12823"/>
                    <a:pt x="43851" y="12573"/>
                    <a:pt x="43851" y="12263"/>
                  </a:cubicBezTo>
                  <a:cubicBezTo>
                    <a:pt x="43851" y="11954"/>
                    <a:pt x="44101" y="11692"/>
                    <a:pt x="44410" y="11692"/>
                  </a:cubicBezTo>
                  <a:close/>
                  <a:moveTo>
                    <a:pt x="48137" y="11692"/>
                  </a:moveTo>
                  <a:cubicBezTo>
                    <a:pt x="48435" y="11692"/>
                    <a:pt x="48697" y="11954"/>
                    <a:pt x="48697" y="12263"/>
                  </a:cubicBezTo>
                  <a:cubicBezTo>
                    <a:pt x="48697" y="12561"/>
                    <a:pt x="48447" y="12823"/>
                    <a:pt x="48137" y="12823"/>
                  </a:cubicBezTo>
                  <a:cubicBezTo>
                    <a:pt x="47839" y="12823"/>
                    <a:pt x="47566" y="12573"/>
                    <a:pt x="47566" y="12263"/>
                  </a:cubicBezTo>
                  <a:cubicBezTo>
                    <a:pt x="47578" y="11954"/>
                    <a:pt x="47839" y="11692"/>
                    <a:pt x="48137" y="11692"/>
                  </a:cubicBezTo>
                  <a:close/>
                  <a:moveTo>
                    <a:pt x="51864" y="11692"/>
                  </a:moveTo>
                  <a:cubicBezTo>
                    <a:pt x="52161" y="11692"/>
                    <a:pt x="52435" y="11954"/>
                    <a:pt x="52435" y="12263"/>
                  </a:cubicBezTo>
                  <a:cubicBezTo>
                    <a:pt x="52435" y="12561"/>
                    <a:pt x="52185" y="12823"/>
                    <a:pt x="51864" y="12823"/>
                  </a:cubicBezTo>
                  <a:cubicBezTo>
                    <a:pt x="51566" y="12823"/>
                    <a:pt x="51304" y="12573"/>
                    <a:pt x="51304" y="12263"/>
                  </a:cubicBezTo>
                  <a:cubicBezTo>
                    <a:pt x="51304" y="11954"/>
                    <a:pt x="51554" y="11692"/>
                    <a:pt x="51864" y="11692"/>
                  </a:cubicBezTo>
                  <a:close/>
                  <a:moveTo>
                    <a:pt x="55602" y="11692"/>
                  </a:moveTo>
                  <a:cubicBezTo>
                    <a:pt x="55900" y="11692"/>
                    <a:pt x="56174" y="11954"/>
                    <a:pt x="56174" y="12263"/>
                  </a:cubicBezTo>
                  <a:cubicBezTo>
                    <a:pt x="56174" y="12561"/>
                    <a:pt x="55912" y="12823"/>
                    <a:pt x="55602" y="12823"/>
                  </a:cubicBezTo>
                  <a:cubicBezTo>
                    <a:pt x="55293" y="12823"/>
                    <a:pt x="55043" y="12573"/>
                    <a:pt x="55043" y="12263"/>
                  </a:cubicBezTo>
                  <a:cubicBezTo>
                    <a:pt x="55043" y="11954"/>
                    <a:pt x="55293" y="11692"/>
                    <a:pt x="55602" y="11692"/>
                  </a:cubicBezTo>
                  <a:close/>
                  <a:moveTo>
                    <a:pt x="59329" y="11692"/>
                  </a:moveTo>
                  <a:cubicBezTo>
                    <a:pt x="59627" y="11692"/>
                    <a:pt x="59889" y="11954"/>
                    <a:pt x="59889" y="12263"/>
                  </a:cubicBezTo>
                  <a:cubicBezTo>
                    <a:pt x="59889" y="12561"/>
                    <a:pt x="59639" y="12823"/>
                    <a:pt x="59329" y="12823"/>
                  </a:cubicBezTo>
                  <a:cubicBezTo>
                    <a:pt x="59008" y="12823"/>
                    <a:pt x="58757" y="12573"/>
                    <a:pt x="58757" y="12263"/>
                  </a:cubicBezTo>
                  <a:cubicBezTo>
                    <a:pt x="58757" y="11954"/>
                    <a:pt x="59008" y="11692"/>
                    <a:pt x="59329" y="11692"/>
                  </a:cubicBezTo>
                  <a:close/>
                  <a:moveTo>
                    <a:pt x="63056" y="11692"/>
                  </a:moveTo>
                  <a:cubicBezTo>
                    <a:pt x="63353" y="11692"/>
                    <a:pt x="63627" y="11954"/>
                    <a:pt x="63627" y="12263"/>
                  </a:cubicBezTo>
                  <a:cubicBezTo>
                    <a:pt x="63627" y="12561"/>
                    <a:pt x="63377" y="12823"/>
                    <a:pt x="63056" y="12823"/>
                  </a:cubicBezTo>
                  <a:cubicBezTo>
                    <a:pt x="62746" y="12823"/>
                    <a:pt x="62496" y="12573"/>
                    <a:pt x="62496" y="12263"/>
                  </a:cubicBezTo>
                  <a:cubicBezTo>
                    <a:pt x="62496" y="11954"/>
                    <a:pt x="62746" y="11692"/>
                    <a:pt x="63056" y="11692"/>
                  </a:cubicBezTo>
                  <a:close/>
                  <a:moveTo>
                    <a:pt x="66782" y="11692"/>
                  </a:moveTo>
                  <a:cubicBezTo>
                    <a:pt x="67080" y="11692"/>
                    <a:pt x="67342" y="11954"/>
                    <a:pt x="67342" y="12263"/>
                  </a:cubicBezTo>
                  <a:cubicBezTo>
                    <a:pt x="67342" y="12561"/>
                    <a:pt x="67092" y="12823"/>
                    <a:pt x="66782" y="12823"/>
                  </a:cubicBezTo>
                  <a:cubicBezTo>
                    <a:pt x="66473" y="12823"/>
                    <a:pt x="66211" y="12573"/>
                    <a:pt x="66211" y="12263"/>
                  </a:cubicBezTo>
                  <a:cubicBezTo>
                    <a:pt x="66235" y="11954"/>
                    <a:pt x="66473" y="11692"/>
                    <a:pt x="66782" y="11692"/>
                  </a:cubicBezTo>
                  <a:close/>
                  <a:moveTo>
                    <a:pt x="70509" y="11692"/>
                  </a:moveTo>
                  <a:cubicBezTo>
                    <a:pt x="70807" y="11692"/>
                    <a:pt x="71080" y="11954"/>
                    <a:pt x="71080" y="12263"/>
                  </a:cubicBezTo>
                  <a:cubicBezTo>
                    <a:pt x="71080" y="12561"/>
                    <a:pt x="70830" y="12823"/>
                    <a:pt x="70509" y="12823"/>
                  </a:cubicBezTo>
                  <a:cubicBezTo>
                    <a:pt x="70199" y="12823"/>
                    <a:pt x="69949" y="12573"/>
                    <a:pt x="69949" y="12263"/>
                  </a:cubicBezTo>
                  <a:cubicBezTo>
                    <a:pt x="69949" y="11954"/>
                    <a:pt x="70199" y="11692"/>
                    <a:pt x="70509" y="11692"/>
                  </a:cubicBezTo>
                  <a:close/>
                  <a:moveTo>
                    <a:pt x="74236" y="11692"/>
                  </a:moveTo>
                  <a:cubicBezTo>
                    <a:pt x="74533" y="11692"/>
                    <a:pt x="74795" y="11954"/>
                    <a:pt x="74795" y="12263"/>
                  </a:cubicBezTo>
                  <a:cubicBezTo>
                    <a:pt x="74795" y="12561"/>
                    <a:pt x="74545" y="12823"/>
                    <a:pt x="74236" y="12823"/>
                  </a:cubicBezTo>
                  <a:cubicBezTo>
                    <a:pt x="73938" y="12823"/>
                    <a:pt x="73676" y="12573"/>
                    <a:pt x="73676" y="12263"/>
                  </a:cubicBezTo>
                  <a:cubicBezTo>
                    <a:pt x="73676" y="11954"/>
                    <a:pt x="73926" y="11692"/>
                    <a:pt x="74236" y="11692"/>
                  </a:cubicBezTo>
                  <a:close/>
                  <a:moveTo>
                    <a:pt x="77855" y="11692"/>
                  </a:moveTo>
                  <a:cubicBezTo>
                    <a:pt x="78153" y="11692"/>
                    <a:pt x="78415" y="11954"/>
                    <a:pt x="78415" y="12263"/>
                  </a:cubicBezTo>
                  <a:cubicBezTo>
                    <a:pt x="78415" y="12561"/>
                    <a:pt x="78165" y="12823"/>
                    <a:pt x="77855" y="12823"/>
                  </a:cubicBezTo>
                  <a:cubicBezTo>
                    <a:pt x="77546" y="12823"/>
                    <a:pt x="77284" y="12573"/>
                    <a:pt x="77284" y="12263"/>
                  </a:cubicBezTo>
                  <a:cubicBezTo>
                    <a:pt x="77284" y="11954"/>
                    <a:pt x="77546" y="11692"/>
                    <a:pt x="77855" y="11692"/>
                  </a:cubicBezTo>
                  <a:close/>
                  <a:moveTo>
                    <a:pt x="81570" y="11692"/>
                  </a:moveTo>
                  <a:cubicBezTo>
                    <a:pt x="81868" y="11692"/>
                    <a:pt x="82141" y="11954"/>
                    <a:pt x="82141" y="12263"/>
                  </a:cubicBezTo>
                  <a:cubicBezTo>
                    <a:pt x="82141" y="12561"/>
                    <a:pt x="81879" y="12823"/>
                    <a:pt x="81570" y="12823"/>
                  </a:cubicBezTo>
                  <a:cubicBezTo>
                    <a:pt x="81260" y="12823"/>
                    <a:pt x="81010" y="12573"/>
                    <a:pt x="81010" y="12263"/>
                  </a:cubicBezTo>
                  <a:cubicBezTo>
                    <a:pt x="81022" y="11954"/>
                    <a:pt x="81260" y="11692"/>
                    <a:pt x="81570" y="11692"/>
                  </a:cubicBezTo>
                  <a:close/>
                  <a:moveTo>
                    <a:pt x="85308" y="11692"/>
                  </a:moveTo>
                  <a:cubicBezTo>
                    <a:pt x="85606" y="11692"/>
                    <a:pt x="85880" y="11954"/>
                    <a:pt x="85880" y="12263"/>
                  </a:cubicBezTo>
                  <a:cubicBezTo>
                    <a:pt x="85880" y="12561"/>
                    <a:pt x="85618" y="12823"/>
                    <a:pt x="85308" y="12823"/>
                  </a:cubicBezTo>
                  <a:cubicBezTo>
                    <a:pt x="84999" y="12823"/>
                    <a:pt x="84749" y="12573"/>
                    <a:pt x="84749" y="12263"/>
                  </a:cubicBezTo>
                  <a:cubicBezTo>
                    <a:pt x="84749" y="11954"/>
                    <a:pt x="84999" y="11692"/>
                    <a:pt x="85308" y="11692"/>
                  </a:cubicBezTo>
                  <a:close/>
                  <a:moveTo>
                    <a:pt x="89035" y="11692"/>
                  </a:moveTo>
                  <a:cubicBezTo>
                    <a:pt x="89333" y="11692"/>
                    <a:pt x="89595" y="11954"/>
                    <a:pt x="89595" y="12263"/>
                  </a:cubicBezTo>
                  <a:cubicBezTo>
                    <a:pt x="89595" y="12561"/>
                    <a:pt x="89345" y="12823"/>
                    <a:pt x="89035" y="12823"/>
                  </a:cubicBezTo>
                  <a:cubicBezTo>
                    <a:pt x="88714" y="12823"/>
                    <a:pt x="88464" y="12573"/>
                    <a:pt x="88464" y="12263"/>
                  </a:cubicBezTo>
                  <a:cubicBezTo>
                    <a:pt x="88475" y="11954"/>
                    <a:pt x="88714" y="11692"/>
                    <a:pt x="89035" y="11692"/>
                  </a:cubicBezTo>
                  <a:close/>
                  <a:moveTo>
                    <a:pt x="92762" y="11692"/>
                  </a:moveTo>
                  <a:cubicBezTo>
                    <a:pt x="93059" y="11692"/>
                    <a:pt x="93333" y="11954"/>
                    <a:pt x="93333" y="12263"/>
                  </a:cubicBezTo>
                  <a:cubicBezTo>
                    <a:pt x="93333" y="12561"/>
                    <a:pt x="93071" y="12823"/>
                    <a:pt x="92762" y="12823"/>
                  </a:cubicBezTo>
                  <a:cubicBezTo>
                    <a:pt x="92452" y="12823"/>
                    <a:pt x="92202" y="12573"/>
                    <a:pt x="92202" y="12263"/>
                  </a:cubicBezTo>
                  <a:cubicBezTo>
                    <a:pt x="92202" y="11954"/>
                    <a:pt x="92452" y="11692"/>
                    <a:pt x="92762" y="11692"/>
                  </a:cubicBezTo>
                  <a:close/>
                  <a:moveTo>
                    <a:pt x="96488" y="11692"/>
                  </a:moveTo>
                  <a:cubicBezTo>
                    <a:pt x="96786" y="11692"/>
                    <a:pt x="97048" y="11954"/>
                    <a:pt x="97048" y="12263"/>
                  </a:cubicBezTo>
                  <a:cubicBezTo>
                    <a:pt x="97048" y="12561"/>
                    <a:pt x="96798" y="12823"/>
                    <a:pt x="96488" y="12823"/>
                  </a:cubicBezTo>
                  <a:cubicBezTo>
                    <a:pt x="96191" y="12823"/>
                    <a:pt x="95917" y="12573"/>
                    <a:pt x="95917" y="12263"/>
                  </a:cubicBezTo>
                  <a:cubicBezTo>
                    <a:pt x="95917" y="11954"/>
                    <a:pt x="96179" y="11692"/>
                    <a:pt x="96488" y="11692"/>
                  </a:cubicBezTo>
                  <a:close/>
                  <a:moveTo>
                    <a:pt x="100203" y="11692"/>
                  </a:moveTo>
                  <a:cubicBezTo>
                    <a:pt x="100501" y="11692"/>
                    <a:pt x="100775" y="11954"/>
                    <a:pt x="100775" y="12263"/>
                  </a:cubicBezTo>
                  <a:cubicBezTo>
                    <a:pt x="100775" y="12561"/>
                    <a:pt x="100513" y="12823"/>
                    <a:pt x="100203" y="12823"/>
                  </a:cubicBezTo>
                  <a:cubicBezTo>
                    <a:pt x="99905" y="12823"/>
                    <a:pt x="99644" y="12573"/>
                    <a:pt x="99644" y="12263"/>
                  </a:cubicBezTo>
                  <a:cubicBezTo>
                    <a:pt x="99655" y="11954"/>
                    <a:pt x="99894" y="11692"/>
                    <a:pt x="100203" y="11692"/>
                  </a:cubicBezTo>
                  <a:close/>
                  <a:moveTo>
                    <a:pt x="103942" y="11692"/>
                  </a:moveTo>
                  <a:cubicBezTo>
                    <a:pt x="104239" y="11692"/>
                    <a:pt x="104513" y="11954"/>
                    <a:pt x="104513" y="12263"/>
                  </a:cubicBezTo>
                  <a:cubicBezTo>
                    <a:pt x="104513" y="12561"/>
                    <a:pt x="104251" y="12823"/>
                    <a:pt x="103942" y="12823"/>
                  </a:cubicBezTo>
                  <a:cubicBezTo>
                    <a:pt x="103644" y="12823"/>
                    <a:pt x="103382" y="12573"/>
                    <a:pt x="103382" y="12263"/>
                  </a:cubicBezTo>
                  <a:cubicBezTo>
                    <a:pt x="103382" y="11954"/>
                    <a:pt x="103632" y="11692"/>
                    <a:pt x="103942" y="11692"/>
                  </a:cubicBezTo>
                  <a:close/>
                  <a:moveTo>
                    <a:pt x="107668" y="11692"/>
                  </a:moveTo>
                  <a:cubicBezTo>
                    <a:pt x="107966" y="11692"/>
                    <a:pt x="108228" y="11954"/>
                    <a:pt x="108228" y="12263"/>
                  </a:cubicBezTo>
                  <a:cubicBezTo>
                    <a:pt x="108228" y="12561"/>
                    <a:pt x="107978" y="12823"/>
                    <a:pt x="107668" y="12823"/>
                  </a:cubicBezTo>
                  <a:cubicBezTo>
                    <a:pt x="107371" y="12823"/>
                    <a:pt x="107097" y="12573"/>
                    <a:pt x="107097" y="12263"/>
                  </a:cubicBezTo>
                  <a:cubicBezTo>
                    <a:pt x="107109" y="11954"/>
                    <a:pt x="107347" y="11692"/>
                    <a:pt x="107668" y="11692"/>
                  </a:cubicBezTo>
                  <a:close/>
                  <a:moveTo>
                    <a:pt x="111395" y="11692"/>
                  </a:moveTo>
                  <a:cubicBezTo>
                    <a:pt x="111693" y="11692"/>
                    <a:pt x="111967" y="11954"/>
                    <a:pt x="111967" y="12263"/>
                  </a:cubicBezTo>
                  <a:cubicBezTo>
                    <a:pt x="111967" y="12561"/>
                    <a:pt x="111705" y="12823"/>
                    <a:pt x="111395" y="12823"/>
                  </a:cubicBezTo>
                  <a:cubicBezTo>
                    <a:pt x="111085" y="12823"/>
                    <a:pt x="110835" y="12573"/>
                    <a:pt x="110835" y="12263"/>
                  </a:cubicBezTo>
                  <a:cubicBezTo>
                    <a:pt x="110835" y="11954"/>
                    <a:pt x="111085" y="11692"/>
                    <a:pt x="111395" y="11692"/>
                  </a:cubicBezTo>
                  <a:close/>
                  <a:moveTo>
                    <a:pt x="115122" y="11692"/>
                  </a:moveTo>
                  <a:cubicBezTo>
                    <a:pt x="115419" y="11692"/>
                    <a:pt x="115681" y="11954"/>
                    <a:pt x="115681" y="12263"/>
                  </a:cubicBezTo>
                  <a:cubicBezTo>
                    <a:pt x="115681" y="12561"/>
                    <a:pt x="115431" y="12823"/>
                    <a:pt x="115122" y="12823"/>
                  </a:cubicBezTo>
                  <a:cubicBezTo>
                    <a:pt x="114812" y="12823"/>
                    <a:pt x="114550" y="12573"/>
                    <a:pt x="114550" y="12263"/>
                  </a:cubicBezTo>
                  <a:cubicBezTo>
                    <a:pt x="114574" y="11954"/>
                    <a:pt x="114812" y="11692"/>
                    <a:pt x="115122" y="11692"/>
                  </a:cubicBezTo>
                  <a:close/>
                  <a:moveTo>
                    <a:pt x="118860" y="11692"/>
                  </a:moveTo>
                  <a:cubicBezTo>
                    <a:pt x="119158" y="11692"/>
                    <a:pt x="119420" y="11954"/>
                    <a:pt x="119420" y="12263"/>
                  </a:cubicBezTo>
                  <a:cubicBezTo>
                    <a:pt x="119420" y="12561"/>
                    <a:pt x="119170" y="12823"/>
                    <a:pt x="118860" y="12823"/>
                  </a:cubicBezTo>
                  <a:cubicBezTo>
                    <a:pt x="118539" y="12823"/>
                    <a:pt x="118289" y="12573"/>
                    <a:pt x="118289" y="12263"/>
                  </a:cubicBezTo>
                  <a:cubicBezTo>
                    <a:pt x="118289" y="11954"/>
                    <a:pt x="118539" y="11692"/>
                    <a:pt x="118860" y="11692"/>
                  </a:cubicBezTo>
                  <a:close/>
                  <a:moveTo>
                    <a:pt x="122575" y="11692"/>
                  </a:moveTo>
                  <a:cubicBezTo>
                    <a:pt x="122873" y="11692"/>
                    <a:pt x="123146" y="11954"/>
                    <a:pt x="123146" y="12263"/>
                  </a:cubicBezTo>
                  <a:cubicBezTo>
                    <a:pt x="123146" y="12561"/>
                    <a:pt x="122885" y="12823"/>
                    <a:pt x="122575" y="12823"/>
                  </a:cubicBezTo>
                  <a:cubicBezTo>
                    <a:pt x="122265" y="12823"/>
                    <a:pt x="122015" y="12573"/>
                    <a:pt x="122015" y="12263"/>
                  </a:cubicBezTo>
                  <a:cubicBezTo>
                    <a:pt x="122027" y="11954"/>
                    <a:pt x="122277" y="11692"/>
                    <a:pt x="122575" y="11692"/>
                  </a:cubicBezTo>
                  <a:close/>
                  <a:moveTo>
                    <a:pt x="126314" y="11692"/>
                  </a:moveTo>
                  <a:cubicBezTo>
                    <a:pt x="126611" y="11692"/>
                    <a:pt x="126873" y="11954"/>
                    <a:pt x="126873" y="12263"/>
                  </a:cubicBezTo>
                  <a:cubicBezTo>
                    <a:pt x="126873" y="12561"/>
                    <a:pt x="126623" y="12823"/>
                    <a:pt x="126314" y="12823"/>
                  </a:cubicBezTo>
                  <a:cubicBezTo>
                    <a:pt x="126004" y="12823"/>
                    <a:pt x="125742" y="12573"/>
                    <a:pt x="125742" y="12263"/>
                  </a:cubicBezTo>
                  <a:cubicBezTo>
                    <a:pt x="125742" y="11954"/>
                    <a:pt x="126004" y="11692"/>
                    <a:pt x="126314" y="11692"/>
                  </a:cubicBezTo>
                  <a:close/>
                  <a:moveTo>
                    <a:pt x="130028" y="11692"/>
                  </a:moveTo>
                  <a:cubicBezTo>
                    <a:pt x="130326" y="11692"/>
                    <a:pt x="130600" y="11954"/>
                    <a:pt x="130600" y="12263"/>
                  </a:cubicBezTo>
                  <a:cubicBezTo>
                    <a:pt x="130600" y="12561"/>
                    <a:pt x="130350" y="12823"/>
                    <a:pt x="130028" y="12823"/>
                  </a:cubicBezTo>
                  <a:cubicBezTo>
                    <a:pt x="129731" y="12823"/>
                    <a:pt x="129469" y="12573"/>
                    <a:pt x="129469" y="12263"/>
                  </a:cubicBezTo>
                  <a:cubicBezTo>
                    <a:pt x="129469" y="11954"/>
                    <a:pt x="129719" y="11692"/>
                    <a:pt x="130028" y="11692"/>
                  </a:cubicBezTo>
                  <a:close/>
                  <a:moveTo>
                    <a:pt x="133767" y="11692"/>
                  </a:moveTo>
                  <a:cubicBezTo>
                    <a:pt x="134065" y="11692"/>
                    <a:pt x="134326" y="11954"/>
                    <a:pt x="134326" y="12263"/>
                  </a:cubicBezTo>
                  <a:cubicBezTo>
                    <a:pt x="134326" y="12561"/>
                    <a:pt x="134076" y="12823"/>
                    <a:pt x="133767" y="12823"/>
                  </a:cubicBezTo>
                  <a:cubicBezTo>
                    <a:pt x="133469" y="12823"/>
                    <a:pt x="133207" y="12573"/>
                    <a:pt x="133207" y="12263"/>
                  </a:cubicBezTo>
                  <a:cubicBezTo>
                    <a:pt x="133207" y="11954"/>
                    <a:pt x="133457" y="11692"/>
                    <a:pt x="133767" y="11692"/>
                  </a:cubicBezTo>
                  <a:close/>
                  <a:moveTo>
                    <a:pt x="1548" y="13573"/>
                  </a:moveTo>
                  <a:cubicBezTo>
                    <a:pt x="1846" y="13573"/>
                    <a:pt x="2119" y="13823"/>
                    <a:pt x="2119" y="14145"/>
                  </a:cubicBezTo>
                  <a:cubicBezTo>
                    <a:pt x="2119" y="14442"/>
                    <a:pt x="1858" y="14704"/>
                    <a:pt x="1548" y="14704"/>
                  </a:cubicBezTo>
                  <a:cubicBezTo>
                    <a:pt x="1238" y="14704"/>
                    <a:pt x="988" y="14454"/>
                    <a:pt x="988" y="14145"/>
                  </a:cubicBezTo>
                  <a:cubicBezTo>
                    <a:pt x="988" y="13823"/>
                    <a:pt x="1238" y="13573"/>
                    <a:pt x="1548" y="13573"/>
                  </a:cubicBezTo>
                  <a:close/>
                  <a:moveTo>
                    <a:pt x="5287" y="13573"/>
                  </a:moveTo>
                  <a:cubicBezTo>
                    <a:pt x="5596" y="13573"/>
                    <a:pt x="5846" y="13823"/>
                    <a:pt x="5846" y="14145"/>
                  </a:cubicBezTo>
                  <a:cubicBezTo>
                    <a:pt x="5846" y="14454"/>
                    <a:pt x="5596" y="14704"/>
                    <a:pt x="5287" y="14704"/>
                  </a:cubicBezTo>
                  <a:cubicBezTo>
                    <a:pt x="4977" y="14704"/>
                    <a:pt x="4715" y="14454"/>
                    <a:pt x="4715" y="14145"/>
                  </a:cubicBezTo>
                  <a:cubicBezTo>
                    <a:pt x="4715" y="13811"/>
                    <a:pt x="4977" y="13573"/>
                    <a:pt x="5287" y="13573"/>
                  </a:cubicBezTo>
                  <a:close/>
                  <a:moveTo>
                    <a:pt x="9001" y="13573"/>
                  </a:moveTo>
                  <a:cubicBezTo>
                    <a:pt x="9299" y="13573"/>
                    <a:pt x="9573" y="13823"/>
                    <a:pt x="9573" y="14145"/>
                  </a:cubicBezTo>
                  <a:cubicBezTo>
                    <a:pt x="9573" y="14442"/>
                    <a:pt x="9323" y="14704"/>
                    <a:pt x="9001" y="14704"/>
                  </a:cubicBezTo>
                  <a:cubicBezTo>
                    <a:pt x="8704" y="14704"/>
                    <a:pt x="8442" y="14454"/>
                    <a:pt x="8442" y="14145"/>
                  </a:cubicBezTo>
                  <a:cubicBezTo>
                    <a:pt x="8442" y="13823"/>
                    <a:pt x="8692" y="13573"/>
                    <a:pt x="9001" y="13573"/>
                  </a:cubicBezTo>
                  <a:close/>
                  <a:moveTo>
                    <a:pt x="12728" y="13573"/>
                  </a:moveTo>
                  <a:cubicBezTo>
                    <a:pt x="13037" y="13573"/>
                    <a:pt x="13288" y="13823"/>
                    <a:pt x="13288" y="14145"/>
                  </a:cubicBezTo>
                  <a:cubicBezTo>
                    <a:pt x="13288" y="14454"/>
                    <a:pt x="13037" y="14704"/>
                    <a:pt x="12728" y="14704"/>
                  </a:cubicBezTo>
                  <a:cubicBezTo>
                    <a:pt x="12418" y="14704"/>
                    <a:pt x="12156" y="14454"/>
                    <a:pt x="12156" y="14145"/>
                  </a:cubicBezTo>
                  <a:cubicBezTo>
                    <a:pt x="12180" y="13811"/>
                    <a:pt x="12418" y="13573"/>
                    <a:pt x="12728" y="13573"/>
                  </a:cubicBezTo>
                  <a:close/>
                  <a:moveTo>
                    <a:pt x="16466" y="13573"/>
                  </a:moveTo>
                  <a:cubicBezTo>
                    <a:pt x="16764" y="13573"/>
                    <a:pt x="17026" y="13823"/>
                    <a:pt x="17026" y="14145"/>
                  </a:cubicBezTo>
                  <a:cubicBezTo>
                    <a:pt x="17026" y="14442"/>
                    <a:pt x="16776" y="14704"/>
                    <a:pt x="16466" y="14704"/>
                  </a:cubicBezTo>
                  <a:cubicBezTo>
                    <a:pt x="16169" y="14704"/>
                    <a:pt x="15895" y="14454"/>
                    <a:pt x="15895" y="14145"/>
                  </a:cubicBezTo>
                  <a:cubicBezTo>
                    <a:pt x="15895" y="13823"/>
                    <a:pt x="16145" y="13573"/>
                    <a:pt x="16466" y="13573"/>
                  </a:cubicBezTo>
                  <a:close/>
                  <a:moveTo>
                    <a:pt x="20181" y="13573"/>
                  </a:moveTo>
                  <a:cubicBezTo>
                    <a:pt x="20491" y="13573"/>
                    <a:pt x="20753" y="13823"/>
                    <a:pt x="20753" y="14145"/>
                  </a:cubicBezTo>
                  <a:cubicBezTo>
                    <a:pt x="20753" y="14454"/>
                    <a:pt x="20491" y="14704"/>
                    <a:pt x="20181" y="14704"/>
                  </a:cubicBezTo>
                  <a:cubicBezTo>
                    <a:pt x="19872" y="14704"/>
                    <a:pt x="19622" y="14454"/>
                    <a:pt x="19622" y="14145"/>
                  </a:cubicBezTo>
                  <a:cubicBezTo>
                    <a:pt x="19634" y="13811"/>
                    <a:pt x="19872" y="13573"/>
                    <a:pt x="20181" y="13573"/>
                  </a:cubicBezTo>
                  <a:close/>
                  <a:moveTo>
                    <a:pt x="23920" y="13573"/>
                  </a:moveTo>
                  <a:cubicBezTo>
                    <a:pt x="24217" y="13573"/>
                    <a:pt x="24479" y="13823"/>
                    <a:pt x="24479" y="14145"/>
                  </a:cubicBezTo>
                  <a:cubicBezTo>
                    <a:pt x="24479" y="14442"/>
                    <a:pt x="24229" y="14704"/>
                    <a:pt x="23920" y="14704"/>
                  </a:cubicBezTo>
                  <a:cubicBezTo>
                    <a:pt x="23610" y="14704"/>
                    <a:pt x="23348" y="14454"/>
                    <a:pt x="23348" y="14145"/>
                  </a:cubicBezTo>
                  <a:cubicBezTo>
                    <a:pt x="23348" y="13823"/>
                    <a:pt x="23610" y="13573"/>
                    <a:pt x="23920" y="13573"/>
                  </a:cubicBezTo>
                  <a:close/>
                  <a:moveTo>
                    <a:pt x="27635" y="13573"/>
                  </a:moveTo>
                  <a:cubicBezTo>
                    <a:pt x="27956" y="13573"/>
                    <a:pt x="28206" y="13823"/>
                    <a:pt x="28206" y="14145"/>
                  </a:cubicBezTo>
                  <a:cubicBezTo>
                    <a:pt x="28206" y="14454"/>
                    <a:pt x="27956" y="14704"/>
                    <a:pt x="27635" y="14704"/>
                  </a:cubicBezTo>
                  <a:cubicBezTo>
                    <a:pt x="27325" y="14704"/>
                    <a:pt x="27075" y="14454"/>
                    <a:pt x="27075" y="14145"/>
                  </a:cubicBezTo>
                  <a:cubicBezTo>
                    <a:pt x="27087" y="13811"/>
                    <a:pt x="27325" y="13573"/>
                    <a:pt x="27635" y="13573"/>
                  </a:cubicBezTo>
                  <a:close/>
                  <a:moveTo>
                    <a:pt x="31373" y="13573"/>
                  </a:moveTo>
                  <a:cubicBezTo>
                    <a:pt x="31671" y="13573"/>
                    <a:pt x="31945" y="13823"/>
                    <a:pt x="31945" y="14145"/>
                  </a:cubicBezTo>
                  <a:cubicBezTo>
                    <a:pt x="31945" y="14442"/>
                    <a:pt x="31683" y="14704"/>
                    <a:pt x="31373" y="14704"/>
                  </a:cubicBezTo>
                  <a:cubicBezTo>
                    <a:pt x="31064" y="14704"/>
                    <a:pt x="30814" y="14454"/>
                    <a:pt x="30814" y="14145"/>
                  </a:cubicBezTo>
                  <a:cubicBezTo>
                    <a:pt x="30814" y="13823"/>
                    <a:pt x="31064" y="13573"/>
                    <a:pt x="31373" y="13573"/>
                  </a:cubicBezTo>
                  <a:close/>
                  <a:moveTo>
                    <a:pt x="35100" y="13573"/>
                  </a:moveTo>
                  <a:cubicBezTo>
                    <a:pt x="35409" y="13573"/>
                    <a:pt x="35659" y="13823"/>
                    <a:pt x="35659" y="14145"/>
                  </a:cubicBezTo>
                  <a:cubicBezTo>
                    <a:pt x="35659" y="14454"/>
                    <a:pt x="35409" y="14704"/>
                    <a:pt x="35100" y="14704"/>
                  </a:cubicBezTo>
                  <a:cubicBezTo>
                    <a:pt x="34778" y="14704"/>
                    <a:pt x="34528" y="14454"/>
                    <a:pt x="34528" y="14145"/>
                  </a:cubicBezTo>
                  <a:cubicBezTo>
                    <a:pt x="34540" y="13811"/>
                    <a:pt x="34778" y="13573"/>
                    <a:pt x="35100" y="13573"/>
                  </a:cubicBezTo>
                  <a:close/>
                  <a:moveTo>
                    <a:pt x="38815" y="13573"/>
                  </a:moveTo>
                  <a:cubicBezTo>
                    <a:pt x="39112" y="13573"/>
                    <a:pt x="39386" y="13823"/>
                    <a:pt x="39386" y="14145"/>
                  </a:cubicBezTo>
                  <a:cubicBezTo>
                    <a:pt x="39386" y="14442"/>
                    <a:pt x="39124" y="14704"/>
                    <a:pt x="38815" y="14704"/>
                  </a:cubicBezTo>
                  <a:cubicBezTo>
                    <a:pt x="38517" y="14704"/>
                    <a:pt x="38255" y="14454"/>
                    <a:pt x="38255" y="14145"/>
                  </a:cubicBezTo>
                  <a:cubicBezTo>
                    <a:pt x="38267" y="13823"/>
                    <a:pt x="38505" y="13573"/>
                    <a:pt x="38815" y="13573"/>
                  </a:cubicBezTo>
                  <a:close/>
                  <a:moveTo>
                    <a:pt x="42553" y="13573"/>
                  </a:moveTo>
                  <a:cubicBezTo>
                    <a:pt x="42863" y="13573"/>
                    <a:pt x="43113" y="13823"/>
                    <a:pt x="43113" y="14145"/>
                  </a:cubicBezTo>
                  <a:cubicBezTo>
                    <a:pt x="43113" y="14454"/>
                    <a:pt x="42863" y="14704"/>
                    <a:pt x="42553" y="14704"/>
                  </a:cubicBezTo>
                  <a:cubicBezTo>
                    <a:pt x="42232" y="14704"/>
                    <a:pt x="41982" y="14454"/>
                    <a:pt x="41982" y="14145"/>
                  </a:cubicBezTo>
                  <a:cubicBezTo>
                    <a:pt x="41982" y="13811"/>
                    <a:pt x="42244" y="13573"/>
                    <a:pt x="42553" y="13573"/>
                  </a:cubicBezTo>
                  <a:close/>
                  <a:moveTo>
                    <a:pt x="46268" y="13573"/>
                  </a:moveTo>
                  <a:cubicBezTo>
                    <a:pt x="46565" y="13573"/>
                    <a:pt x="46839" y="13823"/>
                    <a:pt x="46839" y="14145"/>
                  </a:cubicBezTo>
                  <a:cubicBezTo>
                    <a:pt x="46839" y="14442"/>
                    <a:pt x="46589" y="14704"/>
                    <a:pt x="46268" y="14704"/>
                  </a:cubicBezTo>
                  <a:cubicBezTo>
                    <a:pt x="45970" y="14704"/>
                    <a:pt x="45708" y="14454"/>
                    <a:pt x="45708" y="14145"/>
                  </a:cubicBezTo>
                  <a:cubicBezTo>
                    <a:pt x="45720" y="13823"/>
                    <a:pt x="45958" y="13573"/>
                    <a:pt x="46268" y="13573"/>
                  </a:cubicBezTo>
                  <a:close/>
                  <a:moveTo>
                    <a:pt x="50006" y="13573"/>
                  </a:moveTo>
                  <a:cubicBezTo>
                    <a:pt x="50316" y="13573"/>
                    <a:pt x="50578" y="13823"/>
                    <a:pt x="50578" y="14145"/>
                  </a:cubicBezTo>
                  <a:cubicBezTo>
                    <a:pt x="50578" y="14454"/>
                    <a:pt x="50316" y="14704"/>
                    <a:pt x="50006" y="14704"/>
                  </a:cubicBezTo>
                  <a:cubicBezTo>
                    <a:pt x="49697" y="14704"/>
                    <a:pt x="49447" y="14454"/>
                    <a:pt x="49447" y="14145"/>
                  </a:cubicBezTo>
                  <a:cubicBezTo>
                    <a:pt x="49447" y="13811"/>
                    <a:pt x="49697" y="13573"/>
                    <a:pt x="50006" y="13573"/>
                  </a:cubicBezTo>
                  <a:close/>
                  <a:moveTo>
                    <a:pt x="53733" y="13573"/>
                  </a:moveTo>
                  <a:cubicBezTo>
                    <a:pt x="54031" y="13573"/>
                    <a:pt x="54293" y="13823"/>
                    <a:pt x="54293" y="14145"/>
                  </a:cubicBezTo>
                  <a:cubicBezTo>
                    <a:pt x="54293" y="14442"/>
                    <a:pt x="54043" y="14704"/>
                    <a:pt x="53733" y="14704"/>
                  </a:cubicBezTo>
                  <a:cubicBezTo>
                    <a:pt x="53412" y="14704"/>
                    <a:pt x="53162" y="14454"/>
                    <a:pt x="53162" y="14145"/>
                  </a:cubicBezTo>
                  <a:cubicBezTo>
                    <a:pt x="53173" y="13823"/>
                    <a:pt x="53412" y="13573"/>
                    <a:pt x="53733" y="13573"/>
                  </a:cubicBezTo>
                  <a:close/>
                  <a:moveTo>
                    <a:pt x="57460" y="13573"/>
                  </a:moveTo>
                  <a:cubicBezTo>
                    <a:pt x="57781" y="13573"/>
                    <a:pt x="58031" y="13823"/>
                    <a:pt x="58031" y="14145"/>
                  </a:cubicBezTo>
                  <a:cubicBezTo>
                    <a:pt x="58031" y="14454"/>
                    <a:pt x="57781" y="14704"/>
                    <a:pt x="57460" y="14704"/>
                  </a:cubicBezTo>
                  <a:cubicBezTo>
                    <a:pt x="57150" y="14704"/>
                    <a:pt x="56900" y="14454"/>
                    <a:pt x="56900" y="14145"/>
                  </a:cubicBezTo>
                  <a:cubicBezTo>
                    <a:pt x="56900" y="13811"/>
                    <a:pt x="57150" y="13573"/>
                    <a:pt x="57460" y="13573"/>
                  </a:cubicBezTo>
                  <a:close/>
                  <a:moveTo>
                    <a:pt x="61186" y="13573"/>
                  </a:moveTo>
                  <a:cubicBezTo>
                    <a:pt x="61484" y="13573"/>
                    <a:pt x="61746" y="13823"/>
                    <a:pt x="61746" y="14145"/>
                  </a:cubicBezTo>
                  <a:cubicBezTo>
                    <a:pt x="61746" y="14442"/>
                    <a:pt x="61496" y="14704"/>
                    <a:pt x="61186" y="14704"/>
                  </a:cubicBezTo>
                  <a:cubicBezTo>
                    <a:pt x="60877" y="14704"/>
                    <a:pt x="60615" y="14454"/>
                    <a:pt x="60615" y="14145"/>
                  </a:cubicBezTo>
                  <a:cubicBezTo>
                    <a:pt x="60639" y="13823"/>
                    <a:pt x="60877" y="13573"/>
                    <a:pt x="61186" y="13573"/>
                  </a:cubicBezTo>
                  <a:close/>
                  <a:moveTo>
                    <a:pt x="64925" y="13573"/>
                  </a:moveTo>
                  <a:cubicBezTo>
                    <a:pt x="65234" y="13573"/>
                    <a:pt x="65485" y="13823"/>
                    <a:pt x="65485" y="14145"/>
                  </a:cubicBezTo>
                  <a:cubicBezTo>
                    <a:pt x="65485" y="14454"/>
                    <a:pt x="65234" y="14704"/>
                    <a:pt x="64925" y="14704"/>
                  </a:cubicBezTo>
                  <a:cubicBezTo>
                    <a:pt x="64603" y="14704"/>
                    <a:pt x="64353" y="14454"/>
                    <a:pt x="64353" y="14145"/>
                  </a:cubicBezTo>
                  <a:cubicBezTo>
                    <a:pt x="64353" y="13811"/>
                    <a:pt x="64603" y="13573"/>
                    <a:pt x="64925" y="13573"/>
                  </a:cubicBezTo>
                  <a:close/>
                  <a:moveTo>
                    <a:pt x="68640" y="13573"/>
                  </a:moveTo>
                  <a:cubicBezTo>
                    <a:pt x="68937" y="13573"/>
                    <a:pt x="69211" y="13823"/>
                    <a:pt x="69211" y="14145"/>
                  </a:cubicBezTo>
                  <a:cubicBezTo>
                    <a:pt x="69211" y="14442"/>
                    <a:pt x="68949" y="14704"/>
                    <a:pt x="68640" y="14704"/>
                  </a:cubicBezTo>
                  <a:cubicBezTo>
                    <a:pt x="68330" y="14704"/>
                    <a:pt x="68080" y="14454"/>
                    <a:pt x="68080" y="14145"/>
                  </a:cubicBezTo>
                  <a:cubicBezTo>
                    <a:pt x="68092" y="13823"/>
                    <a:pt x="68330" y="13573"/>
                    <a:pt x="68640" y="13573"/>
                  </a:cubicBezTo>
                  <a:close/>
                  <a:moveTo>
                    <a:pt x="72366" y="13573"/>
                  </a:moveTo>
                  <a:cubicBezTo>
                    <a:pt x="72676" y="13573"/>
                    <a:pt x="72926" y="13823"/>
                    <a:pt x="72926" y="14145"/>
                  </a:cubicBezTo>
                  <a:cubicBezTo>
                    <a:pt x="72926" y="14454"/>
                    <a:pt x="72676" y="14704"/>
                    <a:pt x="72366" y="14704"/>
                  </a:cubicBezTo>
                  <a:cubicBezTo>
                    <a:pt x="72045" y="14704"/>
                    <a:pt x="71795" y="14454"/>
                    <a:pt x="71795" y="14145"/>
                  </a:cubicBezTo>
                  <a:cubicBezTo>
                    <a:pt x="71807" y="13811"/>
                    <a:pt x="72069" y="13573"/>
                    <a:pt x="72366" y="13573"/>
                  </a:cubicBezTo>
                  <a:close/>
                  <a:moveTo>
                    <a:pt x="76093" y="13573"/>
                  </a:moveTo>
                  <a:cubicBezTo>
                    <a:pt x="76391" y="13573"/>
                    <a:pt x="76664" y="13823"/>
                    <a:pt x="76664" y="14145"/>
                  </a:cubicBezTo>
                  <a:cubicBezTo>
                    <a:pt x="76664" y="14442"/>
                    <a:pt x="76403" y="14704"/>
                    <a:pt x="76093" y="14704"/>
                  </a:cubicBezTo>
                  <a:cubicBezTo>
                    <a:pt x="75795" y="14704"/>
                    <a:pt x="75533" y="14454"/>
                    <a:pt x="75533" y="14145"/>
                  </a:cubicBezTo>
                  <a:cubicBezTo>
                    <a:pt x="75533" y="13823"/>
                    <a:pt x="75783" y="13573"/>
                    <a:pt x="76093" y="13573"/>
                  </a:cubicBezTo>
                  <a:close/>
                  <a:moveTo>
                    <a:pt x="79712" y="13573"/>
                  </a:moveTo>
                  <a:cubicBezTo>
                    <a:pt x="80010" y="13573"/>
                    <a:pt x="80284" y="13823"/>
                    <a:pt x="80284" y="14145"/>
                  </a:cubicBezTo>
                  <a:cubicBezTo>
                    <a:pt x="80284" y="14442"/>
                    <a:pt x="80022" y="14704"/>
                    <a:pt x="79712" y="14704"/>
                  </a:cubicBezTo>
                  <a:cubicBezTo>
                    <a:pt x="79403" y="14704"/>
                    <a:pt x="79153" y="14454"/>
                    <a:pt x="79153" y="14145"/>
                  </a:cubicBezTo>
                  <a:cubicBezTo>
                    <a:pt x="79165" y="13823"/>
                    <a:pt x="79403" y="13573"/>
                    <a:pt x="79712" y="13573"/>
                  </a:cubicBezTo>
                  <a:close/>
                  <a:moveTo>
                    <a:pt x="83451" y="13573"/>
                  </a:moveTo>
                  <a:cubicBezTo>
                    <a:pt x="83761" y="13573"/>
                    <a:pt x="84011" y="13823"/>
                    <a:pt x="84011" y="14145"/>
                  </a:cubicBezTo>
                  <a:cubicBezTo>
                    <a:pt x="84011" y="14454"/>
                    <a:pt x="83761" y="14704"/>
                    <a:pt x="83451" y="14704"/>
                  </a:cubicBezTo>
                  <a:cubicBezTo>
                    <a:pt x="83141" y="14704"/>
                    <a:pt x="82880" y="14454"/>
                    <a:pt x="82880" y="14145"/>
                  </a:cubicBezTo>
                  <a:cubicBezTo>
                    <a:pt x="82880" y="13811"/>
                    <a:pt x="83141" y="13573"/>
                    <a:pt x="83451" y="13573"/>
                  </a:cubicBezTo>
                  <a:close/>
                  <a:moveTo>
                    <a:pt x="87166" y="13573"/>
                  </a:moveTo>
                  <a:cubicBezTo>
                    <a:pt x="87463" y="13573"/>
                    <a:pt x="87737" y="13823"/>
                    <a:pt x="87737" y="14145"/>
                  </a:cubicBezTo>
                  <a:cubicBezTo>
                    <a:pt x="87737" y="14442"/>
                    <a:pt x="87475" y="14704"/>
                    <a:pt x="87166" y="14704"/>
                  </a:cubicBezTo>
                  <a:cubicBezTo>
                    <a:pt x="86856" y="14704"/>
                    <a:pt x="86606" y="14454"/>
                    <a:pt x="86606" y="14145"/>
                  </a:cubicBezTo>
                  <a:cubicBezTo>
                    <a:pt x="86618" y="13823"/>
                    <a:pt x="86856" y="13573"/>
                    <a:pt x="87166" y="13573"/>
                  </a:cubicBezTo>
                  <a:close/>
                  <a:moveTo>
                    <a:pt x="90904" y="13573"/>
                  </a:moveTo>
                  <a:cubicBezTo>
                    <a:pt x="91214" y="13573"/>
                    <a:pt x="91464" y="13823"/>
                    <a:pt x="91464" y="14145"/>
                  </a:cubicBezTo>
                  <a:cubicBezTo>
                    <a:pt x="91464" y="14454"/>
                    <a:pt x="91214" y="14704"/>
                    <a:pt x="90904" y="14704"/>
                  </a:cubicBezTo>
                  <a:cubicBezTo>
                    <a:pt x="90595" y="14704"/>
                    <a:pt x="90345" y="14454"/>
                    <a:pt x="90345" y="14145"/>
                  </a:cubicBezTo>
                  <a:cubicBezTo>
                    <a:pt x="90345" y="13811"/>
                    <a:pt x="90595" y="13573"/>
                    <a:pt x="90904" y="13573"/>
                  </a:cubicBezTo>
                  <a:close/>
                  <a:moveTo>
                    <a:pt x="94631" y="13573"/>
                  </a:moveTo>
                  <a:cubicBezTo>
                    <a:pt x="94929" y="13573"/>
                    <a:pt x="95191" y="13823"/>
                    <a:pt x="95191" y="14145"/>
                  </a:cubicBezTo>
                  <a:cubicBezTo>
                    <a:pt x="95191" y="14442"/>
                    <a:pt x="94941" y="14704"/>
                    <a:pt x="94631" y="14704"/>
                  </a:cubicBezTo>
                  <a:cubicBezTo>
                    <a:pt x="94310" y="14704"/>
                    <a:pt x="94060" y="14454"/>
                    <a:pt x="94060" y="14145"/>
                  </a:cubicBezTo>
                  <a:cubicBezTo>
                    <a:pt x="94071" y="13823"/>
                    <a:pt x="94310" y="13573"/>
                    <a:pt x="94631" y="13573"/>
                  </a:cubicBezTo>
                  <a:close/>
                  <a:moveTo>
                    <a:pt x="98346" y="13573"/>
                  </a:moveTo>
                  <a:cubicBezTo>
                    <a:pt x="98655" y="13573"/>
                    <a:pt x="98905" y="13823"/>
                    <a:pt x="98905" y="14145"/>
                  </a:cubicBezTo>
                  <a:cubicBezTo>
                    <a:pt x="98905" y="14454"/>
                    <a:pt x="98655" y="14704"/>
                    <a:pt x="98346" y="14704"/>
                  </a:cubicBezTo>
                  <a:cubicBezTo>
                    <a:pt x="98036" y="14704"/>
                    <a:pt x="97786" y="14454"/>
                    <a:pt x="97786" y="14145"/>
                  </a:cubicBezTo>
                  <a:cubicBezTo>
                    <a:pt x="97798" y="13811"/>
                    <a:pt x="98036" y="13573"/>
                    <a:pt x="98346" y="13573"/>
                  </a:cubicBezTo>
                  <a:close/>
                  <a:moveTo>
                    <a:pt x="102084" y="13573"/>
                  </a:moveTo>
                  <a:cubicBezTo>
                    <a:pt x="102382" y="13573"/>
                    <a:pt x="102644" y="13823"/>
                    <a:pt x="102644" y="14145"/>
                  </a:cubicBezTo>
                  <a:cubicBezTo>
                    <a:pt x="102644" y="14442"/>
                    <a:pt x="102394" y="14704"/>
                    <a:pt x="102084" y="14704"/>
                  </a:cubicBezTo>
                  <a:cubicBezTo>
                    <a:pt x="101787" y="14704"/>
                    <a:pt x="101513" y="14454"/>
                    <a:pt x="101513" y="14145"/>
                  </a:cubicBezTo>
                  <a:cubicBezTo>
                    <a:pt x="101513" y="13823"/>
                    <a:pt x="101775" y="13573"/>
                    <a:pt x="102084" y="13573"/>
                  </a:cubicBezTo>
                  <a:close/>
                  <a:moveTo>
                    <a:pt x="105799" y="13573"/>
                  </a:moveTo>
                  <a:cubicBezTo>
                    <a:pt x="106121" y="13573"/>
                    <a:pt x="106371" y="13823"/>
                    <a:pt x="106371" y="14145"/>
                  </a:cubicBezTo>
                  <a:cubicBezTo>
                    <a:pt x="106371" y="14454"/>
                    <a:pt x="106109" y="14704"/>
                    <a:pt x="105799" y="14704"/>
                  </a:cubicBezTo>
                  <a:cubicBezTo>
                    <a:pt x="105490" y="14704"/>
                    <a:pt x="105239" y="14454"/>
                    <a:pt x="105239" y="14145"/>
                  </a:cubicBezTo>
                  <a:cubicBezTo>
                    <a:pt x="105251" y="13811"/>
                    <a:pt x="105490" y="13573"/>
                    <a:pt x="105799" y="13573"/>
                  </a:cubicBezTo>
                  <a:close/>
                  <a:moveTo>
                    <a:pt x="109538" y="13573"/>
                  </a:moveTo>
                  <a:cubicBezTo>
                    <a:pt x="109835" y="13573"/>
                    <a:pt x="110109" y="13823"/>
                    <a:pt x="110109" y="14145"/>
                  </a:cubicBezTo>
                  <a:cubicBezTo>
                    <a:pt x="110109" y="14442"/>
                    <a:pt x="109847" y="14704"/>
                    <a:pt x="109538" y="14704"/>
                  </a:cubicBezTo>
                  <a:cubicBezTo>
                    <a:pt x="109228" y="14704"/>
                    <a:pt x="108978" y="14454"/>
                    <a:pt x="108978" y="14145"/>
                  </a:cubicBezTo>
                  <a:cubicBezTo>
                    <a:pt x="108978" y="13823"/>
                    <a:pt x="109228" y="13573"/>
                    <a:pt x="109538" y="13573"/>
                  </a:cubicBezTo>
                  <a:close/>
                  <a:moveTo>
                    <a:pt x="113264" y="13573"/>
                  </a:moveTo>
                  <a:cubicBezTo>
                    <a:pt x="113574" y="13573"/>
                    <a:pt x="113824" y="13823"/>
                    <a:pt x="113824" y="14145"/>
                  </a:cubicBezTo>
                  <a:cubicBezTo>
                    <a:pt x="113824" y="14454"/>
                    <a:pt x="113574" y="14704"/>
                    <a:pt x="113264" y="14704"/>
                  </a:cubicBezTo>
                  <a:cubicBezTo>
                    <a:pt x="112943" y="14704"/>
                    <a:pt x="112693" y="14454"/>
                    <a:pt x="112693" y="14145"/>
                  </a:cubicBezTo>
                  <a:cubicBezTo>
                    <a:pt x="112705" y="13811"/>
                    <a:pt x="112943" y="13573"/>
                    <a:pt x="113264" y="13573"/>
                  </a:cubicBezTo>
                  <a:close/>
                  <a:moveTo>
                    <a:pt x="116991" y="13573"/>
                  </a:moveTo>
                  <a:cubicBezTo>
                    <a:pt x="117289" y="13573"/>
                    <a:pt x="117562" y="13823"/>
                    <a:pt x="117562" y="14145"/>
                  </a:cubicBezTo>
                  <a:cubicBezTo>
                    <a:pt x="117562" y="14442"/>
                    <a:pt x="117312" y="14704"/>
                    <a:pt x="116991" y="14704"/>
                  </a:cubicBezTo>
                  <a:cubicBezTo>
                    <a:pt x="116681" y="14704"/>
                    <a:pt x="116431" y="14454"/>
                    <a:pt x="116431" y="14145"/>
                  </a:cubicBezTo>
                  <a:cubicBezTo>
                    <a:pt x="116431" y="13823"/>
                    <a:pt x="116681" y="13573"/>
                    <a:pt x="116991" y="13573"/>
                  </a:cubicBezTo>
                  <a:close/>
                  <a:moveTo>
                    <a:pt x="120718" y="13573"/>
                  </a:moveTo>
                  <a:cubicBezTo>
                    <a:pt x="121027" y="13573"/>
                    <a:pt x="121277" y="13823"/>
                    <a:pt x="121277" y="14145"/>
                  </a:cubicBezTo>
                  <a:cubicBezTo>
                    <a:pt x="121277" y="14454"/>
                    <a:pt x="121027" y="14704"/>
                    <a:pt x="120718" y="14704"/>
                  </a:cubicBezTo>
                  <a:cubicBezTo>
                    <a:pt x="120408" y="14704"/>
                    <a:pt x="120146" y="14454"/>
                    <a:pt x="120146" y="14145"/>
                  </a:cubicBezTo>
                  <a:cubicBezTo>
                    <a:pt x="120170" y="13811"/>
                    <a:pt x="120420" y="13573"/>
                    <a:pt x="120718" y="13573"/>
                  </a:cubicBezTo>
                  <a:close/>
                  <a:moveTo>
                    <a:pt x="124456" y="13573"/>
                  </a:moveTo>
                  <a:cubicBezTo>
                    <a:pt x="124754" y="13573"/>
                    <a:pt x="125016" y="13823"/>
                    <a:pt x="125016" y="14145"/>
                  </a:cubicBezTo>
                  <a:cubicBezTo>
                    <a:pt x="125016" y="14442"/>
                    <a:pt x="124766" y="14704"/>
                    <a:pt x="124456" y="14704"/>
                  </a:cubicBezTo>
                  <a:cubicBezTo>
                    <a:pt x="124135" y="14704"/>
                    <a:pt x="123885" y="14454"/>
                    <a:pt x="123885" y="14145"/>
                  </a:cubicBezTo>
                  <a:cubicBezTo>
                    <a:pt x="123885" y="13823"/>
                    <a:pt x="124135" y="13573"/>
                    <a:pt x="124456" y="13573"/>
                  </a:cubicBezTo>
                  <a:close/>
                  <a:moveTo>
                    <a:pt x="128171" y="13573"/>
                  </a:moveTo>
                  <a:cubicBezTo>
                    <a:pt x="128480" y="13573"/>
                    <a:pt x="128742" y="13823"/>
                    <a:pt x="128742" y="14145"/>
                  </a:cubicBezTo>
                  <a:cubicBezTo>
                    <a:pt x="128742" y="14454"/>
                    <a:pt x="128480" y="14704"/>
                    <a:pt x="128171" y="14704"/>
                  </a:cubicBezTo>
                  <a:cubicBezTo>
                    <a:pt x="127861" y="14704"/>
                    <a:pt x="127611" y="14454"/>
                    <a:pt x="127611" y="14145"/>
                  </a:cubicBezTo>
                  <a:cubicBezTo>
                    <a:pt x="127611" y="13811"/>
                    <a:pt x="127861" y="13573"/>
                    <a:pt x="128171" y="13573"/>
                  </a:cubicBezTo>
                  <a:close/>
                  <a:moveTo>
                    <a:pt x="131898" y="13573"/>
                  </a:moveTo>
                  <a:cubicBezTo>
                    <a:pt x="132195" y="13573"/>
                    <a:pt x="132457" y="13823"/>
                    <a:pt x="132457" y="14145"/>
                  </a:cubicBezTo>
                  <a:cubicBezTo>
                    <a:pt x="132457" y="14442"/>
                    <a:pt x="132207" y="14704"/>
                    <a:pt x="131898" y="14704"/>
                  </a:cubicBezTo>
                  <a:cubicBezTo>
                    <a:pt x="131600" y="14704"/>
                    <a:pt x="131326" y="14454"/>
                    <a:pt x="131326" y="14145"/>
                  </a:cubicBezTo>
                  <a:cubicBezTo>
                    <a:pt x="131338" y="13823"/>
                    <a:pt x="131576" y="13573"/>
                    <a:pt x="131898" y="13573"/>
                  </a:cubicBezTo>
                  <a:close/>
                  <a:moveTo>
                    <a:pt x="3405" y="15431"/>
                  </a:moveTo>
                  <a:cubicBezTo>
                    <a:pt x="3703" y="15431"/>
                    <a:pt x="3977" y="15692"/>
                    <a:pt x="3977" y="16002"/>
                  </a:cubicBezTo>
                  <a:cubicBezTo>
                    <a:pt x="3977" y="16300"/>
                    <a:pt x="3727" y="16562"/>
                    <a:pt x="3405" y="16562"/>
                  </a:cubicBezTo>
                  <a:cubicBezTo>
                    <a:pt x="3096" y="16562"/>
                    <a:pt x="2846" y="16312"/>
                    <a:pt x="2846" y="16002"/>
                  </a:cubicBezTo>
                  <a:cubicBezTo>
                    <a:pt x="2858" y="15692"/>
                    <a:pt x="3096" y="15431"/>
                    <a:pt x="3405" y="15431"/>
                  </a:cubicBezTo>
                  <a:close/>
                  <a:moveTo>
                    <a:pt x="7132" y="15431"/>
                  </a:moveTo>
                  <a:cubicBezTo>
                    <a:pt x="7430" y="15431"/>
                    <a:pt x="7692" y="15692"/>
                    <a:pt x="7692" y="16002"/>
                  </a:cubicBezTo>
                  <a:cubicBezTo>
                    <a:pt x="7692" y="16300"/>
                    <a:pt x="7442" y="16562"/>
                    <a:pt x="7132" y="16562"/>
                  </a:cubicBezTo>
                  <a:cubicBezTo>
                    <a:pt x="6834" y="16562"/>
                    <a:pt x="6560" y="16312"/>
                    <a:pt x="6560" y="16002"/>
                  </a:cubicBezTo>
                  <a:cubicBezTo>
                    <a:pt x="6584" y="15692"/>
                    <a:pt x="6822" y="15431"/>
                    <a:pt x="7132" y="15431"/>
                  </a:cubicBezTo>
                  <a:close/>
                  <a:moveTo>
                    <a:pt x="10871" y="15431"/>
                  </a:moveTo>
                  <a:cubicBezTo>
                    <a:pt x="11168" y="15431"/>
                    <a:pt x="11430" y="15692"/>
                    <a:pt x="11430" y="16002"/>
                  </a:cubicBezTo>
                  <a:cubicBezTo>
                    <a:pt x="11430" y="16300"/>
                    <a:pt x="11180" y="16562"/>
                    <a:pt x="10871" y="16562"/>
                  </a:cubicBezTo>
                  <a:cubicBezTo>
                    <a:pt x="10573" y="16562"/>
                    <a:pt x="10299" y="16312"/>
                    <a:pt x="10299" y="16002"/>
                  </a:cubicBezTo>
                  <a:cubicBezTo>
                    <a:pt x="10299" y="15692"/>
                    <a:pt x="10549" y="15431"/>
                    <a:pt x="10871" y="15431"/>
                  </a:cubicBezTo>
                  <a:close/>
                  <a:moveTo>
                    <a:pt x="14585" y="15431"/>
                  </a:moveTo>
                  <a:cubicBezTo>
                    <a:pt x="14883" y="15431"/>
                    <a:pt x="15157" y="15692"/>
                    <a:pt x="15157" y="16002"/>
                  </a:cubicBezTo>
                  <a:cubicBezTo>
                    <a:pt x="15157" y="16300"/>
                    <a:pt x="14895" y="16562"/>
                    <a:pt x="14585" y="16562"/>
                  </a:cubicBezTo>
                  <a:cubicBezTo>
                    <a:pt x="14288" y="16562"/>
                    <a:pt x="14014" y="16312"/>
                    <a:pt x="14014" y="16002"/>
                  </a:cubicBezTo>
                  <a:cubicBezTo>
                    <a:pt x="14038" y="15692"/>
                    <a:pt x="14276" y="15431"/>
                    <a:pt x="14585" y="15431"/>
                  </a:cubicBezTo>
                  <a:close/>
                  <a:moveTo>
                    <a:pt x="18324" y="15431"/>
                  </a:moveTo>
                  <a:cubicBezTo>
                    <a:pt x="18622" y="15431"/>
                    <a:pt x="18883" y="15692"/>
                    <a:pt x="18883" y="16002"/>
                  </a:cubicBezTo>
                  <a:cubicBezTo>
                    <a:pt x="18883" y="16300"/>
                    <a:pt x="18633" y="16562"/>
                    <a:pt x="18324" y="16562"/>
                  </a:cubicBezTo>
                  <a:cubicBezTo>
                    <a:pt x="18026" y="16562"/>
                    <a:pt x="17752" y="16312"/>
                    <a:pt x="17752" y="16002"/>
                  </a:cubicBezTo>
                  <a:cubicBezTo>
                    <a:pt x="17752" y="15692"/>
                    <a:pt x="18014" y="15431"/>
                    <a:pt x="18324" y="15431"/>
                  </a:cubicBezTo>
                  <a:close/>
                  <a:moveTo>
                    <a:pt x="22039" y="15431"/>
                  </a:moveTo>
                  <a:cubicBezTo>
                    <a:pt x="22336" y="15431"/>
                    <a:pt x="22610" y="15692"/>
                    <a:pt x="22610" y="16002"/>
                  </a:cubicBezTo>
                  <a:cubicBezTo>
                    <a:pt x="22610" y="16300"/>
                    <a:pt x="22360" y="16562"/>
                    <a:pt x="22039" y="16562"/>
                  </a:cubicBezTo>
                  <a:cubicBezTo>
                    <a:pt x="21729" y="16562"/>
                    <a:pt x="21479" y="16312"/>
                    <a:pt x="21479" y="16002"/>
                  </a:cubicBezTo>
                  <a:cubicBezTo>
                    <a:pt x="21491" y="15692"/>
                    <a:pt x="21729" y="15431"/>
                    <a:pt x="22039" y="15431"/>
                  </a:cubicBezTo>
                  <a:close/>
                  <a:moveTo>
                    <a:pt x="25777" y="15431"/>
                  </a:moveTo>
                  <a:cubicBezTo>
                    <a:pt x="26075" y="15431"/>
                    <a:pt x="26349" y="15692"/>
                    <a:pt x="26349" y="16002"/>
                  </a:cubicBezTo>
                  <a:cubicBezTo>
                    <a:pt x="26349" y="16300"/>
                    <a:pt x="26087" y="16562"/>
                    <a:pt x="25777" y="16562"/>
                  </a:cubicBezTo>
                  <a:cubicBezTo>
                    <a:pt x="25468" y="16562"/>
                    <a:pt x="25206" y="16312"/>
                    <a:pt x="25206" y="16002"/>
                  </a:cubicBezTo>
                  <a:cubicBezTo>
                    <a:pt x="25218" y="15692"/>
                    <a:pt x="25468" y="15431"/>
                    <a:pt x="25777" y="15431"/>
                  </a:cubicBezTo>
                  <a:close/>
                  <a:moveTo>
                    <a:pt x="29504" y="15431"/>
                  </a:moveTo>
                  <a:cubicBezTo>
                    <a:pt x="29801" y="15431"/>
                    <a:pt x="30063" y="15692"/>
                    <a:pt x="30063" y="16002"/>
                  </a:cubicBezTo>
                  <a:cubicBezTo>
                    <a:pt x="30063" y="16300"/>
                    <a:pt x="29813" y="16562"/>
                    <a:pt x="29504" y="16562"/>
                  </a:cubicBezTo>
                  <a:cubicBezTo>
                    <a:pt x="29182" y="16562"/>
                    <a:pt x="28932" y="16312"/>
                    <a:pt x="28932" y="16002"/>
                  </a:cubicBezTo>
                  <a:cubicBezTo>
                    <a:pt x="28944" y="15692"/>
                    <a:pt x="29182" y="15431"/>
                    <a:pt x="29504" y="15431"/>
                  </a:cubicBezTo>
                  <a:close/>
                  <a:moveTo>
                    <a:pt x="33230" y="15431"/>
                  </a:moveTo>
                  <a:cubicBezTo>
                    <a:pt x="33528" y="15431"/>
                    <a:pt x="33802" y="15692"/>
                    <a:pt x="33802" y="16002"/>
                  </a:cubicBezTo>
                  <a:cubicBezTo>
                    <a:pt x="33802" y="16300"/>
                    <a:pt x="33552" y="16562"/>
                    <a:pt x="33230" y="16562"/>
                  </a:cubicBezTo>
                  <a:cubicBezTo>
                    <a:pt x="32921" y="16562"/>
                    <a:pt x="32671" y="16312"/>
                    <a:pt x="32671" y="16002"/>
                  </a:cubicBezTo>
                  <a:cubicBezTo>
                    <a:pt x="32671" y="15692"/>
                    <a:pt x="32921" y="15431"/>
                    <a:pt x="33230" y="15431"/>
                  </a:cubicBezTo>
                  <a:close/>
                  <a:moveTo>
                    <a:pt x="36957" y="15431"/>
                  </a:moveTo>
                  <a:cubicBezTo>
                    <a:pt x="37255" y="15431"/>
                    <a:pt x="37517" y="15692"/>
                    <a:pt x="37517" y="16002"/>
                  </a:cubicBezTo>
                  <a:cubicBezTo>
                    <a:pt x="37517" y="16300"/>
                    <a:pt x="37267" y="16562"/>
                    <a:pt x="36957" y="16562"/>
                  </a:cubicBezTo>
                  <a:cubicBezTo>
                    <a:pt x="36648" y="16562"/>
                    <a:pt x="36386" y="16312"/>
                    <a:pt x="36386" y="16002"/>
                  </a:cubicBezTo>
                  <a:cubicBezTo>
                    <a:pt x="36409" y="15692"/>
                    <a:pt x="36648" y="15431"/>
                    <a:pt x="36957" y="15431"/>
                  </a:cubicBezTo>
                  <a:close/>
                  <a:moveTo>
                    <a:pt x="40672" y="15431"/>
                  </a:moveTo>
                  <a:cubicBezTo>
                    <a:pt x="40970" y="15431"/>
                    <a:pt x="41243" y="15692"/>
                    <a:pt x="41243" y="16002"/>
                  </a:cubicBezTo>
                  <a:cubicBezTo>
                    <a:pt x="41243" y="16300"/>
                    <a:pt x="40993" y="16562"/>
                    <a:pt x="40672" y="16562"/>
                  </a:cubicBezTo>
                  <a:cubicBezTo>
                    <a:pt x="40374" y="16562"/>
                    <a:pt x="40112" y="16312"/>
                    <a:pt x="40112" y="16002"/>
                  </a:cubicBezTo>
                  <a:cubicBezTo>
                    <a:pt x="40124" y="15692"/>
                    <a:pt x="40362" y="15431"/>
                    <a:pt x="40672" y="15431"/>
                  </a:cubicBezTo>
                  <a:close/>
                  <a:moveTo>
                    <a:pt x="44410" y="15431"/>
                  </a:moveTo>
                  <a:cubicBezTo>
                    <a:pt x="44708" y="15431"/>
                    <a:pt x="44982" y="15692"/>
                    <a:pt x="44982" y="16002"/>
                  </a:cubicBezTo>
                  <a:cubicBezTo>
                    <a:pt x="44982" y="16300"/>
                    <a:pt x="44720" y="16562"/>
                    <a:pt x="44410" y="16562"/>
                  </a:cubicBezTo>
                  <a:cubicBezTo>
                    <a:pt x="44113" y="16562"/>
                    <a:pt x="43851" y="16312"/>
                    <a:pt x="43851" y="16002"/>
                  </a:cubicBezTo>
                  <a:cubicBezTo>
                    <a:pt x="43851" y="15692"/>
                    <a:pt x="44101" y="15431"/>
                    <a:pt x="44410" y="15431"/>
                  </a:cubicBezTo>
                  <a:close/>
                  <a:moveTo>
                    <a:pt x="48137" y="15431"/>
                  </a:moveTo>
                  <a:cubicBezTo>
                    <a:pt x="48435" y="15431"/>
                    <a:pt x="48697" y="15692"/>
                    <a:pt x="48697" y="16002"/>
                  </a:cubicBezTo>
                  <a:cubicBezTo>
                    <a:pt x="48697" y="16300"/>
                    <a:pt x="48447" y="16562"/>
                    <a:pt x="48137" y="16562"/>
                  </a:cubicBezTo>
                  <a:cubicBezTo>
                    <a:pt x="47839" y="16562"/>
                    <a:pt x="47566" y="16312"/>
                    <a:pt x="47566" y="16002"/>
                  </a:cubicBezTo>
                  <a:cubicBezTo>
                    <a:pt x="47578" y="15692"/>
                    <a:pt x="47839" y="15431"/>
                    <a:pt x="48137" y="15431"/>
                  </a:cubicBezTo>
                  <a:close/>
                  <a:moveTo>
                    <a:pt x="51864" y="15431"/>
                  </a:moveTo>
                  <a:cubicBezTo>
                    <a:pt x="52161" y="15431"/>
                    <a:pt x="52435" y="15692"/>
                    <a:pt x="52435" y="16002"/>
                  </a:cubicBezTo>
                  <a:cubicBezTo>
                    <a:pt x="52435" y="16300"/>
                    <a:pt x="52185" y="16562"/>
                    <a:pt x="51864" y="16562"/>
                  </a:cubicBezTo>
                  <a:cubicBezTo>
                    <a:pt x="51566" y="16562"/>
                    <a:pt x="51304" y="16312"/>
                    <a:pt x="51304" y="16002"/>
                  </a:cubicBezTo>
                  <a:cubicBezTo>
                    <a:pt x="51304" y="15692"/>
                    <a:pt x="51554" y="15431"/>
                    <a:pt x="51864" y="15431"/>
                  </a:cubicBezTo>
                  <a:close/>
                  <a:moveTo>
                    <a:pt x="55602" y="15431"/>
                  </a:moveTo>
                  <a:cubicBezTo>
                    <a:pt x="55900" y="15431"/>
                    <a:pt x="56174" y="15692"/>
                    <a:pt x="56174" y="16002"/>
                  </a:cubicBezTo>
                  <a:cubicBezTo>
                    <a:pt x="56174" y="16300"/>
                    <a:pt x="55912" y="16562"/>
                    <a:pt x="55602" y="16562"/>
                  </a:cubicBezTo>
                  <a:cubicBezTo>
                    <a:pt x="55293" y="16562"/>
                    <a:pt x="55043" y="16312"/>
                    <a:pt x="55043" y="16002"/>
                  </a:cubicBezTo>
                  <a:cubicBezTo>
                    <a:pt x="55043" y="15692"/>
                    <a:pt x="55293" y="15431"/>
                    <a:pt x="55602" y="15431"/>
                  </a:cubicBezTo>
                  <a:close/>
                  <a:moveTo>
                    <a:pt x="59329" y="15431"/>
                  </a:moveTo>
                  <a:cubicBezTo>
                    <a:pt x="59627" y="15431"/>
                    <a:pt x="59889" y="15692"/>
                    <a:pt x="59889" y="16002"/>
                  </a:cubicBezTo>
                  <a:cubicBezTo>
                    <a:pt x="59889" y="16300"/>
                    <a:pt x="59639" y="16562"/>
                    <a:pt x="59329" y="16562"/>
                  </a:cubicBezTo>
                  <a:cubicBezTo>
                    <a:pt x="59008" y="16562"/>
                    <a:pt x="58757" y="16312"/>
                    <a:pt x="58757" y="16002"/>
                  </a:cubicBezTo>
                  <a:cubicBezTo>
                    <a:pt x="58757" y="15692"/>
                    <a:pt x="59008" y="15431"/>
                    <a:pt x="59329" y="15431"/>
                  </a:cubicBezTo>
                  <a:close/>
                  <a:moveTo>
                    <a:pt x="63056" y="15431"/>
                  </a:moveTo>
                  <a:cubicBezTo>
                    <a:pt x="63353" y="15431"/>
                    <a:pt x="63627" y="15692"/>
                    <a:pt x="63627" y="16002"/>
                  </a:cubicBezTo>
                  <a:cubicBezTo>
                    <a:pt x="63627" y="16300"/>
                    <a:pt x="63377" y="16562"/>
                    <a:pt x="63056" y="16562"/>
                  </a:cubicBezTo>
                  <a:cubicBezTo>
                    <a:pt x="62746" y="16562"/>
                    <a:pt x="62496" y="16312"/>
                    <a:pt x="62496" y="16002"/>
                  </a:cubicBezTo>
                  <a:cubicBezTo>
                    <a:pt x="62496" y="15692"/>
                    <a:pt x="62746" y="15431"/>
                    <a:pt x="63056" y="15431"/>
                  </a:cubicBezTo>
                  <a:close/>
                  <a:moveTo>
                    <a:pt x="66782" y="15431"/>
                  </a:moveTo>
                  <a:cubicBezTo>
                    <a:pt x="67080" y="15431"/>
                    <a:pt x="67342" y="15692"/>
                    <a:pt x="67342" y="16002"/>
                  </a:cubicBezTo>
                  <a:cubicBezTo>
                    <a:pt x="67342" y="16300"/>
                    <a:pt x="67092" y="16562"/>
                    <a:pt x="66782" y="16562"/>
                  </a:cubicBezTo>
                  <a:cubicBezTo>
                    <a:pt x="66473" y="16562"/>
                    <a:pt x="66211" y="16312"/>
                    <a:pt x="66211" y="16002"/>
                  </a:cubicBezTo>
                  <a:cubicBezTo>
                    <a:pt x="66235" y="15692"/>
                    <a:pt x="66473" y="15431"/>
                    <a:pt x="66782" y="15431"/>
                  </a:cubicBezTo>
                  <a:close/>
                  <a:moveTo>
                    <a:pt x="70509" y="15431"/>
                  </a:moveTo>
                  <a:cubicBezTo>
                    <a:pt x="70807" y="15431"/>
                    <a:pt x="71080" y="15692"/>
                    <a:pt x="71080" y="16002"/>
                  </a:cubicBezTo>
                  <a:cubicBezTo>
                    <a:pt x="71080" y="16300"/>
                    <a:pt x="70830" y="16562"/>
                    <a:pt x="70509" y="16562"/>
                  </a:cubicBezTo>
                  <a:cubicBezTo>
                    <a:pt x="70199" y="16562"/>
                    <a:pt x="69949" y="16312"/>
                    <a:pt x="69949" y="16002"/>
                  </a:cubicBezTo>
                  <a:cubicBezTo>
                    <a:pt x="69949" y="15692"/>
                    <a:pt x="70199" y="15431"/>
                    <a:pt x="70509" y="15431"/>
                  </a:cubicBezTo>
                  <a:close/>
                  <a:moveTo>
                    <a:pt x="74236" y="15431"/>
                  </a:moveTo>
                  <a:cubicBezTo>
                    <a:pt x="74533" y="15431"/>
                    <a:pt x="74795" y="15692"/>
                    <a:pt x="74795" y="16002"/>
                  </a:cubicBezTo>
                  <a:cubicBezTo>
                    <a:pt x="74795" y="16300"/>
                    <a:pt x="74545" y="16562"/>
                    <a:pt x="74236" y="16562"/>
                  </a:cubicBezTo>
                  <a:cubicBezTo>
                    <a:pt x="73938" y="16562"/>
                    <a:pt x="73676" y="16312"/>
                    <a:pt x="73676" y="16002"/>
                  </a:cubicBezTo>
                  <a:cubicBezTo>
                    <a:pt x="73676" y="15692"/>
                    <a:pt x="73926" y="15431"/>
                    <a:pt x="74236" y="15431"/>
                  </a:cubicBezTo>
                  <a:close/>
                  <a:moveTo>
                    <a:pt x="77855" y="15431"/>
                  </a:moveTo>
                  <a:cubicBezTo>
                    <a:pt x="78153" y="15431"/>
                    <a:pt x="78415" y="15692"/>
                    <a:pt x="78415" y="16002"/>
                  </a:cubicBezTo>
                  <a:cubicBezTo>
                    <a:pt x="78415" y="16300"/>
                    <a:pt x="78165" y="16562"/>
                    <a:pt x="77855" y="16562"/>
                  </a:cubicBezTo>
                  <a:cubicBezTo>
                    <a:pt x="77546" y="16562"/>
                    <a:pt x="77284" y="16312"/>
                    <a:pt x="77284" y="16002"/>
                  </a:cubicBezTo>
                  <a:cubicBezTo>
                    <a:pt x="77284" y="15692"/>
                    <a:pt x="77546" y="15431"/>
                    <a:pt x="77855" y="15431"/>
                  </a:cubicBezTo>
                  <a:close/>
                  <a:moveTo>
                    <a:pt x="81570" y="15431"/>
                  </a:moveTo>
                  <a:cubicBezTo>
                    <a:pt x="81868" y="15431"/>
                    <a:pt x="82141" y="15692"/>
                    <a:pt x="82141" y="16002"/>
                  </a:cubicBezTo>
                  <a:cubicBezTo>
                    <a:pt x="82141" y="16300"/>
                    <a:pt x="81879" y="16562"/>
                    <a:pt x="81570" y="16562"/>
                  </a:cubicBezTo>
                  <a:cubicBezTo>
                    <a:pt x="81260" y="16562"/>
                    <a:pt x="81010" y="16312"/>
                    <a:pt x="81010" y="16002"/>
                  </a:cubicBezTo>
                  <a:cubicBezTo>
                    <a:pt x="81022" y="15692"/>
                    <a:pt x="81260" y="15431"/>
                    <a:pt x="81570" y="15431"/>
                  </a:cubicBezTo>
                  <a:close/>
                  <a:moveTo>
                    <a:pt x="85308" y="15431"/>
                  </a:moveTo>
                  <a:cubicBezTo>
                    <a:pt x="85606" y="15431"/>
                    <a:pt x="85880" y="15692"/>
                    <a:pt x="85880" y="16002"/>
                  </a:cubicBezTo>
                  <a:cubicBezTo>
                    <a:pt x="85880" y="16300"/>
                    <a:pt x="85618" y="16562"/>
                    <a:pt x="85308" y="16562"/>
                  </a:cubicBezTo>
                  <a:cubicBezTo>
                    <a:pt x="84999" y="16562"/>
                    <a:pt x="84749" y="16312"/>
                    <a:pt x="84749" y="16002"/>
                  </a:cubicBezTo>
                  <a:cubicBezTo>
                    <a:pt x="84749" y="15692"/>
                    <a:pt x="84999" y="15431"/>
                    <a:pt x="85308" y="15431"/>
                  </a:cubicBezTo>
                  <a:close/>
                  <a:moveTo>
                    <a:pt x="89035" y="15431"/>
                  </a:moveTo>
                  <a:cubicBezTo>
                    <a:pt x="89333" y="15431"/>
                    <a:pt x="89595" y="15692"/>
                    <a:pt x="89595" y="16002"/>
                  </a:cubicBezTo>
                  <a:cubicBezTo>
                    <a:pt x="89595" y="16300"/>
                    <a:pt x="89345" y="16562"/>
                    <a:pt x="89035" y="16562"/>
                  </a:cubicBezTo>
                  <a:cubicBezTo>
                    <a:pt x="88714" y="16562"/>
                    <a:pt x="88464" y="16312"/>
                    <a:pt x="88464" y="16002"/>
                  </a:cubicBezTo>
                  <a:cubicBezTo>
                    <a:pt x="88475" y="15692"/>
                    <a:pt x="88714" y="15431"/>
                    <a:pt x="89035" y="15431"/>
                  </a:cubicBezTo>
                  <a:close/>
                  <a:moveTo>
                    <a:pt x="92762" y="15431"/>
                  </a:moveTo>
                  <a:cubicBezTo>
                    <a:pt x="93059" y="15431"/>
                    <a:pt x="93333" y="15692"/>
                    <a:pt x="93333" y="16002"/>
                  </a:cubicBezTo>
                  <a:cubicBezTo>
                    <a:pt x="93333" y="16300"/>
                    <a:pt x="93071" y="16562"/>
                    <a:pt x="92762" y="16562"/>
                  </a:cubicBezTo>
                  <a:cubicBezTo>
                    <a:pt x="92452" y="16562"/>
                    <a:pt x="92202" y="16312"/>
                    <a:pt x="92202" y="16002"/>
                  </a:cubicBezTo>
                  <a:cubicBezTo>
                    <a:pt x="92202" y="15692"/>
                    <a:pt x="92452" y="15431"/>
                    <a:pt x="92762" y="15431"/>
                  </a:cubicBezTo>
                  <a:close/>
                  <a:moveTo>
                    <a:pt x="96488" y="15431"/>
                  </a:moveTo>
                  <a:cubicBezTo>
                    <a:pt x="96786" y="15431"/>
                    <a:pt x="97048" y="15692"/>
                    <a:pt x="97048" y="16002"/>
                  </a:cubicBezTo>
                  <a:cubicBezTo>
                    <a:pt x="97048" y="16300"/>
                    <a:pt x="96798" y="16562"/>
                    <a:pt x="96488" y="16562"/>
                  </a:cubicBezTo>
                  <a:cubicBezTo>
                    <a:pt x="96191" y="16562"/>
                    <a:pt x="95917" y="16312"/>
                    <a:pt x="95917" y="16002"/>
                  </a:cubicBezTo>
                  <a:cubicBezTo>
                    <a:pt x="95917" y="15692"/>
                    <a:pt x="96179" y="15431"/>
                    <a:pt x="96488" y="15431"/>
                  </a:cubicBezTo>
                  <a:close/>
                  <a:moveTo>
                    <a:pt x="100203" y="15431"/>
                  </a:moveTo>
                  <a:cubicBezTo>
                    <a:pt x="100501" y="15431"/>
                    <a:pt x="100775" y="15692"/>
                    <a:pt x="100775" y="16002"/>
                  </a:cubicBezTo>
                  <a:cubicBezTo>
                    <a:pt x="100775" y="16300"/>
                    <a:pt x="100513" y="16562"/>
                    <a:pt x="100203" y="16562"/>
                  </a:cubicBezTo>
                  <a:cubicBezTo>
                    <a:pt x="99905" y="16562"/>
                    <a:pt x="99644" y="16312"/>
                    <a:pt x="99644" y="16002"/>
                  </a:cubicBezTo>
                  <a:cubicBezTo>
                    <a:pt x="99655" y="15692"/>
                    <a:pt x="99894" y="15431"/>
                    <a:pt x="100203" y="15431"/>
                  </a:cubicBezTo>
                  <a:close/>
                  <a:moveTo>
                    <a:pt x="103942" y="15431"/>
                  </a:moveTo>
                  <a:cubicBezTo>
                    <a:pt x="104239" y="15431"/>
                    <a:pt x="104513" y="15692"/>
                    <a:pt x="104513" y="16002"/>
                  </a:cubicBezTo>
                  <a:cubicBezTo>
                    <a:pt x="104513" y="16300"/>
                    <a:pt x="104251" y="16562"/>
                    <a:pt x="103942" y="16562"/>
                  </a:cubicBezTo>
                  <a:cubicBezTo>
                    <a:pt x="103644" y="16562"/>
                    <a:pt x="103382" y="16312"/>
                    <a:pt x="103382" y="16002"/>
                  </a:cubicBezTo>
                  <a:cubicBezTo>
                    <a:pt x="103382" y="15692"/>
                    <a:pt x="103632" y="15431"/>
                    <a:pt x="103942" y="15431"/>
                  </a:cubicBezTo>
                  <a:close/>
                  <a:moveTo>
                    <a:pt x="107668" y="15431"/>
                  </a:moveTo>
                  <a:cubicBezTo>
                    <a:pt x="107966" y="15431"/>
                    <a:pt x="108228" y="15692"/>
                    <a:pt x="108228" y="16002"/>
                  </a:cubicBezTo>
                  <a:cubicBezTo>
                    <a:pt x="108228" y="16300"/>
                    <a:pt x="107978" y="16562"/>
                    <a:pt x="107668" y="16562"/>
                  </a:cubicBezTo>
                  <a:cubicBezTo>
                    <a:pt x="107371" y="16562"/>
                    <a:pt x="107097" y="16312"/>
                    <a:pt x="107097" y="16002"/>
                  </a:cubicBezTo>
                  <a:cubicBezTo>
                    <a:pt x="107109" y="15692"/>
                    <a:pt x="107347" y="15431"/>
                    <a:pt x="107668" y="15431"/>
                  </a:cubicBezTo>
                  <a:close/>
                  <a:moveTo>
                    <a:pt x="111395" y="15431"/>
                  </a:moveTo>
                  <a:cubicBezTo>
                    <a:pt x="111693" y="15431"/>
                    <a:pt x="111967" y="15692"/>
                    <a:pt x="111967" y="16002"/>
                  </a:cubicBezTo>
                  <a:cubicBezTo>
                    <a:pt x="111967" y="16300"/>
                    <a:pt x="111705" y="16562"/>
                    <a:pt x="111395" y="16562"/>
                  </a:cubicBezTo>
                  <a:cubicBezTo>
                    <a:pt x="111085" y="16562"/>
                    <a:pt x="110835" y="16312"/>
                    <a:pt x="110835" y="16002"/>
                  </a:cubicBezTo>
                  <a:cubicBezTo>
                    <a:pt x="110835" y="15692"/>
                    <a:pt x="111085" y="15431"/>
                    <a:pt x="111395" y="15431"/>
                  </a:cubicBezTo>
                  <a:close/>
                  <a:moveTo>
                    <a:pt x="115122" y="15431"/>
                  </a:moveTo>
                  <a:cubicBezTo>
                    <a:pt x="115419" y="15431"/>
                    <a:pt x="115681" y="15692"/>
                    <a:pt x="115681" y="16002"/>
                  </a:cubicBezTo>
                  <a:cubicBezTo>
                    <a:pt x="115681" y="16300"/>
                    <a:pt x="115431" y="16562"/>
                    <a:pt x="115122" y="16562"/>
                  </a:cubicBezTo>
                  <a:cubicBezTo>
                    <a:pt x="114812" y="16562"/>
                    <a:pt x="114550" y="16312"/>
                    <a:pt x="114550" y="16002"/>
                  </a:cubicBezTo>
                  <a:cubicBezTo>
                    <a:pt x="114574" y="15692"/>
                    <a:pt x="114812" y="15431"/>
                    <a:pt x="115122" y="15431"/>
                  </a:cubicBezTo>
                  <a:close/>
                  <a:moveTo>
                    <a:pt x="118860" y="15431"/>
                  </a:moveTo>
                  <a:cubicBezTo>
                    <a:pt x="119158" y="15431"/>
                    <a:pt x="119420" y="15692"/>
                    <a:pt x="119420" y="16002"/>
                  </a:cubicBezTo>
                  <a:cubicBezTo>
                    <a:pt x="119420" y="16300"/>
                    <a:pt x="119170" y="16562"/>
                    <a:pt x="118860" y="16562"/>
                  </a:cubicBezTo>
                  <a:cubicBezTo>
                    <a:pt x="118539" y="16562"/>
                    <a:pt x="118289" y="16312"/>
                    <a:pt x="118289" y="16002"/>
                  </a:cubicBezTo>
                  <a:cubicBezTo>
                    <a:pt x="118289" y="15692"/>
                    <a:pt x="118539" y="15431"/>
                    <a:pt x="118860" y="15431"/>
                  </a:cubicBezTo>
                  <a:close/>
                  <a:moveTo>
                    <a:pt x="122575" y="15431"/>
                  </a:moveTo>
                  <a:cubicBezTo>
                    <a:pt x="122873" y="15431"/>
                    <a:pt x="123146" y="15692"/>
                    <a:pt x="123146" y="16002"/>
                  </a:cubicBezTo>
                  <a:cubicBezTo>
                    <a:pt x="123146" y="16300"/>
                    <a:pt x="122885" y="16562"/>
                    <a:pt x="122575" y="16562"/>
                  </a:cubicBezTo>
                  <a:cubicBezTo>
                    <a:pt x="122265" y="16562"/>
                    <a:pt x="122015" y="16312"/>
                    <a:pt x="122015" y="16002"/>
                  </a:cubicBezTo>
                  <a:cubicBezTo>
                    <a:pt x="122027" y="15692"/>
                    <a:pt x="122277" y="15431"/>
                    <a:pt x="122575" y="15431"/>
                  </a:cubicBezTo>
                  <a:close/>
                  <a:moveTo>
                    <a:pt x="126314" y="15431"/>
                  </a:moveTo>
                  <a:cubicBezTo>
                    <a:pt x="126611" y="15431"/>
                    <a:pt x="126873" y="15692"/>
                    <a:pt x="126873" y="16002"/>
                  </a:cubicBezTo>
                  <a:cubicBezTo>
                    <a:pt x="126873" y="16300"/>
                    <a:pt x="126623" y="16562"/>
                    <a:pt x="126314" y="16562"/>
                  </a:cubicBezTo>
                  <a:cubicBezTo>
                    <a:pt x="126004" y="16562"/>
                    <a:pt x="125742" y="16312"/>
                    <a:pt x="125742" y="16002"/>
                  </a:cubicBezTo>
                  <a:cubicBezTo>
                    <a:pt x="125742" y="15692"/>
                    <a:pt x="126004" y="15431"/>
                    <a:pt x="126314" y="15431"/>
                  </a:cubicBezTo>
                  <a:close/>
                  <a:moveTo>
                    <a:pt x="130028" y="15431"/>
                  </a:moveTo>
                  <a:cubicBezTo>
                    <a:pt x="130326" y="15431"/>
                    <a:pt x="130600" y="15692"/>
                    <a:pt x="130600" y="16002"/>
                  </a:cubicBezTo>
                  <a:cubicBezTo>
                    <a:pt x="130600" y="16300"/>
                    <a:pt x="130350" y="16562"/>
                    <a:pt x="130028" y="16562"/>
                  </a:cubicBezTo>
                  <a:cubicBezTo>
                    <a:pt x="129731" y="16562"/>
                    <a:pt x="129469" y="16312"/>
                    <a:pt x="129469" y="16002"/>
                  </a:cubicBezTo>
                  <a:cubicBezTo>
                    <a:pt x="129469" y="15692"/>
                    <a:pt x="129719" y="15431"/>
                    <a:pt x="130028" y="15431"/>
                  </a:cubicBezTo>
                  <a:close/>
                  <a:moveTo>
                    <a:pt x="133767" y="15431"/>
                  </a:moveTo>
                  <a:cubicBezTo>
                    <a:pt x="134065" y="15431"/>
                    <a:pt x="134326" y="15692"/>
                    <a:pt x="134326" y="16002"/>
                  </a:cubicBezTo>
                  <a:cubicBezTo>
                    <a:pt x="134326" y="16300"/>
                    <a:pt x="134076" y="16562"/>
                    <a:pt x="133767" y="16562"/>
                  </a:cubicBezTo>
                  <a:cubicBezTo>
                    <a:pt x="133469" y="16562"/>
                    <a:pt x="133207" y="16312"/>
                    <a:pt x="133207" y="16002"/>
                  </a:cubicBezTo>
                  <a:cubicBezTo>
                    <a:pt x="133207" y="15692"/>
                    <a:pt x="133457" y="15431"/>
                    <a:pt x="133767" y="15431"/>
                  </a:cubicBezTo>
                  <a:close/>
                  <a:moveTo>
                    <a:pt x="1548" y="17300"/>
                  </a:moveTo>
                  <a:cubicBezTo>
                    <a:pt x="1846" y="17300"/>
                    <a:pt x="2119" y="17550"/>
                    <a:pt x="2119" y="17859"/>
                  </a:cubicBezTo>
                  <a:cubicBezTo>
                    <a:pt x="2119" y="18157"/>
                    <a:pt x="1858" y="18431"/>
                    <a:pt x="1548" y="18431"/>
                  </a:cubicBezTo>
                  <a:cubicBezTo>
                    <a:pt x="1238" y="18431"/>
                    <a:pt x="988" y="18169"/>
                    <a:pt x="988" y="17859"/>
                  </a:cubicBezTo>
                  <a:cubicBezTo>
                    <a:pt x="988" y="17550"/>
                    <a:pt x="1238" y="17300"/>
                    <a:pt x="1548" y="17300"/>
                  </a:cubicBezTo>
                  <a:close/>
                  <a:moveTo>
                    <a:pt x="5287" y="17300"/>
                  </a:moveTo>
                  <a:cubicBezTo>
                    <a:pt x="5596" y="17300"/>
                    <a:pt x="5846" y="17550"/>
                    <a:pt x="5846" y="17859"/>
                  </a:cubicBezTo>
                  <a:cubicBezTo>
                    <a:pt x="5846" y="18169"/>
                    <a:pt x="5596" y="18431"/>
                    <a:pt x="5287" y="18431"/>
                  </a:cubicBezTo>
                  <a:cubicBezTo>
                    <a:pt x="4977" y="18431"/>
                    <a:pt x="4715" y="18169"/>
                    <a:pt x="4715" y="17859"/>
                  </a:cubicBezTo>
                  <a:cubicBezTo>
                    <a:pt x="4715" y="17550"/>
                    <a:pt x="4977" y="17300"/>
                    <a:pt x="5287" y="17300"/>
                  </a:cubicBezTo>
                  <a:close/>
                  <a:moveTo>
                    <a:pt x="9001" y="17300"/>
                  </a:moveTo>
                  <a:cubicBezTo>
                    <a:pt x="9299" y="17300"/>
                    <a:pt x="9573" y="17550"/>
                    <a:pt x="9573" y="17859"/>
                  </a:cubicBezTo>
                  <a:cubicBezTo>
                    <a:pt x="9573" y="18157"/>
                    <a:pt x="9323" y="18431"/>
                    <a:pt x="9001" y="18431"/>
                  </a:cubicBezTo>
                  <a:cubicBezTo>
                    <a:pt x="8704" y="18431"/>
                    <a:pt x="8442" y="18169"/>
                    <a:pt x="8442" y="17859"/>
                  </a:cubicBezTo>
                  <a:cubicBezTo>
                    <a:pt x="8442" y="17550"/>
                    <a:pt x="8692" y="17300"/>
                    <a:pt x="9001" y="17300"/>
                  </a:cubicBezTo>
                  <a:close/>
                  <a:moveTo>
                    <a:pt x="12728" y="17300"/>
                  </a:moveTo>
                  <a:cubicBezTo>
                    <a:pt x="13037" y="17300"/>
                    <a:pt x="13288" y="17550"/>
                    <a:pt x="13288" y="17859"/>
                  </a:cubicBezTo>
                  <a:cubicBezTo>
                    <a:pt x="13288" y="18169"/>
                    <a:pt x="13037" y="18431"/>
                    <a:pt x="12728" y="18431"/>
                  </a:cubicBezTo>
                  <a:cubicBezTo>
                    <a:pt x="12418" y="18431"/>
                    <a:pt x="12156" y="18169"/>
                    <a:pt x="12156" y="17859"/>
                  </a:cubicBezTo>
                  <a:cubicBezTo>
                    <a:pt x="12156" y="17550"/>
                    <a:pt x="12418" y="17300"/>
                    <a:pt x="12728" y="17300"/>
                  </a:cubicBezTo>
                  <a:close/>
                  <a:moveTo>
                    <a:pt x="16466" y="17300"/>
                  </a:moveTo>
                  <a:cubicBezTo>
                    <a:pt x="16764" y="17300"/>
                    <a:pt x="17026" y="17550"/>
                    <a:pt x="17026" y="17859"/>
                  </a:cubicBezTo>
                  <a:cubicBezTo>
                    <a:pt x="17026" y="18157"/>
                    <a:pt x="16776" y="18431"/>
                    <a:pt x="16466" y="18431"/>
                  </a:cubicBezTo>
                  <a:cubicBezTo>
                    <a:pt x="16169" y="18431"/>
                    <a:pt x="15895" y="18169"/>
                    <a:pt x="15895" y="17859"/>
                  </a:cubicBezTo>
                  <a:cubicBezTo>
                    <a:pt x="15895" y="17550"/>
                    <a:pt x="16145" y="17300"/>
                    <a:pt x="16466" y="17300"/>
                  </a:cubicBezTo>
                  <a:close/>
                  <a:moveTo>
                    <a:pt x="20181" y="17300"/>
                  </a:moveTo>
                  <a:cubicBezTo>
                    <a:pt x="20491" y="17300"/>
                    <a:pt x="20753" y="17550"/>
                    <a:pt x="20753" y="17859"/>
                  </a:cubicBezTo>
                  <a:cubicBezTo>
                    <a:pt x="20753" y="18169"/>
                    <a:pt x="20491" y="18431"/>
                    <a:pt x="20181" y="18431"/>
                  </a:cubicBezTo>
                  <a:cubicBezTo>
                    <a:pt x="19872" y="18431"/>
                    <a:pt x="19622" y="18169"/>
                    <a:pt x="19622" y="17859"/>
                  </a:cubicBezTo>
                  <a:cubicBezTo>
                    <a:pt x="19622" y="17550"/>
                    <a:pt x="19872" y="17300"/>
                    <a:pt x="20181" y="17300"/>
                  </a:cubicBezTo>
                  <a:close/>
                  <a:moveTo>
                    <a:pt x="23920" y="17300"/>
                  </a:moveTo>
                  <a:cubicBezTo>
                    <a:pt x="24217" y="17300"/>
                    <a:pt x="24479" y="17550"/>
                    <a:pt x="24479" y="17859"/>
                  </a:cubicBezTo>
                  <a:cubicBezTo>
                    <a:pt x="24479" y="18157"/>
                    <a:pt x="24229" y="18431"/>
                    <a:pt x="23920" y="18431"/>
                  </a:cubicBezTo>
                  <a:cubicBezTo>
                    <a:pt x="23610" y="18431"/>
                    <a:pt x="23348" y="18169"/>
                    <a:pt x="23348" y="17859"/>
                  </a:cubicBezTo>
                  <a:cubicBezTo>
                    <a:pt x="23348" y="17550"/>
                    <a:pt x="23610" y="17300"/>
                    <a:pt x="23920" y="17300"/>
                  </a:cubicBezTo>
                  <a:close/>
                  <a:moveTo>
                    <a:pt x="27635" y="17300"/>
                  </a:moveTo>
                  <a:cubicBezTo>
                    <a:pt x="27956" y="17300"/>
                    <a:pt x="28206" y="17550"/>
                    <a:pt x="28206" y="17859"/>
                  </a:cubicBezTo>
                  <a:cubicBezTo>
                    <a:pt x="28206" y="18169"/>
                    <a:pt x="27956" y="18431"/>
                    <a:pt x="27635" y="18431"/>
                  </a:cubicBezTo>
                  <a:cubicBezTo>
                    <a:pt x="27325" y="18431"/>
                    <a:pt x="27075" y="18169"/>
                    <a:pt x="27075" y="17859"/>
                  </a:cubicBezTo>
                  <a:cubicBezTo>
                    <a:pt x="27075" y="17550"/>
                    <a:pt x="27325" y="17300"/>
                    <a:pt x="27635" y="17300"/>
                  </a:cubicBezTo>
                  <a:close/>
                  <a:moveTo>
                    <a:pt x="31373" y="17300"/>
                  </a:moveTo>
                  <a:cubicBezTo>
                    <a:pt x="31671" y="17300"/>
                    <a:pt x="31945" y="17550"/>
                    <a:pt x="31945" y="17859"/>
                  </a:cubicBezTo>
                  <a:cubicBezTo>
                    <a:pt x="31945" y="18157"/>
                    <a:pt x="31683" y="18431"/>
                    <a:pt x="31373" y="18431"/>
                  </a:cubicBezTo>
                  <a:cubicBezTo>
                    <a:pt x="31064" y="18431"/>
                    <a:pt x="30814" y="18169"/>
                    <a:pt x="30814" y="17859"/>
                  </a:cubicBezTo>
                  <a:cubicBezTo>
                    <a:pt x="30814" y="17550"/>
                    <a:pt x="31064" y="17300"/>
                    <a:pt x="31373" y="17300"/>
                  </a:cubicBezTo>
                  <a:close/>
                  <a:moveTo>
                    <a:pt x="35100" y="17300"/>
                  </a:moveTo>
                  <a:cubicBezTo>
                    <a:pt x="35409" y="17300"/>
                    <a:pt x="35659" y="17550"/>
                    <a:pt x="35659" y="17859"/>
                  </a:cubicBezTo>
                  <a:cubicBezTo>
                    <a:pt x="35659" y="18169"/>
                    <a:pt x="35409" y="18431"/>
                    <a:pt x="35100" y="18431"/>
                  </a:cubicBezTo>
                  <a:cubicBezTo>
                    <a:pt x="34778" y="18431"/>
                    <a:pt x="34528" y="18169"/>
                    <a:pt x="34528" y="17859"/>
                  </a:cubicBezTo>
                  <a:cubicBezTo>
                    <a:pt x="34528" y="17550"/>
                    <a:pt x="34778" y="17300"/>
                    <a:pt x="35100" y="17300"/>
                  </a:cubicBezTo>
                  <a:close/>
                  <a:moveTo>
                    <a:pt x="38815" y="17300"/>
                  </a:moveTo>
                  <a:cubicBezTo>
                    <a:pt x="39112" y="17300"/>
                    <a:pt x="39386" y="17550"/>
                    <a:pt x="39386" y="17859"/>
                  </a:cubicBezTo>
                  <a:cubicBezTo>
                    <a:pt x="39386" y="18157"/>
                    <a:pt x="39124" y="18431"/>
                    <a:pt x="38815" y="18431"/>
                  </a:cubicBezTo>
                  <a:cubicBezTo>
                    <a:pt x="38517" y="18431"/>
                    <a:pt x="38255" y="18169"/>
                    <a:pt x="38255" y="17859"/>
                  </a:cubicBezTo>
                  <a:cubicBezTo>
                    <a:pt x="38267" y="17550"/>
                    <a:pt x="38505" y="17300"/>
                    <a:pt x="38815" y="17300"/>
                  </a:cubicBezTo>
                  <a:close/>
                  <a:moveTo>
                    <a:pt x="42553" y="17300"/>
                  </a:moveTo>
                  <a:cubicBezTo>
                    <a:pt x="42863" y="17300"/>
                    <a:pt x="43113" y="17550"/>
                    <a:pt x="43113" y="17859"/>
                  </a:cubicBezTo>
                  <a:cubicBezTo>
                    <a:pt x="43113" y="18169"/>
                    <a:pt x="42863" y="18431"/>
                    <a:pt x="42553" y="18431"/>
                  </a:cubicBezTo>
                  <a:cubicBezTo>
                    <a:pt x="42232" y="18431"/>
                    <a:pt x="41982" y="18169"/>
                    <a:pt x="41982" y="17859"/>
                  </a:cubicBezTo>
                  <a:cubicBezTo>
                    <a:pt x="41982" y="17550"/>
                    <a:pt x="42244" y="17300"/>
                    <a:pt x="42553" y="17300"/>
                  </a:cubicBezTo>
                  <a:close/>
                  <a:moveTo>
                    <a:pt x="46268" y="17300"/>
                  </a:moveTo>
                  <a:cubicBezTo>
                    <a:pt x="46565" y="17300"/>
                    <a:pt x="46839" y="17550"/>
                    <a:pt x="46839" y="17859"/>
                  </a:cubicBezTo>
                  <a:cubicBezTo>
                    <a:pt x="46839" y="18157"/>
                    <a:pt x="46589" y="18431"/>
                    <a:pt x="46268" y="18431"/>
                  </a:cubicBezTo>
                  <a:cubicBezTo>
                    <a:pt x="45970" y="18431"/>
                    <a:pt x="45708" y="18169"/>
                    <a:pt x="45708" y="17859"/>
                  </a:cubicBezTo>
                  <a:cubicBezTo>
                    <a:pt x="45720" y="17550"/>
                    <a:pt x="45958" y="17300"/>
                    <a:pt x="46268" y="17300"/>
                  </a:cubicBezTo>
                  <a:close/>
                  <a:moveTo>
                    <a:pt x="50006" y="17300"/>
                  </a:moveTo>
                  <a:cubicBezTo>
                    <a:pt x="50316" y="17300"/>
                    <a:pt x="50578" y="17550"/>
                    <a:pt x="50578" y="17859"/>
                  </a:cubicBezTo>
                  <a:cubicBezTo>
                    <a:pt x="50578" y="18169"/>
                    <a:pt x="50316" y="18431"/>
                    <a:pt x="50006" y="18431"/>
                  </a:cubicBezTo>
                  <a:cubicBezTo>
                    <a:pt x="49697" y="18431"/>
                    <a:pt x="49447" y="18169"/>
                    <a:pt x="49447" y="17859"/>
                  </a:cubicBezTo>
                  <a:cubicBezTo>
                    <a:pt x="49447" y="17550"/>
                    <a:pt x="49697" y="17300"/>
                    <a:pt x="50006" y="17300"/>
                  </a:cubicBezTo>
                  <a:close/>
                  <a:moveTo>
                    <a:pt x="53733" y="17300"/>
                  </a:moveTo>
                  <a:cubicBezTo>
                    <a:pt x="54031" y="17300"/>
                    <a:pt x="54293" y="17550"/>
                    <a:pt x="54293" y="17859"/>
                  </a:cubicBezTo>
                  <a:cubicBezTo>
                    <a:pt x="54293" y="18157"/>
                    <a:pt x="54043" y="18431"/>
                    <a:pt x="53733" y="18431"/>
                  </a:cubicBezTo>
                  <a:cubicBezTo>
                    <a:pt x="53412" y="18431"/>
                    <a:pt x="53162" y="18169"/>
                    <a:pt x="53162" y="17859"/>
                  </a:cubicBezTo>
                  <a:cubicBezTo>
                    <a:pt x="53173" y="17550"/>
                    <a:pt x="53412" y="17300"/>
                    <a:pt x="53733" y="17300"/>
                  </a:cubicBezTo>
                  <a:close/>
                  <a:moveTo>
                    <a:pt x="57460" y="17300"/>
                  </a:moveTo>
                  <a:cubicBezTo>
                    <a:pt x="57781" y="17300"/>
                    <a:pt x="58031" y="17550"/>
                    <a:pt x="58031" y="17859"/>
                  </a:cubicBezTo>
                  <a:cubicBezTo>
                    <a:pt x="58031" y="18169"/>
                    <a:pt x="57781" y="18431"/>
                    <a:pt x="57460" y="18431"/>
                  </a:cubicBezTo>
                  <a:cubicBezTo>
                    <a:pt x="57150" y="18431"/>
                    <a:pt x="56900" y="18169"/>
                    <a:pt x="56900" y="17859"/>
                  </a:cubicBezTo>
                  <a:cubicBezTo>
                    <a:pt x="56900" y="17550"/>
                    <a:pt x="57150" y="17300"/>
                    <a:pt x="57460" y="17300"/>
                  </a:cubicBezTo>
                  <a:close/>
                  <a:moveTo>
                    <a:pt x="61186" y="17300"/>
                  </a:moveTo>
                  <a:cubicBezTo>
                    <a:pt x="61484" y="17300"/>
                    <a:pt x="61746" y="17550"/>
                    <a:pt x="61746" y="17859"/>
                  </a:cubicBezTo>
                  <a:cubicBezTo>
                    <a:pt x="61746" y="18157"/>
                    <a:pt x="61496" y="18431"/>
                    <a:pt x="61186" y="18431"/>
                  </a:cubicBezTo>
                  <a:cubicBezTo>
                    <a:pt x="60877" y="18431"/>
                    <a:pt x="60615" y="18169"/>
                    <a:pt x="60615" y="17859"/>
                  </a:cubicBezTo>
                  <a:cubicBezTo>
                    <a:pt x="60639" y="17550"/>
                    <a:pt x="60877" y="17300"/>
                    <a:pt x="61186" y="17300"/>
                  </a:cubicBezTo>
                  <a:close/>
                  <a:moveTo>
                    <a:pt x="64925" y="17300"/>
                  </a:moveTo>
                  <a:cubicBezTo>
                    <a:pt x="65234" y="17300"/>
                    <a:pt x="65485" y="17550"/>
                    <a:pt x="65485" y="17859"/>
                  </a:cubicBezTo>
                  <a:cubicBezTo>
                    <a:pt x="65485" y="18169"/>
                    <a:pt x="65234" y="18431"/>
                    <a:pt x="64925" y="18431"/>
                  </a:cubicBezTo>
                  <a:cubicBezTo>
                    <a:pt x="64603" y="18431"/>
                    <a:pt x="64353" y="18169"/>
                    <a:pt x="64353" y="17859"/>
                  </a:cubicBezTo>
                  <a:cubicBezTo>
                    <a:pt x="64353" y="17550"/>
                    <a:pt x="64603" y="17300"/>
                    <a:pt x="64925" y="17300"/>
                  </a:cubicBezTo>
                  <a:close/>
                  <a:moveTo>
                    <a:pt x="68640" y="17300"/>
                  </a:moveTo>
                  <a:cubicBezTo>
                    <a:pt x="68937" y="17300"/>
                    <a:pt x="69211" y="17550"/>
                    <a:pt x="69211" y="17859"/>
                  </a:cubicBezTo>
                  <a:cubicBezTo>
                    <a:pt x="69211" y="18157"/>
                    <a:pt x="68949" y="18431"/>
                    <a:pt x="68640" y="18431"/>
                  </a:cubicBezTo>
                  <a:cubicBezTo>
                    <a:pt x="68330" y="18431"/>
                    <a:pt x="68080" y="18169"/>
                    <a:pt x="68080" y="17859"/>
                  </a:cubicBezTo>
                  <a:cubicBezTo>
                    <a:pt x="68092" y="17550"/>
                    <a:pt x="68330" y="17300"/>
                    <a:pt x="68640" y="17300"/>
                  </a:cubicBezTo>
                  <a:close/>
                  <a:moveTo>
                    <a:pt x="72366" y="17300"/>
                  </a:moveTo>
                  <a:cubicBezTo>
                    <a:pt x="72676" y="17300"/>
                    <a:pt x="72926" y="17550"/>
                    <a:pt x="72926" y="17859"/>
                  </a:cubicBezTo>
                  <a:cubicBezTo>
                    <a:pt x="72926" y="18169"/>
                    <a:pt x="72676" y="18431"/>
                    <a:pt x="72366" y="18431"/>
                  </a:cubicBezTo>
                  <a:cubicBezTo>
                    <a:pt x="72045" y="18431"/>
                    <a:pt x="71795" y="18169"/>
                    <a:pt x="71795" y="17859"/>
                  </a:cubicBezTo>
                  <a:cubicBezTo>
                    <a:pt x="71795" y="17550"/>
                    <a:pt x="72069" y="17300"/>
                    <a:pt x="72366" y="17300"/>
                  </a:cubicBezTo>
                  <a:close/>
                  <a:moveTo>
                    <a:pt x="76093" y="17300"/>
                  </a:moveTo>
                  <a:cubicBezTo>
                    <a:pt x="76391" y="17300"/>
                    <a:pt x="76664" y="17550"/>
                    <a:pt x="76664" y="17859"/>
                  </a:cubicBezTo>
                  <a:cubicBezTo>
                    <a:pt x="76664" y="18157"/>
                    <a:pt x="76403" y="18431"/>
                    <a:pt x="76093" y="18431"/>
                  </a:cubicBezTo>
                  <a:cubicBezTo>
                    <a:pt x="75795" y="18431"/>
                    <a:pt x="75533" y="18169"/>
                    <a:pt x="75533" y="17859"/>
                  </a:cubicBezTo>
                  <a:cubicBezTo>
                    <a:pt x="75533" y="17550"/>
                    <a:pt x="75783" y="17300"/>
                    <a:pt x="76093" y="17300"/>
                  </a:cubicBezTo>
                  <a:close/>
                  <a:moveTo>
                    <a:pt x="79712" y="17300"/>
                  </a:moveTo>
                  <a:cubicBezTo>
                    <a:pt x="80010" y="17300"/>
                    <a:pt x="80284" y="17550"/>
                    <a:pt x="80284" y="17859"/>
                  </a:cubicBezTo>
                  <a:cubicBezTo>
                    <a:pt x="80284" y="18157"/>
                    <a:pt x="80022" y="18431"/>
                    <a:pt x="79712" y="18431"/>
                  </a:cubicBezTo>
                  <a:cubicBezTo>
                    <a:pt x="79403" y="18431"/>
                    <a:pt x="79153" y="18169"/>
                    <a:pt x="79153" y="17859"/>
                  </a:cubicBezTo>
                  <a:cubicBezTo>
                    <a:pt x="79165" y="17550"/>
                    <a:pt x="79403" y="17300"/>
                    <a:pt x="79712" y="17300"/>
                  </a:cubicBezTo>
                  <a:close/>
                  <a:moveTo>
                    <a:pt x="83451" y="17300"/>
                  </a:moveTo>
                  <a:cubicBezTo>
                    <a:pt x="83761" y="17300"/>
                    <a:pt x="84011" y="17550"/>
                    <a:pt x="84011" y="17859"/>
                  </a:cubicBezTo>
                  <a:cubicBezTo>
                    <a:pt x="84011" y="18169"/>
                    <a:pt x="83761" y="18431"/>
                    <a:pt x="83451" y="18431"/>
                  </a:cubicBezTo>
                  <a:cubicBezTo>
                    <a:pt x="83141" y="18431"/>
                    <a:pt x="82880" y="18169"/>
                    <a:pt x="82880" y="17859"/>
                  </a:cubicBezTo>
                  <a:cubicBezTo>
                    <a:pt x="82880" y="17550"/>
                    <a:pt x="83141" y="17300"/>
                    <a:pt x="83451" y="17300"/>
                  </a:cubicBezTo>
                  <a:close/>
                  <a:moveTo>
                    <a:pt x="87166" y="17300"/>
                  </a:moveTo>
                  <a:cubicBezTo>
                    <a:pt x="87463" y="17300"/>
                    <a:pt x="87737" y="17550"/>
                    <a:pt x="87737" y="17859"/>
                  </a:cubicBezTo>
                  <a:cubicBezTo>
                    <a:pt x="87737" y="18157"/>
                    <a:pt x="87475" y="18431"/>
                    <a:pt x="87166" y="18431"/>
                  </a:cubicBezTo>
                  <a:cubicBezTo>
                    <a:pt x="86856" y="18431"/>
                    <a:pt x="86606" y="18169"/>
                    <a:pt x="86606" y="17859"/>
                  </a:cubicBezTo>
                  <a:cubicBezTo>
                    <a:pt x="86618" y="17550"/>
                    <a:pt x="86856" y="17300"/>
                    <a:pt x="87166" y="17300"/>
                  </a:cubicBezTo>
                  <a:close/>
                  <a:moveTo>
                    <a:pt x="90904" y="17300"/>
                  </a:moveTo>
                  <a:cubicBezTo>
                    <a:pt x="91214" y="17300"/>
                    <a:pt x="91464" y="17550"/>
                    <a:pt x="91464" y="17859"/>
                  </a:cubicBezTo>
                  <a:cubicBezTo>
                    <a:pt x="91464" y="18169"/>
                    <a:pt x="91214" y="18431"/>
                    <a:pt x="90904" y="18431"/>
                  </a:cubicBezTo>
                  <a:cubicBezTo>
                    <a:pt x="90595" y="18431"/>
                    <a:pt x="90345" y="18169"/>
                    <a:pt x="90345" y="17859"/>
                  </a:cubicBezTo>
                  <a:cubicBezTo>
                    <a:pt x="90345" y="17550"/>
                    <a:pt x="90595" y="17300"/>
                    <a:pt x="90904" y="17300"/>
                  </a:cubicBezTo>
                  <a:close/>
                  <a:moveTo>
                    <a:pt x="94631" y="17300"/>
                  </a:moveTo>
                  <a:cubicBezTo>
                    <a:pt x="94929" y="17300"/>
                    <a:pt x="95191" y="17550"/>
                    <a:pt x="95191" y="17859"/>
                  </a:cubicBezTo>
                  <a:cubicBezTo>
                    <a:pt x="95191" y="18157"/>
                    <a:pt x="94941" y="18431"/>
                    <a:pt x="94631" y="18431"/>
                  </a:cubicBezTo>
                  <a:cubicBezTo>
                    <a:pt x="94310" y="18431"/>
                    <a:pt x="94060" y="18169"/>
                    <a:pt x="94060" y="17859"/>
                  </a:cubicBezTo>
                  <a:cubicBezTo>
                    <a:pt x="94071" y="17550"/>
                    <a:pt x="94310" y="17300"/>
                    <a:pt x="94631" y="17300"/>
                  </a:cubicBezTo>
                  <a:close/>
                  <a:moveTo>
                    <a:pt x="98346" y="17300"/>
                  </a:moveTo>
                  <a:cubicBezTo>
                    <a:pt x="98655" y="17300"/>
                    <a:pt x="98905" y="17550"/>
                    <a:pt x="98905" y="17859"/>
                  </a:cubicBezTo>
                  <a:cubicBezTo>
                    <a:pt x="98905" y="18169"/>
                    <a:pt x="98655" y="18431"/>
                    <a:pt x="98346" y="18431"/>
                  </a:cubicBezTo>
                  <a:cubicBezTo>
                    <a:pt x="98036" y="18431"/>
                    <a:pt x="97786" y="18169"/>
                    <a:pt x="97786" y="17859"/>
                  </a:cubicBezTo>
                  <a:cubicBezTo>
                    <a:pt x="97786" y="17550"/>
                    <a:pt x="98036" y="17300"/>
                    <a:pt x="98346" y="17300"/>
                  </a:cubicBezTo>
                  <a:close/>
                  <a:moveTo>
                    <a:pt x="102084" y="17300"/>
                  </a:moveTo>
                  <a:cubicBezTo>
                    <a:pt x="102382" y="17300"/>
                    <a:pt x="102644" y="17550"/>
                    <a:pt x="102644" y="17859"/>
                  </a:cubicBezTo>
                  <a:cubicBezTo>
                    <a:pt x="102644" y="18157"/>
                    <a:pt x="102394" y="18431"/>
                    <a:pt x="102084" y="18431"/>
                  </a:cubicBezTo>
                  <a:cubicBezTo>
                    <a:pt x="101787" y="18431"/>
                    <a:pt x="101513" y="18169"/>
                    <a:pt x="101513" y="17859"/>
                  </a:cubicBezTo>
                  <a:cubicBezTo>
                    <a:pt x="101513" y="17550"/>
                    <a:pt x="101775" y="17300"/>
                    <a:pt x="102084" y="17300"/>
                  </a:cubicBezTo>
                  <a:close/>
                  <a:moveTo>
                    <a:pt x="105799" y="17300"/>
                  </a:moveTo>
                  <a:cubicBezTo>
                    <a:pt x="106121" y="17300"/>
                    <a:pt x="106371" y="17550"/>
                    <a:pt x="106371" y="17859"/>
                  </a:cubicBezTo>
                  <a:cubicBezTo>
                    <a:pt x="106371" y="18169"/>
                    <a:pt x="106109" y="18431"/>
                    <a:pt x="105799" y="18431"/>
                  </a:cubicBezTo>
                  <a:cubicBezTo>
                    <a:pt x="105490" y="18431"/>
                    <a:pt x="105239" y="18169"/>
                    <a:pt x="105239" y="17859"/>
                  </a:cubicBezTo>
                  <a:cubicBezTo>
                    <a:pt x="105239" y="17550"/>
                    <a:pt x="105490" y="17300"/>
                    <a:pt x="105799" y="17300"/>
                  </a:cubicBezTo>
                  <a:close/>
                  <a:moveTo>
                    <a:pt x="109538" y="17300"/>
                  </a:moveTo>
                  <a:cubicBezTo>
                    <a:pt x="109835" y="17300"/>
                    <a:pt x="110109" y="17550"/>
                    <a:pt x="110109" y="17859"/>
                  </a:cubicBezTo>
                  <a:cubicBezTo>
                    <a:pt x="110109" y="18157"/>
                    <a:pt x="109847" y="18431"/>
                    <a:pt x="109538" y="18431"/>
                  </a:cubicBezTo>
                  <a:cubicBezTo>
                    <a:pt x="109228" y="18431"/>
                    <a:pt x="108978" y="18169"/>
                    <a:pt x="108978" y="17859"/>
                  </a:cubicBezTo>
                  <a:cubicBezTo>
                    <a:pt x="108978" y="17550"/>
                    <a:pt x="109228" y="17300"/>
                    <a:pt x="109538" y="17300"/>
                  </a:cubicBezTo>
                  <a:close/>
                  <a:moveTo>
                    <a:pt x="113264" y="17300"/>
                  </a:moveTo>
                  <a:cubicBezTo>
                    <a:pt x="113574" y="17300"/>
                    <a:pt x="113824" y="17550"/>
                    <a:pt x="113824" y="17859"/>
                  </a:cubicBezTo>
                  <a:cubicBezTo>
                    <a:pt x="113824" y="18169"/>
                    <a:pt x="113574" y="18431"/>
                    <a:pt x="113264" y="18431"/>
                  </a:cubicBezTo>
                  <a:cubicBezTo>
                    <a:pt x="112943" y="18431"/>
                    <a:pt x="112693" y="18169"/>
                    <a:pt x="112693" y="17859"/>
                  </a:cubicBezTo>
                  <a:cubicBezTo>
                    <a:pt x="112693" y="17550"/>
                    <a:pt x="112943" y="17300"/>
                    <a:pt x="113264" y="17300"/>
                  </a:cubicBezTo>
                  <a:close/>
                  <a:moveTo>
                    <a:pt x="116991" y="17300"/>
                  </a:moveTo>
                  <a:cubicBezTo>
                    <a:pt x="117289" y="17300"/>
                    <a:pt x="117562" y="17550"/>
                    <a:pt x="117562" y="17859"/>
                  </a:cubicBezTo>
                  <a:cubicBezTo>
                    <a:pt x="117562" y="18157"/>
                    <a:pt x="117312" y="18431"/>
                    <a:pt x="116991" y="18431"/>
                  </a:cubicBezTo>
                  <a:cubicBezTo>
                    <a:pt x="116681" y="18431"/>
                    <a:pt x="116431" y="18169"/>
                    <a:pt x="116431" y="17859"/>
                  </a:cubicBezTo>
                  <a:cubicBezTo>
                    <a:pt x="116431" y="17550"/>
                    <a:pt x="116681" y="17300"/>
                    <a:pt x="116991" y="17300"/>
                  </a:cubicBezTo>
                  <a:close/>
                  <a:moveTo>
                    <a:pt x="120718" y="17300"/>
                  </a:moveTo>
                  <a:cubicBezTo>
                    <a:pt x="121027" y="17300"/>
                    <a:pt x="121277" y="17550"/>
                    <a:pt x="121277" y="17859"/>
                  </a:cubicBezTo>
                  <a:cubicBezTo>
                    <a:pt x="121277" y="18169"/>
                    <a:pt x="121027" y="18431"/>
                    <a:pt x="120718" y="18431"/>
                  </a:cubicBezTo>
                  <a:cubicBezTo>
                    <a:pt x="120408" y="18431"/>
                    <a:pt x="120146" y="18169"/>
                    <a:pt x="120146" y="17859"/>
                  </a:cubicBezTo>
                  <a:cubicBezTo>
                    <a:pt x="120146" y="17550"/>
                    <a:pt x="120420" y="17300"/>
                    <a:pt x="120718" y="17300"/>
                  </a:cubicBezTo>
                  <a:close/>
                  <a:moveTo>
                    <a:pt x="124456" y="17300"/>
                  </a:moveTo>
                  <a:cubicBezTo>
                    <a:pt x="124754" y="17300"/>
                    <a:pt x="125016" y="17550"/>
                    <a:pt x="125016" y="17859"/>
                  </a:cubicBezTo>
                  <a:cubicBezTo>
                    <a:pt x="125016" y="18157"/>
                    <a:pt x="124766" y="18431"/>
                    <a:pt x="124456" y="18431"/>
                  </a:cubicBezTo>
                  <a:cubicBezTo>
                    <a:pt x="124135" y="18431"/>
                    <a:pt x="123885" y="18169"/>
                    <a:pt x="123885" y="17859"/>
                  </a:cubicBezTo>
                  <a:cubicBezTo>
                    <a:pt x="123885" y="17550"/>
                    <a:pt x="124135" y="17300"/>
                    <a:pt x="124456" y="17300"/>
                  </a:cubicBezTo>
                  <a:close/>
                  <a:moveTo>
                    <a:pt x="128171" y="17300"/>
                  </a:moveTo>
                  <a:cubicBezTo>
                    <a:pt x="128480" y="17300"/>
                    <a:pt x="128742" y="17550"/>
                    <a:pt x="128742" y="17859"/>
                  </a:cubicBezTo>
                  <a:cubicBezTo>
                    <a:pt x="128742" y="18169"/>
                    <a:pt x="128480" y="18431"/>
                    <a:pt x="128171" y="18431"/>
                  </a:cubicBezTo>
                  <a:cubicBezTo>
                    <a:pt x="127861" y="18431"/>
                    <a:pt x="127611" y="18169"/>
                    <a:pt x="127611" y="17859"/>
                  </a:cubicBezTo>
                  <a:cubicBezTo>
                    <a:pt x="127611" y="17550"/>
                    <a:pt x="127861" y="17300"/>
                    <a:pt x="128171" y="17300"/>
                  </a:cubicBezTo>
                  <a:close/>
                  <a:moveTo>
                    <a:pt x="131898" y="17300"/>
                  </a:moveTo>
                  <a:cubicBezTo>
                    <a:pt x="132195" y="17300"/>
                    <a:pt x="132457" y="17550"/>
                    <a:pt x="132457" y="17859"/>
                  </a:cubicBezTo>
                  <a:cubicBezTo>
                    <a:pt x="132457" y="18157"/>
                    <a:pt x="132207" y="18431"/>
                    <a:pt x="131898" y="18431"/>
                  </a:cubicBezTo>
                  <a:cubicBezTo>
                    <a:pt x="131600" y="18431"/>
                    <a:pt x="131326" y="18169"/>
                    <a:pt x="131326" y="17859"/>
                  </a:cubicBezTo>
                  <a:cubicBezTo>
                    <a:pt x="131338" y="17550"/>
                    <a:pt x="131576" y="17300"/>
                    <a:pt x="131898" y="17300"/>
                  </a:cubicBezTo>
                  <a:close/>
                  <a:moveTo>
                    <a:pt x="135624" y="17300"/>
                  </a:moveTo>
                  <a:cubicBezTo>
                    <a:pt x="135946" y="17300"/>
                    <a:pt x="136196" y="17550"/>
                    <a:pt x="136196" y="17859"/>
                  </a:cubicBezTo>
                  <a:cubicBezTo>
                    <a:pt x="136196" y="18169"/>
                    <a:pt x="135934" y="18431"/>
                    <a:pt x="135624" y="18431"/>
                  </a:cubicBezTo>
                  <a:cubicBezTo>
                    <a:pt x="135315" y="18431"/>
                    <a:pt x="135065" y="18169"/>
                    <a:pt x="135065" y="17859"/>
                  </a:cubicBezTo>
                  <a:cubicBezTo>
                    <a:pt x="135065" y="17550"/>
                    <a:pt x="135315" y="17300"/>
                    <a:pt x="135624" y="17300"/>
                  </a:cubicBezTo>
                  <a:close/>
                  <a:moveTo>
                    <a:pt x="3405" y="19157"/>
                  </a:moveTo>
                  <a:cubicBezTo>
                    <a:pt x="3703" y="19157"/>
                    <a:pt x="3977" y="19407"/>
                    <a:pt x="3977" y="19717"/>
                  </a:cubicBezTo>
                  <a:cubicBezTo>
                    <a:pt x="3977" y="20014"/>
                    <a:pt x="3727" y="20288"/>
                    <a:pt x="3405" y="20288"/>
                  </a:cubicBezTo>
                  <a:cubicBezTo>
                    <a:pt x="3096" y="20288"/>
                    <a:pt x="2846" y="20026"/>
                    <a:pt x="2846" y="19717"/>
                  </a:cubicBezTo>
                  <a:cubicBezTo>
                    <a:pt x="2858" y="19407"/>
                    <a:pt x="3096" y="19157"/>
                    <a:pt x="3405" y="19157"/>
                  </a:cubicBezTo>
                  <a:close/>
                  <a:moveTo>
                    <a:pt x="7132" y="19157"/>
                  </a:moveTo>
                  <a:cubicBezTo>
                    <a:pt x="7430" y="19157"/>
                    <a:pt x="7692" y="19407"/>
                    <a:pt x="7692" y="19717"/>
                  </a:cubicBezTo>
                  <a:cubicBezTo>
                    <a:pt x="7692" y="20014"/>
                    <a:pt x="7442" y="20288"/>
                    <a:pt x="7132" y="20288"/>
                  </a:cubicBezTo>
                  <a:cubicBezTo>
                    <a:pt x="6834" y="20288"/>
                    <a:pt x="6560" y="20026"/>
                    <a:pt x="6560" y="19717"/>
                  </a:cubicBezTo>
                  <a:cubicBezTo>
                    <a:pt x="6560" y="19407"/>
                    <a:pt x="6822" y="19157"/>
                    <a:pt x="7132" y="19157"/>
                  </a:cubicBezTo>
                  <a:close/>
                  <a:moveTo>
                    <a:pt x="10871" y="19157"/>
                  </a:moveTo>
                  <a:cubicBezTo>
                    <a:pt x="11168" y="19157"/>
                    <a:pt x="11430" y="19407"/>
                    <a:pt x="11430" y="19717"/>
                  </a:cubicBezTo>
                  <a:cubicBezTo>
                    <a:pt x="11430" y="20014"/>
                    <a:pt x="11180" y="20288"/>
                    <a:pt x="10871" y="20288"/>
                  </a:cubicBezTo>
                  <a:cubicBezTo>
                    <a:pt x="10573" y="20288"/>
                    <a:pt x="10299" y="20026"/>
                    <a:pt x="10299" y="19717"/>
                  </a:cubicBezTo>
                  <a:cubicBezTo>
                    <a:pt x="10299" y="19407"/>
                    <a:pt x="10549" y="19157"/>
                    <a:pt x="10871" y="19157"/>
                  </a:cubicBezTo>
                  <a:close/>
                  <a:moveTo>
                    <a:pt x="14585" y="19157"/>
                  </a:moveTo>
                  <a:cubicBezTo>
                    <a:pt x="14883" y="19157"/>
                    <a:pt x="15157" y="19407"/>
                    <a:pt x="15157" y="19717"/>
                  </a:cubicBezTo>
                  <a:cubicBezTo>
                    <a:pt x="15157" y="20014"/>
                    <a:pt x="14895" y="20288"/>
                    <a:pt x="14585" y="20288"/>
                  </a:cubicBezTo>
                  <a:cubicBezTo>
                    <a:pt x="14288" y="20288"/>
                    <a:pt x="14014" y="20026"/>
                    <a:pt x="14014" y="19717"/>
                  </a:cubicBezTo>
                  <a:cubicBezTo>
                    <a:pt x="14014" y="19407"/>
                    <a:pt x="14276" y="19157"/>
                    <a:pt x="14585" y="19157"/>
                  </a:cubicBezTo>
                  <a:close/>
                  <a:moveTo>
                    <a:pt x="18324" y="19157"/>
                  </a:moveTo>
                  <a:cubicBezTo>
                    <a:pt x="18622" y="19157"/>
                    <a:pt x="18883" y="19407"/>
                    <a:pt x="18883" y="19717"/>
                  </a:cubicBezTo>
                  <a:cubicBezTo>
                    <a:pt x="18883" y="20014"/>
                    <a:pt x="18633" y="20288"/>
                    <a:pt x="18324" y="20288"/>
                  </a:cubicBezTo>
                  <a:cubicBezTo>
                    <a:pt x="18026" y="20288"/>
                    <a:pt x="17752" y="20026"/>
                    <a:pt x="17752" y="19717"/>
                  </a:cubicBezTo>
                  <a:cubicBezTo>
                    <a:pt x="17752" y="19407"/>
                    <a:pt x="18014" y="19157"/>
                    <a:pt x="18324" y="19157"/>
                  </a:cubicBezTo>
                  <a:close/>
                  <a:moveTo>
                    <a:pt x="22039" y="19157"/>
                  </a:moveTo>
                  <a:cubicBezTo>
                    <a:pt x="22336" y="19157"/>
                    <a:pt x="22610" y="19407"/>
                    <a:pt x="22610" y="19717"/>
                  </a:cubicBezTo>
                  <a:cubicBezTo>
                    <a:pt x="22610" y="20014"/>
                    <a:pt x="22360" y="20288"/>
                    <a:pt x="22039" y="20288"/>
                  </a:cubicBezTo>
                  <a:cubicBezTo>
                    <a:pt x="21729" y="20288"/>
                    <a:pt x="21479" y="20026"/>
                    <a:pt x="21479" y="19717"/>
                  </a:cubicBezTo>
                  <a:cubicBezTo>
                    <a:pt x="21479" y="19407"/>
                    <a:pt x="21729" y="19157"/>
                    <a:pt x="22039" y="19157"/>
                  </a:cubicBezTo>
                  <a:close/>
                  <a:moveTo>
                    <a:pt x="25777" y="19157"/>
                  </a:moveTo>
                  <a:cubicBezTo>
                    <a:pt x="26075" y="19157"/>
                    <a:pt x="26349" y="19407"/>
                    <a:pt x="26349" y="19717"/>
                  </a:cubicBezTo>
                  <a:cubicBezTo>
                    <a:pt x="26349" y="20014"/>
                    <a:pt x="26087" y="20288"/>
                    <a:pt x="25777" y="20288"/>
                  </a:cubicBezTo>
                  <a:cubicBezTo>
                    <a:pt x="25468" y="20288"/>
                    <a:pt x="25206" y="20026"/>
                    <a:pt x="25206" y="19717"/>
                  </a:cubicBezTo>
                  <a:cubicBezTo>
                    <a:pt x="25206" y="19407"/>
                    <a:pt x="25468" y="19157"/>
                    <a:pt x="25777" y="19157"/>
                  </a:cubicBezTo>
                  <a:close/>
                  <a:moveTo>
                    <a:pt x="29504" y="19157"/>
                  </a:moveTo>
                  <a:cubicBezTo>
                    <a:pt x="29801" y="19157"/>
                    <a:pt x="30063" y="19407"/>
                    <a:pt x="30063" y="19717"/>
                  </a:cubicBezTo>
                  <a:cubicBezTo>
                    <a:pt x="30063" y="20014"/>
                    <a:pt x="29813" y="20288"/>
                    <a:pt x="29504" y="20288"/>
                  </a:cubicBezTo>
                  <a:cubicBezTo>
                    <a:pt x="29182" y="20288"/>
                    <a:pt x="28932" y="20026"/>
                    <a:pt x="28932" y="19717"/>
                  </a:cubicBezTo>
                  <a:cubicBezTo>
                    <a:pt x="28932" y="19407"/>
                    <a:pt x="29182" y="19157"/>
                    <a:pt x="29504" y="19157"/>
                  </a:cubicBezTo>
                  <a:close/>
                  <a:moveTo>
                    <a:pt x="33230" y="19157"/>
                  </a:moveTo>
                  <a:cubicBezTo>
                    <a:pt x="33528" y="19157"/>
                    <a:pt x="33802" y="19407"/>
                    <a:pt x="33802" y="19717"/>
                  </a:cubicBezTo>
                  <a:cubicBezTo>
                    <a:pt x="33802" y="20014"/>
                    <a:pt x="33552" y="20288"/>
                    <a:pt x="33230" y="20288"/>
                  </a:cubicBezTo>
                  <a:cubicBezTo>
                    <a:pt x="32921" y="20288"/>
                    <a:pt x="32671" y="20026"/>
                    <a:pt x="32671" y="19717"/>
                  </a:cubicBezTo>
                  <a:cubicBezTo>
                    <a:pt x="32671" y="19407"/>
                    <a:pt x="32921" y="19157"/>
                    <a:pt x="33230" y="19157"/>
                  </a:cubicBezTo>
                  <a:close/>
                  <a:moveTo>
                    <a:pt x="36957" y="19157"/>
                  </a:moveTo>
                  <a:cubicBezTo>
                    <a:pt x="37255" y="19157"/>
                    <a:pt x="37517" y="19407"/>
                    <a:pt x="37517" y="19717"/>
                  </a:cubicBezTo>
                  <a:cubicBezTo>
                    <a:pt x="37517" y="20014"/>
                    <a:pt x="37267" y="20288"/>
                    <a:pt x="36957" y="20288"/>
                  </a:cubicBezTo>
                  <a:cubicBezTo>
                    <a:pt x="36648" y="20288"/>
                    <a:pt x="36386" y="20026"/>
                    <a:pt x="36386" y="19717"/>
                  </a:cubicBezTo>
                  <a:cubicBezTo>
                    <a:pt x="36409" y="19407"/>
                    <a:pt x="36648" y="19157"/>
                    <a:pt x="36957" y="19157"/>
                  </a:cubicBezTo>
                  <a:close/>
                  <a:moveTo>
                    <a:pt x="40672" y="19157"/>
                  </a:moveTo>
                  <a:cubicBezTo>
                    <a:pt x="40970" y="19157"/>
                    <a:pt x="41243" y="19407"/>
                    <a:pt x="41243" y="19717"/>
                  </a:cubicBezTo>
                  <a:cubicBezTo>
                    <a:pt x="41243" y="20014"/>
                    <a:pt x="40993" y="20288"/>
                    <a:pt x="40672" y="20288"/>
                  </a:cubicBezTo>
                  <a:cubicBezTo>
                    <a:pt x="40374" y="20288"/>
                    <a:pt x="40112" y="20026"/>
                    <a:pt x="40112" y="19717"/>
                  </a:cubicBezTo>
                  <a:cubicBezTo>
                    <a:pt x="40112" y="19407"/>
                    <a:pt x="40362" y="19157"/>
                    <a:pt x="40672" y="19157"/>
                  </a:cubicBezTo>
                  <a:close/>
                  <a:moveTo>
                    <a:pt x="44410" y="19157"/>
                  </a:moveTo>
                  <a:cubicBezTo>
                    <a:pt x="44708" y="19157"/>
                    <a:pt x="44982" y="19407"/>
                    <a:pt x="44982" y="19717"/>
                  </a:cubicBezTo>
                  <a:cubicBezTo>
                    <a:pt x="44982" y="20014"/>
                    <a:pt x="44720" y="20288"/>
                    <a:pt x="44410" y="20288"/>
                  </a:cubicBezTo>
                  <a:cubicBezTo>
                    <a:pt x="44113" y="20288"/>
                    <a:pt x="43851" y="20026"/>
                    <a:pt x="43851" y="19717"/>
                  </a:cubicBezTo>
                  <a:cubicBezTo>
                    <a:pt x="43851" y="19407"/>
                    <a:pt x="44101" y="19157"/>
                    <a:pt x="44410" y="19157"/>
                  </a:cubicBezTo>
                  <a:close/>
                  <a:moveTo>
                    <a:pt x="48137" y="19157"/>
                  </a:moveTo>
                  <a:cubicBezTo>
                    <a:pt x="48435" y="19157"/>
                    <a:pt x="48697" y="19407"/>
                    <a:pt x="48697" y="19717"/>
                  </a:cubicBezTo>
                  <a:cubicBezTo>
                    <a:pt x="48697" y="20014"/>
                    <a:pt x="48447" y="20288"/>
                    <a:pt x="48137" y="20288"/>
                  </a:cubicBezTo>
                  <a:cubicBezTo>
                    <a:pt x="47839" y="20288"/>
                    <a:pt x="47566" y="20026"/>
                    <a:pt x="47566" y="19717"/>
                  </a:cubicBezTo>
                  <a:cubicBezTo>
                    <a:pt x="47566" y="19407"/>
                    <a:pt x="47839" y="19157"/>
                    <a:pt x="48137" y="19157"/>
                  </a:cubicBezTo>
                  <a:close/>
                  <a:moveTo>
                    <a:pt x="51864" y="19157"/>
                  </a:moveTo>
                  <a:cubicBezTo>
                    <a:pt x="52161" y="19157"/>
                    <a:pt x="52435" y="19407"/>
                    <a:pt x="52435" y="19717"/>
                  </a:cubicBezTo>
                  <a:cubicBezTo>
                    <a:pt x="52435" y="20014"/>
                    <a:pt x="52185" y="20288"/>
                    <a:pt x="51864" y="20288"/>
                  </a:cubicBezTo>
                  <a:cubicBezTo>
                    <a:pt x="51566" y="20288"/>
                    <a:pt x="51304" y="20026"/>
                    <a:pt x="51304" y="19717"/>
                  </a:cubicBezTo>
                  <a:cubicBezTo>
                    <a:pt x="51304" y="19407"/>
                    <a:pt x="51554" y="19157"/>
                    <a:pt x="51864" y="19157"/>
                  </a:cubicBezTo>
                  <a:close/>
                  <a:moveTo>
                    <a:pt x="55602" y="19157"/>
                  </a:moveTo>
                  <a:cubicBezTo>
                    <a:pt x="55900" y="19157"/>
                    <a:pt x="56174" y="19407"/>
                    <a:pt x="56174" y="19717"/>
                  </a:cubicBezTo>
                  <a:cubicBezTo>
                    <a:pt x="56174" y="20014"/>
                    <a:pt x="55912" y="20288"/>
                    <a:pt x="55602" y="20288"/>
                  </a:cubicBezTo>
                  <a:cubicBezTo>
                    <a:pt x="55293" y="20288"/>
                    <a:pt x="55043" y="20026"/>
                    <a:pt x="55043" y="19717"/>
                  </a:cubicBezTo>
                  <a:cubicBezTo>
                    <a:pt x="55043" y="19407"/>
                    <a:pt x="55293" y="19157"/>
                    <a:pt x="55602" y="19157"/>
                  </a:cubicBezTo>
                  <a:close/>
                  <a:moveTo>
                    <a:pt x="59329" y="19157"/>
                  </a:moveTo>
                  <a:cubicBezTo>
                    <a:pt x="59627" y="19157"/>
                    <a:pt x="59889" y="19407"/>
                    <a:pt x="59889" y="19717"/>
                  </a:cubicBezTo>
                  <a:cubicBezTo>
                    <a:pt x="59889" y="20014"/>
                    <a:pt x="59639" y="20288"/>
                    <a:pt x="59329" y="20288"/>
                  </a:cubicBezTo>
                  <a:cubicBezTo>
                    <a:pt x="59008" y="20288"/>
                    <a:pt x="58757" y="20026"/>
                    <a:pt x="58757" y="19717"/>
                  </a:cubicBezTo>
                  <a:cubicBezTo>
                    <a:pt x="58757" y="19407"/>
                    <a:pt x="59008" y="19157"/>
                    <a:pt x="59329" y="19157"/>
                  </a:cubicBezTo>
                  <a:close/>
                  <a:moveTo>
                    <a:pt x="63056" y="19157"/>
                  </a:moveTo>
                  <a:cubicBezTo>
                    <a:pt x="63353" y="19157"/>
                    <a:pt x="63627" y="19407"/>
                    <a:pt x="63627" y="19717"/>
                  </a:cubicBezTo>
                  <a:cubicBezTo>
                    <a:pt x="63627" y="20014"/>
                    <a:pt x="63377" y="20288"/>
                    <a:pt x="63056" y="20288"/>
                  </a:cubicBezTo>
                  <a:cubicBezTo>
                    <a:pt x="62746" y="20288"/>
                    <a:pt x="62496" y="20026"/>
                    <a:pt x="62496" y="19717"/>
                  </a:cubicBezTo>
                  <a:cubicBezTo>
                    <a:pt x="62496" y="19407"/>
                    <a:pt x="62746" y="19157"/>
                    <a:pt x="63056" y="19157"/>
                  </a:cubicBezTo>
                  <a:close/>
                  <a:moveTo>
                    <a:pt x="66782" y="19157"/>
                  </a:moveTo>
                  <a:cubicBezTo>
                    <a:pt x="67080" y="19157"/>
                    <a:pt x="67342" y="19407"/>
                    <a:pt x="67342" y="19717"/>
                  </a:cubicBezTo>
                  <a:cubicBezTo>
                    <a:pt x="67342" y="20014"/>
                    <a:pt x="67092" y="20288"/>
                    <a:pt x="66782" y="20288"/>
                  </a:cubicBezTo>
                  <a:cubicBezTo>
                    <a:pt x="66473" y="20288"/>
                    <a:pt x="66211" y="20026"/>
                    <a:pt x="66211" y="19717"/>
                  </a:cubicBezTo>
                  <a:cubicBezTo>
                    <a:pt x="66211" y="19407"/>
                    <a:pt x="66473" y="19157"/>
                    <a:pt x="66782" y="19157"/>
                  </a:cubicBezTo>
                  <a:close/>
                  <a:moveTo>
                    <a:pt x="70509" y="19157"/>
                  </a:moveTo>
                  <a:cubicBezTo>
                    <a:pt x="70807" y="19157"/>
                    <a:pt x="71080" y="19407"/>
                    <a:pt x="71080" y="19717"/>
                  </a:cubicBezTo>
                  <a:cubicBezTo>
                    <a:pt x="71080" y="20014"/>
                    <a:pt x="70830" y="20288"/>
                    <a:pt x="70509" y="20288"/>
                  </a:cubicBezTo>
                  <a:cubicBezTo>
                    <a:pt x="70199" y="20288"/>
                    <a:pt x="69949" y="20026"/>
                    <a:pt x="69949" y="19717"/>
                  </a:cubicBezTo>
                  <a:cubicBezTo>
                    <a:pt x="69949" y="19407"/>
                    <a:pt x="70199" y="19157"/>
                    <a:pt x="70509" y="19157"/>
                  </a:cubicBezTo>
                  <a:close/>
                  <a:moveTo>
                    <a:pt x="74236" y="19157"/>
                  </a:moveTo>
                  <a:cubicBezTo>
                    <a:pt x="74533" y="19157"/>
                    <a:pt x="74795" y="19407"/>
                    <a:pt x="74795" y="19717"/>
                  </a:cubicBezTo>
                  <a:cubicBezTo>
                    <a:pt x="74795" y="20014"/>
                    <a:pt x="74545" y="20288"/>
                    <a:pt x="74236" y="20288"/>
                  </a:cubicBezTo>
                  <a:cubicBezTo>
                    <a:pt x="73938" y="20288"/>
                    <a:pt x="73676" y="20026"/>
                    <a:pt x="73676" y="19717"/>
                  </a:cubicBezTo>
                  <a:cubicBezTo>
                    <a:pt x="73676" y="19407"/>
                    <a:pt x="73926" y="19157"/>
                    <a:pt x="74236" y="19157"/>
                  </a:cubicBezTo>
                  <a:close/>
                  <a:moveTo>
                    <a:pt x="77855" y="19157"/>
                  </a:moveTo>
                  <a:cubicBezTo>
                    <a:pt x="78153" y="19157"/>
                    <a:pt x="78415" y="19407"/>
                    <a:pt x="78415" y="19717"/>
                  </a:cubicBezTo>
                  <a:cubicBezTo>
                    <a:pt x="78415" y="20014"/>
                    <a:pt x="78165" y="20288"/>
                    <a:pt x="77855" y="20288"/>
                  </a:cubicBezTo>
                  <a:cubicBezTo>
                    <a:pt x="77546" y="20288"/>
                    <a:pt x="77284" y="20026"/>
                    <a:pt x="77284" y="19717"/>
                  </a:cubicBezTo>
                  <a:cubicBezTo>
                    <a:pt x="77284" y="19407"/>
                    <a:pt x="77546" y="19157"/>
                    <a:pt x="77855" y="19157"/>
                  </a:cubicBezTo>
                  <a:close/>
                  <a:moveTo>
                    <a:pt x="81570" y="19157"/>
                  </a:moveTo>
                  <a:cubicBezTo>
                    <a:pt x="81868" y="19157"/>
                    <a:pt x="82141" y="19407"/>
                    <a:pt x="82141" y="19717"/>
                  </a:cubicBezTo>
                  <a:cubicBezTo>
                    <a:pt x="82141" y="20014"/>
                    <a:pt x="81879" y="20288"/>
                    <a:pt x="81570" y="20288"/>
                  </a:cubicBezTo>
                  <a:cubicBezTo>
                    <a:pt x="81260" y="20288"/>
                    <a:pt x="81010" y="20026"/>
                    <a:pt x="81010" y="19717"/>
                  </a:cubicBezTo>
                  <a:cubicBezTo>
                    <a:pt x="81010" y="19407"/>
                    <a:pt x="81260" y="19157"/>
                    <a:pt x="81570" y="19157"/>
                  </a:cubicBezTo>
                  <a:close/>
                  <a:moveTo>
                    <a:pt x="85308" y="19157"/>
                  </a:moveTo>
                  <a:cubicBezTo>
                    <a:pt x="85606" y="19157"/>
                    <a:pt x="85880" y="19407"/>
                    <a:pt x="85880" y="19717"/>
                  </a:cubicBezTo>
                  <a:cubicBezTo>
                    <a:pt x="85880" y="20014"/>
                    <a:pt x="85618" y="20288"/>
                    <a:pt x="85308" y="20288"/>
                  </a:cubicBezTo>
                  <a:cubicBezTo>
                    <a:pt x="84999" y="20288"/>
                    <a:pt x="84749" y="20026"/>
                    <a:pt x="84749" y="19717"/>
                  </a:cubicBezTo>
                  <a:cubicBezTo>
                    <a:pt x="84749" y="19407"/>
                    <a:pt x="84999" y="19157"/>
                    <a:pt x="85308" y="19157"/>
                  </a:cubicBezTo>
                  <a:close/>
                  <a:moveTo>
                    <a:pt x="89035" y="19157"/>
                  </a:moveTo>
                  <a:cubicBezTo>
                    <a:pt x="89333" y="19157"/>
                    <a:pt x="89595" y="19407"/>
                    <a:pt x="89595" y="19717"/>
                  </a:cubicBezTo>
                  <a:cubicBezTo>
                    <a:pt x="89595" y="20014"/>
                    <a:pt x="89345" y="20288"/>
                    <a:pt x="89035" y="20288"/>
                  </a:cubicBezTo>
                  <a:cubicBezTo>
                    <a:pt x="88714" y="20288"/>
                    <a:pt x="88464" y="20026"/>
                    <a:pt x="88464" y="19717"/>
                  </a:cubicBezTo>
                  <a:cubicBezTo>
                    <a:pt x="88464" y="19407"/>
                    <a:pt x="88714" y="19157"/>
                    <a:pt x="89035" y="19157"/>
                  </a:cubicBezTo>
                  <a:close/>
                  <a:moveTo>
                    <a:pt x="92762" y="19157"/>
                  </a:moveTo>
                  <a:cubicBezTo>
                    <a:pt x="93059" y="19157"/>
                    <a:pt x="93333" y="19407"/>
                    <a:pt x="93333" y="19717"/>
                  </a:cubicBezTo>
                  <a:cubicBezTo>
                    <a:pt x="93333" y="20014"/>
                    <a:pt x="93071" y="20288"/>
                    <a:pt x="92762" y="20288"/>
                  </a:cubicBezTo>
                  <a:cubicBezTo>
                    <a:pt x="92452" y="20288"/>
                    <a:pt x="92202" y="20026"/>
                    <a:pt x="92202" y="19717"/>
                  </a:cubicBezTo>
                  <a:cubicBezTo>
                    <a:pt x="92202" y="19407"/>
                    <a:pt x="92452" y="19157"/>
                    <a:pt x="92762" y="19157"/>
                  </a:cubicBezTo>
                  <a:close/>
                  <a:moveTo>
                    <a:pt x="96488" y="19157"/>
                  </a:moveTo>
                  <a:cubicBezTo>
                    <a:pt x="96786" y="19157"/>
                    <a:pt x="97048" y="19407"/>
                    <a:pt x="97048" y="19717"/>
                  </a:cubicBezTo>
                  <a:cubicBezTo>
                    <a:pt x="97048" y="20014"/>
                    <a:pt x="96798" y="20288"/>
                    <a:pt x="96488" y="20288"/>
                  </a:cubicBezTo>
                  <a:cubicBezTo>
                    <a:pt x="96191" y="20288"/>
                    <a:pt x="95917" y="20026"/>
                    <a:pt x="95917" y="19717"/>
                  </a:cubicBezTo>
                  <a:cubicBezTo>
                    <a:pt x="95917" y="19407"/>
                    <a:pt x="96179" y="19157"/>
                    <a:pt x="96488" y="19157"/>
                  </a:cubicBezTo>
                  <a:close/>
                  <a:moveTo>
                    <a:pt x="100203" y="19157"/>
                  </a:moveTo>
                  <a:cubicBezTo>
                    <a:pt x="100501" y="19157"/>
                    <a:pt x="100775" y="19407"/>
                    <a:pt x="100775" y="19717"/>
                  </a:cubicBezTo>
                  <a:cubicBezTo>
                    <a:pt x="100775" y="20014"/>
                    <a:pt x="100513" y="20288"/>
                    <a:pt x="100203" y="20288"/>
                  </a:cubicBezTo>
                  <a:cubicBezTo>
                    <a:pt x="99905" y="20288"/>
                    <a:pt x="99644" y="20026"/>
                    <a:pt x="99644" y="19717"/>
                  </a:cubicBezTo>
                  <a:cubicBezTo>
                    <a:pt x="99644" y="19407"/>
                    <a:pt x="99894" y="19157"/>
                    <a:pt x="100203" y="19157"/>
                  </a:cubicBezTo>
                  <a:close/>
                  <a:moveTo>
                    <a:pt x="103942" y="19157"/>
                  </a:moveTo>
                  <a:cubicBezTo>
                    <a:pt x="104239" y="19157"/>
                    <a:pt x="104513" y="19407"/>
                    <a:pt x="104513" y="19717"/>
                  </a:cubicBezTo>
                  <a:cubicBezTo>
                    <a:pt x="104513" y="20014"/>
                    <a:pt x="104251" y="20288"/>
                    <a:pt x="103942" y="20288"/>
                  </a:cubicBezTo>
                  <a:cubicBezTo>
                    <a:pt x="103644" y="20288"/>
                    <a:pt x="103382" y="20026"/>
                    <a:pt x="103382" y="19717"/>
                  </a:cubicBezTo>
                  <a:cubicBezTo>
                    <a:pt x="103382" y="19407"/>
                    <a:pt x="103632" y="19157"/>
                    <a:pt x="103942" y="19157"/>
                  </a:cubicBezTo>
                  <a:close/>
                  <a:moveTo>
                    <a:pt x="107668" y="19157"/>
                  </a:moveTo>
                  <a:cubicBezTo>
                    <a:pt x="107966" y="19157"/>
                    <a:pt x="108228" y="19407"/>
                    <a:pt x="108228" y="19717"/>
                  </a:cubicBezTo>
                  <a:cubicBezTo>
                    <a:pt x="108228" y="20014"/>
                    <a:pt x="107978" y="20288"/>
                    <a:pt x="107668" y="20288"/>
                  </a:cubicBezTo>
                  <a:cubicBezTo>
                    <a:pt x="107371" y="20288"/>
                    <a:pt x="107097" y="20026"/>
                    <a:pt x="107097" y="19717"/>
                  </a:cubicBezTo>
                  <a:cubicBezTo>
                    <a:pt x="107097" y="19407"/>
                    <a:pt x="107347" y="19157"/>
                    <a:pt x="107668" y="19157"/>
                  </a:cubicBezTo>
                  <a:close/>
                  <a:moveTo>
                    <a:pt x="111395" y="19157"/>
                  </a:moveTo>
                  <a:cubicBezTo>
                    <a:pt x="111693" y="19157"/>
                    <a:pt x="111967" y="19407"/>
                    <a:pt x="111967" y="19717"/>
                  </a:cubicBezTo>
                  <a:cubicBezTo>
                    <a:pt x="111967" y="20014"/>
                    <a:pt x="111705" y="20288"/>
                    <a:pt x="111395" y="20288"/>
                  </a:cubicBezTo>
                  <a:cubicBezTo>
                    <a:pt x="111085" y="20288"/>
                    <a:pt x="110835" y="20026"/>
                    <a:pt x="110835" y="19717"/>
                  </a:cubicBezTo>
                  <a:cubicBezTo>
                    <a:pt x="110835" y="19407"/>
                    <a:pt x="111085" y="19157"/>
                    <a:pt x="111395" y="19157"/>
                  </a:cubicBezTo>
                  <a:close/>
                  <a:moveTo>
                    <a:pt x="115122" y="19157"/>
                  </a:moveTo>
                  <a:cubicBezTo>
                    <a:pt x="115419" y="19157"/>
                    <a:pt x="115681" y="19407"/>
                    <a:pt x="115681" y="19717"/>
                  </a:cubicBezTo>
                  <a:cubicBezTo>
                    <a:pt x="115681" y="20014"/>
                    <a:pt x="115431" y="20288"/>
                    <a:pt x="115122" y="20288"/>
                  </a:cubicBezTo>
                  <a:cubicBezTo>
                    <a:pt x="114812" y="20288"/>
                    <a:pt x="114550" y="20026"/>
                    <a:pt x="114550" y="19717"/>
                  </a:cubicBezTo>
                  <a:cubicBezTo>
                    <a:pt x="114550" y="19407"/>
                    <a:pt x="114812" y="19157"/>
                    <a:pt x="115122" y="19157"/>
                  </a:cubicBezTo>
                  <a:close/>
                  <a:moveTo>
                    <a:pt x="118860" y="19157"/>
                  </a:moveTo>
                  <a:cubicBezTo>
                    <a:pt x="119158" y="19157"/>
                    <a:pt x="119420" y="19407"/>
                    <a:pt x="119420" y="19717"/>
                  </a:cubicBezTo>
                  <a:cubicBezTo>
                    <a:pt x="119420" y="20014"/>
                    <a:pt x="119170" y="20288"/>
                    <a:pt x="118860" y="20288"/>
                  </a:cubicBezTo>
                  <a:cubicBezTo>
                    <a:pt x="118539" y="20288"/>
                    <a:pt x="118289" y="20026"/>
                    <a:pt x="118289" y="19717"/>
                  </a:cubicBezTo>
                  <a:cubicBezTo>
                    <a:pt x="118289" y="19407"/>
                    <a:pt x="118539" y="19157"/>
                    <a:pt x="118860" y="19157"/>
                  </a:cubicBezTo>
                  <a:close/>
                  <a:moveTo>
                    <a:pt x="122575" y="19157"/>
                  </a:moveTo>
                  <a:cubicBezTo>
                    <a:pt x="122873" y="19157"/>
                    <a:pt x="123146" y="19407"/>
                    <a:pt x="123146" y="19717"/>
                  </a:cubicBezTo>
                  <a:cubicBezTo>
                    <a:pt x="123146" y="20014"/>
                    <a:pt x="122885" y="20288"/>
                    <a:pt x="122575" y="20288"/>
                  </a:cubicBezTo>
                  <a:cubicBezTo>
                    <a:pt x="122265" y="20288"/>
                    <a:pt x="122015" y="20026"/>
                    <a:pt x="122015" y="19717"/>
                  </a:cubicBezTo>
                  <a:cubicBezTo>
                    <a:pt x="122027" y="19407"/>
                    <a:pt x="122277" y="19157"/>
                    <a:pt x="122575" y="19157"/>
                  </a:cubicBezTo>
                  <a:close/>
                  <a:moveTo>
                    <a:pt x="126314" y="19157"/>
                  </a:moveTo>
                  <a:cubicBezTo>
                    <a:pt x="126611" y="19157"/>
                    <a:pt x="126873" y="19407"/>
                    <a:pt x="126873" y="19717"/>
                  </a:cubicBezTo>
                  <a:cubicBezTo>
                    <a:pt x="126873" y="20014"/>
                    <a:pt x="126623" y="20288"/>
                    <a:pt x="126314" y="20288"/>
                  </a:cubicBezTo>
                  <a:cubicBezTo>
                    <a:pt x="126004" y="20288"/>
                    <a:pt x="125742" y="20026"/>
                    <a:pt x="125742" y="19717"/>
                  </a:cubicBezTo>
                  <a:cubicBezTo>
                    <a:pt x="125742" y="19407"/>
                    <a:pt x="126004" y="19157"/>
                    <a:pt x="126314" y="19157"/>
                  </a:cubicBezTo>
                  <a:close/>
                  <a:moveTo>
                    <a:pt x="130028" y="19157"/>
                  </a:moveTo>
                  <a:cubicBezTo>
                    <a:pt x="130326" y="19157"/>
                    <a:pt x="130600" y="19407"/>
                    <a:pt x="130600" y="19717"/>
                  </a:cubicBezTo>
                  <a:cubicBezTo>
                    <a:pt x="130600" y="20014"/>
                    <a:pt x="130350" y="20288"/>
                    <a:pt x="130028" y="20288"/>
                  </a:cubicBezTo>
                  <a:cubicBezTo>
                    <a:pt x="129731" y="20288"/>
                    <a:pt x="129469" y="20026"/>
                    <a:pt x="129469" y="19717"/>
                  </a:cubicBezTo>
                  <a:cubicBezTo>
                    <a:pt x="129469" y="19407"/>
                    <a:pt x="129719" y="19157"/>
                    <a:pt x="130028" y="19157"/>
                  </a:cubicBezTo>
                  <a:close/>
                  <a:moveTo>
                    <a:pt x="133767" y="19157"/>
                  </a:moveTo>
                  <a:cubicBezTo>
                    <a:pt x="134065" y="19157"/>
                    <a:pt x="134326" y="19407"/>
                    <a:pt x="134326" y="19717"/>
                  </a:cubicBezTo>
                  <a:cubicBezTo>
                    <a:pt x="134326" y="20014"/>
                    <a:pt x="134076" y="20288"/>
                    <a:pt x="133767" y="20288"/>
                  </a:cubicBezTo>
                  <a:cubicBezTo>
                    <a:pt x="133469" y="20288"/>
                    <a:pt x="133207" y="20026"/>
                    <a:pt x="133207" y="19717"/>
                  </a:cubicBezTo>
                  <a:cubicBezTo>
                    <a:pt x="133207" y="19407"/>
                    <a:pt x="133457" y="19157"/>
                    <a:pt x="133767" y="19157"/>
                  </a:cubicBezTo>
                  <a:close/>
                  <a:moveTo>
                    <a:pt x="137494" y="19157"/>
                  </a:moveTo>
                  <a:cubicBezTo>
                    <a:pt x="137791" y="19157"/>
                    <a:pt x="138053" y="19407"/>
                    <a:pt x="138053" y="19717"/>
                  </a:cubicBezTo>
                  <a:cubicBezTo>
                    <a:pt x="138053" y="20014"/>
                    <a:pt x="137803" y="20288"/>
                    <a:pt x="137494" y="20288"/>
                  </a:cubicBezTo>
                  <a:cubicBezTo>
                    <a:pt x="137196" y="20288"/>
                    <a:pt x="136922" y="20026"/>
                    <a:pt x="136922" y="19717"/>
                  </a:cubicBezTo>
                  <a:cubicBezTo>
                    <a:pt x="136934" y="19407"/>
                    <a:pt x="137172" y="19157"/>
                    <a:pt x="137494" y="19157"/>
                  </a:cubicBezTo>
                  <a:close/>
                  <a:moveTo>
                    <a:pt x="1548" y="21026"/>
                  </a:moveTo>
                  <a:cubicBezTo>
                    <a:pt x="1846" y="21026"/>
                    <a:pt x="2119" y="21288"/>
                    <a:pt x="2119" y="21598"/>
                  </a:cubicBezTo>
                  <a:cubicBezTo>
                    <a:pt x="2119" y="21896"/>
                    <a:pt x="1858" y="22158"/>
                    <a:pt x="1548" y="22158"/>
                  </a:cubicBezTo>
                  <a:cubicBezTo>
                    <a:pt x="1238" y="22158"/>
                    <a:pt x="988" y="21908"/>
                    <a:pt x="988" y="21598"/>
                  </a:cubicBezTo>
                  <a:cubicBezTo>
                    <a:pt x="988" y="21288"/>
                    <a:pt x="1238" y="21026"/>
                    <a:pt x="1548" y="21026"/>
                  </a:cubicBezTo>
                  <a:close/>
                  <a:moveTo>
                    <a:pt x="5287" y="21026"/>
                  </a:moveTo>
                  <a:cubicBezTo>
                    <a:pt x="5596" y="21026"/>
                    <a:pt x="5846" y="21288"/>
                    <a:pt x="5846" y="21598"/>
                  </a:cubicBezTo>
                  <a:cubicBezTo>
                    <a:pt x="5846" y="21908"/>
                    <a:pt x="5596" y="22158"/>
                    <a:pt x="5287" y="22158"/>
                  </a:cubicBezTo>
                  <a:cubicBezTo>
                    <a:pt x="4977" y="22158"/>
                    <a:pt x="4715" y="21908"/>
                    <a:pt x="4715" y="21598"/>
                  </a:cubicBezTo>
                  <a:cubicBezTo>
                    <a:pt x="4715" y="21288"/>
                    <a:pt x="4977" y="21026"/>
                    <a:pt x="5287" y="21026"/>
                  </a:cubicBezTo>
                  <a:close/>
                  <a:moveTo>
                    <a:pt x="9001" y="21026"/>
                  </a:moveTo>
                  <a:cubicBezTo>
                    <a:pt x="9299" y="21026"/>
                    <a:pt x="9573" y="21288"/>
                    <a:pt x="9573" y="21598"/>
                  </a:cubicBezTo>
                  <a:cubicBezTo>
                    <a:pt x="9573" y="21896"/>
                    <a:pt x="9323" y="22158"/>
                    <a:pt x="9001" y="22158"/>
                  </a:cubicBezTo>
                  <a:cubicBezTo>
                    <a:pt x="8704" y="22158"/>
                    <a:pt x="8442" y="21908"/>
                    <a:pt x="8442" y="21598"/>
                  </a:cubicBezTo>
                  <a:cubicBezTo>
                    <a:pt x="8442" y="21288"/>
                    <a:pt x="8692" y="21026"/>
                    <a:pt x="9001" y="21026"/>
                  </a:cubicBezTo>
                  <a:close/>
                  <a:moveTo>
                    <a:pt x="12728" y="21026"/>
                  </a:moveTo>
                  <a:cubicBezTo>
                    <a:pt x="13037" y="21026"/>
                    <a:pt x="13288" y="21288"/>
                    <a:pt x="13288" y="21598"/>
                  </a:cubicBezTo>
                  <a:cubicBezTo>
                    <a:pt x="13288" y="21908"/>
                    <a:pt x="13037" y="22158"/>
                    <a:pt x="12728" y="22158"/>
                  </a:cubicBezTo>
                  <a:cubicBezTo>
                    <a:pt x="12418" y="22158"/>
                    <a:pt x="12156" y="21908"/>
                    <a:pt x="12156" y="21598"/>
                  </a:cubicBezTo>
                  <a:cubicBezTo>
                    <a:pt x="12156" y="21288"/>
                    <a:pt x="12418" y="21026"/>
                    <a:pt x="12728" y="21026"/>
                  </a:cubicBezTo>
                  <a:close/>
                  <a:moveTo>
                    <a:pt x="16466" y="21026"/>
                  </a:moveTo>
                  <a:cubicBezTo>
                    <a:pt x="16764" y="21026"/>
                    <a:pt x="17026" y="21288"/>
                    <a:pt x="17026" y="21598"/>
                  </a:cubicBezTo>
                  <a:cubicBezTo>
                    <a:pt x="17026" y="21896"/>
                    <a:pt x="16776" y="22158"/>
                    <a:pt x="16466" y="22158"/>
                  </a:cubicBezTo>
                  <a:cubicBezTo>
                    <a:pt x="16169" y="22158"/>
                    <a:pt x="15895" y="21908"/>
                    <a:pt x="15895" y="21598"/>
                  </a:cubicBezTo>
                  <a:cubicBezTo>
                    <a:pt x="15895" y="21288"/>
                    <a:pt x="16145" y="21026"/>
                    <a:pt x="16466" y="21026"/>
                  </a:cubicBezTo>
                  <a:close/>
                  <a:moveTo>
                    <a:pt x="20181" y="21026"/>
                  </a:moveTo>
                  <a:cubicBezTo>
                    <a:pt x="20491" y="21026"/>
                    <a:pt x="20753" y="21288"/>
                    <a:pt x="20753" y="21598"/>
                  </a:cubicBezTo>
                  <a:cubicBezTo>
                    <a:pt x="20753" y="21908"/>
                    <a:pt x="20491" y="22158"/>
                    <a:pt x="20181" y="22158"/>
                  </a:cubicBezTo>
                  <a:cubicBezTo>
                    <a:pt x="19872" y="22158"/>
                    <a:pt x="19622" y="21908"/>
                    <a:pt x="19622" y="21598"/>
                  </a:cubicBezTo>
                  <a:cubicBezTo>
                    <a:pt x="19622" y="21288"/>
                    <a:pt x="19872" y="21026"/>
                    <a:pt x="20181" y="21026"/>
                  </a:cubicBezTo>
                  <a:close/>
                  <a:moveTo>
                    <a:pt x="23920" y="21026"/>
                  </a:moveTo>
                  <a:cubicBezTo>
                    <a:pt x="24217" y="21026"/>
                    <a:pt x="24479" y="21288"/>
                    <a:pt x="24479" y="21598"/>
                  </a:cubicBezTo>
                  <a:cubicBezTo>
                    <a:pt x="24479" y="21896"/>
                    <a:pt x="24229" y="22158"/>
                    <a:pt x="23920" y="22158"/>
                  </a:cubicBezTo>
                  <a:cubicBezTo>
                    <a:pt x="23610" y="22158"/>
                    <a:pt x="23348" y="21908"/>
                    <a:pt x="23348" y="21598"/>
                  </a:cubicBezTo>
                  <a:cubicBezTo>
                    <a:pt x="23348" y="21288"/>
                    <a:pt x="23610" y="21026"/>
                    <a:pt x="23920" y="21026"/>
                  </a:cubicBezTo>
                  <a:close/>
                  <a:moveTo>
                    <a:pt x="27635" y="21026"/>
                  </a:moveTo>
                  <a:cubicBezTo>
                    <a:pt x="27956" y="21026"/>
                    <a:pt x="28206" y="21288"/>
                    <a:pt x="28206" y="21598"/>
                  </a:cubicBezTo>
                  <a:cubicBezTo>
                    <a:pt x="28206" y="21908"/>
                    <a:pt x="27956" y="22158"/>
                    <a:pt x="27635" y="22158"/>
                  </a:cubicBezTo>
                  <a:cubicBezTo>
                    <a:pt x="27325" y="22158"/>
                    <a:pt x="27075" y="21908"/>
                    <a:pt x="27075" y="21598"/>
                  </a:cubicBezTo>
                  <a:cubicBezTo>
                    <a:pt x="27075" y="21288"/>
                    <a:pt x="27325" y="21026"/>
                    <a:pt x="27635" y="21026"/>
                  </a:cubicBezTo>
                  <a:close/>
                  <a:moveTo>
                    <a:pt x="31373" y="21026"/>
                  </a:moveTo>
                  <a:cubicBezTo>
                    <a:pt x="31671" y="21026"/>
                    <a:pt x="31945" y="21288"/>
                    <a:pt x="31945" y="21598"/>
                  </a:cubicBezTo>
                  <a:cubicBezTo>
                    <a:pt x="31945" y="21896"/>
                    <a:pt x="31683" y="22158"/>
                    <a:pt x="31373" y="22158"/>
                  </a:cubicBezTo>
                  <a:cubicBezTo>
                    <a:pt x="31064" y="22158"/>
                    <a:pt x="30814" y="21908"/>
                    <a:pt x="30814" y="21598"/>
                  </a:cubicBezTo>
                  <a:cubicBezTo>
                    <a:pt x="30814" y="21288"/>
                    <a:pt x="31064" y="21026"/>
                    <a:pt x="31373" y="21026"/>
                  </a:cubicBezTo>
                  <a:close/>
                  <a:moveTo>
                    <a:pt x="35100" y="21026"/>
                  </a:moveTo>
                  <a:cubicBezTo>
                    <a:pt x="35409" y="21026"/>
                    <a:pt x="35659" y="21288"/>
                    <a:pt x="35659" y="21598"/>
                  </a:cubicBezTo>
                  <a:cubicBezTo>
                    <a:pt x="35659" y="21908"/>
                    <a:pt x="35409" y="22158"/>
                    <a:pt x="35100" y="22158"/>
                  </a:cubicBezTo>
                  <a:cubicBezTo>
                    <a:pt x="34778" y="22158"/>
                    <a:pt x="34528" y="21908"/>
                    <a:pt x="34528" y="21598"/>
                  </a:cubicBezTo>
                  <a:cubicBezTo>
                    <a:pt x="34528" y="21288"/>
                    <a:pt x="34778" y="21026"/>
                    <a:pt x="35100" y="21026"/>
                  </a:cubicBezTo>
                  <a:close/>
                  <a:moveTo>
                    <a:pt x="38815" y="21026"/>
                  </a:moveTo>
                  <a:cubicBezTo>
                    <a:pt x="39112" y="21026"/>
                    <a:pt x="39386" y="21288"/>
                    <a:pt x="39386" y="21598"/>
                  </a:cubicBezTo>
                  <a:cubicBezTo>
                    <a:pt x="39386" y="21896"/>
                    <a:pt x="39124" y="22158"/>
                    <a:pt x="38815" y="22158"/>
                  </a:cubicBezTo>
                  <a:cubicBezTo>
                    <a:pt x="38517" y="22158"/>
                    <a:pt x="38255" y="21908"/>
                    <a:pt x="38255" y="21598"/>
                  </a:cubicBezTo>
                  <a:cubicBezTo>
                    <a:pt x="38267" y="21288"/>
                    <a:pt x="38505" y="21026"/>
                    <a:pt x="38815" y="21026"/>
                  </a:cubicBezTo>
                  <a:close/>
                  <a:moveTo>
                    <a:pt x="42553" y="21026"/>
                  </a:moveTo>
                  <a:cubicBezTo>
                    <a:pt x="42863" y="21026"/>
                    <a:pt x="43113" y="21288"/>
                    <a:pt x="43113" y="21598"/>
                  </a:cubicBezTo>
                  <a:cubicBezTo>
                    <a:pt x="43113" y="21908"/>
                    <a:pt x="42863" y="22158"/>
                    <a:pt x="42553" y="22158"/>
                  </a:cubicBezTo>
                  <a:cubicBezTo>
                    <a:pt x="42232" y="22158"/>
                    <a:pt x="41982" y="21908"/>
                    <a:pt x="41982" y="21598"/>
                  </a:cubicBezTo>
                  <a:cubicBezTo>
                    <a:pt x="41982" y="21288"/>
                    <a:pt x="42244" y="21026"/>
                    <a:pt x="42553" y="21026"/>
                  </a:cubicBezTo>
                  <a:close/>
                  <a:moveTo>
                    <a:pt x="46268" y="21026"/>
                  </a:moveTo>
                  <a:cubicBezTo>
                    <a:pt x="46565" y="21026"/>
                    <a:pt x="46839" y="21288"/>
                    <a:pt x="46839" y="21598"/>
                  </a:cubicBezTo>
                  <a:cubicBezTo>
                    <a:pt x="46839" y="21896"/>
                    <a:pt x="46589" y="22158"/>
                    <a:pt x="46268" y="22158"/>
                  </a:cubicBezTo>
                  <a:cubicBezTo>
                    <a:pt x="45970" y="22158"/>
                    <a:pt x="45708" y="21908"/>
                    <a:pt x="45708" y="21598"/>
                  </a:cubicBezTo>
                  <a:cubicBezTo>
                    <a:pt x="45720" y="21288"/>
                    <a:pt x="45958" y="21026"/>
                    <a:pt x="46268" y="21026"/>
                  </a:cubicBezTo>
                  <a:close/>
                  <a:moveTo>
                    <a:pt x="50006" y="21026"/>
                  </a:moveTo>
                  <a:cubicBezTo>
                    <a:pt x="50316" y="21026"/>
                    <a:pt x="50578" y="21288"/>
                    <a:pt x="50578" y="21598"/>
                  </a:cubicBezTo>
                  <a:cubicBezTo>
                    <a:pt x="50578" y="21908"/>
                    <a:pt x="50316" y="22158"/>
                    <a:pt x="50006" y="22158"/>
                  </a:cubicBezTo>
                  <a:cubicBezTo>
                    <a:pt x="49697" y="22158"/>
                    <a:pt x="49447" y="21908"/>
                    <a:pt x="49447" y="21598"/>
                  </a:cubicBezTo>
                  <a:cubicBezTo>
                    <a:pt x="49447" y="21288"/>
                    <a:pt x="49697" y="21026"/>
                    <a:pt x="50006" y="21026"/>
                  </a:cubicBezTo>
                  <a:close/>
                  <a:moveTo>
                    <a:pt x="53733" y="21026"/>
                  </a:moveTo>
                  <a:cubicBezTo>
                    <a:pt x="54031" y="21026"/>
                    <a:pt x="54293" y="21288"/>
                    <a:pt x="54293" y="21598"/>
                  </a:cubicBezTo>
                  <a:cubicBezTo>
                    <a:pt x="54293" y="21896"/>
                    <a:pt x="54043" y="22158"/>
                    <a:pt x="53733" y="22158"/>
                  </a:cubicBezTo>
                  <a:cubicBezTo>
                    <a:pt x="53412" y="22158"/>
                    <a:pt x="53162" y="21908"/>
                    <a:pt x="53162" y="21598"/>
                  </a:cubicBezTo>
                  <a:cubicBezTo>
                    <a:pt x="53173" y="21288"/>
                    <a:pt x="53412" y="21026"/>
                    <a:pt x="53733" y="21026"/>
                  </a:cubicBezTo>
                  <a:close/>
                  <a:moveTo>
                    <a:pt x="57460" y="21026"/>
                  </a:moveTo>
                  <a:cubicBezTo>
                    <a:pt x="57781" y="21026"/>
                    <a:pt x="58031" y="21288"/>
                    <a:pt x="58031" y="21598"/>
                  </a:cubicBezTo>
                  <a:cubicBezTo>
                    <a:pt x="58031" y="21908"/>
                    <a:pt x="57781" y="22158"/>
                    <a:pt x="57460" y="22158"/>
                  </a:cubicBezTo>
                  <a:cubicBezTo>
                    <a:pt x="57150" y="22158"/>
                    <a:pt x="56900" y="21908"/>
                    <a:pt x="56900" y="21598"/>
                  </a:cubicBezTo>
                  <a:cubicBezTo>
                    <a:pt x="56900" y="21288"/>
                    <a:pt x="57150" y="21026"/>
                    <a:pt x="57460" y="21026"/>
                  </a:cubicBezTo>
                  <a:close/>
                  <a:moveTo>
                    <a:pt x="61186" y="21026"/>
                  </a:moveTo>
                  <a:cubicBezTo>
                    <a:pt x="61484" y="21026"/>
                    <a:pt x="61746" y="21288"/>
                    <a:pt x="61746" y="21598"/>
                  </a:cubicBezTo>
                  <a:cubicBezTo>
                    <a:pt x="61746" y="21896"/>
                    <a:pt x="61496" y="22158"/>
                    <a:pt x="61186" y="22158"/>
                  </a:cubicBezTo>
                  <a:cubicBezTo>
                    <a:pt x="60877" y="22158"/>
                    <a:pt x="60615" y="21908"/>
                    <a:pt x="60615" y="21598"/>
                  </a:cubicBezTo>
                  <a:cubicBezTo>
                    <a:pt x="60639" y="21288"/>
                    <a:pt x="60877" y="21026"/>
                    <a:pt x="61186" y="21026"/>
                  </a:cubicBezTo>
                  <a:close/>
                  <a:moveTo>
                    <a:pt x="64925" y="21026"/>
                  </a:moveTo>
                  <a:cubicBezTo>
                    <a:pt x="65234" y="21026"/>
                    <a:pt x="65485" y="21288"/>
                    <a:pt x="65485" y="21598"/>
                  </a:cubicBezTo>
                  <a:cubicBezTo>
                    <a:pt x="65485" y="21908"/>
                    <a:pt x="65234" y="22158"/>
                    <a:pt x="64925" y="22158"/>
                  </a:cubicBezTo>
                  <a:cubicBezTo>
                    <a:pt x="64603" y="22158"/>
                    <a:pt x="64353" y="21908"/>
                    <a:pt x="64353" y="21598"/>
                  </a:cubicBezTo>
                  <a:cubicBezTo>
                    <a:pt x="64353" y="21288"/>
                    <a:pt x="64603" y="21026"/>
                    <a:pt x="64925" y="21026"/>
                  </a:cubicBezTo>
                  <a:close/>
                  <a:moveTo>
                    <a:pt x="68640" y="21026"/>
                  </a:moveTo>
                  <a:cubicBezTo>
                    <a:pt x="68937" y="21026"/>
                    <a:pt x="69211" y="21288"/>
                    <a:pt x="69211" y="21598"/>
                  </a:cubicBezTo>
                  <a:cubicBezTo>
                    <a:pt x="69211" y="21896"/>
                    <a:pt x="68949" y="22158"/>
                    <a:pt x="68640" y="22158"/>
                  </a:cubicBezTo>
                  <a:cubicBezTo>
                    <a:pt x="68330" y="22158"/>
                    <a:pt x="68080" y="21908"/>
                    <a:pt x="68080" y="21598"/>
                  </a:cubicBezTo>
                  <a:cubicBezTo>
                    <a:pt x="68092" y="21288"/>
                    <a:pt x="68330" y="21026"/>
                    <a:pt x="68640" y="21026"/>
                  </a:cubicBezTo>
                  <a:close/>
                  <a:moveTo>
                    <a:pt x="72366" y="21026"/>
                  </a:moveTo>
                  <a:cubicBezTo>
                    <a:pt x="72676" y="21026"/>
                    <a:pt x="72926" y="21288"/>
                    <a:pt x="72926" y="21598"/>
                  </a:cubicBezTo>
                  <a:cubicBezTo>
                    <a:pt x="72926" y="21908"/>
                    <a:pt x="72676" y="22158"/>
                    <a:pt x="72366" y="22158"/>
                  </a:cubicBezTo>
                  <a:cubicBezTo>
                    <a:pt x="72045" y="22158"/>
                    <a:pt x="71795" y="21908"/>
                    <a:pt x="71795" y="21598"/>
                  </a:cubicBezTo>
                  <a:cubicBezTo>
                    <a:pt x="71795" y="21288"/>
                    <a:pt x="72069" y="21026"/>
                    <a:pt x="72366" y="21026"/>
                  </a:cubicBezTo>
                  <a:close/>
                  <a:moveTo>
                    <a:pt x="76093" y="21026"/>
                  </a:moveTo>
                  <a:cubicBezTo>
                    <a:pt x="76391" y="21026"/>
                    <a:pt x="76664" y="21288"/>
                    <a:pt x="76664" y="21598"/>
                  </a:cubicBezTo>
                  <a:cubicBezTo>
                    <a:pt x="76664" y="21896"/>
                    <a:pt x="76403" y="22158"/>
                    <a:pt x="76093" y="22158"/>
                  </a:cubicBezTo>
                  <a:cubicBezTo>
                    <a:pt x="75795" y="22158"/>
                    <a:pt x="75533" y="21908"/>
                    <a:pt x="75533" y="21598"/>
                  </a:cubicBezTo>
                  <a:cubicBezTo>
                    <a:pt x="75533" y="21288"/>
                    <a:pt x="75783" y="21026"/>
                    <a:pt x="76093" y="21026"/>
                  </a:cubicBezTo>
                  <a:close/>
                  <a:moveTo>
                    <a:pt x="79712" y="21026"/>
                  </a:moveTo>
                  <a:cubicBezTo>
                    <a:pt x="80010" y="21026"/>
                    <a:pt x="80284" y="21288"/>
                    <a:pt x="80284" y="21598"/>
                  </a:cubicBezTo>
                  <a:cubicBezTo>
                    <a:pt x="80284" y="21896"/>
                    <a:pt x="80022" y="22158"/>
                    <a:pt x="79712" y="22158"/>
                  </a:cubicBezTo>
                  <a:cubicBezTo>
                    <a:pt x="79403" y="22158"/>
                    <a:pt x="79153" y="21908"/>
                    <a:pt x="79153" y="21598"/>
                  </a:cubicBezTo>
                  <a:cubicBezTo>
                    <a:pt x="79165" y="21288"/>
                    <a:pt x="79403" y="21026"/>
                    <a:pt x="79712" y="21026"/>
                  </a:cubicBezTo>
                  <a:close/>
                  <a:moveTo>
                    <a:pt x="83451" y="21026"/>
                  </a:moveTo>
                  <a:cubicBezTo>
                    <a:pt x="83761" y="21026"/>
                    <a:pt x="84011" y="21288"/>
                    <a:pt x="84011" y="21598"/>
                  </a:cubicBezTo>
                  <a:cubicBezTo>
                    <a:pt x="84011" y="21908"/>
                    <a:pt x="83761" y="22158"/>
                    <a:pt x="83451" y="22158"/>
                  </a:cubicBezTo>
                  <a:cubicBezTo>
                    <a:pt x="83141" y="22158"/>
                    <a:pt x="82880" y="21908"/>
                    <a:pt x="82880" y="21598"/>
                  </a:cubicBezTo>
                  <a:cubicBezTo>
                    <a:pt x="82880" y="21288"/>
                    <a:pt x="83141" y="21026"/>
                    <a:pt x="83451" y="21026"/>
                  </a:cubicBezTo>
                  <a:close/>
                  <a:moveTo>
                    <a:pt x="87166" y="21026"/>
                  </a:moveTo>
                  <a:cubicBezTo>
                    <a:pt x="87463" y="21026"/>
                    <a:pt x="87737" y="21288"/>
                    <a:pt x="87737" y="21598"/>
                  </a:cubicBezTo>
                  <a:cubicBezTo>
                    <a:pt x="87737" y="21896"/>
                    <a:pt x="87475" y="22158"/>
                    <a:pt x="87166" y="22158"/>
                  </a:cubicBezTo>
                  <a:cubicBezTo>
                    <a:pt x="86856" y="22158"/>
                    <a:pt x="86606" y="21908"/>
                    <a:pt x="86606" y="21598"/>
                  </a:cubicBezTo>
                  <a:cubicBezTo>
                    <a:pt x="86618" y="21288"/>
                    <a:pt x="86856" y="21026"/>
                    <a:pt x="87166" y="21026"/>
                  </a:cubicBezTo>
                  <a:close/>
                  <a:moveTo>
                    <a:pt x="90904" y="21026"/>
                  </a:moveTo>
                  <a:cubicBezTo>
                    <a:pt x="91214" y="21026"/>
                    <a:pt x="91464" y="21288"/>
                    <a:pt x="91464" y="21598"/>
                  </a:cubicBezTo>
                  <a:cubicBezTo>
                    <a:pt x="91464" y="21908"/>
                    <a:pt x="91214" y="22158"/>
                    <a:pt x="90904" y="22158"/>
                  </a:cubicBezTo>
                  <a:cubicBezTo>
                    <a:pt x="90595" y="22158"/>
                    <a:pt x="90345" y="21908"/>
                    <a:pt x="90345" y="21598"/>
                  </a:cubicBezTo>
                  <a:cubicBezTo>
                    <a:pt x="90345" y="21288"/>
                    <a:pt x="90595" y="21026"/>
                    <a:pt x="90904" y="21026"/>
                  </a:cubicBezTo>
                  <a:close/>
                  <a:moveTo>
                    <a:pt x="94631" y="21026"/>
                  </a:moveTo>
                  <a:cubicBezTo>
                    <a:pt x="94929" y="21026"/>
                    <a:pt x="95191" y="21288"/>
                    <a:pt x="95191" y="21598"/>
                  </a:cubicBezTo>
                  <a:cubicBezTo>
                    <a:pt x="95191" y="21896"/>
                    <a:pt x="94941" y="22158"/>
                    <a:pt x="94631" y="22158"/>
                  </a:cubicBezTo>
                  <a:cubicBezTo>
                    <a:pt x="94310" y="22158"/>
                    <a:pt x="94060" y="21908"/>
                    <a:pt x="94060" y="21598"/>
                  </a:cubicBezTo>
                  <a:cubicBezTo>
                    <a:pt x="94071" y="21288"/>
                    <a:pt x="94310" y="21026"/>
                    <a:pt x="94631" y="21026"/>
                  </a:cubicBezTo>
                  <a:close/>
                  <a:moveTo>
                    <a:pt x="98346" y="21026"/>
                  </a:moveTo>
                  <a:cubicBezTo>
                    <a:pt x="98655" y="21026"/>
                    <a:pt x="98905" y="21288"/>
                    <a:pt x="98905" y="21598"/>
                  </a:cubicBezTo>
                  <a:cubicBezTo>
                    <a:pt x="98905" y="21908"/>
                    <a:pt x="98655" y="22158"/>
                    <a:pt x="98346" y="22158"/>
                  </a:cubicBezTo>
                  <a:cubicBezTo>
                    <a:pt x="98036" y="22158"/>
                    <a:pt x="97786" y="21908"/>
                    <a:pt x="97786" y="21598"/>
                  </a:cubicBezTo>
                  <a:cubicBezTo>
                    <a:pt x="97786" y="21288"/>
                    <a:pt x="98036" y="21026"/>
                    <a:pt x="98346" y="21026"/>
                  </a:cubicBezTo>
                  <a:close/>
                  <a:moveTo>
                    <a:pt x="102084" y="21026"/>
                  </a:moveTo>
                  <a:cubicBezTo>
                    <a:pt x="102382" y="21026"/>
                    <a:pt x="102644" y="21288"/>
                    <a:pt x="102644" y="21598"/>
                  </a:cubicBezTo>
                  <a:cubicBezTo>
                    <a:pt x="102644" y="21896"/>
                    <a:pt x="102394" y="22158"/>
                    <a:pt x="102084" y="22158"/>
                  </a:cubicBezTo>
                  <a:cubicBezTo>
                    <a:pt x="101787" y="22158"/>
                    <a:pt x="101513" y="21908"/>
                    <a:pt x="101513" y="21598"/>
                  </a:cubicBezTo>
                  <a:cubicBezTo>
                    <a:pt x="101513" y="21288"/>
                    <a:pt x="101775" y="21026"/>
                    <a:pt x="102084" y="21026"/>
                  </a:cubicBezTo>
                  <a:close/>
                  <a:moveTo>
                    <a:pt x="105799" y="21026"/>
                  </a:moveTo>
                  <a:cubicBezTo>
                    <a:pt x="106121" y="21026"/>
                    <a:pt x="106371" y="21288"/>
                    <a:pt x="106371" y="21598"/>
                  </a:cubicBezTo>
                  <a:cubicBezTo>
                    <a:pt x="106371" y="21908"/>
                    <a:pt x="106109" y="22158"/>
                    <a:pt x="105799" y="22158"/>
                  </a:cubicBezTo>
                  <a:cubicBezTo>
                    <a:pt x="105490" y="22158"/>
                    <a:pt x="105239" y="21908"/>
                    <a:pt x="105239" y="21598"/>
                  </a:cubicBezTo>
                  <a:cubicBezTo>
                    <a:pt x="105239" y="21288"/>
                    <a:pt x="105490" y="21026"/>
                    <a:pt x="105799" y="21026"/>
                  </a:cubicBezTo>
                  <a:close/>
                  <a:moveTo>
                    <a:pt x="109538" y="21026"/>
                  </a:moveTo>
                  <a:cubicBezTo>
                    <a:pt x="109835" y="21026"/>
                    <a:pt x="110109" y="21288"/>
                    <a:pt x="110109" y="21598"/>
                  </a:cubicBezTo>
                  <a:cubicBezTo>
                    <a:pt x="110109" y="21896"/>
                    <a:pt x="109847" y="22158"/>
                    <a:pt x="109538" y="22158"/>
                  </a:cubicBezTo>
                  <a:cubicBezTo>
                    <a:pt x="109228" y="22158"/>
                    <a:pt x="108978" y="21908"/>
                    <a:pt x="108978" y="21598"/>
                  </a:cubicBezTo>
                  <a:cubicBezTo>
                    <a:pt x="108978" y="21288"/>
                    <a:pt x="109228" y="21026"/>
                    <a:pt x="109538" y="21026"/>
                  </a:cubicBezTo>
                  <a:close/>
                  <a:moveTo>
                    <a:pt x="113264" y="21026"/>
                  </a:moveTo>
                  <a:cubicBezTo>
                    <a:pt x="113574" y="21026"/>
                    <a:pt x="113824" y="21288"/>
                    <a:pt x="113824" y="21598"/>
                  </a:cubicBezTo>
                  <a:cubicBezTo>
                    <a:pt x="113824" y="21908"/>
                    <a:pt x="113574" y="22158"/>
                    <a:pt x="113264" y="22158"/>
                  </a:cubicBezTo>
                  <a:cubicBezTo>
                    <a:pt x="112943" y="22158"/>
                    <a:pt x="112693" y="21908"/>
                    <a:pt x="112693" y="21598"/>
                  </a:cubicBezTo>
                  <a:cubicBezTo>
                    <a:pt x="112693" y="21288"/>
                    <a:pt x="112943" y="21026"/>
                    <a:pt x="113264" y="21026"/>
                  </a:cubicBezTo>
                  <a:close/>
                  <a:moveTo>
                    <a:pt x="116991" y="21026"/>
                  </a:moveTo>
                  <a:cubicBezTo>
                    <a:pt x="117289" y="21026"/>
                    <a:pt x="117562" y="21288"/>
                    <a:pt x="117562" y="21598"/>
                  </a:cubicBezTo>
                  <a:cubicBezTo>
                    <a:pt x="117562" y="21896"/>
                    <a:pt x="117312" y="22158"/>
                    <a:pt x="116991" y="22158"/>
                  </a:cubicBezTo>
                  <a:cubicBezTo>
                    <a:pt x="116681" y="22158"/>
                    <a:pt x="116431" y="21908"/>
                    <a:pt x="116431" y="21598"/>
                  </a:cubicBezTo>
                  <a:cubicBezTo>
                    <a:pt x="116431" y="21288"/>
                    <a:pt x="116681" y="21026"/>
                    <a:pt x="116991" y="21026"/>
                  </a:cubicBezTo>
                  <a:close/>
                  <a:moveTo>
                    <a:pt x="120718" y="21026"/>
                  </a:moveTo>
                  <a:cubicBezTo>
                    <a:pt x="121027" y="21026"/>
                    <a:pt x="121277" y="21288"/>
                    <a:pt x="121277" y="21598"/>
                  </a:cubicBezTo>
                  <a:cubicBezTo>
                    <a:pt x="121277" y="21908"/>
                    <a:pt x="121027" y="22158"/>
                    <a:pt x="120718" y="22158"/>
                  </a:cubicBezTo>
                  <a:cubicBezTo>
                    <a:pt x="120408" y="22158"/>
                    <a:pt x="120146" y="21908"/>
                    <a:pt x="120146" y="21598"/>
                  </a:cubicBezTo>
                  <a:cubicBezTo>
                    <a:pt x="120146" y="21288"/>
                    <a:pt x="120420" y="21026"/>
                    <a:pt x="120718" y="21026"/>
                  </a:cubicBezTo>
                  <a:close/>
                  <a:moveTo>
                    <a:pt x="124456" y="21026"/>
                  </a:moveTo>
                  <a:cubicBezTo>
                    <a:pt x="124754" y="21026"/>
                    <a:pt x="125016" y="21288"/>
                    <a:pt x="125016" y="21598"/>
                  </a:cubicBezTo>
                  <a:cubicBezTo>
                    <a:pt x="125016" y="21896"/>
                    <a:pt x="124766" y="22158"/>
                    <a:pt x="124456" y="22158"/>
                  </a:cubicBezTo>
                  <a:cubicBezTo>
                    <a:pt x="124135" y="22158"/>
                    <a:pt x="123885" y="21908"/>
                    <a:pt x="123885" y="21598"/>
                  </a:cubicBezTo>
                  <a:cubicBezTo>
                    <a:pt x="123885" y="21288"/>
                    <a:pt x="124135" y="21026"/>
                    <a:pt x="124456" y="21026"/>
                  </a:cubicBezTo>
                  <a:close/>
                  <a:moveTo>
                    <a:pt x="128171" y="21026"/>
                  </a:moveTo>
                  <a:cubicBezTo>
                    <a:pt x="128480" y="21026"/>
                    <a:pt x="128742" y="21288"/>
                    <a:pt x="128742" y="21598"/>
                  </a:cubicBezTo>
                  <a:cubicBezTo>
                    <a:pt x="128742" y="21908"/>
                    <a:pt x="128480" y="22158"/>
                    <a:pt x="128171" y="22158"/>
                  </a:cubicBezTo>
                  <a:cubicBezTo>
                    <a:pt x="127861" y="22158"/>
                    <a:pt x="127611" y="21908"/>
                    <a:pt x="127611" y="21598"/>
                  </a:cubicBezTo>
                  <a:cubicBezTo>
                    <a:pt x="127611" y="21288"/>
                    <a:pt x="127861" y="21026"/>
                    <a:pt x="128171" y="21026"/>
                  </a:cubicBezTo>
                  <a:close/>
                  <a:moveTo>
                    <a:pt x="131898" y="21026"/>
                  </a:moveTo>
                  <a:cubicBezTo>
                    <a:pt x="132195" y="21026"/>
                    <a:pt x="132457" y="21288"/>
                    <a:pt x="132457" y="21598"/>
                  </a:cubicBezTo>
                  <a:cubicBezTo>
                    <a:pt x="132457" y="21896"/>
                    <a:pt x="132207" y="22158"/>
                    <a:pt x="131898" y="22158"/>
                  </a:cubicBezTo>
                  <a:cubicBezTo>
                    <a:pt x="131600" y="22158"/>
                    <a:pt x="131326" y="21908"/>
                    <a:pt x="131326" y="21598"/>
                  </a:cubicBezTo>
                  <a:cubicBezTo>
                    <a:pt x="131338" y="21288"/>
                    <a:pt x="131576" y="21026"/>
                    <a:pt x="131898" y="21026"/>
                  </a:cubicBezTo>
                  <a:close/>
                  <a:moveTo>
                    <a:pt x="135624" y="21026"/>
                  </a:moveTo>
                  <a:cubicBezTo>
                    <a:pt x="135946" y="21026"/>
                    <a:pt x="136196" y="21288"/>
                    <a:pt x="136196" y="21598"/>
                  </a:cubicBezTo>
                  <a:cubicBezTo>
                    <a:pt x="136196" y="21908"/>
                    <a:pt x="135934" y="22158"/>
                    <a:pt x="135624" y="22158"/>
                  </a:cubicBezTo>
                  <a:cubicBezTo>
                    <a:pt x="135315" y="22158"/>
                    <a:pt x="135065" y="21908"/>
                    <a:pt x="135065" y="21598"/>
                  </a:cubicBezTo>
                  <a:cubicBezTo>
                    <a:pt x="135065" y="21288"/>
                    <a:pt x="135315" y="21026"/>
                    <a:pt x="135624" y="21026"/>
                  </a:cubicBezTo>
                  <a:close/>
                  <a:moveTo>
                    <a:pt x="3405" y="22896"/>
                  </a:moveTo>
                  <a:cubicBezTo>
                    <a:pt x="3703" y="22896"/>
                    <a:pt x="3977" y="23146"/>
                    <a:pt x="3977" y="23455"/>
                  </a:cubicBezTo>
                  <a:cubicBezTo>
                    <a:pt x="3977" y="23765"/>
                    <a:pt x="3727" y="24015"/>
                    <a:pt x="3405" y="24015"/>
                  </a:cubicBezTo>
                  <a:cubicBezTo>
                    <a:pt x="3096" y="24015"/>
                    <a:pt x="2846" y="23765"/>
                    <a:pt x="2846" y="23455"/>
                  </a:cubicBezTo>
                  <a:cubicBezTo>
                    <a:pt x="2858" y="23146"/>
                    <a:pt x="3096" y="22896"/>
                    <a:pt x="3405" y="22896"/>
                  </a:cubicBezTo>
                  <a:close/>
                  <a:moveTo>
                    <a:pt x="7132" y="22896"/>
                  </a:moveTo>
                  <a:cubicBezTo>
                    <a:pt x="7430" y="22896"/>
                    <a:pt x="7692" y="23146"/>
                    <a:pt x="7692" y="23455"/>
                  </a:cubicBezTo>
                  <a:cubicBezTo>
                    <a:pt x="7692" y="23765"/>
                    <a:pt x="7442" y="24015"/>
                    <a:pt x="7132" y="24015"/>
                  </a:cubicBezTo>
                  <a:cubicBezTo>
                    <a:pt x="6834" y="24015"/>
                    <a:pt x="6560" y="23765"/>
                    <a:pt x="6560" y="23455"/>
                  </a:cubicBezTo>
                  <a:cubicBezTo>
                    <a:pt x="6584" y="23146"/>
                    <a:pt x="6822" y="22896"/>
                    <a:pt x="7132" y="22896"/>
                  </a:cubicBezTo>
                  <a:close/>
                  <a:moveTo>
                    <a:pt x="10871" y="22896"/>
                  </a:moveTo>
                  <a:cubicBezTo>
                    <a:pt x="11168" y="22896"/>
                    <a:pt x="11430" y="23146"/>
                    <a:pt x="11430" y="23455"/>
                  </a:cubicBezTo>
                  <a:cubicBezTo>
                    <a:pt x="11430" y="23765"/>
                    <a:pt x="11180" y="24015"/>
                    <a:pt x="10871" y="24015"/>
                  </a:cubicBezTo>
                  <a:cubicBezTo>
                    <a:pt x="10573" y="24015"/>
                    <a:pt x="10299" y="23765"/>
                    <a:pt x="10299" y="23455"/>
                  </a:cubicBezTo>
                  <a:cubicBezTo>
                    <a:pt x="10299" y="23146"/>
                    <a:pt x="10549" y="22896"/>
                    <a:pt x="10871" y="22896"/>
                  </a:cubicBezTo>
                  <a:close/>
                  <a:moveTo>
                    <a:pt x="14585" y="22896"/>
                  </a:moveTo>
                  <a:cubicBezTo>
                    <a:pt x="14883" y="22896"/>
                    <a:pt x="15157" y="23146"/>
                    <a:pt x="15157" y="23455"/>
                  </a:cubicBezTo>
                  <a:cubicBezTo>
                    <a:pt x="15157" y="23765"/>
                    <a:pt x="14895" y="24015"/>
                    <a:pt x="14585" y="24015"/>
                  </a:cubicBezTo>
                  <a:cubicBezTo>
                    <a:pt x="14288" y="24015"/>
                    <a:pt x="14014" y="23765"/>
                    <a:pt x="14014" y="23455"/>
                  </a:cubicBezTo>
                  <a:cubicBezTo>
                    <a:pt x="14038" y="23146"/>
                    <a:pt x="14276" y="22896"/>
                    <a:pt x="14585" y="22896"/>
                  </a:cubicBezTo>
                  <a:close/>
                  <a:moveTo>
                    <a:pt x="18324" y="22896"/>
                  </a:moveTo>
                  <a:cubicBezTo>
                    <a:pt x="18622" y="22896"/>
                    <a:pt x="18883" y="23146"/>
                    <a:pt x="18883" y="23455"/>
                  </a:cubicBezTo>
                  <a:cubicBezTo>
                    <a:pt x="18883" y="23765"/>
                    <a:pt x="18633" y="24015"/>
                    <a:pt x="18324" y="24015"/>
                  </a:cubicBezTo>
                  <a:cubicBezTo>
                    <a:pt x="18026" y="24015"/>
                    <a:pt x="17752" y="23765"/>
                    <a:pt x="17752" y="23455"/>
                  </a:cubicBezTo>
                  <a:cubicBezTo>
                    <a:pt x="17752" y="23146"/>
                    <a:pt x="18014" y="22896"/>
                    <a:pt x="18324" y="22896"/>
                  </a:cubicBezTo>
                  <a:close/>
                  <a:moveTo>
                    <a:pt x="22039" y="22896"/>
                  </a:moveTo>
                  <a:cubicBezTo>
                    <a:pt x="22336" y="22896"/>
                    <a:pt x="22610" y="23146"/>
                    <a:pt x="22610" y="23455"/>
                  </a:cubicBezTo>
                  <a:cubicBezTo>
                    <a:pt x="22610" y="23765"/>
                    <a:pt x="22360" y="24015"/>
                    <a:pt x="22039" y="24015"/>
                  </a:cubicBezTo>
                  <a:cubicBezTo>
                    <a:pt x="21729" y="24015"/>
                    <a:pt x="21479" y="23765"/>
                    <a:pt x="21479" y="23455"/>
                  </a:cubicBezTo>
                  <a:cubicBezTo>
                    <a:pt x="21491" y="23146"/>
                    <a:pt x="21729" y="22896"/>
                    <a:pt x="22039" y="22896"/>
                  </a:cubicBezTo>
                  <a:close/>
                  <a:moveTo>
                    <a:pt x="25777" y="22896"/>
                  </a:moveTo>
                  <a:cubicBezTo>
                    <a:pt x="26075" y="22896"/>
                    <a:pt x="26349" y="23146"/>
                    <a:pt x="26349" y="23455"/>
                  </a:cubicBezTo>
                  <a:cubicBezTo>
                    <a:pt x="26349" y="23765"/>
                    <a:pt x="26087" y="24015"/>
                    <a:pt x="25777" y="24015"/>
                  </a:cubicBezTo>
                  <a:cubicBezTo>
                    <a:pt x="25468" y="24015"/>
                    <a:pt x="25206" y="23765"/>
                    <a:pt x="25206" y="23455"/>
                  </a:cubicBezTo>
                  <a:cubicBezTo>
                    <a:pt x="25218" y="23146"/>
                    <a:pt x="25468" y="22896"/>
                    <a:pt x="25777" y="22896"/>
                  </a:cubicBezTo>
                  <a:close/>
                  <a:moveTo>
                    <a:pt x="29504" y="22896"/>
                  </a:moveTo>
                  <a:cubicBezTo>
                    <a:pt x="29801" y="22896"/>
                    <a:pt x="30063" y="23146"/>
                    <a:pt x="30063" y="23455"/>
                  </a:cubicBezTo>
                  <a:cubicBezTo>
                    <a:pt x="30063" y="23765"/>
                    <a:pt x="29813" y="24015"/>
                    <a:pt x="29504" y="24015"/>
                  </a:cubicBezTo>
                  <a:cubicBezTo>
                    <a:pt x="29182" y="24015"/>
                    <a:pt x="28932" y="23765"/>
                    <a:pt x="28932" y="23455"/>
                  </a:cubicBezTo>
                  <a:cubicBezTo>
                    <a:pt x="28944" y="23146"/>
                    <a:pt x="29182" y="22896"/>
                    <a:pt x="29504" y="22896"/>
                  </a:cubicBezTo>
                  <a:close/>
                  <a:moveTo>
                    <a:pt x="33230" y="22896"/>
                  </a:moveTo>
                  <a:cubicBezTo>
                    <a:pt x="33528" y="22896"/>
                    <a:pt x="33802" y="23146"/>
                    <a:pt x="33802" y="23455"/>
                  </a:cubicBezTo>
                  <a:cubicBezTo>
                    <a:pt x="33802" y="23765"/>
                    <a:pt x="33552" y="24015"/>
                    <a:pt x="33230" y="24015"/>
                  </a:cubicBezTo>
                  <a:cubicBezTo>
                    <a:pt x="32921" y="24015"/>
                    <a:pt x="32671" y="23765"/>
                    <a:pt x="32671" y="23455"/>
                  </a:cubicBezTo>
                  <a:cubicBezTo>
                    <a:pt x="32671" y="23146"/>
                    <a:pt x="32921" y="22896"/>
                    <a:pt x="33230" y="22896"/>
                  </a:cubicBezTo>
                  <a:close/>
                  <a:moveTo>
                    <a:pt x="36957" y="22896"/>
                  </a:moveTo>
                  <a:cubicBezTo>
                    <a:pt x="37255" y="22896"/>
                    <a:pt x="37517" y="23146"/>
                    <a:pt x="37517" y="23455"/>
                  </a:cubicBezTo>
                  <a:cubicBezTo>
                    <a:pt x="37517" y="23765"/>
                    <a:pt x="37267" y="24015"/>
                    <a:pt x="36957" y="24015"/>
                  </a:cubicBezTo>
                  <a:cubicBezTo>
                    <a:pt x="36648" y="24015"/>
                    <a:pt x="36386" y="23765"/>
                    <a:pt x="36386" y="23455"/>
                  </a:cubicBezTo>
                  <a:cubicBezTo>
                    <a:pt x="36409" y="23146"/>
                    <a:pt x="36648" y="22896"/>
                    <a:pt x="36957" y="22896"/>
                  </a:cubicBezTo>
                  <a:close/>
                  <a:moveTo>
                    <a:pt x="40672" y="22896"/>
                  </a:moveTo>
                  <a:cubicBezTo>
                    <a:pt x="40970" y="22896"/>
                    <a:pt x="41243" y="23146"/>
                    <a:pt x="41243" y="23455"/>
                  </a:cubicBezTo>
                  <a:cubicBezTo>
                    <a:pt x="41243" y="23765"/>
                    <a:pt x="40993" y="24015"/>
                    <a:pt x="40672" y="24015"/>
                  </a:cubicBezTo>
                  <a:cubicBezTo>
                    <a:pt x="40374" y="24015"/>
                    <a:pt x="40112" y="23765"/>
                    <a:pt x="40112" y="23455"/>
                  </a:cubicBezTo>
                  <a:cubicBezTo>
                    <a:pt x="40124" y="23146"/>
                    <a:pt x="40362" y="22896"/>
                    <a:pt x="40672" y="22896"/>
                  </a:cubicBezTo>
                  <a:close/>
                  <a:moveTo>
                    <a:pt x="44410" y="22896"/>
                  </a:moveTo>
                  <a:cubicBezTo>
                    <a:pt x="44708" y="22896"/>
                    <a:pt x="44982" y="23146"/>
                    <a:pt x="44982" y="23455"/>
                  </a:cubicBezTo>
                  <a:cubicBezTo>
                    <a:pt x="44982" y="23765"/>
                    <a:pt x="44720" y="24015"/>
                    <a:pt x="44410" y="24015"/>
                  </a:cubicBezTo>
                  <a:cubicBezTo>
                    <a:pt x="44113" y="24015"/>
                    <a:pt x="43851" y="23765"/>
                    <a:pt x="43851" y="23455"/>
                  </a:cubicBezTo>
                  <a:cubicBezTo>
                    <a:pt x="43851" y="23146"/>
                    <a:pt x="44101" y="22896"/>
                    <a:pt x="44410" y="22896"/>
                  </a:cubicBezTo>
                  <a:close/>
                  <a:moveTo>
                    <a:pt x="48137" y="22896"/>
                  </a:moveTo>
                  <a:cubicBezTo>
                    <a:pt x="48435" y="22896"/>
                    <a:pt x="48697" y="23146"/>
                    <a:pt x="48697" y="23455"/>
                  </a:cubicBezTo>
                  <a:cubicBezTo>
                    <a:pt x="48697" y="23765"/>
                    <a:pt x="48447" y="24015"/>
                    <a:pt x="48137" y="24015"/>
                  </a:cubicBezTo>
                  <a:cubicBezTo>
                    <a:pt x="47839" y="24015"/>
                    <a:pt x="47566" y="23765"/>
                    <a:pt x="47566" y="23455"/>
                  </a:cubicBezTo>
                  <a:cubicBezTo>
                    <a:pt x="47578" y="23146"/>
                    <a:pt x="47839" y="22896"/>
                    <a:pt x="48137" y="22896"/>
                  </a:cubicBezTo>
                  <a:close/>
                  <a:moveTo>
                    <a:pt x="51864" y="22896"/>
                  </a:moveTo>
                  <a:cubicBezTo>
                    <a:pt x="52161" y="22896"/>
                    <a:pt x="52435" y="23146"/>
                    <a:pt x="52435" y="23455"/>
                  </a:cubicBezTo>
                  <a:cubicBezTo>
                    <a:pt x="52435" y="23765"/>
                    <a:pt x="52185" y="24015"/>
                    <a:pt x="51864" y="24015"/>
                  </a:cubicBezTo>
                  <a:cubicBezTo>
                    <a:pt x="51566" y="24015"/>
                    <a:pt x="51304" y="23765"/>
                    <a:pt x="51304" y="23455"/>
                  </a:cubicBezTo>
                  <a:cubicBezTo>
                    <a:pt x="51304" y="23146"/>
                    <a:pt x="51554" y="22896"/>
                    <a:pt x="51864" y="22896"/>
                  </a:cubicBezTo>
                  <a:close/>
                  <a:moveTo>
                    <a:pt x="55602" y="22896"/>
                  </a:moveTo>
                  <a:cubicBezTo>
                    <a:pt x="55900" y="22896"/>
                    <a:pt x="56174" y="23146"/>
                    <a:pt x="56174" y="23455"/>
                  </a:cubicBezTo>
                  <a:cubicBezTo>
                    <a:pt x="56174" y="23765"/>
                    <a:pt x="55912" y="24015"/>
                    <a:pt x="55602" y="24015"/>
                  </a:cubicBezTo>
                  <a:cubicBezTo>
                    <a:pt x="55293" y="24015"/>
                    <a:pt x="55043" y="23765"/>
                    <a:pt x="55043" y="23455"/>
                  </a:cubicBezTo>
                  <a:cubicBezTo>
                    <a:pt x="55043" y="23146"/>
                    <a:pt x="55293" y="22896"/>
                    <a:pt x="55602" y="22896"/>
                  </a:cubicBezTo>
                  <a:close/>
                  <a:moveTo>
                    <a:pt x="59329" y="22896"/>
                  </a:moveTo>
                  <a:cubicBezTo>
                    <a:pt x="59627" y="22896"/>
                    <a:pt x="59889" y="23146"/>
                    <a:pt x="59889" y="23455"/>
                  </a:cubicBezTo>
                  <a:cubicBezTo>
                    <a:pt x="59889" y="23765"/>
                    <a:pt x="59639" y="24015"/>
                    <a:pt x="59329" y="24015"/>
                  </a:cubicBezTo>
                  <a:cubicBezTo>
                    <a:pt x="59008" y="24015"/>
                    <a:pt x="58757" y="23765"/>
                    <a:pt x="58757" y="23455"/>
                  </a:cubicBezTo>
                  <a:cubicBezTo>
                    <a:pt x="58757" y="23146"/>
                    <a:pt x="59008" y="22896"/>
                    <a:pt x="59329" y="22896"/>
                  </a:cubicBezTo>
                  <a:close/>
                  <a:moveTo>
                    <a:pt x="63056" y="22896"/>
                  </a:moveTo>
                  <a:cubicBezTo>
                    <a:pt x="63353" y="22896"/>
                    <a:pt x="63627" y="23146"/>
                    <a:pt x="63627" y="23455"/>
                  </a:cubicBezTo>
                  <a:cubicBezTo>
                    <a:pt x="63627" y="23765"/>
                    <a:pt x="63377" y="24015"/>
                    <a:pt x="63056" y="24015"/>
                  </a:cubicBezTo>
                  <a:cubicBezTo>
                    <a:pt x="62746" y="24015"/>
                    <a:pt x="62496" y="23765"/>
                    <a:pt x="62496" y="23455"/>
                  </a:cubicBezTo>
                  <a:cubicBezTo>
                    <a:pt x="62496" y="23146"/>
                    <a:pt x="62746" y="22896"/>
                    <a:pt x="63056" y="22896"/>
                  </a:cubicBezTo>
                  <a:close/>
                  <a:moveTo>
                    <a:pt x="66782" y="22896"/>
                  </a:moveTo>
                  <a:cubicBezTo>
                    <a:pt x="67080" y="22896"/>
                    <a:pt x="67342" y="23146"/>
                    <a:pt x="67342" y="23455"/>
                  </a:cubicBezTo>
                  <a:cubicBezTo>
                    <a:pt x="67342" y="23765"/>
                    <a:pt x="67092" y="24015"/>
                    <a:pt x="66782" y="24015"/>
                  </a:cubicBezTo>
                  <a:cubicBezTo>
                    <a:pt x="66473" y="24015"/>
                    <a:pt x="66211" y="23765"/>
                    <a:pt x="66211" y="23455"/>
                  </a:cubicBezTo>
                  <a:cubicBezTo>
                    <a:pt x="66235" y="23146"/>
                    <a:pt x="66473" y="22896"/>
                    <a:pt x="66782" y="22896"/>
                  </a:cubicBezTo>
                  <a:close/>
                  <a:moveTo>
                    <a:pt x="70509" y="22896"/>
                  </a:moveTo>
                  <a:cubicBezTo>
                    <a:pt x="70807" y="22896"/>
                    <a:pt x="71080" y="23146"/>
                    <a:pt x="71080" y="23455"/>
                  </a:cubicBezTo>
                  <a:cubicBezTo>
                    <a:pt x="71080" y="23765"/>
                    <a:pt x="70830" y="24015"/>
                    <a:pt x="70509" y="24015"/>
                  </a:cubicBezTo>
                  <a:cubicBezTo>
                    <a:pt x="70199" y="24015"/>
                    <a:pt x="69949" y="23765"/>
                    <a:pt x="69949" y="23455"/>
                  </a:cubicBezTo>
                  <a:cubicBezTo>
                    <a:pt x="69949" y="23146"/>
                    <a:pt x="70199" y="22896"/>
                    <a:pt x="70509" y="22896"/>
                  </a:cubicBezTo>
                  <a:close/>
                  <a:moveTo>
                    <a:pt x="74236" y="22896"/>
                  </a:moveTo>
                  <a:cubicBezTo>
                    <a:pt x="74533" y="22896"/>
                    <a:pt x="74795" y="23146"/>
                    <a:pt x="74795" y="23455"/>
                  </a:cubicBezTo>
                  <a:cubicBezTo>
                    <a:pt x="74795" y="23765"/>
                    <a:pt x="74545" y="24015"/>
                    <a:pt x="74236" y="24015"/>
                  </a:cubicBezTo>
                  <a:cubicBezTo>
                    <a:pt x="73938" y="24015"/>
                    <a:pt x="73676" y="23765"/>
                    <a:pt x="73676" y="23455"/>
                  </a:cubicBezTo>
                  <a:cubicBezTo>
                    <a:pt x="73676" y="23146"/>
                    <a:pt x="73926" y="22896"/>
                    <a:pt x="74236" y="22896"/>
                  </a:cubicBezTo>
                  <a:close/>
                  <a:moveTo>
                    <a:pt x="77855" y="22896"/>
                  </a:moveTo>
                  <a:cubicBezTo>
                    <a:pt x="78153" y="22896"/>
                    <a:pt x="78415" y="23146"/>
                    <a:pt x="78415" y="23455"/>
                  </a:cubicBezTo>
                  <a:cubicBezTo>
                    <a:pt x="78415" y="23765"/>
                    <a:pt x="78165" y="24015"/>
                    <a:pt x="77855" y="24015"/>
                  </a:cubicBezTo>
                  <a:cubicBezTo>
                    <a:pt x="77546" y="24015"/>
                    <a:pt x="77284" y="23765"/>
                    <a:pt x="77284" y="23455"/>
                  </a:cubicBezTo>
                  <a:cubicBezTo>
                    <a:pt x="77284" y="23146"/>
                    <a:pt x="77546" y="22896"/>
                    <a:pt x="77855" y="22896"/>
                  </a:cubicBezTo>
                  <a:close/>
                  <a:moveTo>
                    <a:pt x="81570" y="22896"/>
                  </a:moveTo>
                  <a:cubicBezTo>
                    <a:pt x="81868" y="22896"/>
                    <a:pt x="82141" y="23146"/>
                    <a:pt x="82141" y="23455"/>
                  </a:cubicBezTo>
                  <a:cubicBezTo>
                    <a:pt x="82141" y="23765"/>
                    <a:pt x="81879" y="24015"/>
                    <a:pt x="81570" y="24015"/>
                  </a:cubicBezTo>
                  <a:cubicBezTo>
                    <a:pt x="81260" y="24015"/>
                    <a:pt x="81010" y="23765"/>
                    <a:pt x="81010" y="23455"/>
                  </a:cubicBezTo>
                  <a:cubicBezTo>
                    <a:pt x="81022" y="23146"/>
                    <a:pt x="81260" y="22896"/>
                    <a:pt x="81570" y="22896"/>
                  </a:cubicBezTo>
                  <a:close/>
                  <a:moveTo>
                    <a:pt x="85308" y="22896"/>
                  </a:moveTo>
                  <a:cubicBezTo>
                    <a:pt x="85606" y="22896"/>
                    <a:pt x="85880" y="23146"/>
                    <a:pt x="85880" y="23455"/>
                  </a:cubicBezTo>
                  <a:cubicBezTo>
                    <a:pt x="85880" y="23765"/>
                    <a:pt x="85618" y="24015"/>
                    <a:pt x="85308" y="24015"/>
                  </a:cubicBezTo>
                  <a:cubicBezTo>
                    <a:pt x="84999" y="24015"/>
                    <a:pt x="84749" y="23765"/>
                    <a:pt x="84749" y="23455"/>
                  </a:cubicBezTo>
                  <a:cubicBezTo>
                    <a:pt x="84749" y="23146"/>
                    <a:pt x="84999" y="22896"/>
                    <a:pt x="85308" y="22896"/>
                  </a:cubicBezTo>
                  <a:close/>
                  <a:moveTo>
                    <a:pt x="89035" y="22896"/>
                  </a:moveTo>
                  <a:cubicBezTo>
                    <a:pt x="89333" y="22896"/>
                    <a:pt x="89595" y="23146"/>
                    <a:pt x="89595" y="23455"/>
                  </a:cubicBezTo>
                  <a:cubicBezTo>
                    <a:pt x="89595" y="23765"/>
                    <a:pt x="89345" y="24015"/>
                    <a:pt x="89035" y="24015"/>
                  </a:cubicBezTo>
                  <a:cubicBezTo>
                    <a:pt x="88714" y="24015"/>
                    <a:pt x="88464" y="23765"/>
                    <a:pt x="88464" y="23455"/>
                  </a:cubicBezTo>
                  <a:cubicBezTo>
                    <a:pt x="88475" y="23146"/>
                    <a:pt x="88714" y="22896"/>
                    <a:pt x="89035" y="22896"/>
                  </a:cubicBezTo>
                  <a:close/>
                  <a:moveTo>
                    <a:pt x="92762" y="22896"/>
                  </a:moveTo>
                  <a:cubicBezTo>
                    <a:pt x="93059" y="22896"/>
                    <a:pt x="93333" y="23146"/>
                    <a:pt x="93333" y="23455"/>
                  </a:cubicBezTo>
                  <a:cubicBezTo>
                    <a:pt x="93333" y="23765"/>
                    <a:pt x="93071" y="24015"/>
                    <a:pt x="92762" y="24015"/>
                  </a:cubicBezTo>
                  <a:cubicBezTo>
                    <a:pt x="92452" y="24015"/>
                    <a:pt x="92202" y="23765"/>
                    <a:pt x="92202" y="23455"/>
                  </a:cubicBezTo>
                  <a:cubicBezTo>
                    <a:pt x="92202" y="23146"/>
                    <a:pt x="92452" y="22896"/>
                    <a:pt x="92762" y="22896"/>
                  </a:cubicBezTo>
                  <a:close/>
                  <a:moveTo>
                    <a:pt x="96488" y="22896"/>
                  </a:moveTo>
                  <a:cubicBezTo>
                    <a:pt x="96786" y="22896"/>
                    <a:pt x="97048" y="23146"/>
                    <a:pt x="97048" y="23455"/>
                  </a:cubicBezTo>
                  <a:cubicBezTo>
                    <a:pt x="97048" y="23765"/>
                    <a:pt x="96798" y="24015"/>
                    <a:pt x="96488" y="24015"/>
                  </a:cubicBezTo>
                  <a:cubicBezTo>
                    <a:pt x="96191" y="24015"/>
                    <a:pt x="95917" y="23765"/>
                    <a:pt x="95917" y="23455"/>
                  </a:cubicBezTo>
                  <a:cubicBezTo>
                    <a:pt x="95917" y="23146"/>
                    <a:pt x="96179" y="22896"/>
                    <a:pt x="96488" y="22896"/>
                  </a:cubicBezTo>
                  <a:close/>
                  <a:moveTo>
                    <a:pt x="100203" y="22896"/>
                  </a:moveTo>
                  <a:cubicBezTo>
                    <a:pt x="100501" y="22896"/>
                    <a:pt x="100775" y="23146"/>
                    <a:pt x="100775" y="23455"/>
                  </a:cubicBezTo>
                  <a:cubicBezTo>
                    <a:pt x="100775" y="23765"/>
                    <a:pt x="100513" y="24015"/>
                    <a:pt x="100203" y="24015"/>
                  </a:cubicBezTo>
                  <a:cubicBezTo>
                    <a:pt x="99905" y="24015"/>
                    <a:pt x="99644" y="23765"/>
                    <a:pt x="99644" y="23455"/>
                  </a:cubicBezTo>
                  <a:cubicBezTo>
                    <a:pt x="99655" y="23146"/>
                    <a:pt x="99894" y="22896"/>
                    <a:pt x="100203" y="22896"/>
                  </a:cubicBezTo>
                  <a:close/>
                  <a:moveTo>
                    <a:pt x="103942" y="22896"/>
                  </a:moveTo>
                  <a:cubicBezTo>
                    <a:pt x="104239" y="22896"/>
                    <a:pt x="104513" y="23146"/>
                    <a:pt x="104513" y="23455"/>
                  </a:cubicBezTo>
                  <a:cubicBezTo>
                    <a:pt x="104513" y="23765"/>
                    <a:pt x="104251" y="24015"/>
                    <a:pt x="103942" y="24015"/>
                  </a:cubicBezTo>
                  <a:cubicBezTo>
                    <a:pt x="103644" y="24015"/>
                    <a:pt x="103382" y="23765"/>
                    <a:pt x="103382" y="23455"/>
                  </a:cubicBezTo>
                  <a:cubicBezTo>
                    <a:pt x="103382" y="23146"/>
                    <a:pt x="103632" y="22896"/>
                    <a:pt x="103942" y="22896"/>
                  </a:cubicBezTo>
                  <a:close/>
                  <a:moveTo>
                    <a:pt x="107668" y="22896"/>
                  </a:moveTo>
                  <a:cubicBezTo>
                    <a:pt x="107966" y="22896"/>
                    <a:pt x="108228" y="23146"/>
                    <a:pt x="108228" y="23455"/>
                  </a:cubicBezTo>
                  <a:cubicBezTo>
                    <a:pt x="108228" y="23765"/>
                    <a:pt x="107978" y="24015"/>
                    <a:pt x="107668" y="24015"/>
                  </a:cubicBezTo>
                  <a:cubicBezTo>
                    <a:pt x="107371" y="24015"/>
                    <a:pt x="107097" y="23765"/>
                    <a:pt x="107097" y="23455"/>
                  </a:cubicBezTo>
                  <a:cubicBezTo>
                    <a:pt x="107109" y="23146"/>
                    <a:pt x="107347" y="22896"/>
                    <a:pt x="107668" y="22896"/>
                  </a:cubicBezTo>
                  <a:close/>
                  <a:moveTo>
                    <a:pt x="111395" y="22896"/>
                  </a:moveTo>
                  <a:cubicBezTo>
                    <a:pt x="111693" y="22896"/>
                    <a:pt x="111967" y="23146"/>
                    <a:pt x="111967" y="23455"/>
                  </a:cubicBezTo>
                  <a:cubicBezTo>
                    <a:pt x="111967" y="23765"/>
                    <a:pt x="111705" y="24015"/>
                    <a:pt x="111395" y="24015"/>
                  </a:cubicBezTo>
                  <a:cubicBezTo>
                    <a:pt x="111085" y="24015"/>
                    <a:pt x="110835" y="23765"/>
                    <a:pt x="110835" y="23455"/>
                  </a:cubicBezTo>
                  <a:cubicBezTo>
                    <a:pt x="110835" y="23146"/>
                    <a:pt x="111085" y="22896"/>
                    <a:pt x="111395" y="22896"/>
                  </a:cubicBezTo>
                  <a:close/>
                  <a:moveTo>
                    <a:pt x="115122" y="22896"/>
                  </a:moveTo>
                  <a:cubicBezTo>
                    <a:pt x="115419" y="22896"/>
                    <a:pt x="115681" y="23146"/>
                    <a:pt x="115681" y="23455"/>
                  </a:cubicBezTo>
                  <a:cubicBezTo>
                    <a:pt x="115681" y="23765"/>
                    <a:pt x="115431" y="24015"/>
                    <a:pt x="115122" y="24015"/>
                  </a:cubicBezTo>
                  <a:cubicBezTo>
                    <a:pt x="114812" y="24015"/>
                    <a:pt x="114550" y="23765"/>
                    <a:pt x="114550" y="23455"/>
                  </a:cubicBezTo>
                  <a:cubicBezTo>
                    <a:pt x="114574" y="23146"/>
                    <a:pt x="114812" y="22896"/>
                    <a:pt x="115122" y="22896"/>
                  </a:cubicBezTo>
                  <a:close/>
                  <a:moveTo>
                    <a:pt x="118860" y="22896"/>
                  </a:moveTo>
                  <a:cubicBezTo>
                    <a:pt x="119158" y="22896"/>
                    <a:pt x="119420" y="23146"/>
                    <a:pt x="119420" y="23455"/>
                  </a:cubicBezTo>
                  <a:cubicBezTo>
                    <a:pt x="119420" y="23765"/>
                    <a:pt x="119170" y="24015"/>
                    <a:pt x="118860" y="24015"/>
                  </a:cubicBezTo>
                  <a:cubicBezTo>
                    <a:pt x="118539" y="24015"/>
                    <a:pt x="118289" y="23765"/>
                    <a:pt x="118289" y="23455"/>
                  </a:cubicBezTo>
                  <a:cubicBezTo>
                    <a:pt x="118289" y="23146"/>
                    <a:pt x="118539" y="22896"/>
                    <a:pt x="118860" y="22896"/>
                  </a:cubicBezTo>
                  <a:close/>
                  <a:moveTo>
                    <a:pt x="122575" y="22896"/>
                  </a:moveTo>
                  <a:cubicBezTo>
                    <a:pt x="122873" y="22896"/>
                    <a:pt x="123146" y="23146"/>
                    <a:pt x="123146" y="23455"/>
                  </a:cubicBezTo>
                  <a:cubicBezTo>
                    <a:pt x="123146" y="23765"/>
                    <a:pt x="122885" y="24015"/>
                    <a:pt x="122575" y="24015"/>
                  </a:cubicBezTo>
                  <a:cubicBezTo>
                    <a:pt x="122265" y="24015"/>
                    <a:pt x="122015" y="23765"/>
                    <a:pt x="122015" y="23455"/>
                  </a:cubicBezTo>
                  <a:cubicBezTo>
                    <a:pt x="122027" y="23146"/>
                    <a:pt x="122277" y="22896"/>
                    <a:pt x="122575" y="22896"/>
                  </a:cubicBezTo>
                  <a:close/>
                  <a:moveTo>
                    <a:pt x="126314" y="22896"/>
                  </a:moveTo>
                  <a:cubicBezTo>
                    <a:pt x="126611" y="22896"/>
                    <a:pt x="126873" y="23146"/>
                    <a:pt x="126873" y="23455"/>
                  </a:cubicBezTo>
                  <a:cubicBezTo>
                    <a:pt x="126873" y="23765"/>
                    <a:pt x="126623" y="24015"/>
                    <a:pt x="126314" y="24015"/>
                  </a:cubicBezTo>
                  <a:cubicBezTo>
                    <a:pt x="126004" y="24015"/>
                    <a:pt x="125742" y="23765"/>
                    <a:pt x="125742" y="23455"/>
                  </a:cubicBezTo>
                  <a:cubicBezTo>
                    <a:pt x="125742" y="23146"/>
                    <a:pt x="126004" y="22896"/>
                    <a:pt x="126314" y="22896"/>
                  </a:cubicBezTo>
                  <a:close/>
                  <a:moveTo>
                    <a:pt x="130028" y="22896"/>
                  </a:moveTo>
                  <a:cubicBezTo>
                    <a:pt x="130326" y="22896"/>
                    <a:pt x="130600" y="23146"/>
                    <a:pt x="130600" y="23455"/>
                  </a:cubicBezTo>
                  <a:cubicBezTo>
                    <a:pt x="130600" y="23765"/>
                    <a:pt x="130350" y="24015"/>
                    <a:pt x="130028" y="24015"/>
                  </a:cubicBezTo>
                  <a:cubicBezTo>
                    <a:pt x="129731" y="24015"/>
                    <a:pt x="129469" y="23765"/>
                    <a:pt x="129469" y="23455"/>
                  </a:cubicBezTo>
                  <a:cubicBezTo>
                    <a:pt x="129469" y="23146"/>
                    <a:pt x="129719" y="22896"/>
                    <a:pt x="130028" y="22896"/>
                  </a:cubicBezTo>
                  <a:close/>
                  <a:moveTo>
                    <a:pt x="133767" y="22896"/>
                  </a:moveTo>
                  <a:cubicBezTo>
                    <a:pt x="134065" y="22896"/>
                    <a:pt x="134326" y="23146"/>
                    <a:pt x="134326" y="23455"/>
                  </a:cubicBezTo>
                  <a:cubicBezTo>
                    <a:pt x="134326" y="23765"/>
                    <a:pt x="134076" y="24015"/>
                    <a:pt x="133767" y="24015"/>
                  </a:cubicBezTo>
                  <a:cubicBezTo>
                    <a:pt x="133469" y="24015"/>
                    <a:pt x="133207" y="23765"/>
                    <a:pt x="133207" y="23455"/>
                  </a:cubicBezTo>
                  <a:cubicBezTo>
                    <a:pt x="133207" y="23146"/>
                    <a:pt x="133457" y="22896"/>
                    <a:pt x="133767" y="22896"/>
                  </a:cubicBezTo>
                  <a:close/>
                  <a:moveTo>
                    <a:pt x="137494" y="22896"/>
                  </a:moveTo>
                  <a:cubicBezTo>
                    <a:pt x="137791" y="22896"/>
                    <a:pt x="138053" y="23146"/>
                    <a:pt x="138053" y="23455"/>
                  </a:cubicBezTo>
                  <a:cubicBezTo>
                    <a:pt x="138053" y="23765"/>
                    <a:pt x="137803" y="24015"/>
                    <a:pt x="137494" y="24015"/>
                  </a:cubicBezTo>
                  <a:cubicBezTo>
                    <a:pt x="137196" y="24015"/>
                    <a:pt x="136922" y="23765"/>
                    <a:pt x="136922" y="23455"/>
                  </a:cubicBezTo>
                  <a:cubicBezTo>
                    <a:pt x="136934" y="23146"/>
                    <a:pt x="137172" y="22896"/>
                    <a:pt x="137494" y="22896"/>
                  </a:cubicBezTo>
                  <a:close/>
                  <a:moveTo>
                    <a:pt x="1548" y="24753"/>
                  </a:moveTo>
                  <a:cubicBezTo>
                    <a:pt x="1846" y="24753"/>
                    <a:pt x="2119" y="25003"/>
                    <a:pt x="2119" y="25313"/>
                  </a:cubicBezTo>
                  <a:cubicBezTo>
                    <a:pt x="2119" y="25610"/>
                    <a:pt x="1858" y="25884"/>
                    <a:pt x="1548" y="25884"/>
                  </a:cubicBezTo>
                  <a:cubicBezTo>
                    <a:pt x="1238" y="25884"/>
                    <a:pt x="988" y="25622"/>
                    <a:pt x="988" y="25313"/>
                  </a:cubicBezTo>
                  <a:cubicBezTo>
                    <a:pt x="988" y="25003"/>
                    <a:pt x="1238" y="24753"/>
                    <a:pt x="1548" y="24753"/>
                  </a:cubicBezTo>
                  <a:close/>
                  <a:moveTo>
                    <a:pt x="5287" y="24753"/>
                  </a:moveTo>
                  <a:cubicBezTo>
                    <a:pt x="5596" y="24753"/>
                    <a:pt x="5846" y="25003"/>
                    <a:pt x="5846" y="25313"/>
                  </a:cubicBezTo>
                  <a:cubicBezTo>
                    <a:pt x="5846" y="25622"/>
                    <a:pt x="5596" y="25884"/>
                    <a:pt x="5287" y="25884"/>
                  </a:cubicBezTo>
                  <a:cubicBezTo>
                    <a:pt x="4977" y="25884"/>
                    <a:pt x="4715" y="25622"/>
                    <a:pt x="4715" y="25313"/>
                  </a:cubicBezTo>
                  <a:cubicBezTo>
                    <a:pt x="4715" y="25003"/>
                    <a:pt x="4977" y="24753"/>
                    <a:pt x="5287" y="24753"/>
                  </a:cubicBezTo>
                  <a:close/>
                  <a:moveTo>
                    <a:pt x="9001" y="24753"/>
                  </a:moveTo>
                  <a:cubicBezTo>
                    <a:pt x="9299" y="24753"/>
                    <a:pt x="9573" y="25003"/>
                    <a:pt x="9573" y="25313"/>
                  </a:cubicBezTo>
                  <a:cubicBezTo>
                    <a:pt x="9573" y="25610"/>
                    <a:pt x="9323" y="25884"/>
                    <a:pt x="9001" y="25884"/>
                  </a:cubicBezTo>
                  <a:cubicBezTo>
                    <a:pt x="8704" y="25884"/>
                    <a:pt x="8442" y="25622"/>
                    <a:pt x="8442" y="25313"/>
                  </a:cubicBezTo>
                  <a:cubicBezTo>
                    <a:pt x="8442" y="25003"/>
                    <a:pt x="8692" y="24753"/>
                    <a:pt x="9001" y="24753"/>
                  </a:cubicBezTo>
                  <a:close/>
                  <a:moveTo>
                    <a:pt x="12728" y="24753"/>
                  </a:moveTo>
                  <a:cubicBezTo>
                    <a:pt x="13037" y="24753"/>
                    <a:pt x="13288" y="25003"/>
                    <a:pt x="13288" y="25313"/>
                  </a:cubicBezTo>
                  <a:cubicBezTo>
                    <a:pt x="13288" y="25622"/>
                    <a:pt x="13037" y="25884"/>
                    <a:pt x="12728" y="25884"/>
                  </a:cubicBezTo>
                  <a:cubicBezTo>
                    <a:pt x="12418" y="25884"/>
                    <a:pt x="12156" y="25622"/>
                    <a:pt x="12156" y="25313"/>
                  </a:cubicBezTo>
                  <a:cubicBezTo>
                    <a:pt x="12180" y="25003"/>
                    <a:pt x="12418" y="24753"/>
                    <a:pt x="12728" y="24753"/>
                  </a:cubicBezTo>
                  <a:close/>
                  <a:moveTo>
                    <a:pt x="16466" y="24753"/>
                  </a:moveTo>
                  <a:cubicBezTo>
                    <a:pt x="16764" y="24753"/>
                    <a:pt x="17026" y="25003"/>
                    <a:pt x="17026" y="25313"/>
                  </a:cubicBezTo>
                  <a:cubicBezTo>
                    <a:pt x="17026" y="25610"/>
                    <a:pt x="16776" y="25884"/>
                    <a:pt x="16466" y="25884"/>
                  </a:cubicBezTo>
                  <a:cubicBezTo>
                    <a:pt x="16169" y="25884"/>
                    <a:pt x="15895" y="25622"/>
                    <a:pt x="15895" y="25313"/>
                  </a:cubicBezTo>
                  <a:cubicBezTo>
                    <a:pt x="15895" y="25003"/>
                    <a:pt x="16145" y="24753"/>
                    <a:pt x="16466" y="24753"/>
                  </a:cubicBezTo>
                  <a:close/>
                  <a:moveTo>
                    <a:pt x="20181" y="24753"/>
                  </a:moveTo>
                  <a:cubicBezTo>
                    <a:pt x="20491" y="24753"/>
                    <a:pt x="20753" y="25003"/>
                    <a:pt x="20753" y="25313"/>
                  </a:cubicBezTo>
                  <a:cubicBezTo>
                    <a:pt x="20753" y="25622"/>
                    <a:pt x="20491" y="25884"/>
                    <a:pt x="20181" y="25884"/>
                  </a:cubicBezTo>
                  <a:cubicBezTo>
                    <a:pt x="19872" y="25884"/>
                    <a:pt x="19622" y="25622"/>
                    <a:pt x="19622" y="25313"/>
                  </a:cubicBezTo>
                  <a:cubicBezTo>
                    <a:pt x="19634" y="25003"/>
                    <a:pt x="19872" y="24753"/>
                    <a:pt x="20181" y="24753"/>
                  </a:cubicBezTo>
                  <a:close/>
                  <a:moveTo>
                    <a:pt x="23920" y="24753"/>
                  </a:moveTo>
                  <a:cubicBezTo>
                    <a:pt x="24217" y="24753"/>
                    <a:pt x="24479" y="25003"/>
                    <a:pt x="24479" y="25313"/>
                  </a:cubicBezTo>
                  <a:cubicBezTo>
                    <a:pt x="24479" y="25610"/>
                    <a:pt x="24229" y="25884"/>
                    <a:pt x="23920" y="25884"/>
                  </a:cubicBezTo>
                  <a:cubicBezTo>
                    <a:pt x="23610" y="25884"/>
                    <a:pt x="23348" y="25622"/>
                    <a:pt x="23348" y="25313"/>
                  </a:cubicBezTo>
                  <a:cubicBezTo>
                    <a:pt x="23348" y="25003"/>
                    <a:pt x="23610" y="24753"/>
                    <a:pt x="23920" y="24753"/>
                  </a:cubicBezTo>
                  <a:close/>
                  <a:moveTo>
                    <a:pt x="27635" y="24753"/>
                  </a:moveTo>
                  <a:cubicBezTo>
                    <a:pt x="27956" y="24753"/>
                    <a:pt x="28206" y="25003"/>
                    <a:pt x="28206" y="25313"/>
                  </a:cubicBezTo>
                  <a:cubicBezTo>
                    <a:pt x="28206" y="25622"/>
                    <a:pt x="27956" y="25884"/>
                    <a:pt x="27635" y="25884"/>
                  </a:cubicBezTo>
                  <a:cubicBezTo>
                    <a:pt x="27325" y="25884"/>
                    <a:pt x="27075" y="25622"/>
                    <a:pt x="27075" y="25313"/>
                  </a:cubicBezTo>
                  <a:cubicBezTo>
                    <a:pt x="27087" y="25003"/>
                    <a:pt x="27325" y="24753"/>
                    <a:pt x="27635" y="24753"/>
                  </a:cubicBezTo>
                  <a:close/>
                  <a:moveTo>
                    <a:pt x="31373" y="24753"/>
                  </a:moveTo>
                  <a:cubicBezTo>
                    <a:pt x="31671" y="24753"/>
                    <a:pt x="31945" y="25003"/>
                    <a:pt x="31945" y="25313"/>
                  </a:cubicBezTo>
                  <a:cubicBezTo>
                    <a:pt x="31945" y="25610"/>
                    <a:pt x="31683" y="25884"/>
                    <a:pt x="31373" y="25884"/>
                  </a:cubicBezTo>
                  <a:cubicBezTo>
                    <a:pt x="31064" y="25884"/>
                    <a:pt x="30814" y="25622"/>
                    <a:pt x="30814" y="25313"/>
                  </a:cubicBezTo>
                  <a:cubicBezTo>
                    <a:pt x="30814" y="25003"/>
                    <a:pt x="31064" y="24753"/>
                    <a:pt x="31373" y="24753"/>
                  </a:cubicBezTo>
                  <a:close/>
                  <a:moveTo>
                    <a:pt x="35100" y="24753"/>
                  </a:moveTo>
                  <a:cubicBezTo>
                    <a:pt x="35409" y="24753"/>
                    <a:pt x="35659" y="25003"/>
                    <a:pt x="35659" y="25313"/>
                  </a:cubicBezTo>
                  <a:cubicBezTo>
                    <a:pt x="35659" y="25622"/>
                    <a:pt x="35409" y="25884"/>
                    <a:pt x="35100" y="25884"/>
                  </a:cubicBezTo>
                  <a:cubicBezTo>
                    <a:pt x="34778" y="25884"/>
                    <a:pt x="34528" y="25622"/>
                    <a:pt x="34528" y="25313"/>
                  </a:cubicBezTo>
                  <a:cubicBezTo>
                    <a:pt x="34540" y="25003"/>
                    <a:pt x="34778" y="24753"/>
                    <a:pt x="35100" y="24753"/>
                  </a:cubicBezTo>
                  <a:close/>
                  <a:moveTo>
                    <a:pt x="38815" y="24753"/>
                  </a:moveTo>
                  <a:cubicBezTo>
                    <a:pt x="39112" y="24753"/>
                    <a:pt x="39386" y="25003"/>
                    <a:pt x="39386" y="25313"/>
                  </a:cubicBezTo>
                  <a:cubicBezTo>
                    <a:pt x="39386" y="25610"/>
                    <a:pt x="39124" y="25884"/>
                    <a:pt x="38815" y="25884"/>
                  </a:cubicBezTo>
                  <a:cubicBezTo>
                    <a:pt x="38517" y="25884"/>
                    <a:pt x="38255" y="25622"/>
                    <a:pt x="38255" y="25313"/>
                  </a:cubicBezTo>
                  <a:cubicBezTo>
                    <a:pt x="38255" y="25003"/>
                    <a:pt x="38505" y="24753"/>
                    <a:pt x="38815" y="24753"/>
                  </a:cubicBezTo>
                  <a:close/>
                  <a:moveTo>
                    <a:pt x="42553" y="24753"/>
                  </a:moveTo>
                  <a:cubicBezTo>
                    <a:pt x="42863" y="24753"/>
                    <a:pt x="43113" y="25003"/>
                    <a:pt x="43113" y="25313"/>
                  </a:cubicBezTo>
                  <a:cubicBezTo>
                    <a:pt x="43113" y="25622"/>
                    <a:pt x="42863" y="25884"/>
                    <a:pt x="42553" y="25884"/>
                  </a:cubicBezTo>
                  <a:cubicBezTo>
                    <a:pt x="42232" y="25884"/>
                    <a:pt x="41982" y="25622"/>
                    <a:pt x="41982" y="25313"/>
                  </a:cubicBezTo>
                  <a:cubicBezTo>
                    <a:pt x="41982" y="25003"/>
                    <a:pt x="42244" y="24753"/>
                    <a:pt x="42553" y="24753"/>
                  </a:cubicBezTo>
                  <a:close/>
                  <a:moveTo>
                    <a:pt x="46268" y="24753"/>
                  </a:moveTo>
                  <a:cubicBezTo>
                    <a:pt x="46565" y="24753"/>
                    <a:pt x="46839" y="25003"/>
                    <a:pt x="46839" y="25313"/>
                  </a:cubicBezTo>
                  <a:cubicBezTo>
                    <a:pt x="46839" y="25610"/>
                    <a:pt x="46589" y="25884"/>
                    <a:pt x="46268" y="25884"/>
                  </a:cubicBezTo>
                  <a:cubicBezTo>
                    <a:pt x="45970" y="25884"/>
                    <a:pt x="45708" y="25622"/>
                    <a:pt x="45708" y="25313"/>
                  </a:cubicBezTo>
                  <a:cubicBezTo>
                    <a:pt x="45708" y="25003"/>
                    <a:pt x="45958" y="24753"/>
                    <a:pt x="46268" y="24753"/>
                  </a:cubicBezTo>
                  <a:close/>
                  <a:moveTo>
                    <a:pt x="50006" y="24753"/>
                  </a:moveTo>
                  <a:cubicBezTo>
                    <a:pt x="50316" y="24753"/>
                    <a:pt x="50578" y="25003"/>
                    <a:pt x="50578" y="25313"/>
                  </a:cubicBezTo>
                  <a:cubicBezTo>
                    <a:pt x="50578" y="25622"/>
                    <a:pt x="50316" y="25884"/>
                    <a:pt x="50006" y="25884"/>
                  </a:cubicBezTo>
                  <a:cubicBezTo>
                    <a:pt x="49697" y="25884"/>
                    <a:pt x="49447" y="25622"/>
                    <a:pt x="49447" y="25313"/>
                  </a:cubicBezTo>
                  <a:cubicBezTo>
                    <a:pt x="49447" y="25003"/>
                    <a:pt x="49697" y="24753"/>
                    <a:pt x="50006" y="24753"/>
                  </a:cubicBezTo>
                  <a:close/>
                  <a:moveTo>
                    <a:pt x="53733" y="24753"/>
                  </a:moveTo>
                  <a:cubicBezTo>
                    <a:pt x="54031" y="24753"/>
                    <a:pt x="54293" y="25003"/>
                    <a:pt x="54293" y="25313"/>
                  </a:cubicBezTo>
                  <a:cubicBezTo>
                    <a:pt x="54293" y="25610"/>
                    <a:pt x="54043" y="25884"/>
                    <a:pt x="53733" y="25884"/>
                  </a:cubicBezTo>
                  <a:cubicBezTo>
                    <a:pt x="53412" y="25884"/>
                    <a:pt x="53162" y="25622"/>
                    <a:pt x="53162" y="25313"/>
                  </a:cubicBezTo>
                  <a:cubicBezTo>
                    <a:pt x="53162" y="25003"/>
                    <a:pt x="53412" y="24753"/>
                    <a:pt x="53733" y="24753"/>
                  </a:cubicBezTo>
                  <a:close/>
                  <a:moveTo>
                    <a:pt x="57460" y="24753"/>
                  </a:moveTo>
                  <a:cubicBezTo>
                    <a:pt x="57781" y="24753"/>
                    <a:pt x="58031" y="25003"/>
                    <a:pt x="58031" y="25313"/>
                  </a:cubicBezTo>
                  <a:cubicBezTo>
                    <a:pt x="58031" y="25622"/>
                    <a:pt x="57781" y="25884"/>
                    <a:pt x="57460" y="25884"/>
                  </a:cubicBezTo>
                  <a:cubicBezTo>
                    <a:pt x="57150" y="25884"/>
                    <a:pt x="56900" y="25622"/>
                    <a:pt x="56900" y="25313"/>
                  </a:cubicBezTo>
                  <a:cubicBezTo>
                    <a:pt x="56900" y="25003"/>
                    <a:pt x="57150" y="24753"/>
                    <a:pt x="57460" y="24753"/>
                  </a:cubicBezTo>
                  <a:close/>
                  <a:moveTo>
                    <a:pt x="61186" y="24753"/>
                  </a:moveTo>
                  <a:cubicBezTo>
                    <a:pt x="61484" y="24753"/>
                    <a:pt x="61746" y="25003"/>
                    <a:pt x="61746" y="25313"/>
                  </a:cubicBezTo>
                  <a:cubicBezTo>
                    <a:pt x="61746" y="25610"/>
                    <a:pt x="61496" y="25884"/>
                    <a:pt x="61186" y="25884"/>
                  </a:cubicBezTo>
                  <a:cubicBezTo>
                    <a:pt x="60877" y="25884"/>
                    <a:pt x="60615" y="25622"/>
                    <a:pt x="60615" y="25313"/>
                  </a:cubicBezTo>
                  <a:cubicBezTo>
                    <a:pt x="60615" y="25003"/>
                    <a:pt x="60877" y="24753"/>
                    <a:pt x="61186" y="24753"/>
                  </a:cubicBezTo>
                  <a:close/>
                  <a:moveTo>
                    <a:pt x="64925" y="24753"/>
                  </a:moveTo>
                  <a:cubicBezTo>
                    <a:pt x="65234" y="24753"/>
                    <a:pt x="65485" y="25003"/>
                    <a:pt x="65485" y="25313"/>
                  </a:cubicBezTo>
                  <a:cubicBezTo>
                    <a:pt x="65485" y="25622"/>
                    <a:pt x="65234" y="25884"/>
                    <a:pt x="64925" y="25884"/>
                  </a:cubicBezTo>
                  <a:cubicBezTo>
                    <a:pt x="64603" y="25884"/>
                    <a:pt x="64353" y="25622"/>
                    <a:pt x="64353" y="25313"/>
                  </a:cubicBezTo>
                  <a:cubicBezTo>
                    <a:pt x="64353" y="25003"/>
                    <a:pt x="64603" y="24753"/>
                    <a:pt x="64925" y="24753"/>
                  </a:cubicBezTo>
                  <a:close/>
                  <a:moveTo>
                    <a:pt x="68640" y="24753"/>
                  </a:moveTo>
                  <a:cubicBezTo>
                    <a:pt x="68937" y="24753"/>
                    <a:pt x="69211" y="25003"/>
                    <a:pt x="69211" y="25313"/>
                  </a:cubicBezTo>
                  <a:cubicBezTo>
                    <a:pt x="69211" y="25610"/>
                    <a:pt x="68949" y="25884"/>
                    <a:pt x="68640" y="25884"/>
                  </a:cubicBezTo>
                  <a:cubicBezTo>
                    <a:pt x="68330" y="25884"/>
                    <a:pt x="68080" y="25622"/>
                    <a:pt x="68080" y="25313"/>
                  </a:cubicBezTo>
                  <a:cubicBezTo>
                    <a:pt x="68092" y="25003"/>
                    <a:pt x="68330" y="24753"/>
                    <a:pt x="68640" y="24753"/>
                  </a:cubicBezTo>
                  <a:close/>
                  <a:moveTo>
                    <a:pt x="72366" y="24753"/>
                  </a:moveTo>
                  <a:cubicBezTo>
                    <a:pt x="72676" y="24753"/>
                    <a:pt x="72926" y="25003"/>
                    <a:pt x="72926" y="25313"/>
                  </a:cubicBezTo>
                  <a:cubicBezTo>
                    <a:pt x="72926" y="25622"/>
                    <a:pt x="72676" y="25884"/>
                    <a:pt x="72366" y="25884"/>
                  </a:cubicBezTo>
                  <a:cubicBezTo>
                    <a:pt x="72045" y="25884"/>
                    <a:pt x="71795" y="25622"/>
                    <a:pt x="71795" y="25313"/>
                  </a:cubicBezTo>
                  <a:cubicBezTo>
                    <a:pt x="71807" y="25003"/>
                    <a:pt x="72069" y="24753"/>
                    <a:pt x="72366" y="24753"/>
                  </a:cubicBezTo>
                  <a:close/>
                  <a:moveTo>
                    <a:pt x="76093" y="24753"/>
                  </a:moveTo>
                  <a:cubicBezTo>
                    <a:pt x="76391" y="24753"/>
                    <a:pt x="76664" y="25003"/>
                    <a:pt x="76664" y="25313"/>
                  </a:cubicBezTo>
                  <a:cubicBezTo>
                    <a:pt x="76664" y="25610"/>
                    <a:pt x="76403" y="25884"/>
                    <a:pt x="76093" y="25884"/>
                  </a:cubicBezTo>
                  <a:cubicBezTo>
                    <a:pt x="75795" y="25884"/>
                    <a:pt x="75533" y="25622"/>
                    <a:pt x="75533" y="25313"/>
                  </a:cubicBezTo>
                  <a:cubicBezTo>
                    <a:pt x="75533" y="25003"/>
                    <a:pt x="75783" y="24753"/>
                    <a:pt x="76093" y="24753"/>
                  </a:cubicBezTo>
                  <a:close/>
                  <a:moveTo>
                    <a:pt x="79712" y="24753"/>
                  </a:moveTo>
                  <a:cubicBezTo>
                    <a:pt x="80010" y="24753"/>
                    <a:pt x="80284" y="25003"/>
                    <a:pt x="80284" y="25313"/>
                  </a:cubicBezTo>
                  <a:cubicBezTo>
                    <a:pt x="80284" y="25610"/>
                    <a:pt x="80022" y="25884"/>
                    <a:pt x="79712" y="25884"/>
                  </a:cubicBezTo>
                  <a:cubicBezTo>
                    <a:pt x="79403" y="25884"/>
                    <a:pt x="79153" y="25622"/>
                    <a:pt x="79153" y="25313"/>
                  </a:cubicBezTo>
                  <a:cubicBezTo>
                    <a:pt x="79153" y="25003"/>
                    <a:pt x="79403" y="24753"/>
                    <a:pt x="79712" y="24753"/>
                  </a:cubicBezTo>
                  <a:close/>
                  <a:moveTo>
                    <a:pt x="83451" y="24753"/>
                  </a:moveTo>
                  <a:cubicBezTo>
                    <a:pt x="83761" y="24753"/>
                    <a:pt x="84011" y="25003"/>
                    <a:pt x="84011" y="25313"/>
                  </a:cubicBezTo>
                  <a:cubicBezTo>
                    <a:pt x="84011" y="25622"/>
                    <a:pt x="83761" y="25884"/>
                    <a:pt x="83451" y="25884"/>
                  </a:cubicBezTo>
                  <a:cubicBezTo>
                    <a:pt x="83141" y="25884"/>
                    <a:pt x="82880" y="25622"/>
                    <a:pt x="82880" y="25313"/>
                  </a:cubicBezTo>
                  <a:cubicBezTo>
                    <a:pt x="82880" y="25003"/>
                    <a:pt x="83141" y="24753"/>
                    <a:pt x="83451" y="24753"/>
                  </a:cubicBezTo>
                  <a:close/>
                  <a:moveTo>
                    <a:pt x="87166" y="24753"/>
                  </a:moveTo>
                  <a:cubicBezTo>
                    <a:pt x="87463" y="24753"/>
                    <a:pt x="87737" y="25003"/>
                    <a:pt x="87737" y="25313"/>
                  </a:cubicBezTo>
                  <a:cubicBezTo>
                    <a:pt x="87737" y="25610"/>
                    <a:pt x="87475" y="25884"/>
                    <a:pt x="87166" y="25884"/>
                  </a:cubicBezTo>
                  <a:cubicBezTo>
                    <a:pt x="86856" y="25884"/>
                    <a:pt x="86606" y="25622"/>
                    <a:pt x="86606" y="25313"/>
                  </a:cubicBezTo>
                  <a:cubicBezTo>
                    <a:pt x="86606" y="25003"/>
                    <a:pt x="86856" y="24753"/>
                    <a:pt x="87166" y="24753"/>
                  </a:cubicBezTo>
                  <a:close/>
                  <a:moveTo>
                    <a:pt x="90904" y="24753"/>
                  </a:moveTo>
                  <a:cubicBezTo>
                    <a:pt x="91214" y="24753"/>
                    <a:pt x="91464" y="25003"/>
                    <a:pt x="91464" y="25313"/>
                  </a:cubicBezTo>
                  <a:cubicBezTo>
                    <a:pt x="91464" y="25622"/>
                    <a:pt x="91214" y="25884"/>
                    <a:pt x="90904" y="25884"/>
                  </a:cubicBezTo>
                  <a:cubicBezTo>
                    <a:pt x="90595" y="25884"/>
                    <a:pt x="90345" y="25622"/>
                    <a:pt x="90345" y="25313"/>
                  </a:cubicBezTo>
                  <a:cubicBezTo>
                    <a:pt x="90345" y="25003"/>
                    <a:pt x="90595" y="24753"/>
                    <a:pt x="90904" y="24753"/>
                  </a:cubicBezTo>
                  <a:close/>
                  <a:moveTo>
                    <a:pt x="94631" y="24753"/>
                  </a:moveTo>
                  <a:cubicBezTo>
                    <a:pt x="94929" y="24753"/>
                    <a:pt x="95191" y="25003"/>
                    <a:pt x="95191" y="25313"/>
                  </a:cubicBezTo>
                  <a:cubicBezTo>
                    <a:pt x="95191" y="25610"/>
                    <a:pt x="94941" y="25884"/>
                    <a:pt x="94631" y="25884"/>
                  </a:cubicBezTo>
                  <a:cubicBezTo>
                    <a:pt x="94310" y="25884"/>
                    <a:pt x="94060" y="25622"/>
                    <a:pt x="94060" y="25313"/>
                  </a:cubicBezTo>
                  <a:cubicBezTo>
                    <a:pt x="94071" y="25003"/>
                    <a:pt x="94310" y="24753"/>
                    <a:pt x="94631" y="24753"/>
                  </a:cubicBezTo>
                  <a:close/>
                  <a:moveTo>
                    <a:pt x="98346" y="24753"/>
                  </a:moveTo>
                  <a:cubicBezTo>
                    <a:pt x="98655" y="24753"/>
                    <a:pt x="98905" y="25003"/>
                    <a:pt x="98905" y="25313"/>
                  </a:cubicBezTo>
                  <a:cubicBezTo>
                    <a:pt x="98905" y="25622"/>
                    <a:pt x="98655" y="25884"/>
                    <a:pt x="98346" y="25884"/>
                  </a:cubicBezTo>
                  <a:cubicBezTo>
                    <a:pt x="98036" y="25884"/>
                    <a:pt x="97786" y="25622"/>
                    <a:pt x="97786" y="25313"/>
                  </a:cubicBezTo>
                  <a:cubicBezTo>
                    <a:pt x="97798" y="25003"/>
                    <a:pt x="98036" y="24753"/>
                    <a:pt x="98346" y="24753"/>
                  </a:cubicBezTo>
                  <a:close/>
                  <a:moveTo>
                    <a:pt x="102084" y="24753"/>
                  </a:moveTo>
                  <a:cubicBezTo>
                    <a:pt x="102382" y="24753"/>
                    <a:pt x="102644" y="25003"/>
                    <a:pt x="102644" y="25313"/>
                  </a:cubicBezTo>
                  <a:cubicBezTo>
                    <a:pt x="102644" y="25610"/>
                    <a:pt x="102394" y="25884"/>
                    <a:pt x="102084" y="25884"/>
                  </a:cubicBezTo>
                  <a:cubicBezTo>
                    <a:pt x="101787" y="25884"/>
                    <a:pt x="101513" y="25622"/>
                    <a:pt x="101513" y="25313"/>
                  </a:cubicBezTo>
                  <a:cubicBezTo>
                    <a:pt x="101513" y="25003"/>
                    <a:pt x="101775" y="24753"/>
                    <a:pt x="102084" y="24753"/>
                  </a:cubicBezTo>
                  <a:close/>
                  <a:moveTo>
                    <a:pt x="105799" y="24753"/>
                  </a:moveTo>
                  <a:cubicBezTo>
                    <a:pt x="106121" y="24753"/>
                    <a:pt x="106371" y="25003"/>
                    <a:pt x="106371" y="25313"/>
                  </a:cubicBezTo>
                  <a:cubicBezTo>
                    <a:pt x="106371" y="25622"/>
                    <a:pt x="106109" y="25884"/>
                    <a:pt x="105799" y="25884"/>
                  </a:cubicBezTo>
                  <a:cubicBezTo>
                    <a:pt x="105490" y="25884"/>
                    <a:pt x="105239" y="25622"/>
                    <a:pt x="105239" y="25313"/>
                  </a:cubicBezTo>
                  <a:cubicBezTo>
                    <a:pt x="105251" y="25003"/>
                    <a:pt x="105490" y="24753"/>
                    <a:pt x="105799" y="24753"/>
                  </a:cubicBezTo>
                  <a:close/>
                  <a:moveTo>
                    <a:pt x="109538" y="24753"/>
                  </a:moveTo>
                  <a:cubicBezTo>
                    <a:pt x="109835" y="24753"/>
                    <a:pt x="110109" y="25003"/>
                    <a:pt x="110109" y="25313"/>
                  </a:cubicBezTo>
                  <a:cubicBezTo>
                    <a:pt x="110109" y="25610"/>
                    <a:pt x="109847" y="25884"/>
                    <a:pt x="109538" y="25884"/>
                  </a:cubicBezTo>
                  <a:cubicBezTo>
                    <a:pt x="109228" y="25884"/>
                    <a:pt x="108978" y="25622"/>
                    <a:pt x="108978" y="25313"/>
                  </a:cubicBezTo>
                  <a:cubicBezTo>
                    <a:pt x="108978" y="25003"/>
                    <a:pt x="109228" y="24753"/>
                    <a:pt x="109538" y="24753"/>
                  </a:cubicBezTo>
                  <a:close/>
                  <a:moveTo>
                    <a:pt x="113264" y="24753"/>
                  </a:moveTo>
                  <a:cubicBezTo>
                    <a:pt x="113574" y="24753"/>
                    <a:pt x="113824" y="25003"/>
                    <a:pt x="113824" y="25313"/>
                  </a:cubicBezTo>
                  <a:cubicBezTo>
                    <a:pt x="113824" y="25622"/>
                    <a:pt x="113574" y="25884"/>
                    <a:pt x="113264" y="25884"/>
                  </a:cubicBezTo>
                  <a:cubicBezTo>
                    <a:pt x="112943" y="25884"/>
                    <a:pt x="112693" y="25622"/>
                    <a:pt x="112693" y="25313"/>
                  </a:cubicBezTo>
                  <a:cubicBezTo>
                    <a:pt x="112705" y="25003"/>
                    <a:pt x="112943" y="24753"/>
                    <a:pt x="113264" y="24753"/>
                  </a:cubicBezTo>
                  <a:close/>
                  <a:moveTo>
                    <a:pt x="116991" y="24753"/>
                  </a:moveTo>
                  <a:cubicBezTo>
                    <a:pt x="117289" y="24753"/>
                    <a:pt x="117562" y="25003"/>
                    <a:pt x="117562" y="25313"/>
                  </a:cubicBezTo>
                  <a:cubicBezTo>
                    <a:pt x="117562" y="25610"/>
                    <a:pt x="117312" y="25884"/>
                    <a:pt x="116991" y="25884"/>
                  </a:cubicBezTo>
                  <a:cubicBezTo>
                    <a:pt x="116681" y="25884"/>
                    <a:pt x="116431" y="25622"/>
                    <a:pt x="116431" y="25313"/>
                  </a:cubicBezTo>
                  <a:cubicBezTo>
                    <a:pt x="116431" y="25003"/>
                    <a:pt x="116681" y="24753"/>
                    <a:pt x="116991" y="24753"/>
                  </a:cubicBezTo>
                  <a:close/>
                  <a:moveTo>
                    <a:pt x="120718" y="24753"/>
                  </a:moveTo>
                  <a:cubicBezTo>
                    <a:pt x="121027" y="24753"/>
                    <a:pt x="121277" y="25003"/>
                    <a:pt x="121277" y="25313"/>
                  </a:cubicBezTo>
                  <a:cubicBezTo>
                    <a:pt x="121277" y="25622"/>
                    <a:pt x="121027" y="25884"/>
                    <a:pt x="120718" y="25884"/>
                  </a:cubicBezTo>
                  <a:cubicBezTo>
                    <a:pt x="120408" y="25884"/>
                    <a:pt x="120146" y="25622"/>
                    <a:pt x="120146" y="25313"/>
                  </a:cubicBezTo>
                  <a:cubicBezTo>
                    <a:pt x="120170" y="25003"/>
                    <a:pt x="120420" y="24753"/>
                    <a:pt x="120718" y="24753"/>
                  </a:cubicBezTo>
                  <a:close/>
                  <a:moveTo>
                    <a:pt x="124456" y="24753"/>
                  </a:moveTo>
                  <a:cubicBezTo>
                    <a:pt x="124754" y="24753"/>
                    <a:pt x="125016" y="25003"/>
                    <a:pt x="125016" y="25313"/>
                  </a:cubicBezTo>
                  <a:cubicBezTo>
                    <a:pt x="125016" y="25610"/>
                    <a:pt x="124766" y="25884"/>
                    <a:pt x="124456" y="25884"/>
                  </a:cubicBezTo>
                  <a:cubicBezTo>
                    <a:pt x="124135" y="25884"/>
                    <a:pt x="123885" y="25622"/>
                    <a:pt x="123885" y="25313"/>
                  </a:cubicBezTo>
                  <a:cubicBezTo>
                    <a:pt x="123885" y="25003"/>
                    <a:pt x="124135" y="24753"/>
                    <a:pt x="124456" y="24753"/>
                  </a:cubicBezTo>
                  <a:close/>
                  <a:moveTo>
                    <a:pt x="128171" y="24753"/>
                  </a:moveTo>
                  <a:cubicBezTo>
                    <a:pt x="128480" y="24753"/>
                    <a:pt x="128742" y="25003"/>
                    <a:pt x="128742" y="25313"/>
                  </a:cubicBezTo>
                  <a:cubicBezTo>
                    <a:pt x="128742" y="25622"/>
                    <a:pt x="128480" y="25884"/>
                    <a:pt x="128171" y="25884"/>
                  </a:cubicBezTo>
                  <a:cubicBezTo>
                    <a:pt x="127861" y="25884"/>
                    <a:pt x="127611" y="25622"/>
                    <a:pt x="127611" y="25313"/>
                  </a:cubicBezTo>
                  <a:cubicBezTo>
                    <a:pt x="127611" y="25003"/>
                    <a:pt x="127861" y="24753"/>
                    <a:pt x="128171" y="24753"/>
                  </a:cubicBezTo>
                  <a:close/>
                  <a:moveTo>
                    <a:pt x="131898" y="24753"/>
                  </a:moveTo>
                  <a:cubicBezTo>
                    <a:pt x="132195" y="24753"/>
                    <a:pt x="132457" y="25003"/>
                    <a:pt x="132457" y="25313"/>
                  </a:cubicBezTo>
                  <a:cubicBezTo>
                    <a:pt x="132457" y="25610"/>
                    <a:pt x="132207" y="25884"/>
                    <a:pt x="131898" y="25884"/>
                  </a:cubicBezTo>
                  <a:cubicBezTo>
                    <a:pt x="131600" y="25884"/>
                    <a:pt x="131326" y="25622"/>
                    <a:pt x="131326" y="25313"/>
                  </a:cubicBezTo>
                  <a:cubicBezTo>
                    <a:pt x="131338" y="25003"/>
                    <a:pt x="131576" y="24753"/>
                    <a:pt x="131898" y="24753"/>
                  </a:cubicBezTo>
                  <a:close/>
                  <a:moveTo>
                    <a:pt x="135624" y="24753"/>
                  </a:moveTo>
                  <a:cubicBezTo>
                    <a:pt x="135946" y="24753"/>
                    <a:pt x="136196" y="25003"/>
                    <a:pt x="136196" y="25313"/>
                  </a:cubicBezTo>
                  <a:cubicBezTo>
                    <a:pt x="136196" y="25622"/>
                    <a:pt x="135934" y="25884"/>
                    <a:pt x="135624" y="25884"/>
                  </a:cubicBezTo>
                  <a:cubicBezTo>
                    <a:pt x="135315" y="25884"/>
                    <a:pt x="135065" y="25622"/>
                    <a:pt x="135065" y="25313"/>
                  </a:cubicBezTo>
                  <a:cubicBezTo>
                    <a:pt x="135065" y="25003"/>
                    <a:pt x="135315" y="24753"/>
                    <a:pt x="135624" y="24753"/>
                  </a:cubicBezTo>
                  <a:close/>
                  <a:moveTo>
                    <a:pt x="139351" y="24753"/>
                  </a:moveTo>
                  <a:cubicBezTo>
                    <a:pt x="139649" y="24753"/>
                    <a:pt x="139910" y="25003"/>
                    <a:pt x="139910" y="25313"/>
                  </a:cubicBezTo>
                  <a:cubicBezTo>
                    <a:pt x="139910" y="25610"/>
                    <a:pt x="139660" y="25884"/>
                    <a:pt x="139351" y="25884"/>
                  </a:cubicBezTo>
                  <a:cubicBezTo>
                    <a:pt x="139053" y="25884"/>
                    <a:pt x="138779" y="25622"/>
                    <a:pt x="138779" y="25313"/>
                  </a:cubicBezTo>
                  <a:cubicBezTo>
                    <a:pt x="138779" y="25003"/>
                    <a:pt x="139041" y="24753"/>
                    <a:pt x="139351" y="24753"/>
                  </a:cubicBezTo>
                  <a:close/>
                  <a:moveTo>
                    <a:pt x="3405" y="26610"/>
                  </a:moveTo>
                  <a:cubicBezTo>
                    <a:pt x="3703" y="26610"/>
                    <a:pt x="3977" y="26861"/>
                    <a:pt x="3977" y="27182"/>
                  </a:cubicBezTo>
                  <a:cubicBezTo>
                    <a:pt x="3977" y="27480"/>
                    <a:pt x="3727" y="27742"/>
                    <a:pt x="3405" y="27742"/>
                  </a:cubicBezTo>
                  <a:cubicBezTo>
                    <a:pt x="3096" y="27742"/>
                    <a:pt x="2846" y="27492"/>
                    <a:pt x="2846" y="27182"/>
                  </a:cubicBezTo>
                  <a:cubicBezTo>
                    <a:pt x="2858" y="26861"/>
                    <a:pt x="3096" y="26610"/>
                    <a:pt x="3405" y="26610"/>
                  </a:cubicBezTo>
                  <a:close/>
                  <a:moveTo>
                    <a:pt x="7132" y="26610"/>
                  </a:moveTo>
                  <a:cubicBezTo>
                    <a:pt x="7430" y="26610"/>
                    <a:pt x="7692" y="26861"/>
                    <a:pt x="7692" y="27182"/>
                  </a:cubicBezTo>
                  <a:cubicBezTo>
                    <a:pt x="7692" y="27480"/>
                    <a:pt x="7442" y="27742"/>
                    <a:pt x="7132" y="27742"/>
                  </a:cubicBezTo>
                  <a:cubicBezTo>
                    <a:pt x="6834" y="27742"/>
                    <a:pt x="6560" y="27492"/>
                    <a:pt x="6560" y="27182"/>
                  </a:cubicBezTo>
                  <a:cubicBezTo>
                    <a:pt x="6560" y="26861"/>
                    <a:pt x="6822" y="26610"/>
                    <a:pt x="7132" y="26610"/>
                  </a:cubicBezTo>
                  <a:close/>
                  <a:moveTo>
                    <a:pt x="10871" y="26610"/>
                  </a:moveTo>
                  <a:cubicBezTo>
                    <a:pt x="11168" y="26610"/>
                    <a:pt x="11430" y="26861"/>
                    <a:pt x="11430" y="27182"/>
                  </a:cubicBezTo>
                  <a:cubicBezTo>
                    <a:pt x="11430" y="27480"/>
                    <a:pt x="11180" y="27742"/>
                    <a:pt x="10871" y="27742"/>
                  </a:cubicBezTo>
                  <a:cubicBezTo>
                    <a:pt x="10573" y="27742"/>
                    <a:pt x="10299" y="27492"/>
                    <a:pt x="10299" y="27182"/>
                  </a:cubicBezTo>
                  <a:cubicBezTo>
                    <a:pt x="10299" y="26861"/>
                    <a:pt x="10549" y="26610"/>
                    <a:pt x="10871" y="26610"/>
                  </a:cubicBezTo>
                  <a:close/>
                  <a:moveTo>
                    <a:pt x="14585" y="26610"/>
                  </a:moveTo>
                  <a:cubicBezTo>
                    <a:pt x="14883" y="26610"/>
                    <a:pt x="15157" y="26861"/>
                    <a:pt x="15157" y="27182"/>
                  </a:cubicBezTo>
                  <a:cubicBezTo>
                    <a:pt x="15157" y="27480"/>
                    <a:pt x="14895" y="27742"/>
                    <a:pt x="14585" y="27742"/>
                  </a:cubicBezTo>
                  <a:cubicBezTo>
                    <a:pt x="14288" y="27742"/>
                    <a:pt x="14014" y="27492"/>
                    <a:pt x="14014" y="27182"/>
                  </a:cubicBezTo>
                  <a:cubicBezTo>
                    <a:pt x="14014" y="26861"/>
                    <a:pt x="14276" y="26610"/>
                    <a:pt x="14585" y="26610"/>
                  </a:cubicBezTo>
                  <a:close/>
                  <a:moveTo>
                    <a:pt x="18324" y="26610"/>
                  </a:moveTo>
                  <a:cubicBezTo>
                    <a:pt x="18622" y="26610"/>
                    <a:pt x="18883" y="26861"/>
                    <a:pt x="18883" y="27182"/>
                  </a:cubicBezTo>
                  <a:cubicBezTo>
                    <a:pt x="18883" y="27480"/>
                    <a:pt x="18633" y="27742"/>
                    <a:pt x="18324" y="27742"/>
                  </a:cubicBezTo>
                  <a:cubicBezTo>
                    <a:pt x="18026" y="27742"/>
                    <a:pt x="17752" y="27492"/>
                    <a:pt x="17752" y="27182"/>
                  </a:cubicBezTo>
                  <a:cubicBezTo>
                    <a:pt x="17752" y="26861"/>
                    <a:pt x="18014" y="26610"/>
                    <a:pt x="18324" y="26610"/>
                  </a:cubicBezTo>
                  <a:close/>
                  <a:moveTo>
                    <a:pt x="22039" y="26610"/>
                  </a:moveTo>
                  <a:cubicBezTo>
                    <a:pt x="22336" y="26610"/>
                    <a:pt x="22610" y="26861"/>
                    <a:pt x="22610" y="27182"/>
                  </a:cubicBezTo>
                  <a:cubicBezTo>
                    <a:pt x="22610" y="27480"/>
                    <a:pt x="22360" y="27742"/>
                    <a:pt x="22039" y="27742"/>
                  </a:cubicBezTo>
                  <a:cubicBezTo>
                    <a:pt x="21729" y="27742"/>
                    <a:pt x="21479" y="27492"/>
                    <a:pt x="21479" y="27182"/>
                  </a:cubicBezTo>
                  <a:cubicBezTo>
                    <a:pt x="21479" y="26861"/>
                    <a:pt x="21729" y="26610"/>
                    <a:pt x="22039" y="26610"/>
                  </a:cubicBezTo>
                  <a:close/>
                  <a:moveTo>
                    <a:pt x="25777" y="26610"/>
                  </a:moveTo>
                  <a:cubicBezTo>
                    <a:pt x="26075" y="26610"/>
                    <a:pt x="26349" y="26861"/>
                    <a:pt x="26349" y="27182"/>
                  </a:cubicBezTo>
                  <a:cubicBezTo>
                    <a:pt x="26349" y="27480"/>
                    <a:pt x="26087" y="27742"/>
                    <a:pt x="25777" y="27742"/>
                  </a:cubicBezTo>
                  <a:cubicBezTo>
                    <a:pt x="25468" y="27742"/>
                    <a:pt x="25206" y="27492"/>
                    <a:pt x="25206" y="27182"/>
                  </a:cubicBezTo>
                  <a:cubicBezTo>
                    <a:pt x="25206" y="26861"/>
                    <a:pt x="25468" y="26610"/>
                    <a:pt x="25777" y="26610"/>
                  </a:cubicBezTo>
                  <a:close/>
                  <a:moveTo>
                    <a:pt x="29504" y="26610"/>
                  </a:moveTo>
                  <a:cubicBezTo>
                    <a:pt x="29801" y="26610"/>
                    <a:pt x="30063" y="26861"/>
                    <a:pt x="30063" y="27182"/>
                  </a:cubicBezTo>
                  <a:cubicBezTo>
                    <a:pt x="30063" y="27480"/>
                    <a:pt x="29813" y="27742"/>
                    <a:pt x="29504" y="27742"/>
                  </a:cubicBezTo>
                  <a:cubicBezTo>
                    <a:pt x="29182" y="27742"/>
                    <a:pt x="28932" y="27492"/>
                    <a:pt x="28932" y="27182"/>
                  </a:cubicBezTo>
                  <a:cubicBezTo>
                    <a:pt x="28932" y="26861"/>
                    <a:pt x="29182" y="26610"/>
                    <a:pt x="29504" y="26610"/>
                  </a:cubicBezTo>
                  <a:close/>
                  <a:moveTo>
                    <a:pt x="33230" y="26610"/>
                  </a:moveTo>
                  <a:cubicBezTo>
                    <a:pt x="33528" y="26610"/>
                    <a:pt x="33802" y="26861"/>
                    <a:pt x="33802" y="27182"/>
                  </a:cubicBezTo>
                  <a:cubicBezTo>
                    <a:pt x="33802" y="27480"/>
                    <a:pt x="33552" y="27742"/>
                    <a:pt x="33230" y="27742"/>
                  </a:cubicBezTo>
                  <a:cubicBezTo>
                    <a:pt x="32921" y="27742"/>
                    <a:pt x="32671" y="27492"/>
                    <a:pt x="32671" y="27182"/>
                  </a:cubicBezTo>
                  <a:cubicBezTo>
                    <a:pt x="32671" y="26861"/>
                    <a:pt x="32921" y="26610"/>
                    <a:pt x="33230" y="26610"/>
                  </a:cubicBezTo>
                  <a:close/>
                  <a:moveTo>
                    <a:pt x="36957" y="26610"/>
                  </a:moveTo>
                  <a:cubicBezTo>
                    <a:pt x="37255" y="26610"/>
                    <a:pt x="37517" y="26861"/>
                    <a:pt x="37517" y="27182"/>
                  </a:cubicBezTo>
                  <a:cubicBezTo>
                    <a:pt x="37517" y="27480"/>
                    <a:pt x="37267" y="27742"/>
                    <a:pt x="36957" y="27742"/>
                  </a:cubicBezTo>
                  <a:cubicBezTo>
                    <a:pt x="36648" y="27742"/>
                    <a:pt x="36386" y="27492"/>
                    <a:pt x="36386" y="27182"/>
                  </a:cubicBezTo>
                  <a:cubicBezTo>
                    <a:pt x="36409" y="26861"/>
                    <a:pt x="36648" y="26610"/>
                    <a:pt x="36957" y="26610"/>
                  </a:cubicBezTo>
                  <a:close/>
                  <a:moveTo>
                    <a:pt x="40672" y="26610"/>
                  </a:moveTo>
                  <a:cubicBezTo>
                    <a:pt x="40970" y="26610"/>
                    <a:pt x="41243" y="26861"/>
                    <a:pt x="41243" y="27182"/>
                  </a:cubicBezTo>
                  <a:cubicBezTo>
                    <a:pt x="41243" y="27480"/>
                    <a:pt x="40993" y="27742"/>
                    <a:pt x="40672" y="27742"/>
                  </a:cubicBezTo>
                  <a:cubicBezTo>
                    <a:pt x="40374" y="27742"/>
                    <a:pt x="40112" y="27492"/>
                    <a:pt x="40112" y="27182"/>
                  </a:cubicBezTo>
                  <a:cubicBezTo>
                    <a:pt x="40112" y="26861"/>
                    <a:pt x="40362" y="26610"/>
                    <a:pt x="40672" y="26610"/>
                  </a:cubicBezTo>
                  <a:close/>
                  <a:moveTo>
                    <a:pt x="44410" y="26610"/>
                  </a:moveTo>
                  <a:cubicBezTo>
                    <a:pt x="44708" y="26610"/>
                    <a:pt x="44982" y="26861"/>
                    <a:pt x="44982" y="27182"/>
                  </a:cubicBezTo>
                  <a:cubicBezTo>
                    <a:pt x="44982" y="27480"/>
                    <a:pt x="44720" y="27742"/>
                    <a:pt x="44410" y="27742"/>
                  </a:cubicBezTo>
                  <a:cubicBezTo>
                    <a:pt x="44113" y="27742"/>
                    <a:pt x="43851" y="27492"/>
                    <a:pt x="43851" y="27182"/>
                  </a:cubicBezTo>
                  <a:cubicBezTo>
                    <a:pt x="43851" y="26861"/>
                    <a:pt x="44101" y="26610"/>
                    <a:pt x="44410" y="26610"/>
                  </a:cubicBezTo>
                  <a:close/>
                  <a:moveTo>
                    <a:pt x="48137" y="26610"/>
                  </a:moveTo>
                  <a:cubicBezTo>
                    <a:pt x="48435" y="26610"/>
                    <a:pt x="48697" y="26861"/>
                    <a:pt x="48697" y="27182"/>
                  </a:cubicBezTo>
                  <a:cubicBezTo>
                    <a:pt x="48697" y="27480"/>
                    <a:pt x="48447" y="27742"/>
                    <a:pt x="48137" y="27742"/>
                  </a:cubicBezTo>
                  <a:cubicBezTo>
                    <a:pt x="47839" y="27742"/>
                    <a:pt x="47566" y="27492"/>
                    <a:pt x="47566" y="27182"/>
                  </a:cubicBezTo>
                  <a:cubicBezTo>
                    <a:pt x="47566" y="26861"/>
                    <a:pt x="47839" y="26610"/>
                    <a:pt x="48137" y="26610"/>
                  </a:cubicBezTo>
                  <a:close/>
                  <a:moveTo>
                    <a:pt x="51864" y="26610"/>
                  </a:moveTo>
                  <a:cubicBezTo>
                    <a:pt x="52161" y="26610"/>
                    <a:pt x="52435" y="26861"/>
                    <a:pt x="52435" y="27182"/>
                  </a:cubicBezTo>
                  <a:cubicBezTo>
                    <a:pt x="52435" y="27480"/>
                    <a:pt x="52185" y="27742"/>
                    <a:pt x="51864" y="27742"/>
                  </a:cubicBezTo>
                  <a:cubicBezTo>
                    <a:pt x="51566" y="27742"/>
                    <a:pt x="51304" y="27492"/>
                    <a:pt x="51304" y="27182"/>
                  </a:cubicBezTo>
                  <a:cubicBezTo>
                    <a:pt x="51304" y="26861"/>
                    <a:pt x="51554" y="26610"/>
                    <a:pt x="51864" y="26610"/>
                  </a:cubicBezTo>
                  <a:close/>
                  <a:moveTo>
                    <a:pt x="55602" y="26610"/>
                  </a:moveTo>
                  <a:cubicBezTo>
                    <a:pt x="55900" y="26610"/>
                    <a:pt x="56174" y="26861"/>
                    <a:pt x="56174" y="27182"/>
                  </a:cubicBezTo>
                  <a:cubicBezTo>
                    <a:pt x="56174" y="27480"/>
                    <a:pt x="55912" y="27742"/>
                    <a:pt x="55602" y="27742"/>
                  </a:cubicBezTo>
                  <a:cubicBezTo>
                    <a:pt x="55293" y="27742"/>
                    <a:pt x="55043" y="27492"/>
                    <a:pt x="55043" y="27182"/>
                  </a:cubicBezTo>
                  <a:cubicBezTo>
                    <a:pt x="55043" y="26861"/>
                    <a:pt x="55293" y="26610"/>
                    <a:pt x="55602" y="26610"/>
                  </a:cubicBezTo>
                  <a:close/>
                  <a:moveTo>
                    <a:pt x="59329" y="26610"/>
                  </a:moveTo>
                  <a:cubicBezTo>
                    <a:pt x="59627" y="26610"/>
                    <a:pt x="59889" y="26861"/>
                    <a:pt x="59889" y="27182"/>
                  </a:cubicBezTo>
                  <a:cubicBezTo>
                    <a:pt x="59889" y="27480"/>
                    <a:pt x="59639" y="27742"/>
                    <a:pt x="59329" y="27742"/>
                  </a:cubicBezTo>
                  <a:cubicBezTo>
                    <a:pt x="59008" y="27742"/>
                    <a:pt x="58757" y="27492"/>
                    <a:pt x="58757" y="27182"/>
                  </a:cubicBezTo>
                  <a:cubicBezTo>
                    <a:pt x="58757" y="26861"/>
                    <a:pt x="59008" y="26610"/>
                    <a:pt x="59329" y="26610"/>
                  </a:cubicBezTo>
                  <a:close/>
                  <a:moveTo>
                    <a:pt x="63056" y="26610"/>
                  </a:moveTo>
                  <a:cubicBezTo>
                    <a:pt x="63353" y="26610"/>
                    <a:pt x="63627" y="26861"/>
                    <a:pt x="63627" y="27182"/>
                  </a:cubicBezTo>
                  <a:cubicBezTo>
                    <a:pt x="63627" y="27480"/>
                    <a:pt x="63377" y="27742"/>
                    <a:pt x="63056" y="27742"/>
                  </a:cubicBezTo>
                  <a:cubicBezTo>
                    <a:pt x="62746" y="27742"/>
                    <a:pt x="62496" y="27492"/>
                    <a:pt x="62496" y="27182"/>
                  </a:cubicBezTo>
                  <a:cubicBezTo>
                    <a:pt x="62496" y="26861"/>
                    <a:pt x="62746" y="26610"/>
                    <a:pt x="63056" y="26610"/>
                  </a:cubicBezTo>
                  <a:close/>
                  <a:moveTo>
                    <a:pt x="66782" y="26610"/>
                  </a:moveTo>
                  <a:cubicBezTo>
                    <a:pt x="67080" y="26610"/>
                    <a:pt x="67342" y="26861"/>
                    <a:pt x="67342" y="27182"/>
                  </a:cubicBezTo>
                  <a:cubicBezTo>
                    <a:pt x="67342" y="27480"/>
                    <a:pt x="67092" y="27742"/>
                    <a:pt x="66782" y="27742"/>
                  </a:cubicBezTo>
                  <a:cubicBezTo>
                    <a:pt x="66473" y="27742"/>
                    <a:pt x="66211" y="27492"/>
                    <a:pt x="66211" y="27182"/>
                  </a:cubicBezTo>
                  <a:cubicBezTo>
                    <a:pt x="66211" y="26861"/>
                    <a:pt x="66473" y="26610"/>
                    <a:pt x="66782" y="26610"/>
                  </a:cubicBezTo>
                  <a:close/>
                  <a:moveTo>
                    <a:pt x="70509" y="26610"/>
                  </a:moveTo>
                  <a:cubicBezTo>
                    <a:pt x="70807" y="26610"/>
                    <a:pt x="71080" y="26861"/>
                    <a:pt x="71080" y="27182"/>
                  </a:cubicBezTo>
                  <a:cubicBezTo>
                    <a:pt x="71080" y="27480"/>
                    <a:pt x="70830" y="27742"/>
                    <a:pt x="70509" y="27742"/>
                  </a:cubicBezTo>
                  <a:cubicBezTo>
                    <a:pt x="70199" y="27742"/>
                    <a:pt x="69949" y="27492"/>
                    <a:pt x="69949" y="27182"/>
                  </a:cubicBezTo>
                  <a:cubicBezTo>
                    <a:pt x="69949" y="26861"/>
                    <a:pt x="70199" y="26610"/>
                    <a:pt x="70509" y="26610"/>
                  </a:cubicBezTo>
                  <a:close/>
                  <a:moveTo>
                    <a:pt x="74236" y="26610"/>
                  </a:moveTo>
                  <a:cubicBezTo>
                    <a:pt x="74533" y="26610"/>
                    <a:pt x="74795" y="26861"/>
                    <a:pt x="74795" y="27182"/>
                  </a:cubicBezTo>
                  <a:cubicBezTo>
                    <a:pt x="74795" y="27480"/>
                    <a:pt x="74545" y="27742"/>
                    <a:pt x="74236" y="27742"/>
                  </a:cubicBezTo>
                  <a:cubicBezTo>
                    <a:pt x="73938" y="27742"/>
                    <a:pt x="73676" y="27492"/>
                    <a:pt x="73676" y="27182"/>
                  </a:cubicBezTo>
                  <a:cubicBezTo>
                    <a:pt x="73676" y="26861"/>
                    <a:pt x="73926" y="26610"/>
                    <a:pt x="74236" y="26610"/>
                  </a:cubicBezTo>
                  <a:close/>
                  <a:moveTo>
                    <a:pt x="77855" y="26610"/>
                  </a:moveTo>
                  <a:cubicBezTo>
                    <a:pt x="78153" y="26610"/>
                    <a:pt x="78415" y="26861"/>
                    <a:pt x="78415" y="27182"/>
                  </a:cubicBezTo>
                  <a:cubicBezTo>
                    <a:pt x="78415" y="27480"/>
                    <a:pt x="78165" y="27742"/>
                    <a:pt x="77855" y="27742"/>
                  </a:cubicBezTo>
                  <a:cubicBezTo>
                    <a:pt x="77546" y="27742"/>
                    <a:pt x="77284" y="27492"/>
                    <a:pt x="77284" y="27182"/>
                  </a:cubicBezTo>
                  <a:cubicBezTo>
                    <a:pt x="77284" y="26861"/>
                    <a:pt x="77546" y="26610"/>
                    <a:pt x="77855" y="26610"/>
                  </a:cubicBezTo>
                  <a:close/>
                  <a:moveTo>
                    <a:pt x="81570" y="26610"/>
                  </a:moveTo>
                  <a:cubicBezTo>
                    <a:pt x="81868" y="26610"/>
                    <a:pt x="82141" y="26861"/>
                    <a:pt x="82141" y="27182"/>
                  </a:cubicBezTo>
                  <a:cubicBezTo>
                    <a:pt x="82141" y="27480"/>
                    <a:pt x="81879" y="27742"/>
                    <a:pt x="81570" y="27742"/>
                  </a:cubicBezTo>
                  <a:cubicBezTo>
                    <a:pt x="81260" y="27742"/>
                    <a:pt x="81010" y="27492"/>
                    <a:pt x="81010" y="27182"/>
                  </a:cubicBezTo>
                  <a:cubicBezTo>
                    <a:pt x="81010" y="26861"/>
                    <a:pt x="81260" y="26610"/>
                    <a:pt x="81570" y="26610"/>
                  </a:cubicBezTo>
                  <a:close/>
                  <a:moveTo>
                    <a:pt x="85308" y="26610"/>
                  </a:moveTo>
                  <a:cubicBezTo>
                    <a:pt x="85606" y="26610"/>
                    <a:pt x="85880" y="26861"/>
                    <a:pt x="85880" y="27182"/>
                  </a:cubicBezTo>
                  <a:cubicBezTo>
                    <a:pt x="85880" y="27480"/>
                    <a:pt x="85618" y="27742"/>
                    <a:pt x="85308" y="27742"/>
                  </a:cubicBezTo>
                  <a:cubicBezTo>
                    <a:pt x="84999" y="27742"/>
                    <a:pt x="84749" y="27492"/>
                    <a:pt x="84749" y="27182"/>
                  </a:cubicBezTo>
                  <a:cubicBezTo>
                    <a:pt x="84749" y="26861"/>
                    <a:pt x="84999" y="26610"/>
                    <a:pt x="85308" y="26610"/>
                  </a:cubicBezTo>
                  <a:close/>
                  <a:moveTo>
                    <a:pt x="89035" y="26610"/>
                  </a:moveTo>
                  <a:cubicBezTo>
                    <a:pt x="89333" y="26610"/>
                    <a:pt x="89595" y="26861"/>
                    <a:pt x="89595" y="27182"/>
                  </a:cubicBezTo>
                  <a:cubicBezTo>
                    <a:pt x="89595" y="27480"/>
                    <a:pt x="89345" y="27742"/>
                    <a:pt x="89035" y="27742"/>
                  </a:cubicBezTo>
                  <a:cubicBezTo>
                    <a:pt x="88714" y="27742"/>
                    <a:pt x="88464" y="27492"/>
                    <a:pt x="88464" y="27182"/>
                  </a:cubicBezTo>
                  <a:cubicBezTo>
                    <a:pt x="88464" y="26861"/>
                    <a:pt x="88714" y="26610"/>
                    <a:pt x="89035" y="26610"/>
                  </a:cubicBezTo>
                  <a:close/>
                  <a:moveTo>
                    <a:pt x="92762" y="26610"/>
                  </a:moveTo>
                  <a:cubicBezTo>
                    <a:pt x="93059" y="26610"/>
                    <a:pt x="93333" y="26861"/>
                    <a:pt x="93333" y="27182"/>
                  </a:cubicBezTo>
                  <a:cubicBezTo>
                    <a:pt x="93333" y="27480"/>
                    <a:pt x="93071" y="27742"/>
                    <a:pt x="92762" y="27742"/>
                  </a:cubicBezTo>
                  <a:cubicBezTo>
                    <a:pt x="92452" y="27742"/>
                    <a:pt x="92202" y="27492"/>
                    <a:pt x="92202" y="27182"/>
                  </a:cubicBezTo>
                  <a:cubicBezTo>
                    <a:pt x="92202" y="26861"/>
                    <a:pt x="92452" y="26610"/>
                    <a:pt x="92762" y="26610"/>
                  </a:cubicBezTo>
                  <a:close/>
                  <a:moveTo>
                    <a:pt x="96488" y="26610"/>
                  </a:moveTo>
                  <a:cubicBezTo>
                    <a:pt x="96786" y="26610"/>
                    <a:pt x="97048" y="26861"/>
                    <a:pt x="97048" y="27182"/>
                  </a:cubicBezTo>
                  <a:cubicBezTo>
                    <a:pt x="97048" y="27480"/>
                    <a:pt x="96798" y="27742"/>
                    <a:pt x="96488" y="27742"/>
                  </a:cubicBezTo>
                  <a:cubicBezTo>
                    <a:pt x="96191" y="27742"/>
                    <a:pt x="95917" y="27492"/>
                    <a:pt x="95917" y="27182"/>
                  </a:cubicBezTo>
                  <a:cubicBezTo>
                    <a:pt x="95917" y="26861"/>
                    <a:pt x="96179" y="26610"/>
                    <a:pt x="96488" y="26610"/>
                  </a:cubicBezTo>
                  <a:close/>
                  <a:moveTo>
                    <a:pt x="100203" y="26610"/>
                  </a:moveTo>
                  <a:cubicBezTo>
                    <a:pt x="100501" y="26610"/>
                    <a:pt x="100775" y="26861"/>
                    <a:pt x="100775" y="27182"/>
                  </a:cubicBezTo>
                  <a:cubicBezTo>
                    <a:pt x="100775" y="27480"/>
                    <a:pt x="100513" y="27742"/>
                    <a:pt x="100203" y="27742"/>
                  </a:cubicBezTo>
                  <a:cubicBezTo>
                    <a:pt x="99905" y="27742"/>
                    <a:pt x="99644" y="27492"/>
                    <a:pt x="99644" y="27182"/>
                  </a:cubicBezTo>
                  <a:cubicBezTo>
                    <a:pt x="99644" y="26861"/>
                    <a:pt x="99894" y="26610"/>
                    <a:pt x="100203" y="26610"/>
                  </a:cubicBezTo>
                  <a:close/>
                  <a:moveTo>
                    <a:pt x="103942" y="26610"/>
                  </a:moveTo>
                  <a:cubicBezTo>
                    <a:pt x="104239" y="26610"/>
                    <a:pt x="104513" y="26861"/>
                    <a:pt x="104513" y="27182"/>
                  </a:cubicBezTo>
                  <a:cubicBezTo>
                    <a:pt x="104513" y="27480"/>
                    <a:pt x="104251" y="27742"/>
                    <a:pt x="103942" y="27742"/>
                  </a:cubicBezTo>
                  <a:cubicBezTo>
                    <a:pt x="103644" y="27742"/>
                    <a:pt x="103382" y="27492"/>
                    <a:pt x="103382" y="27182"/>
                  </a:cubicBezTo>
                  <a:cubicBezTo>
                    <a:pt x="103382" y="26861"/>
                    <a:pt x="103632" y="26610"/>
                    <a:pt x="103942" y="26610"/>
                  </a:cubicBezTo>
                  <a:close/>
                  <a:moveTo>
                    <a:pt x="107668" y="26610"/>
                  </a:moveTo>
                  <a:cubicBezTo>
                    <a:pt x="107966" y="26610"/>
                    <a:pt x="108228" y="26861"/>
                    <a:pt x="108228" y="27182"/>
                  </a:cubicBezTo>
                  <a:cubicBezTo>
                    <a:pt x="108228" y="27480"/>
                    <a:pt x="107978" y="27742"/>
                    <a:pt x="107668" y="27742"/>
                  </a:cubicBezTo>
                  <a:cubicBezTo>
                    <a:pt x="107371" y="27742"/>
                    <a:pt x="107097" y="27492"/>
                    <a:pt x="107097" y="27182"/>
                  </a:cubicBezTo>
                  <a:cubicBezTo>
                    <a:pt x="107097" y="26861"/>
                    <a:pt x="107347" y="26610"/>
                    <a:pt x="107668" y="26610"/>
                  </a:cubicBezTo>
                  <a:close/>
                  <a:moveTo>
                    <a:pt x="111395" y="26610"/>
                  </a:moveTo>
                  <a:cubicBezTo>
                    <a:pt x="111693" y="26610"/>
                    <a:pt x="111967" y="26861"/>
                    <a:pt x="111967" y="27182"/>
                  </a:cubicBezTo>
                  <a:cubicBezTo>
                    <a:pt x="111967" y="27480"/>
                    <a:pt x="111705" y="27742"/>
                    <a:pt x="111395" y="27742"/>
                  </a:cubicBezTo>
                  <a:cubicBezTo>
                    <a:pt x="111085" y="27742"/>
                    <a:pt x="110835" y="27492"/>
                    <a:pt x="110835" y="27182"/>
                  </a:cubicBezTo>
                  <a:cubicBezTo>
                    <a:pt x="110835" y="26861"/>
                    <a:pt x="111085" y="26610"/>
                    <a:pt x="111395" y="26610"/>
                  </a:cubicBezTo>
                  <a:close/>
                  <a:moveTo>
                    <a:pt x="115122" y="26610"/>
                  </a:moveTo>
                  <a:cubicBezTo>
                    <a:pt x="115419" y="26610"/>
                    <a:pt x="115681" y="26861"/>
                    <a:pt x="115681" y="27182"/>
                  </a:cubicBezTo>
                  <a:cubicBezTo>
                    <a:pt x="115681" y="27480"/>
                    <a:pt x="115431" y="27742"/>
                    <a:pt x="115122" y="27742"/>
                  </a:cubicBezTo>
                  <a:cubicBezTo>
                    <a:pt x="114812" y="27742"/>
                    <a:pt x="114550" y="27492"/>
                    <a:pt x="114550" y="27182"/>
                  </a:cubicBezTo>
                  <a:cubicBezTo>
                    <a:pt x="114550" y="26861"/>
                    <a:pt x="114812" y="26610"/>
                    <a:pt x="115122" y="26610"/>
                  </a:cubicBezTo>
                  <a:close/>
                  <a:moveTo>
                    <a:pt x="118860" y="26610"/>
                  </a:moveTo>
                  <a:cubicBezTo>
                    <a:pt x="119158" y="26610"/>
                    <a:pt x="119420" y="26861"/>
                    <a:pt x="119420" y="27182"/>
                  </a:cubicBezTo>
                  <a:cubicBezTo>
                    <a:pt x="119420" y="27480"/>
                    <a:pt x="119170" y="27742"/>
                    <a:pt x="118860" y="27742"/>
                  </a:cubicBezTo>
                  <a:cubicBezTo>
                    <a:pt x="118539" y="27742"/>
                    <a:pt x="118289" y="27492"/>
                    <a:pt x="118289" y="27182"/>
                  </a:cubicBezTo>
                  <a:cubicBezTo>
                    <a:pt x="118289" y="26861"/>
                    <a:pt x="118539" y="26610"/>
                    <a:pt x="118860" y="26610"/>
                  </a:cubicBezTo>
                  <a:close/>
                  <a:moveTo>
                    <a:pt x="122575" y="26610"/>
                  </a:moveTo>
                  <a:cubicBezTo>
                    <a:pt x="122873" y="26610"/>
                    <a:pt x="123146" y="26861"/>
                    <a:pt x="123146" y="27182"/>
                  </a:cubicBezTo>
                  <a:cubicBezTo>
                    <a:pt x="123146" y="27480"/>
                    <a:pt x="122885" y="27742"/>
                    <a:pt x="122575" y="27742"/>
                  </a:cubicBezTo>
                  <a:cubicBezTo>
                    <a:pt x="122265" y="27742"/>
                    <a:pt x="122015" y="27492"/>
                    <a:pt x="122015" y="27182"/>
                  </a:cubicBezTo>
                  <a:cubicBezTo>
                    <a:pt x="122027" y="26861"/>
                    <a:pt x="122277" y="26610"/>
                    <a:pt x="122575" y="26610"/>
                  </a:cubicBezTo>
                  <a:close/>
                  <a:moveTo>
                    <a:pt x="126314" y="26610"/>
                  </a:moveTo>
                  <a:cubicBezTo>
                    <a:pt x="126611" y="26610"/>
                    <a:pt x="126873" y="26861"/>
                    <a:pt x="126873" y="27182"/>
                  </a:cubicBezTo>
                  <a:cubicBezTo>
                    <a:pt x="126873" y="27480"/>
                    <a:pt x="126623" y="27742"/>
                    <a:pt x="126314" y="27742"/>
                  </a:cubicBezTo>
                  <a:cubicBezTo>
                    <a:pt x="126004" y="27742"/>
                    <a:pt x="125742" y="27492"/>
                    <a:pt x="125742" y="27182"/>
                  </a:cubicBezTo>
                  <a:cubicBezTo>
                    <a:pt x="125742" y="26861"/>
                    <a:pt x="126004" y="26610"/>
                    <a:pt x="126314" y="26610"/>
                  </a:cubicBezTo>
                  <a:close/>
                  <a:moveTo>
                    <a:pt x="130028" y="26610"/>
                  </a:moveTo>
                  <a:cubicBezTo>
                    <a:pt x="130326" y="26610"/>
                    <a:pt x="130600" y="26861"/>
                    <a:pt x="130600" y="27182"/>
                  </a:cubicBezTo>
                  <a:cubicBezTo>
                    <a:pt x="130600" y="27480"/>
                    <a:pt x="130350" y="27742"/>
                    <a:pt x="130028" y="27742"/>
                  </a:cubicBezTo>
                  <a:cubicBezTo>
                    <a:pt x="129731" y="27742"/>
                    <a:pt x="129469" y="27492"/>
                    <a:pt x="129469" y="27182"/>
                  </a:cubicBezTo>
                  <a:cubicBezTo>
                    <a:pt x="129469" y="26861"/>
                    <a:pt x="129719" y="26610"/>
                    <a:pt x="130028" y="26610"/>
                  </a:cubicBezTo>
                  <a:close/>
                  <a:moveTo>
                    <a:pt x="133767" y="26610"/>
                  </a:moveTo>
                  <a:cubicBezTo>
                    <a:pt x="134065" y="26610"/>
                    <a:pt x="134326" y="26861"/>
                    <a:pt x="134326" y="27182"/>
                  </a:cubicBezTo>
                  <a:cubicBezTo>
                    <a:pt x="134326" y="27480"/>
                    <a:pt x="134076" y="27742"/>
                    <a:pt x="133767" y="27742"/>
                  </a:cubicBezTo>
                  <a:cubicBezTo>
                    <a:pt x="133469" y="27742"/>
                    <a:pt x="133207" y="27492"/>
                    <a:pt x="133207" y="27182"/>
                  </a:cubicBezTo>
                  <a:cubicBezTo>
                    <a:pt x="133207" y="26861"/>
                    <a:pt x="133457" y="26610"/>
                    <a:pt x="133767" y="26610"/>
                  </a:cubicBezTo>
                  <a:close/>
                  <a:moveTo>
                    <a:pt x="137494" y="26610"/>
                  </a:moveTo>
                  <a:cubicBezTo>
                    <a:pt x="137791" y="26610"/>
                    <a:pt x="138053" y="26861"/>
                    <a:pt x="138053" y="27182"/>
                  </a:cubicBezTo>
                  <a:cubicBezTo>
                    <a:pt x="138053" y="27480"/>
                    <a:pt x="137803" y="27742"/>
                    <a:pt x="137494" y="27742"/>
                  </a:cubicBezTo>
                  <a:cubicBezTo>
                    <a:pt x="137196" y="27742"/>
                    <a:pt x="136922" y="27492"/>
                    <a:pt x="136922" y="27182"/>
                  </a:cubicBezTo>
                  <a:cubicBezTo>
                    <a:pt x="136934" y="26861"/>
                    <a:pt x="137172" y="26610"/>
                    <a:pt x="137494" y="26610"/>
                  </a:cubicBezTo>
                  <a:close/>
                  <a:moveTo>
                    <a:pt x="141220" y="26610"/>
                  </a:moveTo>
                  <a:cubicBezTo>
                    <a:pt x="141518" y="26610"/>
                    <a:pt x="141792" y="26861"/>
                    <a:pt x="141792" y="27182"/>
                  </a:cubicBezTo>
                  <a:cubicBezTo>
                    <a:pt x="141792" y="27480"/>
                    <a:pt x="141530" y="27742"/>
                    <a:pt x="141220" y="27742"/>
                  </a:cubicBezTo>
                  <a:cubicBezTo>
                    <a:pt x="140911" y="27742"/>
                    <a:pt x="140661" y="27492"/>
                    <a:pt x="140661" y="27182"/>
                  </a:cubicBezTo>
                  <a:cubicBezTo>
                    <a:pt x="140661" y="26861"/>
                    <a:pt x="140911" y="26610"/>
                    <a:pt x="141220" y="26610"/>
                  </a:cubicBezTo>
                  <a:close/>
                  <a:moveTo>
                    <a:pt x="1548" y="28492"/>
                  </a:moveTo>
                  <a:cubicBezTo>
                    <a:pt x="1846" y="28492"/>
                    <a:pt x="2119" y="28742"/>
                    <a:pt x="2119" y="29051"/>
                  </a:cubicBezTo>
                  <a:cubicBezTo>
                    <a:pt x="2119" y="29349"/>
                    <a:pt x="1858" y="29623"/>
                    <a:pt x="1548" y="29623"/>
                  </a:cubicBezTo>
                  <a:cubicBezTo>
                    <a:pt x="1238" y="29623"/>
                    <a:pt x="988" y="29361"/>
                    <a:pt x="988" y="29051"/>
                  </a:cubicBezTo>
                  <a:cubicBezTo>
                    <a:pt x="988" y="28742"/>
                    <a:pt x="1238" y="28492"/>
                    <a:pt x="1548" y="28492"/>
                  </a:cubicBezTo>
                  <a:close/>
                  <a:moveTo>
                    <a:pt x="5287" y="28492"/>
                  </a:moveTo>
                  <a:cubicBezTo>
                    <a:pt x="5596" y="28492"/>
                    <a:pt x="5846" y="28742"/>
                    <a:pt x="5846" y="29051"/>
                  </a:cubicBezTo>
                  <a:cubicBezTo>
                    <a:pt x="5846" y="29361"/>
                    <a:pt x="5596" y="29623"/>
                    <a:pt x="5287" y="29623"/>
                  </a:cubicBezTo>
                  <a:cubicBezTo>
                    <a:pt x="4977" y="29623"/>
                    <a:pt x="4715" y="29361"/>
                    <a:pt x="4715" y="29051"/>
                  </a:cubicBezTo>
                  <a:cubicBezTo>
                    <a:pt x="4715" y="28730"/>
                    <a:pt x="4977" y="28492"/>
                    <a:pt x="5287" y="28492"/>
                  </a:cubicBezTo>
                  <a:close/>
                  <a:moveTo>
                    <a:pt x="9001" y="28492"/>
                  </a:moveTo>
                  <a:cubicBezTo>
                    <a:pt x="9299" y="28492"/>
                    <a:pt x="9573" y="28742"/>
                    <a:pt x="9573" y="29051"/>
                  </a:cubicBezTo>
                  <a:cubicBezTo>
                    <a:pt x="9573" y="29349"/>
                    <a:pt x="9323" y="29623"/>
                    <a:pt x="9001" y="29623"/>
                  </a:cubicBezTo>
                  <a:cubicBezTo>
                    <a:pt x="8704" y="29623"/>
                    <a:pt x="8442" y="29361"/>
                    <a:pt x="8442" y="29051"/>
                  </a:cubicBezTo>
                  <a:cubicBezTo>
                    <a:pt x="8442" y="28742"/>
                    <a:pt x="8692" y="28492"/>
                    <a:pt x="9001" y="28492"/>
                  </a:cubicBezTo>
                  <a:close/>
                  <a:moveTo>
                    <a:pt x="12728" y="28492"/>
                  </a:moveTo>
                  <a:cubicBezTo>
                    <a:pt x="13037" y="28492"/>
                    <a:pt x="13288" y="28742"/>
                    <a:pt x="13288" y="29051"/>
                  </a:cubicBezTo>
                  <a:cubicBezTo>
                    <a:pt x="13288" y="29361"/>
                    <a:pt x="13037" y="29623"/>
                    <a:pt x="12728" y="29623"/>
                  </a:cubicBezTo>
                  <a:cubicBezTo>
                    <a:pt x="12418" y="29623"/>
                    <a:pt x="12156" y="29361"/>
                    <a:pt x="12156" y="29051"/>
                  </a:cubicBezTo>
                  <a:cubicBezTo>
                    <a:pt x="12180" y="28730"/>
                    <a:pt x="12418" y="28492"/>
                    <a:pt x="12728" y="28492"/>
                  </a:cubicBezTo>
                  <a:close/>
                  <a:moveTo>
                    <a:pt x="16466" y="28492"/>
                  </a:moveTo>
                  <a:cubicBezTo>
                    <a:pt x="16764" y="28492"/>
                    <a:pt x="17026" y="28742"/>
                    <a:pt x="17026" y="29051"/>
                  </a:cubicBezTo>
                  <a:cubicBezTo>
                    <a:pt x="17026" y="29349"/>
                    <a:pt x="16776" y="29623"/>
                    <a:pt x="16466" y="29623"/>
                  </a:cubicBezTo>
                  <a:cubicBezTo>
                    <a:pt x="16169" y="29623"/>
                    <a:pt x="15895" y="29361"/>
                    <a:pt x="15895" y="29051"/>
                  </a:cubicBezTo>
                  <a:cubicBezTo>
                    <a:pt x="15895" y="28742"/>
                    <a:pt x="16145" y="28492"/>
                    <a:pt x="16466" y="28492"/>
                  </a:cubicBezTo>
                  <a:close/>
                  <a:moveTo>
                    <a:pt x="20181" y="28492"/>
                  </a:moveTo>
                  <a:cubicBezTo>
                    <a:pt x="20491" y="28492"/>
                    <a:pt x="20753" y="28742"/>
                    <a:pt x="20753" y="29051"/>
                  </a:cubicBezTo>
                  <a:cubicBezTo>
                    <a:pt x="20753" y="29361"/>
                    <a:pt x="20491" y="29623"/>
                    <a:pt x="20181" y="29623"/>
                  </a:cubicBezTo>
                  <a:cubicBezTo>
                    <a:pt x="19872" y="29623"/>
                    <a:pt x="19622" y="29361"/>
                    <a:pt x="19622" y="29051"/>
                  </a:cubicBezTo>
                  <a:cubicBezTo>
                    <a:pt x="19634" y="28730"/>
                    <a:pt x="19872" y="28492"/>
                    <a:pt x="20181" y="28492"/>
                  </a:cubicBezTo>
                  <a:close/>
                  <a:moveTo>
                    <a:pt x="23920" y="28492"/>
                  </a:moveTo>
                  <a:cubicBezTo>
                    <a:pt x="24217" y="28492"/>
                    <a:pt x="24479" y="28742"/>
                    <a:pt x="24479" y="29051"/>
                  </a:cubicBezTo>
                  <a:cubicBezTo>
                    <a:pt x="24479" y="29349"/>
                    <a:pt x="24229" y="29623"/>
                    <a:pt x="23920" y="29623"/>
                  </a:cubicBezTo>
                  <a:cubicBezTo>
                    <a:pt x="23610" y="29623"/>
                    <a:pt x="23348" y="29361"/>
                    <a:pt x="23348" y="29051"/>
                  </a:cubicBezTo>
                  <a:cubicBezTo>
                    <a:pt x="23348" y="28742"/>
                    <a:pt x="23610" y="28492"/>
                    <a:pt x="23920" y="28492"/>
                  </a:cubicBezTo>
                  <a:close/>
                  <a:moveTo>
                    <a:pt x="27635" y="28492"/>
                  </a:moveTo>
                  <a:cubicBezTo>
                    <a:pt x="27956" y="28492"/>
                    <a:pt x="28206" y="28742"/>
                    <a:pt x="28206" y="29051"/>
                  </a:cubicBezTo>
                  <a:cubicBezTo>
                    <a:pt x="28206" y="29361"/>
                    <a:pt x="27956" y="29623"/>
                    <a:pt x="27635" y="29623"/>
                  </a:cubicBezTo>
                  <a:cubicBezTo>
                    <a:pt x="27325" y="29623"/>
                    <a:pt x="27075" y="29361"/>
                    <a:pt x="27075" y="29051"/>
                  </a:cubicBezTo>
                  <a:cubicBezTo>
                    <a:pt x="27087" y="28730"/>
                    <a:pt x="27325" y="28492"/>
                    <a:pt x="27635" y="28492"/>
                  </a:cubicBezTo>
                  <a:close/>
                  <a:moveTo>
                    <a:pt x="31373" y="28492"/>
                  </a:moveTo>
                  <a:cubicBezTo>
                    <a:pt x="31671" y="28492"/>
                    <a:pt x="31945" y="28742"/>
                    <a:pt x="31945" y="29051"/>
                  </a:cubicBezTo>
                  <a:cubicBezTo>
                    <a:pt x="31945" y="29349"/>
                    <a:pt x="31683" y="29623"/>
                    <a:pt x="31373" y="29623"/>
                  </a:cubicBezTo>
                  <a:cubicBezTo>
                    <a:pt x="31064" y="29623"/>
                    <a:pt x="30814" y="29361"/>
                    <a:pt x="30814" y="29051"/>
                  </a:cubicBezTo>
                  <a:cubicBezTo>
                    <a:pt x="30814" y="28742"/>
                    <a:pt x="31064" y="28492"/>
                    <a:pt x="31373" y="28492"/>
                  </a:cubicBezTo>
                  <a:close/>
                  <a:moveTo>
                    <a:pt x="35100" y="28492"/>
                  </a:moveTo>
                  <a:cubicBezTo>
                    <a:pt x="35409" y="28492"/>
                    <a:pt x="35659" y="28742"/>
                    <a:pt x="35659" y="29051"/>
                  </a:cubicBezTo>
                  <a:cubicBezTo>
                    <a:pt x="35659" y="29361"/>
                    <a:pt x="35409" y="29623"/>
                    <a:pt x="35100" y="29623"/>
                  </a:cubicBezTo>
                  <a:cubicBezTo>
                    <a:pt x="34778" y="29623"/>
                    <a:pt x="34528" y="29361"/>
                    <a:pt x="34528" y="29051"/>
                  </a:cubicBezTo>
                  <a:cubicBezTo>
                    <a:pt x="34540" y="28730"/>
                    <a:pt x="34778" y="28492"/>
                    <a:pt x="35100" y="28492"/>
                  </a:cubicBezTo>
                  <a:close/>
                  <a:moveTo>
                    <a:pt x="38815" y="28492"/>
                  </a:moveTo>
                  <a:cubicBezTo>
                    <a:pt x="39112" y="28492"/>
                    <a:pt x="39386" y="28742"/>
                    <a:pt x="39386" y="29051"/>
                  </a:cubicBezTo>
                  <a:cubicBezTo>
                    <a:pt x="39386" y="29349"/>
                    <a:pt x="39124" y="29623"/>
                    <a:pt x="38815" y="29623"/>
                  </a:cubicBezTo>
                  <a:cubicBezTo>
                    <a:pt x="38517" y="29623"/>
                    <a:pt x="38255" y="29361"/>
                    <a:pt x="38255" y="29051"/>
                  </a:cubicBezTo>
                  <a:cubicBezTo>
                    <a:pt x="38267" y="28742"/>
                    <a:pt x="38505" y="28492"/>
                    <a:pt x="38815" y="28492"/>
                  </a:cubicBezTo>
                  <a:close/>
                  <a:moveTo>
                    <a:pt x="42553" y="28492"/>
                  </a:moveTo>
                  <a:cubicBezTo>
                    <a:pt x="42863" y="28492"/>
                    <a:pt x="43113" y="28742"/>
                    <a:pt x="43113" y="29051"/>
                  </a:cubicBezTo>
                  <a:cubicBezTo>
                    <a:pt x="43113" y="29361"/>
                    <a:pt x="42863" y="29623"/>
                    <a:pt x="42553" y="29623"/>
                  </a:cubicBezTo>
                  <a:cubicBezTo>
                    <a:pt x="42232" y="29623"/>
                    <a:pt x="41982" y="29361"/>
                    <a:pt x="41982" y="29051"/>
                  </a:cubicBezTo>
                  <a:cubicBezTo>
                    <a:pt x="41982" y="28730"/>
                    <a:pt x="42244" y="28492"/>
                    <a:pt x="42553" y="28492"/>
                  </a:cubicBezTo>
                  <a:close/>
                  <a:moveTo>
                    <a:pt x="46268" y="28492"/>
                  </a:moveTo>
                  <a:cubicBezTo>
                    <a:pt x="46565" y="28492"/>
                    <a:pt x="46839" y="28742"/>
                    <a:pt x="46839" y="29051"/>
                  </a:cubicBezTo>
                  <a:cubicBezTo>
                    <a:pt x="46839" y="29349"/>
                    <a:pt x="46589" y="29623"/>
                    <a:pt x="46268" y="29623"/>
                  </a:cubicBezTo>
                  <a:cubicBezTo>
                    <a:pt x="45970" y="29623"/>
                    <a:pt x="45708" y="29361"/>
                    <a:pt x="45708" y="29051"/>
                  </a:cubicBezTo>
                  <a:cubicBezTo>
                    <a:pt x="45720" y="28742"/>
                    <a:pt x="45958" y="28492"/>
                    <a:pt x="46268" y="28492"/>
                  </a:cubicBezTo>
                  <a:close/>
                  <a:moveTo>
                    <a:pt x="50006" y="28492"/>
                  </a:moveTo>
                  <a:cubicBezTo>
                    <a:pt x="50316" y="28492"/>
                    <a:pt x="50578" y="28742"/>
                    <a:pt x="50578" y="29051"/>
                  </a:cubicBezTo>
                  <a:cubicBezTo>
                    <a:pt x="50578" y="29361"/>
                    <a:pt x="50316" y="29623"/>
                    <a:pt x="50006" y="29623"/>
                  </a:cubicBezTo>
                  <a:cubicBezTo>
                    <a:pt x="49697" y="29623"/>
                    <a:pt x="49447" y="29361"/>
                    <a:pt x="49447" y="29051"/>
                  </a:cubicBezTo>
                  <a:cubicBezTo>
                    <a:pt x="49447" y="28730"/>
                    <a:pt x="49697" y="28492"/>
                    <a:pt x="50006" y="28492"/>
                  </a:cubicBezTo>
                  <a:close/>
                  <a:moveTo>
                    <a:pt x="53733" y="28492"/>
                  </a:moveTo>
                  <a:cubicBezTo>
                    <a:pt x="54031" y="28492"/>
                    <a:pt x="54293" y="28742"/>
                    <a:pt x="54293" y="29051"/>
                  </a:cubicBezTo>
                  <a:cubicBezTo>
                    <a:pt x="54293" y="29349"/>
                    <a:pt x="54043" y="29623"/>
                    <a:pt x="53733" y="29623"/>
                  </a:cubicBezTo>
                  <a:cubicBezTo>
                    <a:pt x="53412" y="29623"/>
                    <a:pt x="53162" y="29361"/>
                    <a:pt x="53162" y="29051"/>
                  </a:cubicBezTo>
                  <a:cubicBezTo>
                    <a:pt x="53173" y="28742"/>
                    <a:pt x="53412" y="28492"/>
                    <a:pt x="53733" y="28492"/>
                  </a:cubicBezTo>
                  <a:close/>
                  <a:moveTo>
                    <a:pt x="57460" y="28492"/>
                  </a:moveTo>
                  <a:cubicBezTo>
                    <a:pt x="57781" y="28492"/>
                    <a:pt x="58031" y="28742"/>
                    <a:pt x="58031" y="29051"/>
                  </a:cubicBezTo>
                  <a:cubicBezTo>
                    <a:pt x="58031" y="29361"/>
                    <a:pt x="57781" y="29623"/>
                    <a:pt x="57460" y="29623"/>
                  </a:cubicBezTo>
                  <a:cubicBezTo>
                    <a:pt x="57150" y="29623"/>
                    <a:pt x="56900" y="29361"/>
                    <a:pt x="56900" y="29051"/>
                  </a:cubicBezTo>
                  <a:cubicBezTo>
                    <a:pt x="56900" y="28730"/>
                    <a:pt x="57150" y="28492"/>
                    <a:pt x="57460" y="28492"/>
                  </a:cubicBezTo>
                  <a:close/>
                  <a:moveTo>
                    <a:pt x="61186" y="28492"/>
                  </a:moveTo>
                  <a:cubicBezTo>
                    <a:pt x="61484" y="28492"/>
                    <a:pt x="61746" y="28742"/>
                    <a:pt x="61746" y="29051"/>
                  </a:cubicBezTo>
                  <a:cubicBezTo>
                    <a:pt x="61746" y="29349"/>
                    <a:pt x="61496" y="29623"/>
                    <a:pt x="61186" y="29623"/>
                  </a:cubicBezTo>
                  <a:cubicBezTo>
                    <a:pt x="60877" y="29623"/>
                    <a:pt x="60615" y="29361"/>
                    <a:pt x="60615" y="29051"/>
                  </a:cubicBezTo>
                  <a:cubicBezTo>
                    <a:pt x="60639" y="28742"/>
                    <a:pt x="60877" y="28492"/>
                    <a:pt x="61186" y="28492"/>
                  </a:cubicBezTo>
                  <a:close/>
                  <a:moveTo>
                    <a:pt x="64925" y="28492"/>
                  </a:moveTo>
                  <a:cubicBezTo>
                    <a:pt x="65234" y="28492"/>
                    <a:pt x="65485" y="28742"/>
                    <a:pt x="65485" y="29051"/>
                  </a:cubicBezTo>
                  <a:cubicBezTo>
                    <a:pt x="65485" y="29361"/>
                    <a:pt x="65234" y="29623"/>
                    <a:pt x="64925" y="29623"/>
                  </a:cubicBezTo>
                  <a:cubicBezTo>
                    <a:pt x="64603" y="29623"/>
                    <a:pt x="64353" y="29361"/>
                    <a:pt x="64353" y="29051"/>
                  </a:cubicBezTo>
                  <a:cubicBezTo>
                    <a:pt x="64353" y="28730"/>
                    <a:pt x="64603" y="28492"/>
                    <a:pt x="64925" y="28492"/>
                  </a:cubicBezTo>
                  <a:close/>
                  <a:moveTo>
                    <a:pt x="68640" y="28492"/>
                  </a:moveTo>
                  <a:cubicBezTo>
                    <a:pt x="68937" y="28492"/>
                    <a:pt x="69211" y="28742"/>
                    <a:pt x="69211" y="29051"/>
                  </a:cubicBezTo>
                  <a:cubicBezTo>
                    <a:pt x="69211" y="29349"/>
                    <a:pt x="68949" y="29623"/>
                    <a:pt x="68640" y="29623"/>
                  </a:cubicBezTo>
                  <a:cubicBezTo>
                    <a:pt x="68330" y="29623"/>
                    <a:pt x="68080" y="29361"/>
                    <a:pt x="68080" y="29051"/>
                  </a:cubicBezTo>
                  <a:cubicBezTo>
                    <a:pt x="68092" y="28742"/>
                    <a:pt x="68330" y="28492"/>
                    <a:pt x="68640" y="28492"/>
                  </a:cubicBezTo>
                  <a:close/>
                  <a:moveTo>
                    <a:pt x="72366" y="28492"/>
                  </a:moveTo>
                  <a:cubicBezTo>
                    <a:pt x="72676" y="28492"/>
                    <a:pt x="72926" y="28742"/>
                    <a:pt x="72926" y="29051"/>
                  </a:cubicBezTo>
                  <a:cubicBezTo>
                    <a:pt x="72926" y="29361"/>
                    <a:pt x="72676" y="29623"/>
                    <a:pt x="72366" y="29623"/>
                  </a:cubicBezTo>
                  <a:cubicBezTo>
                    <a:pt x="72045" y="29623"/>
                    <a:pt x="71795" y="29361"/>
                    <a:pt x="71795" y="29051"/>
                  </a:cubicBezTo>
                  <a:cubicBezTo>
                    <a:pt x="71807" y="28730"/>
                    <a:pt x="72069" y="28492"/>
                    <a:pt x="72366" y="28492"/>
                  </a:cubicBezTo>
                  <a:close/>
                  <a:moveTo>
                    <a:pt x="76093" y="28492"/>
                  </a:moveTo>
                  <a:cubicBezTo>
                    <a:pt x="76391" y="28492"/>
                    <a:pt x="76664" y="28742"/>
                    <a:pt x="76664" y="29051"/>
                  </a:cubicBezTo>
                  <a:cubicBezTo>
                    <a:pt x="76664" y="29349"/>
                    <a:pt x="76403" y="29623"/>
                    <a:pt x="76093" y="29623"/>
                  </a:cubicBezTo>
                  <a:cubicBezTo>
                    <a:pt x="75795" y="29623"/>
                    <a:pt x="75533" y="29361"/>
                    <a:pt x="75533" y="29051"/>
                  </a:cubicBezTo>
                  <a:cubicBezTo>
                    <a:pt x="75533" y="28742"/>
                    <a:pt x="75783" y="28492"/>
                    <a:pt x="76093" y="28492"/>
                  </a:cubicBezTo>
                  <a:close/>
                  <a:moveTo>
                    <a:pt x="79712" y="28492"/>
                  </a:moveTo>
                  <a:cubicBezTo>
                    <a:pt x="80010" y="28492"/>
                    <a:pt x="80284" y="28742"/>
                    <a:pt x="80284" y="29051"/>
                  </a:cubicBezTo>
                  <a:cubicBezTo>
                    <a:pt x="80284" y="29349"/>
                    <a:pt x="80022" y="29623"/>
                    <a:pt x="79712" y="29623"/>
                  </a:cubicBezTo>
                  <a:cubicBezTo>
                    <a:pt x="79403" y="29623"/>
                    <a:pt x="79153" y="29361"/>
                    <a:pt x="79153" y="29051"/>
                  </a:cubicBezTo>
                  <a:cubicBezTo>
                    <a:pt x="79165" y="28742"/>
                    <a:pt x="79403" y="28492"/>
                    <a:pt x="79712" y="28492"/>
                  </a:cubicBezTo>
                  <a:close/>
                  <a:moveTo>
                    <a:pt x="83451" y="28492"/>
                  </a:moveTo>
                  <a:cubicBezTo>
                    <a:pt x="83761" y="28492"/>
                    <a:pt x="84011" y="28742"/>
                    <a:pt x="84011" y="29051"/>
                  </a:cubicBezTo>
                  <a:cubicBezTo>
                    <a:pt x="84011" y="29361"/>
                    <a:pt x="83761" y="29623"/>
                    <a:pt x="83451" y="29623"/>
                  </a:cubicBezTo>
                  <a:cubicBezTo>
                    <a:pt x="83141" y="29623"/>
                    <a:pt x="82880" y="29361"/>
                    <a:pt x="82880" y="29051"/>
                  </a:cubicBezTo>
                  <a:cubicBezTo>
                    <a:pt x="82880" y="28730"/>
                    <a:pt x="83141" y="28492"/>
                    <a:pt x="83451" y="28492"/>
                  </a:cubicBezTo>
                  <a:close/>
                  <a:moveTo>
                    <a:pt x="87166" y="28492"/>
                  </a:moveTo>
                  <a:cubicBezTo>
                    <a:pt x="87463" y="28492"/>
                    <a:pt x="87737" y="28742"/>
                    <a:pt x="87737" y="29051"/>
                  </a:cubicBezTo>
                  <a:cubicBezTo>
                    <a:pt x="87737" y="29349"/>
                    <a:pt x="87475" y="29623"/>
                    <a:pt x="87166" y="29623"/>
                  </a:cubicBezTo>
                  <a:cubicBezTo>
                    <a:pt x="86856" y="29623"/>
                    <a:pt x="86606" y="29361"/>
                    <a:pt x="86606" y="29051"/>
                  </a:cubicBezTo>
                  <a:cubicBezTo>
                    <a:pt x="86618" y="28742"/>
                    <a:pt x="86856" y="28492"/>
                    <a:pt x="87166" y="28492"/>
                  </a:cubicBezTo>
                  <a:close/>
                  <a:moveTo>
                    <a:pt x="90904" y="28492"/>
                  </a:moveTo>
                  <a:cubicBezTo>
                    <a:pt x="91214" y="28492"/>
                    <a:pt x="91464" y="28742"/>
                    <a:pt x="91464" y="29051"/>
                  </a:cubicBezTo>
                  <a:cubicBezTo>
                    <a:pt x="91464" y="29361"/>
                    <a:pt x="91214" y="29623"/>
                    <a:pt x="90904" y="29623"/>
                  </a:cubicBezTo>
                  <a:cubicBezTo>
                    <a:pt x="90595" y="29623"/>
                    <a:pt x="90345" y="29361"/>
                    <a:pt x="90345" y="29051"/>
                  </a:cubicBezTo>
                  <a:cubicBezTo>
                    <a:pt x="90345" y="28730"/>
                    <a:pt x="90595" y="28492"/>
                    <a:pt x="90904" y="28492"/>
                  </a:cubicBezTo>
                  <a:close/>
                  <a:moveTo>
                    <a:pt x="94631" y="28492"/>
                  </a:moveTo>
                  <a:cubicBezTo>
                    <a:pt x="94929" y="28492"/>
                    <a:pt x="95191" y="28742"/>
                    <a:pt x="95191" y="29051"/>
                  </a:cubicBezTo>
                  <a:cubicBezTo>
                    <a:pt x="95191" y="29349"/>
                    <a:pt x="94941" y="29623"/>
                    <a:pt x="94631" y="29623"/>
                  </a:cubicBezTo>
                  <a:cubicBezTo>
                    <a:pt x="94310" y="29623"/>
                    <a:pt x="94060" y="29361"/>
                    <a:pt x="94060" y="29051"/>
                  </a:cubicBezTo>
                  <a:cubicBezTo>
                    <a:pt x="94071" y="28742"/>
                    <a:pt x="94310" y="28492"/>
                    <a:pt x="94631" y="28492"/>
                  </a:cubicBezTo>
                  <a:close/>
                  <a:moveTo>
                    <a:pt x="98346" y="28492"/>
                  </a:moveTo>
                  <a:cubicBezTo>
                    <a:pt x="98655" y="28492"/>
                    <a:pt x="98905" y="28742"/>
                    <a:pt x="98905" y="29051"/>
                  </a:cubicBezTo>
                  <a:cubicBezTo>
                    <a:pt x="98905" y="29361"/>
                    <a:pt x="98655" y="29623"/>
                    <a:pt x="98346" y="29623"/>
                  </a:cubicBezTo>
                  <a:cubicBezTo>
                    <a:pt x="98036" y="29623"/>
                    <a:pt x="97786" y="29361"/>
                    <a:pt x="97786" y="29051"/>
                  </a:cubicBezTo>
                  <a:cubicBezTo>
                    <a:pt x="97798" y="28730"/>
                    <a:pt x="98036" y="28492"/>
                    <a:pt x="98346" y="28492"/>
                  </a:cubicBezTo>
                  <a:close/>
                  <a:moveTo>
                    <a:pt x="102084" y="28492"/>
                  </a:moveTo>
                  <a:cubicBezTo>
                    <a:pt x="102382" y="28492"/>
                    <a:pt x="102644" y="28742"/>
                    <a:pt x="102644" y="29051"/>
                  </a:cubicBezTo>
                  <a:cubicBezTo>
                    <a:pt x="102644" y="29349"/>
                    <a:pt x="102394" y="29623"/>
                    <a:pt x="102084" y="29623"/>
                  </a:cubicBezTo>
                  <a:cubicBezTo>
                    <a:pt x="101787" y="29623"/>
                    <a:pt x="101513" y="29361"/>
                    <a:pt x="101513" y="29051"/>
                  </a:cubicBezTo>
                  <a:cubicBezTo>
                    <a:pt x="101513" y="28742"/>
                    <a:pt x="101775" y="28492"/>
                    <a:pt x="102084" y="28492"/>
                  </a:cubicBezTo>
                  <a:close/>
                  <a:moveTo>
                    <a:pt x="105799" y="28492"/>
                  </a:moveTo>
                  <a:cubicBezTo>
                    <a:pt x="106121" y="28492"/>
                    <a:pt x="106371" y="28742"/>
                    <a:pt x="106371" y="29051"/>
                  </a:cubicBezTo>
                  <a:cubicBezTo>
                    <a:pt x="106371" y="29361"/>
                    <a:pt x="106109" y="29623"/>
                    <a:pt x="105799" y="29623"/>
                  </a:cubicBezTo>
                  <a:cubicBezTo>
                    <a:pt x="105490" y="29623"/>
                    <a:pt x="105239" y="29361"/>
                    <a:pt x="105239" y="29051"/>
                  </a:cubicBezTo>
                  <a:cubicBezTo>
                    <a:pt x="105251" y="28730"/>
                    <a:pt x="105490" y="28492"/>
                    <a:pt x="105799" y="28492"/>
                  </a:cubicBezTo>
                  <a:close/>
                  <a:moveTo>
                    <a:pt x="109538" y="28492"/>
                  </a:moveTo>
                  <a:cubicBezTo>
                    <a:pt x="109835" y="28492"/>
                    <a:pt x="110109" y="28742"/>
                    <a:pt x="110109" y="29051"/>
                  </a:cubicBezTo>
                  <a:cubicBezTo>
                    <a:pt x="110109" y="29349"/>
                    <a:pt x="109847" y="29623"/>
                    <a:pt x="109538" y="29623"/>
                  </a:cubicBezTo>
                  <a:cubicBezTo>
                    <a:pt x="109228" y="29623"/>
                    <a:pt x="108978" y="29361"/>
                    <a:pt x="108978" y="29051"/>
                  </a:cubicBezTo>
                  <a:cubicBezTo>
                    <a:pt x="108978" y="28742"/>
                    <a:pt x="109228" y="28492"/>
                    <a:pt x="109538" y="28492"/>
                  </a:cubicBezTo>
                  <a:close/>
                  <a:moveTo>
                    <a:pt x="113264" y="28492"/>
                  </a:moveTo>
                  <a:cubicBezTo>
                    <a:pt x="113574" y="28492"/>
                    <a:pt x="113824" y="28742"/>
                    <a:pt x="113824" y="29051"/>
                  </a:cubicBezTo>
                  <a:cubicBezTo>
                    <a:pt x="113824" y="29361"/>
                    <a:pt x="113574" y="29623"/>
                    <a:pt x="113264" y="29623"/>
                  </a:cubicBezTo>
                  <a:cubicBezTo>
                    <a:pt x="112943" y="29623"/>
                    <a:pt x="112693" y="29361"/>
                    <a:pt x="112693" y="29051"/>
                  </a:cubicBezTo>
                  <a:cubicBezTo>
                    <a:pt x="112705" y="28730"/>
                    <a:pt x="112943" y="28492"/>
                    <a:pt x="113264" y="28492"/>
                  </a:cubicBezTo>
                  <a:close/>
                  <a:moveTo>
                    <a:pt x="116991" y="28492"/>
                  </a:moveTo>
                  <a:cubicBezTo>
                    <a:pt x="117289" y="28492"/>
                    <a:pt x="117562" y="28742"/>
                    <a:pt x="117562" y="29051"/>
                  </a:cubicBezTo>
                  <a:cubicBezTo>
                    <a:pt x="117562" y="29349"/>
                    <a:pt x="117312" y="29623"/>
                    <a:pt x="116991" y="29623"/>
                  </a:cubicBezTo>
                  <a:cubicBezTo>
                    <a:pt x="116681" y="29623"/>
                    <a:pt x="116431" y="29361"/>
                    <a:pt x="116431" y="29051"/>
                  </a:cubicBezTo>
                  <a:cubicBezTo>
                    <a:pt x="116431" y="28742"/>
                    <a:pt x="116681" y="28492"/>
                    <a:pt x="116991" y="28492"/>
                  </a:cubicBezTo>
                  <a:close/>
                  <a:moveTo>
                    <a:pt x="120718" y="28492"/>
                  </a:moveTo>
                  <a:cubicBezTo>
                    <a:pt x="121027" y="28492"/>
                    <a:pt x="121277" y="28742"/>
                    <a:pt x="121277" y="29051"/>
                  </a:cubicBezTo>
                  <a:cubicBezTo>
                    <a:pt x="121277" y="29361"/>
                    <a:pt x="121027" y="29623"/>
                    <a:pt x="120718" y="29623"/>
                  </a:cubicBezTo>
                  <a:cubicBezTo>
                    <a:pt x="120408" y="29623"/>
                    <a:pt x="120146" y="29361"/>
                    <a:pt x="120146" y="29051"/>
                  </a:cubicBezTo>
                  <a:cubicBezTo>
                    <a:pt x="120170" y="28730"/>
                    <a:pt x="120420" y="28492"/>
                    <a:pt x="120718" y="28492"/>
                  </a:cubicBezTo>
                  <a:close/>
                  <a:moveTo>
                    <a:pt x="124456" y="28492"/>
                  </a:moveTo>
                  <a:cubicBezTo>
                    <a:pt x="124754" y="28492"/>
                    <a:pt x="125016" y="28742"/>
                    <a:pt x="125016" y="29051"/>
                  </a:cubicBezTo>
                  <a:cubicBezTo>
                    <a:pt x="125016" y="29349"/>
                    <a:pt x="124766" y="29623"/>
                    <a:pt x="124456" y="29623"/>
                  </a:cubicBezTo>
                  <a:cubicBezTo>
                    <a:pt x="124135" y="29623"/>
                    <a:pt x="123885" y="29361"/>
                    <a:pt x="123885" y="29051"/>
                  </a:cubicBezTo>
                  <a:cubicBezTo>
                    <a:pt x="123885" y="28742"/>
                    <a:pt x="124135" y="28492"/>
                    <a:pt x="124456" y="28492"/>
                  </a:cubicBezTo>
                  <a:close/>
                  <a:moveTo>
                    <a:pt x="128171" y="28492"/>
                  </a:moveTo>
                  <a:cubicBezTo>
                    <a:pt x="128480" y="28492"/>
                    <a:pt x="128742" y="28742"/>
                    <a:pt x="128742" y="29051"/>
                  </a:cubicBezTo>
                  <a:cubicBezTo>
                    <a:pt x="128742" y="29361"/>
                    <a:pt x="128480" y="29623"/>
                    <a:pt x="128171" y="29623"/>
                  </a:cubicBezTo>
                  <a:cubicBezTo>
                    <a:pt x="127861" y="29623"/>
                    <a:pt x="127611" y="29361"/>
                    <a:pt x="127611" y="29051"/>
                  </a:cubicBezTo>
                  <a:cubicBezTo>
                    <a:pt x="127611" y="28730"/>
                    <a:pt x="127861" y="28492"/>
                    <a:pt x="128171" y="28492"/>
                  </a:cubicBezTo>
                  <a:close/>
                  <a:moveTo>
                    <a:pt x="131898" y="28492"/>
                  </a:moveTo>
                  <a:cubicBezTo>
                    <a:pt x="132195" y="28492"/>
                    <a:pt x="132457" y="28742"/>
                    <a:pt x="132457" y="29051"/>
                  </a:cubicBezTo>
                  <a:cubicBezTo>
                    <a:pt x="132457" y="29349"/>
                    <a:pt x="132207" y="29623"/>
                    <a:pt x="131898" y="29623"/>
                  </a:cubicBezTo>
                  <a:cubicBezTo>
                    <a:pt x="131600" y="29623"/>
                    <a:pt x="131326" y="29361"/>
                    <a:pt x="131326" y="29051"/>
                  </a:cubicBezTo>
                  <a:cubicBezTo>
                    <a:pt x="131338" y="28742"/>
                    <a:pt x="131576" y="28492"/>
                    <a:pt x="131898" y="28492"/>
                  </a:cubicBezTo>
                  <a:close/>
                  <a:moveTo>
                    <a:pt x="135624" y="28492"/>
                  </a:moveTo>
                  <a:cubicBezTo>
                    <a:pt x="135946" y="28492"/>
                    <a:pt x="136196" y="28742"/>
                    <a:pt x="136196" y="29051"/>
                  </a:cubicBezTo>
                  <a:cubicBezTo>
                    <a:pt x="136196" y="29361"/>
                    <a:pt x="135934" y="29623"/>
                    <a:pt x="135624" y="29623"/>
                  </a:cubicBezTo>
                  <a:cubicBezTo>
                    <a:pt x="135315" y="29623"/>
                    <a:pt x="135065" y="29361"/>
                    <a:pt x="135065" y="29051"/>
                  </a:cubicBezTo>
                  <a:cubicBezTo>
                    <a:pt x="135065" y="28730"/>
                    <a:pt x="135315" y="28492"/>
                    <a:pt x="135624" y="28492"/>
                  </a:cubicBezTo>
                  <a:close/>
                  <a:moveTo>
                    <a:pt x="139351" y="28492"/>
                  </a:moveTo>
                  <a:cubicBezTo>
                    <a:pt x="139649" y="28492"/>
                    <a:pt x="139910" y="28742"/>
                    <a:pt x="139910" y="29051"/>
                  </a:cubicBezTo>
                  <a:cubicBezTo>
                    <a:pt x="139910" y="29349"/>
                    <a:pt x="139660" y="29623"/>
                    <a:pt x="139351" y="29623"/>
                  </a:cubicBezTo>
                  <a:cubicBezTo>
                    <a:pt x="139053" y="29623"/>
                    <a:pt x="138779" y="29361"/>
                    <a:pt x="138779" y="29051"/>
                  </a:cubicBezTo>
                  <a:cubicBezTo>
                    <a:pt x="138803" y="28742"/>
                    <a:pt x="139041" y="28492"/>
                    <a:pt x="139351" y="28492"/>
                  </a:cubicBezTo>
                  <a:close/>
                  <a:moveTo>
                    <a:pt x="3405" y="30349"/>
                  </a:moveTo>
                  <a:cubicBezTo>
                    <a:pt x="3703" y="30349"/>
                    <a:pt x="3977" y="30599"/>
                    <a:pt x="3977" y="30909"/>
                  </a:cubicBezTo>
                  <a:cubicBezTo>
                    <a:pt x="3977" y="31206"/>
                    <a:pt x="3727" y="31480"/>
                    <a:pt x="3405" y="31480"/>
                  </a:cubicBezTo>
                  <a:cubicBezTo>
                    <a:pt x="3096" y="31480"/>
                    <a:pt x="2846" y="31230"/>
                    <a:pt x="2846" y="30909"/>
                  </a:cubicBezTo>
                  <a:cubicBezTo>
                    <a:pt x="2858" y="30599"/>
                    <a:pt x="3096" y="30349"/>
                    <a:pt x="3405" y="30349"/>
                  </a:cubicBezTo>
                  <a:close/>
                  <a:moveTo>
                    <a:pt x="7132" y="30349"/>
                  </a:moveTo>
                  <a:cubicBezTo>
                    <a:pt x="7430" y="30349"/>
                    <a:pt x="7692" y="30599"/>
                    <a:pt x="7692" y="30909"/>
                  </a:cubicBezTo>
                  <a:cubicBezTo>
                    <a:pt x="7692" y="31206"/>
                    <a:pt x="7442" y="31480"/>
                    <a:pt x="7132" y="31480"/>
                  </a:cubicBezTo>
                  <a:cubicBezTo>
                    <a:pt x="6834" y="31480"/>
                    <a:pt x="6560" y="31230"/>
                    <a:pt x="6560" y="30909"/>
                  </a:cubicBezTo>
                  <a:cubicBezTo>
                    <a:pt x="6584" y="30599"/>
                    <a:pt x="6822" y="30349"/>
                    <a:pt x="7132" y="30349"/>
                  </a:cubicBezTo>
                  <a:close/>
                  <a:moveTo>
                    <a:pt x="10871" y="30349"/>
                  </a:moveTo>
                  <a:cubicBezTo>
                    <a:pt x="11168" y="30349"/>
                    <a:pt x="11430" y="30599"/>
                    <a:pt x="11430" y="30909"/>
                  </a:cubicBezTo>
                  <a:cubicBezTo>
                    <a:pt x="11430" y="31206"/>
                    <a:pt x="11180" y="31480"/>
                    <a:pt x="10871" y="31480"/>
                  </a:cubicBezTo>
                  <a:cubicBezTo>
                    <a:pt x="10573" y="31480"/>
                    <a:pt x="10299" y="31230"/>
                    <a:pt x="10299" y="30909"/>
                  </a:cubicBezTo>
                  <a:cubicBezTo>
                    <a:pt x="10299" y="30599"/>
                    <a:pt x="10549" y="30349"/>
                    <a:pt x="10871" y="30349"/>
                  </a:cubicBezTo>
                  <a:close/>
                  <a:moveTo>
                    <a:pt x="14585" y="30349"/>
                  </a:moveTo>
                  <a:cubicBezTo>
                    <a:pt x="14883" y="30349"/>
                    <a:pt x="15157" y="30599"/>
                    <a:pt x="15157" y="30909"/>
                  </a:cubicBezTo>
                  <a:cubicBezTo>
                    <a:pt x="15157" y="31206"/>
                    <a:pt x="14895" y="31480"/>
                    <a:pt x="14585" y="31480"/>
                  </a:cubicBezTo>
                  <a:cubicBezTo>
                    <a:pt x="14288" y="31480"/>
                    <a:pt x="14014" y="31230"/>
                    <a:pt x="14014" y="30909"/>
                  </a:cubicBezTo>
                  <a:cubicBezTo>
                    <a:pt x="14038" y="30599"/>
                    <a:pt x="14276" y="30349"/>
                    <a:pt x="14585" y="30349"/>
                  </a:cubicBezTo>
                  <a:close/>
                  <a:moveTo>
                    <a:pt x="18324" y="30349"/>
                  </a:moveTo>
                  <a:cubicBezTo>
                    <a:pt x="18622" y="30349"/>
                    <a:pt x="18883" y="30599"/>
                    <a:pt x="18883" y="30909"/>
                  </a:cubicBezTo>
                  <a:cubicBezTo>
                    <a:pt x="18883" y="31206"/>
                    <a:pt x="18633" y="31480"/>
                    <a:pt x="18324" y="31480"/>
                  </a:cubicBezTo>
                  <a:cubicBezTo>
                    <a:pt x="18026" y="31480"/>
                    <a:pt x="17752" y="31230"/>
                    <a:pt x="17752" y="30909"/>
                  </a:cubicBezTo>
                  <a:cubicBezTo>
                    <a:pt x="17752" y="30599"/>
                    <a:pt x="18014" y="30349"/>
                    <a:pt x="18324" y="30349"/>
                  </a:cubicBezTo>
                  <a:close/>
                  <a:moveTo>
                    <a:pt x="22039" y="30349"/>
                  </a:moveTo>
                  <a:cubicBezTo>
                    <a:pt x="22336" y="30349"/>
                    <a:pt x="22610" y="30599"/>
                    <a:pt x="22610" y="30909"/>
                  </a:cubicBezTo>
                  <a:cubicBezTo>
                    <a:pt x="22610" y="31206"/>
                    <a:pt x="22360" y="31480"/>
                    <a:pt x="22039" y="31480"/>
                  </a:cubicBezTo>
                  <a:cubicBezTo>
                    <a:pt x="21729" y="31480"/>
                    <a:pt x="21479" y="31230"/>
                    <a:pt x="21479" y="30909"/>
                  </a:cubicBezTo>
                  <a:cubicBezTo>
                    <a:pt x="21491" y="30599"/>
                    <a:pt x="21729" y="30349"/>
                    <a:pt x="22039" y="30349"/>
                  </a:cubicBezTo>
                  <a:close/>
                  <a:moveTo>
                    <a:pt x="25777" y="30349"/>
                  </a:moveTo>
                  <a:cubicBezTo>
                    <a:pt x="26075" y="30349"/>
                    <a:pt x="26349" y="30599"/>
                    <a:pt x="26349" y="30909"/>
                  </a:cubicBezTo>
                  <a:cubicBezTo>
                    <a:pt x="26349" y="31206"/>
                    <a:pt x="26087" y="31480"/>
                    <a:pt x="25777" y="31480"/>
                  </a:cubicBezTo>
                  <a:cubicBezTo>
                    <a:pt x="25468" y="31480"/>
                    <a:pt x="25206" y="31230"/>
                    <a:pt x="25206" y="30909"/>
                  </a:cubicBezTo>
                  <a:cubicBezTo>
                    <a:pt x="25218" y="30599"/>
                    <a:pt x="25468" y="30349"/>
                    <a:pt x="25777" y="30349"/>
                  </a:cubicBezTo>
                  <a:close/>
                  <a:moveTo>
                    <a:pt x="29504" y="30349"/>
                  </a:moveTo>
                  <a:cubicBezTo>
                    <a:pt x="29801" y="30349"/>
                    <a:pt x="30063" y="30599"/>
                    <a:pt x="30063" y="30909"/>
                  </a:cubicBezTo>
                  <a:cubicBezTo>
                    <a:pt x="30063" y="31206"/>
                    <a:pt x="29813" y="31480"/>
                    <a:pt x="29504" y="31480"/>
                  </a:cubicBezTo>
                  <a:cubicBezTo>
                    <a:pt x="29182" y="31480"/>
                    <a:pt x="28932" y="31230"/>
                    <a:pt x="28932" y="30909"/>
                  </a:cubicBezTo>
                  <a:cubicBezTo>
                    <a:pt x="28944" y="30599"/>
                    <a:pt x="29182" y="30349"/>
                    <a:pt x="29504" y="30349"/>
                  </a:cubicBezTo>
                  <a:close/>
                  <a:moveTo>
                    <a:pt x="33230" y="30349"/>
                  </a:moveTo>
                  <a:cubicBezTo>
                    <a:pt x="33528" y="30349"/>
                    <a:pt x="33802" y="30599"/>
                    <a:pt x="33802" y="30909"/>
                  </a:cubicBezTo>
                  <a:cubicBezTo>
                    <a:pt x="33802" y="31206"/>
                    <a:pt x="33552" y="31480"/>
                    <a:pt x="33230" y="31480"/>
                  </a:cubicBezTo>
                  <a:cubicBezTo>
                    <a:pt x="32921" y="31480"/>
                    <a:pt x="32671" y="31230"/>
                    <a:pt x="32671" y="30909"/>
                  </a:cubicBezTo>
                  <a:cubicBezTo>
                    <a:pt x="32671" y="30599"/>
                    <a:pt x="32921" y="30349"/>
                    <a:pt x="33230" y="30349"/>
                  </a:cubicBezTo>
                  <a:close/>
                  <a:moveTo>
                    <a:pt x="36957" y="30349"/>
                  </a:moveTo>
                  <a:cubicBezTo>
                    <a:pt x="37255" y="30349"/>
                    <a:pt x="37517" y="30599"/>
                    <a:pt x="37517" y="30909"/>
                  </a:cubicBezTo>
                  <a:cubicBezTo>
                    <a:pt x="37517" y="31206"/>
                    <a:pt x="37267" y="31480"/>
                    <a:pt x="36957" y="31480"/>
                  </a:cubicBezTo>
                  <a:cubicBezTo>
                    <a:pt x="36648" y="31480"/>
                    <a:pt x="36386" y="31230"/>
                    <a:pt x="36386" y="30909"/>
                  </a:cubicBezTo>
                  <a:cubicBezTo>
                    <a:pt x="36409" y="30599"/>
                    <a:pt x="36648" y="30349"/>
                    <a:pt x="36957" y="30349"/>
                  </a:cubicBezTo>
                  <a:close/>
                  <a:moveTo>
                    <a:pt x="40672" y="30349"/>
                  </a:moveTo>
                  <a:cubicBezTo>
                    <a:pt x="40970" y="30349"/>
                    <a:pt x="41243" y="30599"/>
                    <a:pt x="41243" y="30909"/>
                  </a:cubicBezTo>
                  <a:cubicBezTo>
                    <a:pt x="41243" y="31206"/>
                    <a:pt x="40993" y="31480"/>
                    <a:pt x="40672" y="31480"/>
                  </a:cubicBezTo>
                  <a:cubicBezTo>
                    <a:pt x="40374" y="31480"/>
                    <a:pt x="40112" y="31230"/>
                    <a:pt x="40112" y="30909"/>
                  </a:cubicBezTo>
                  <a:cubicBezTo>
                    <a:pt x="40124" y="30599"/>
                    <a:pt x="40362" y="30349"/>
                    <a:pt x="40672" y="30349"/>
                  </a:cubicBezTo>
                  <a:close/>
                  <a:moveTo>
                    <a:pt x="44410" y="30349"/>
                  </a:moveTo>
                  <a:cubicBezTo>
                    <a:pt x="44708" y="30349"/>
                    <a:pt x="44982" y="30599"/>
                    <a:pt x="44982" y="30909"/>
                  </a:cubicBezTo>
                  <a:cubicBezTo>
                    <a:pt x="44982" y="31206"/>
                    <a:pt x="44720" y="31480"/>
                    <a:pt x="44410" y="31480"/>
                  </a:cubicBezTo>
                  <a:cubicBezTo>
                    <a:pt x="44113" y="31480"/>
                    <a:pt x="43851" y="31230"/>
                    <a:pt x="43851" y="30909"/>
                  </a:cubicBezTo>
                  <a:cubicBezTo>
                    <a:pt x="43851" y="30599"/>
                    <a:pt x="44101" y="30349"/>
                    <a:pt x="44410" y="30349"/>
                  </a:cubicBezTo>
                  <a:close/>
                  <a:moveTo>
                    <a:pt x="48137" y="30349"/>
                  </a:moveTo>
                  <a:cubicBezTo>
                    <a:pt x="48435" y="30349"/>
                    <a:pt x="48697" y="30599"/>
                    <a:pt x="48697" y="30909"/>
                  </a:cubicBezTo>
                  <a:cubicBezTo>
                    <a:pt x="48697" y="31206"/>
                    <a:pt x="48447" y="31480"/>
                    <a:pt x="48137" y="31480"/>
                  </a:cubicBezTo>
                  <a:cubicBezTo>
                    <a:pt x="47839" y="31480"/>
                    <a:pt x="47566" y="31230"/>
                    <a:pt x="47566" y="30909"/>
                  </a:cubicBezTo>
                  <a:cubicBezTo>
                    <a:pt x="47578" y="30599"/>
                    <a:pt x="47839" y="30349"/>
                    <a:pt x="48137" y="30349"/>
                  </a:cubicBezTo>
                  <a:close/>
                  <a:moveTo>
                    <a:pt x="51864" y="30349"/>
                  </a:moveTo>
                  <a:cubicBezTo>
                    <a:pt x="52161" y="30349"/>
                    <a:pt x="52435" y="30599"/>
                    <a:pt x="52435" y="30909"/>
                  </a:cubicBezTo>
                  <a:cubicBezTo>
                    <a:pt x="52435" y="31206"/>
                    <a:pt x="52185" y="31480"/>
                    <a:pt x="51864" y="31480"/>
                  </a:cubicBezTo>
                  <a:cubicBezTo>
                    <a:pt x="51566" y="31480"/>
                    <a:pt x="51304" y="31230"/>
                    <a:pt x="51304" y="30909"/>
                  </a:cubicBezTo>
                  <a:cubicBezTo>
                    <a:pt x="51304" y="30599"/>
                    <a:pt x="51554" y="30349"/>
                    <a:pt x="51864" y="30349"/>
                  </a:cubicBezTo>
                  <a:close/>
                  <a:moveTo>
                    <a:pt x="55602" y="30349"/>
                  </a:moveTo>
                  <a:cubicBezTo>
                    <a:pt x="55900" y="30349"/>
                    <a:pt x="56174" y="30599"/>
                    <a:pt x="56174" y="30909"/>
                  </a:cubicBezTo>
                  <a:cubicBezTo>
                    <a:pt x="56174" y="31206"/>
                    <a:pt x="55912" y="31480"/>
                    <a:pt x="55602" y="31480"/>
                  </a:cubicBezTo>
                  <a:cubicBezTo>
                    <a:pt x="55293" y="31480"/>
                    <a:pt x="55043" y="31230"/>
                    <a:pt x="55043" y="30909"/>
                  </a:cubicBezTo>
                  <a:cubicBezTo>
                    <a:pt x="55043" y="30599"/>
                    <a:pt x="55293" y="30349"/>
                    <a:pt x="55602" y="30349"/>
                  </a:cubicBezTo>
                  <a:close/>
                  <a:moveTo>
                    <a:pt x="59329" y="30349"/>
                  </a:moveTo>
                  <a:cubicBezTo>
                    <a:pt x="59627" y="30349"/>
                    <a:pt x="59889" y="30599"/>
                    <a:pt x="59889" y="30909"/>
                  </a:cubicBezTo>
                  <a:cubicBezTo>
                    <a:pt x="59889" y="31206"/>
                    <a:pt x="59639" y="31480"/>
                    <a:pt x="59329" y="31480"/>
                  </a:cubicBezTo>
                  <a:cubicBezTo>
                    <a:pt x="59008" y="31480"/>
                    <a:pt x="58757" y="31230"/>
                    <a:pt x="58757" y="30909"/>
                  </a:cubicBezTo>
                  <a:cubicBezTo>
                    <a:pt x="58757" y="30599"/>
                    <a:pt x="59008" y="30349"/>
                    <a:pt x="59329" y="30349"/>
                  </a:cubicBezTo>
                  <a:close/>
                  <a:moveTo>
                    <a:pt x="63056" y="30349"/>
                  </a:moveTo>
                  <a:cubicBezTo>
                    <a:pt x="63353" y="30349"/>
                    <a:pt x="63627" y="30599"/>
                    <a:pt x="63627" y="30909"/>
                  </a:cubicBezTo>
                  <a:cubicBezTo>
                    <a:pt x="63627" y="31206"/>
                    <a:pt x="63377" y="31480"/>
                    <a:pt x="63056" y="31480"/>
                  </a:cubicBezTo>
                  <a:cubicBezTo>
                    <a:pt x="62746" y="31480"/>
                    <a:pt x="62496" y="31230"/>
                    <a:pt x="62496" y="30909"/>
                  </a:cubicBezTo>
                  <a:cubicBezTo>
                    <a:pt x="62496" y="30599"/>
                    <a:pt x="62746" y="30349"/>
                    <a:pt x="63056" y="30349"/>
                  </a:cubicBezTo>
                  <a:close/>
                  <a:moveTo>
                    <a:pt x="66782" y="30349"/>
                  </a:moveTo>
                  <a:cubicBezTo>
                    <a:pt x="67080" y="30349"/>
                    <a:pt x="67342" y="30599"/>
                    <a:pt x="67342" y="30909"/>
                  </a:cubicBezTo>
                  <a:cubicBezTo>
                    <a:pt x="67342" y="31206"/>
                    <a:pt x="67092" y="31480"/>
                    <a:pt x="66782" y="31480"/>
                  </a:cubicBezTo>
                  <a:cubicBezTo>
                    <a:pt x="66473" y="31480"/>
                    <a:pt x="66211" y="31230"/>
                    <a:pt x="66211" y="30909"/>
                  </a:cubicBezTo>
                  <a:cubicBezTo>
                    <a:pt x="66235" y="30599"/>
                    <a:pt x="66473" y="30349"/>
                    <a:pt x="66782" y="30349"/>
                  </a:cubicBezTo>
                  <a:close/>
                  <a:moveTo>
                    <a:pt x="70509" y="30349"/>
                  </a:moveTo>
                  <a:cubicBezTo>
                    <a:pt x="70807" y="30349"/>
                    <a:pt x="71080" y="30599"/>
                    <a:pt x="71080" y="30909"/>
                  </a:cubicBezTo>
                  <a:cubicBezTo>
                    <a:pt x="71080" y="31206"/>
                    <a:pt x="70830" y="31480"/>
                    <a:pt x="70509" y="31480"/>
                  </a:cubicBezTo>
                  <a:cubicBezTo>
                    <a:pt x="70199" y="31480"/>
                    <a:pt x="69949" y="31230"/>
                    <a:pt x="69949" y="30909"/>
                  </a:cubicBezTo>
                  <a:cubicBezTo>
                    <a:pt x="69949" y="30599"/>
                    <a:pt x="70199" y="30349"/>
                    <a:pt x="70509" y="30349"/>
                  </a:cubicBezTo>
                  <a:close/>
                  <a:moveTo>
                    <a:pt x="74236" y="30349"/>
                  </a:moveTo>
                  <a:cubicBezTo>
                    <a:pt x="74533" y="30349"/>
                    <a:pt x="74795" y="30599"/>
                    <a:pt x="74795" y="30909"/>
                  </a:cubicBezTo>
                  <a:cubicBezTo>
                    <a:pt x="74795" y="31206"/>
                    <a:pt x="74545" y="31480"/>
                    <a:pt x="74236" y="31480"/>
                  </a:cubicBezTo>
                  <a:cubicBezTo>
                    <a:pt x="73938" y="31480"/>
                    <a:pt x="73676" y="31230"/>
                    <a:pt x="73676" y="30909"/>
                  </a:cubicBezTo>
                  <a:cubicBezTo>
                    <a:pt x="73676" y="30599"/>
                    <a:pt x="73926" y="30349"/>
                    <a:pt x="74236" y="30349"/>
                  </a:cubicBezTo>
                  <a:close/>
                  <a:moveTo>
                    <a:pt x="77855" y="30349"/>
                  </a:moveTo>
                  <a:cubicBezTo>
                    <a:pt x="78153" y="30349"/>
                    <a:pt x="78415" y="30599"/>
                    <a:pt x="78415" y="30909"/>
                  </a:cubicBezTo>
                  <a:cubicBezTo>
                    <a:pt x="78415" y="31206"/>
                    <a:pt x="78165" y="31480"/>
                    <a:pt x="77855" y="31480"/>
                  </a:cubicBezTo>
                  <a:cubicBezTo>
                    <a:pt x="77546" y="31480"/>
                    <a:pt x="77284" y="31230"/>
                    <a:pt x="77284" y="30909"/>
                  </a:cubicBezTo>
                  <a:cubicBezTo>
                    <a:pt x="77284" y="30599"/>
                    <a:pt x="77546" y="30349"/>
                    <a:pt x="77855" y="30349"/>
                  </a:cubicBezTo>
                  <a:close/>
                  <a:moveTo>
                    <a:pt x="81570" y="30349"/>
                  </a:moveTo>
                  <a:cubicBezTo>
                    <a:pt x="81868" y="30349"/>
                    <a:pt x="82141" y="30599"/>
                    <a:pt x="82141" y="30909"/>
                  </a:cubicBezTo>
                  <a:cubicBezTo>
                    <a:pt x="82141" y="31206"/>
                    <a:pt x="81879" y="31480"/>
                    <a:pt x="81570" y="31480"/>
                  </a:cubicBezTo>
                  <a:cubicBezTo>
                    <a:pt x="81260" y="31480"/>
                    <a:pt x="81010" y="31230"/>
                    <a:pt x="81010" y="30909"/>
                  </a:cubicBezTo>
                  <a:cubicBezTo>
                    <a:pt x="81022" y="30599"/>
                    <a:pt x="81260" y="30349"/>
                    <a:pt x="81570" y="30349"/>
                  </a:cubicBezTo>
                  <a:close/>
                  <a:moveTo>
                    <a:pt x="85308" y="30349"/>
                  </a:moveTo>
                  <a:cubicBezTo>
                    <a:pt x="85606" y="30349"/>
                    <a:pt x="85880" y="30599"/>
                    <a:pt x="85880" y="30909"/>
                  </a:cubicBezTo>
                  <a:cubicBezTo>
                    <a:pt x="85880" y="31206"/>
                    <a:pt x="85618" y="31480"/>
                    <a:pt x="85308" y="31480"/>
                  </a:cubicBezTo>
                  <a:cubicBezTo>
                    <a:pt x="84999" y="31480"/>
                    <a:pt x="84749" y="31230"/>
                    <a:pt x="84749" y="30909"/>
                  </a:cubicBezTo>
                  <a:cubicBezTo>
                    <a:pt x="84749" y="30599"/>
                    <a:pt x="84999" y="30349"/>
                    <a:pt x="85308" y="30349"/>
                  </a:cubicBezTo>
                  <a:close/>
                  <a:moveTo>
                    <a:pt x="89035" y="30349"/>
                  </a:moveTo>
                  <a:cubicBezTo>
                    <a:pt x="89333" y="30349"/>
                    <a:pt x="89595" y="30599"/>
                    <a:pt x="89595" y="30909"/>
                  </a:cubicBezTo>
                  <a:cubicBezTo>
                    <a:pt x="89595" y="31206"/>
                    <a:pt x="89345" y="31480"/>
                    <a:pt x="89035" y="31480"/>
                  </a:cubicBezTo>
                  <a:cubicBezTo>
                    <a:pt x="88714" y="31480"/>
                    <a:pt x="88464" y="31230"/>
                    <a:pt x="88464" y="30909"/>
                  </a:cubicBezTo>
                  <a:cubicBezTo>
                    <a:pt x="88475" y="30599"/>
                    <a:pt x="88714" y="30349"/>
                    <a:pt x="89035" y="30349"/>
                  </a:cubicBezTo>
                  <a:close/>
                  <a:moveTo>
                    <a:pt x="92762" y="30349"/>
                  </a:moveTo>
                  <a:cubicBezTo>
                    <a:pt x="93059" y="30349"/>
                    <a:pt x="93333" y="30599"/>
                    <a:pt x="93333" y="30909"/>
                  </a:cubicBezTo>
                  <a:cubicBezTo>
                    <a:pt x="93333" y="31206"/>
                    <a:pt x="93071" y="31480"/>
                    <a:pt x="92762" y="31480"/>
                  </a:cubicBezTo>
                  <a:cubicBezTo>
                    <a:pt x="92452" y="31480"/>
                    <a:pt x="92202" y="31230"/>
                    <a:pt x="92202" y="30909"/>
                  </a:cubicBezTo>
                  <a:cubicBezTo>
                    <a:pt x="92202" y="30599"/>
                    <a:pt x="92452" y="30349"/>
                    <a:pt x="92762" y="30349"/>
                  </a:cubicBezTo>
                  <a:close/>
                  <a:moveTo>
                    <a:pt x="96488" y="30349"/>
                  </a:moveTo>
                  <a:cubicBezTo>
                    <a:pt x="96786" y="30349"/>
                    <a:pt x="97048" y="30599"/>
                    <a:pt x="97048" y="30909"/>
                  </a:cubicBezTo>
                  <a:cubicBezTo>
                    <a:pt x="97048" y="31206"/>
                    <a:pt x="96798" y="31480"/>
                    <a:pt x="96488" y="31480"/>
                  </a:cubicBezTo>
                  <a:cubicBezTo>
                    <a:pt x="96191" y="31480"/>
                    <a:pt x="95917" y="31230"/>
                    <a:pt x="95917" y="30909"/>
                  </a:cubicBezTo>
                  <a:cubicBezTo>
                    <a:pt x="95917" y="30599"/>
                    <a:pt x="96179" y="30349"/>
                    <a:pt x="96488" y="30349"/>
                  </a:cubicBezTo>
                  <a:close/>
                  <a:moveTo>
                    <a:pt x="100203" y="30349"/>
                  </a:moveTo>
                  <a:cubicBezTo>
                    <a:pt x="100501" y="30349"/>
                    <a:pt x="100775" y="30599"/>
                    <a:pt x="100775" y="30909"/>
                  </a:cubicBezTo>
                  <a:cubicBezTo>
                    <a:pt x="100775" y="31206"/>
                    <a:pt x="100513" y="31480"/>
                    <a:pt x="100203" y="31480"/>
                  </a:cubicBezTo>
                  <a:cubicBezTo>
                    <a:pt x="99905" y="31480"/>
                    <a:pt x="99644" y="31230"/>
                    <a:pt x="99644" y="30909"/>
                  </a:cubicBezTo>
                  <a:cubicBezTo>
                    <a:pt x="99655" y="30599"/>
                    <a:pt x="99894" y="30349"/>
                    <a:pt x="100203" y="30349"/>
                  </a:cubicBezTo>
                  <a:close/>
                  <a:moveTo>
                    <a:pt x="103942" y="30349"/>
                  </a:moveTo>
                  <a:cubicBezTo>
                    <a:pt x="104239" y="30349"/>
                    <a:pt x="104513" y="30599"/>
                    <a:pt x="104513" y="30909"/>
                  </a:cubicBezTo>
                  <a:cubicBezTo>
                    <a:pt x="104513" y="31206"/>
                    <a:pt x="104251" y="31480"/>
                    <a:pt x="103942" y="31480"/>
                  </a:cubicBezTo>
                  <a:cubicBezTo>
                    <a:pt x="103644" y="31480"/>
                    <a:pt x="103382" y="31230"/>
                    <a:pt x="103382" y="30909"/>
                  </a:cubicBezTo>
                  <a:cubicBezTo>
                    <a:pt x="103382" y="30599"/>
                    <a:pt x="103632" y="30349"/>
                    <a:pt x="103942" y="30349"/>
                  </a:cubicBezTo>
                  <a:close/>
                  <a:moveTo>
                    <a:pt x="107668" y="30349"/>
                  </a:moveTo>
                  <a:cubicBezTo>
                    <a:pt x="107966" y="30349"/>
                    <a:pt x="108228" y="30599"/>
                    <a:pt x="108228" y="30909"/>
                  </a:cubicBezTo>
                  <a:cubicBezTo>
                    <a:pt x="108228" y="31206"/>
                    <a:pt x="107978" y="31480"/>
                    <a:pt x="107668" y="31480"/>
                  </a:cubicBezTo>
                  <a:cubicBezTo>
                    <a:pt x="107371" y="31480"/>
                    <a:pt x="107097" y="31230"/>
                    <a:pt x="107097" y="30909"/>
                  </a:cubicBezTo>
                  <a:cubicBezTo>
                    <a:pt x="107109" y="30599"/>
                    <a:pt x="107347" y="30349"/>
                    <a:pt x="107668" y="30349"/>
                  </a:cubicBezTo>
                  <a:close/>
                  <a:moveTo>
                    <a:pt x="111395" y="30349"/>
                  </a:moveTo>
                  <a:cubicBezTo>
                    <a:pt x="111693" y="30349"/>
                    <a:pt x="111967" y="30599"/>
                    <a:pt x="111967" y="30909"/>
                  </a:cubicBezTo>
                  <a:cubicBezTo>
                    <a:pt x="111967" y="31206"/>
                    <a:pt x="111705" y="31480"/>
                    <a:pt x="111395" y="31480"/>
                  </a:cubicBezTo>
                  <a:cubicBezTo>
                    <a:pt x="111085" y="31480"/>
                    <a:pt x="110835" y="31230"/>
                    <a:pt x="110835" y="30909"/>
                  </a:cubicBezTo>
                  <a:cubicBezTo>
                    <a:pt x="110835" y="30599"/>
                    <a:pt x="111085" y="30349"/>
                    <a:pt x="111395" y="30349"/>
                  </a:cubicBezTo>
                  <a:close/>
                  <a:moveTo>
                    <a:pt x="115122" y="30349"/>
                  </a:moveTo>
                  <a:cubicBezTo>
                    <a:pt x="115419" y="30349"/>
                    <a:pt x="115681" y="30599"/>
                    <a:pt x="115681" y="30909"/>
                  </a:cubicBezTo>
                  <a:cubicBezTo>
                    <a:pt x="115681" y="31206"/>
                    <a:pt x="115431" y="31480"/>
                    <a:pt x="115122" y="31480"/>
                  </a:cubicBezTo>
                  <a:cubicBezTo>
                    <a:pt x="114812" y="31480"/>
                    <a:pt x="114550" y="31230"/>
                    <a:pt x="114550" y="30909"/>
                  </a:cubicBezTo>
                  <a:cubicBezTo>
                    <a:pt x="114574" y="30599"/>
                    <a:pt x="114812" y="30349"/>
                    <a:pt x="115122" y="30349"/>
                  </a:cubicBezTo>
                  <a:close/>
                  <a:moveTo>
                    <a:pt x="118860" y="30349"/>
                  </a:moveTo>
                  <a:cubicBezTo>
                    <a:pt x="119158" y="30349"/>
                    <a:pt x="119420" y="30599"/>
                    <a:pt x="119420" y="30909"/>
                  </a:cubicBezTo>
                  <a:cubicBezTo>
                    <a:pt x="119420" y="31206"/>
                    <a:pt x="119170" y="31480"/>
                    <a:pt x="118860" y="31480"/>
                  </a:cubicBezTo>
                  <a:cubicBezTo>
                    <a:pt x="118539" y="31480"/>
                    <a:pt x="118289" y="31230"/>
                    <a:pt x="118289" y="30909"/>
                  </a:cubicBezTo>
                  <a:cubicBezTo>
                    <a:pt x="118289" y="30599"/>
                    <a:pt x="118539" y="30349"/>
                    <a:pt x="118860" y="30349"/>
                  </a:cubicBezTo>
                  <a:close/>
                  <a:moveTo>
                    <a:pt x="122575" y="30349"/>
                  </a:moveTo>
                  <a:cubicBezTo>
                    <a:pt x="122873" y="30349"/>
                    <a:pt x="123146" y="30599"/>
                    <a:pt x="123146" y="30909"/>
                  </a:cubicBezTo>
                  <a:cubicBezTo>
                    <a:pt x="123146" y="31206"/>
                    <a:pt x="122885" y="31480"/>
                    <a:pt x="122575" y="31480"/>
                  </a:cubicBezTo>
                  <a:cubicBezTo>
                    <a:pt x="122265" y="31480"/>
                    <a:pt x="122015" y="31230"/>
                    <a:pt x="122015" y="30909"/>
                  </a:cubicBezTo>
                  <a:cubicBezTo>
                    <a:pt x="122027" y="30599"/>
                    <a:pt x="122277" y="30349"/>
                    <a:pt x="122575" y="30349"/>
                  </a:cubicBezTo>
                  <a:close/>
                  <a:moveTo>
                    <a:pt x="126314" y="30349"/>
                  </a:moveTo>
                  <a:cubicBezTo>
                    <a:pt x="126611" y="30349"/>
                    <a:pt x="126873" y="30599"/>
                    <a:pt x="126873" y="30909"/>
                  </a:cubicBezTo>
                  <a:cubicBezTo>
                    <a:pt x="126873" y="31206"/>
                    <a:pt x="126623" y="31480"/>
                    <a:pt x="126314" y="31480"/>
                  </a:cubicBezTo>
                  <a:cubicBezTo>
                    <a:pt x="126004" y="31480"/>
                    <a:pt x="125742" y="31230"/>
                    <a:pt x="125742" y="30909"/>
                  </a:cubicBezTo>
                  <a:cubicBezTo>
                    <a:pt x="125742" y="30599"/>
                    <a:pt x="126004" y="30349"/>
                    <a:pt x="126314" y="30349"/>
                  </a:cubicBezTo>
                  <a:close/>
                  <a:moveTo>
                    <a:pt x="130028" y="30349"/>
                  </a:moveTo>
                  <a:cubicBezTo>
                    <a:pt x="130326" y="30349"/>
                    <a:pt x="130600" y="30599"/>
                    <a:pt x="130600" y="30909"/>
                  </a:cubicBezTo>
                  <a:cubicBezTo>
                    <a:pt x="130600" y="31206"/>
                    <a:pt x="130350" y="31480"/>
                    <a:pt x="130028" y="31480"/>
                  </a:cubicBezTo>
                  <a:cubicBezTo>
                    <a:pt x="129731" y="31480"/>
                    <a:pt x="129469" y="31230"/>
                    <a:pt x="129469" y="30909"/>
                  </a:cubicBezTo>
                  <a:cubicBezTo>
                    <a:pt x="129469" y="30599"/>
                    <a:pt x="129719" y="30349"/>
                    <a:pt x="130028" y="30349"/>
                  </a:cubicBezTo>
                  <a:close/>
                  <a:moveTo>
                    <a:pt x="133767" y="30349"/>
                  </a:moveTo>
                  <a:cubicBezTo>
                    <a:pt x="134065" y="30349"/>
                    <a:pt x="134326" y="30599"/>
                    <a:pt x="134326" y="30909"/>
                  </a:cubicBezTo>
                  <a:cubicBezTo>
                    <a:pt x="134326" y="31206"/>
                    <a:pt x="134076" y="31480"/>
                    <a:pt x="133767" y="31480"/>
                  </a:cubicBezTo>
                  <a:cubicBezTo>
                    <a:pt x="133469" y="31480"/>
                    <a:pt x="133207" y="31230"/>
                    <a:pt x="133207" y="30909"/>
                  </a:cubicBezTo>
                  <a:cubicBezTo>
                    <a:pt x="133207" y="30599"/>
                    <a:pt x="133457" y="30349"/>
                    <a:pt x="133767" y="30349"/>
                  </a:cubicBezTo>
                  <a:close/>
                  <a:moveTo>
                    <a:pt x="137494" y="30349"/>
                  </a:moveTo>
                  <a:cubicBezTo>
                    <a:pt x="137791" y="30349"/>
                    <a:pt x="138053" y="30599"/>
                    <a:pt x="138053" y="30909"/>
                  </a:cubicBezTo>
                  <a:cubicBezTo>
                    <a:pt x="138053" y="31206"/>
                    <a:pt x="137803" y="31480"/>
                    <a:pt x="137494" y="31480"/>
                  </a:cubicBezTo>
                  <a:cubicBezTo>
                    <a:pt x="137196" y="31480"/>
                    <a:pt x="136922" y="31230"/>
                    <a:pt x="136922" y="30909"/>
                  </a:cubicBezTo>
                  <a:cubicBezTo>
                    <a:pt x="136934" y="30599"/>
                    <a:pt x="137172" y="30349"/>
                    <a:pt x="137494" y="30349"/>
                  </a:cubicBezTo>
                  <a:close/>
                  <a:moveTo>
                    <a:pt x="141220" y="30349"/>
                  </a:moveTo>
                  <a:cubicBezTo>
                    <a:pt x="141518" y="30349"/>
                    <a:pt x="141792" y="30599"/>
                    <a:pt x="141792" y="30909"/>
                  </a:cubicBezTo>
                  <a:cubicBezTo>
                    <a:pt x="141792" y="31206"/>
                    <a:pt x="141530" y="31480"/>
                    <a:pt x="141220" y="31480"/>
                  </a:cubicBezTo>
                  <a:cubicBezTo>
                    <a:pt x="140911" y="31480"/>
                    <a:pt x="140661" y="31230"/>
                    <a:pt x="140661" y="30909"/>
                  </a:cubicBezTo>
                  <a:cubicBezTo>
                    <a:pt x="140661" y="30599"/>
                    <a:pt x="140911" y="30349"/>
                    <a:pt x="141220" y="30349"/>
                  </a:cubicBezTo>
                  <a:close/>
                  <a:moveTo>
                    <a:pt x="1548" y="32206"/>
                  </a:moveTo>
                  <a:cubicBezTo>
                    <a:pt x="1846" y="32206"/>
                    <a:pt x="2119" y="32456"/>
                    <a:pt x="2119" y="32778"/>
                  </a:cubicBezTo>
                  <a:cubicBezTo>
                    <a:pt x="2119" y="33087"/>
                    <a:pt x="1858" y="33338"/>
                    <a:pt x="1548" y="33338"/>
                  </a:cubicBezTo>
                  <a:cubicBezTo>
                    <a:pt x="1238" y="33338"/>
                    <a:pt x="988" y="33087"/>
                    <a:pt x="988" y="32778"/>
                  </a:cubicBezTo>
                  <a:cubicBezTo>
                    <a:pt x="988" y="32456"/>
                    <a:pt x="1238" y="32206"/>
                    <a:pt x="1548" y="32206"/>
                  </a:cubicBezTo>
                  <a:close/>
                  <a:moveTo>
                    <a:pt x="5287" y="32206"/>
                  </a:moveTo>
                  <a:cubicBezTo>
                    <a:pt x="5596" y="32206"/>
                    <a:pt x="5846" y="32456"/>
                    <a:pt x="5846" y="32778"/>
                  </a:cubicBezTo>
                  <a:cubicBezTo>
                    <a:pt x="5846" y="33087"/>
                    <a:pt x="5596" y="33338"/>
                    <a:pt x="5287" y="33338"/>
                  </a:cubicBezTo>
                  <a:cubicBezTo>
                    <a:pt x="4977" y="33338"/>
                    <a:pt x="4715" y="33087"/>
                    <a:pt x="4715" y="32778"/>
                  </a:cubicBezTo>
                  <a:cubicBezTo>
                    <a:pt x="4715" y="32456"/>
                    <a:pt x="4977" y="32206"/>
                    <a:pt x="5287" y="32206"/>
                  </a:cubicBezTo>
                  <a:close/>
                  <a:moveTo>
                    <a:pt x="9001" y="32206"/>
                  </a:moveTo>
                  <a:cubicBezTo>
                    <a:pt x="9299" y="32206"/>
                    <a:pt x="9573" y="32456"/>
                    <a:pt x="9573" y="32778"/>
                  </a:cubicBezTo>
                  <a:cubicBezTo>
                    <a:pt x="9573" y="33087"/>
                    <a:pt x="9323" y="33338"/>
                    <a:pt x="9001" y="33338"/>
                  </a:cubicBezTo>
                  <a:cubicBezTo>
                    <a:pt x="8704" y="33338"/>
                    <a:pt x="8442" y="33087"/>
                    <a:pt x="8442" y="32778"/>
                  </a:cubicBezTo>
                  <a:cubicBezTo>
                    <a:pt x="8442" y="32456"/>
                    <a:pt x="8692" y="32206"/>
                    <a:pt x="9001" y="32206"/>
                  </a:cubicBezTo>
                  <a:close/>
                  <a:moveTo>
                    <a:pt x="12728" y="32206"/>
                  </a:moveTo>
                  <a:cubicBezTo>
                    <a:pt x="13037" y="32206"/>
                    <a:pt x="13288" y="32456"/>
                    <a:pt x="13288" y="32778"/>
                  </a:cubicBezTo>
                  <a:cubicBezTo>
                    <a:pt x="13288" y="33087"/>
                    <a:pt x="13037" y="33338"/>
                    <a:pt x="12728" y="33338"/>
                  </a:cubicBezTo>
                  <a:cubicBezTo>
                    <a:pt x="12418" y="33338"/>
                    <a:pt x="12156" y="33087"/>
                    <a:pt x="12156" y="32778"/>
                  </a:cubicBezTo>
                  <a:cubicBezTo>
                    <a:pt x="12156" y="32456"/>
                    <a:pt x="12418" y="32206"/>
                    <a:pt x="12728" y="32206"/>
                  </a:cubicBezTo>
                  <a:close/>
                  <a:moveTo>
                    <a:pt x="16466" y="32206"/>
                  </a:moveTo>
                  <a:cubicBezTo>
                    <a:pt x="16764" y="32206"/>
                    <a:pt x="17026" y="32456"/>
                    <a:pt x="17026" y="32778"/>
                  </a:cubicBezTo>
                  <a:cubicBezTo>
                    <a:pt x="17026" y="33087"/>
                    <a:pt x="16776" y="33338"/>
                    <a:pt x="16466" y="33338"/>
                  </a:cubicBezTo>
                  <a:cubicBezTo>
                    <a:pt x="16169" y="33338"/>
                    <a:pt x="15895" y="33087"/>
                    <a:pt x="15895" y="32778"/>
                  </a:cubicBezTo>
                  <a:cubicBezTo>
                    <a:pt x="15895" y="32456"/>
                    <a:pt x="16145" y="32206"/>
                    <a:pt x="16466" y="32206"/>
                  </a:cubicBezTo>
                  <a:close/>
                  <a:moveTo>
                    <a:pt x="20181" y="32206"/>
                  </a:moveTo>
                  <a:cubicBezTo>
                    <a:pt x="20491" y="32206"/>
                    <a:pt x="20753" y="32456"/>
                    <a:pt x="20753" y="32778"/>
                  </a:cubicBezTo>
                  <a:cubicBezTo>
                    <a:pt x="20753" y="33087"/>
                    <a:pt x="20491" y="33338"/>
                    <a:pt x="20181" y="33338"/>
                  </a:cubicBezTo>
                  <a:cubicBezTo>
                    <a:pt x="19872" y="33338"/>
                    <a:pt x="19622" y="33087"/>
                    <a:pt x="19622" y="32778"/>
                  </a:cubicBezTo>
                  <a:cubicBezTo>
                    <a:pt x="19622" y="32456"/>
                    <a:pt x="19872" y="32206"/>
                    <a:pt x="20181" y="32206"/>
                  </a:cubicBezTo>
                  <a:close/>
                  <a:moveTo>
                    <a:pt x="23920" y="32206"/>
                  </a:moveTo>
                  <a:cubicBezTo>
                    <a:pt x="24217" y="32206"/>
                    <a:pt x="24479" y="32456"/>
                    <a:pt x="24479" y="32778"/>
                  </a:cubicBezTo>
                  <a:cubicBezTo>
                    <a:pt x="24479" y="33087"/>
                    <a:pt x="24229" y="33338"/>
                    <a:pt x="23920" y="33338"/>
                  </a:cubicBezTo>
                  <a:cubicBezTo>
                    <a:pt x="23610" y="33338"/>
                    <a:pt x="23348" y="33087"/>
                    <a:pt x="23348" y="32778"/>
                  </a:cubicBezTo>
                  <a:cubicBezTo>
                    <a:pt x="23348" y="32456"/>
                    <a:pt x="23610" y="32206"/>
                    <a:pt x="23920" y="32206"/>
                  </a:cubicBezTo>
                  <a:close/>
                  <a:moveTo>
                    <a:pt x="27635" y="32206"/>
                  </a:moveTo>
                  <a:cubicBezTo>
                    <a:pt x="27956" y="32206"/>
                    <a:pt x="28206" y="32456"/>
                    <a:pt x="28206" y="32778"/>
                  </a:cubicBezTo>
                  <a:cubicBezTo>
                    <a:pt x="28206" y="33087"/>
                    <a:pt x="27956" y="33338"/>
                    <a:pt x="27635" y="33338"/>
                  </a:cubicBezTo>
                  <a:cubicBezTo>
                    <a:pt x="27325" y="33338"/>
                    <a:pt x="27075" y="33087"/>
                    <a:pt x="27075" y="32778"/>
                  </a:cubicBezTo>
                  <a:cubicBezTo>
                    <a:pt x="27075" y="32456"/>
                    <a:pt x="27325" y="32206"/>
                    <a:pt x="27635" y="32206"/>
                  </a:cubicBezTo>
                  <a:close/>
                  <a:moveTo>
                    <a:pt x="31373" y="32206"/>
                  </a:moveTo>
                  <a:cubicBezTo>
                    <a:pt x="31671" y="32206"/>
                    <a:pt x="31945" y="32456"/>
                    <a:pt x="31945" y="32778"/>
                  </a:cubicBezTo>
                  <a:cubicBezTo>
                    <a:pt x="31945" y="33087"/>
                    <a:pt x="31683" y="33338"/>
                    <a:pt x="31373" y="33338"/>
                  </a:cubicBezTo>
                  <a:cubicBezTo>
                    <a:pt x="31064" y="33338"/>
                    <a:pt x="30814" y="33087"/>
                    <a:pt x="30814" y="32778"/>
                  </a:cubicBezTo>
                  <a:cubicBezTo>
                    <a:pt x="30814" y="32456"/>
                    <a:pt x="31064" y="32206"/>
                    <a:pt x="31373" y="32206"/>
                  </a:cubicBezTo>
                  <a:close/>
                  <a:moveTo>
                    <a:pt x="35100" y="32206"/>
                  </a:moveTo>
                  <a:cubicBezTo>
                    <a:pt x="35409" y="32206"/>
                    <a:pt x="35659" y="32456"/>
                    <a:pt x="35659" y="32778"/>
                  </a:cubicBezTo>
                  <a:cubicBezTo>
                    <a:pt x="35659" y="33087"/>
                    <a:pt x="35409" y="33338"/>
                    <a:pt x="35100" y="33338"/>
                  </a:cubicBezTo>
                  <a:cubicBezTo>
                    <a:pt x="34778" y="33338"/>
                    <a:pt x="34528" y="33087"/>
                    <a:pt x="34528" y="32778"/>
                  </a:cubicBezTo>
                  <a:cubicBezTo>
                    <a:pt x="34528" y="32456"/>
                    <a:pt x="34778" y="32206"/>
                    <a:pt x="35100" y="32206"/>
                  </a:cubicBezTo>
                  <a:close/>
                  <a:moveTo>
                    <a:pt x="38815" y="32206"/>
                  </a:moveTo>
                  <a:cubicBezTo>
                    <a:pt x="39112" y="32206"/>
                    <a:pt x="39386" y="32456"/>
                    <a:pt x="39386" y="32778"/>
                  </a:cubicBezTo>
                  <a:cubicBezTo>
                    <a:pt x="39386" y="33087"/>
                    <a:pt x="39124" y="33338"/>
                    <a:pt x="38815" y="33338"/>
                  </a:cubicBezTo>
                  <a:cubicBezTo>
                    <a:pt x="38517" y="33338"/>
                    <a:pt x="38255" y="33087"/>
                    <a:pt x="38255" y="32778"/>
                  </a:cubicBezTo>
                  <a:cubicBezTo>
                    <a:pt x="38255" y="32456"/>
                    <a:pt x="38505" y="32206"/>
                    <a:pt x="38815" y="32206"/>
                  </a:cubicBezTo>
                  <a:close/>
                  <a:moveTo>
                    <a:pt x="42553" y="32206"/>
                  </a:moveTo>
                  <a:cubicBezTo>
                    <a:pt x="42863" y="32206"/>
                    <a:pt x="43113" y="32456"/>
                    <a:pt x="43113" y="32778"/>
                  </a:cubicBezTo>
                  <a:cubicBezTo>
                    <a:pt x="43113" y="33087"/>
                    <a:pt x="42863" y="33338"/>
                    <a:pt x="42553" y="33338"/>
                  </a:cubicBezTo>
                  <a:cubicBezTo>
                    <a:pt x="42232" y="33338"/>
                    <a:pt x="41982" y="33087"/>
                    <a:pt x="41982" y="32778"/>
                  </a:cubicBezTo>
                  <a:cubicBezTo>
                    <a:pt x="41982" y="32456"/>
                    <a:pt x="42244" y="32206"/>
                    <a:pt x="42553" y="32206"/>
                  </a:cubicBezTo>
                  <a:close/>
                  <a:moveTo>
                    <a:pt x="46268" y="32206"/>
                  </a:moveTo>
                  <a:cubicBezTo>
                    <a:pt x="46565" y="32206"/>
                    <a:pt x="46839" y="32456"/>
                    <a:pt x="46839" y="32778"/>
                  </a:cubicBezTo>
                  <a:cubicBezTo>
                    <a:pt x="46839" y="33087"/>
                    <a:pt x="46589" y="33338"/>
                    <a:pt x="46268" y="33338"/>
                  </a:cubicBezTo>
                  <a:cubicBezTo>
                    <a:pt x="45970" y="33338"/>
                    <a:pt x="45708" y="33087"/>
                    <a:pt x="45708" y="32778"/>
                  </a:cubicBezTo>
                  <a:cubicBezTo>
                    <a:pt x="45708" y="32456"/>
                    <a:pt x="45958" y="32206"/>
                    <a:pt x="46268" y="32206"/>
                  </a:cubicBezTo>
                  <a:close/>
                  <a:moveTo>
                    <a:pt x="50006" y="32206"/>
                  </a:moveTo>
                  <a:cubicBezTo>
                    <a:pt x="50316" y="32206"/>
                    <a:pt x="50578" y="32456"/>
                    <a:pt x="50578" y="32778"/>
                  </a:cubicBezTo>
                  <a:cubicBezTo>
                    <a:pt x="50578" y="33087"/>
                    <a:pt x="50316" y="33338"/>
                    <a:pt x="50006" y="33338"/>
                  </a:cubicBezTo>
                  <a:cubicBezTo>
                    <a:pt x="49697" y="33338"/>
                    <a:pt x="49447" y="33087"/>
                    <a:pt x="49447" y="32778"/>
                  </a:cubicBezTo>
                  <a:cubicBezTo>
                    <a:pt x="49447" y="32456"/>
                    <a:pt x="49697" y="32206"/>
                    <a:pt x="50006" y="32206"/>
                  </a:cubicBezTo>
                  <a:close/>
                  <a:moveTo>
                    <a:pt x="53733" y="32206"/>
                  </a:moveTo>
                  <a:cubicBezTo>
                    <a:pt x="54031" y="32206"/>
                    <a:pt x="54293" y="32456"/>
                    <a:pt x="54293" y="32778"/>
                  </a:cubicBezTo>
                  <a:cubicBezTo>
                    <a:pt x="54293" y="33087"/>
                    <a:pt x="54043" y="33338"/>
                    <a:pt x="53733" y="33338"/>
                  </a:cubicBezTo>
                  <a:cubicBezTo>
                    <a:pt x="53412" y="33338"/>
                    <a:pt x="53162" y="33087"/>
                    <a:pt x="53162" y="32778"/>
                  </a:cubicBezTo>
                  <a:cubicBezTo>
                    <a:pt x="53162" y="32456"/>
                    <a:pt x="53412" y="32206"/>
                    <a:pt x="53733" y="32206"/>
                  </a:cubicBezTo>
                  <a:close/>
                  <a:moveTo>
                    <a:pt x="57460" y="32206"/>
                  </a:moveTo>
                  <a:cubicBezTo>
                    <a:pt x="57781" y="32206"/>
                    <a:pt x="58031" y="32456"/>
                    <a:pt x="58031" y="32778"/>
                  </a:cubicBezTo>
                  <a:cubicBezTo>
                    <a:pt x="58031" y="33087"/>
                    <a:pt x="57781" y="33338"/>
                    <a:pt x="57460" y="33338"/>
                  </a:cubicBezTo>
                  <a:cubicBezTo>
                    <a:pt x="57150" y="33338"/>
                    <a:pt x="56900" y="33087"/>
                    <a:pt x="56900" y="32778"/>
                  </a:cubicBezTo>
                  <a:cubicBezTo>
                    <a:pt x="56900" y="32456"/>
                    <a:pt x="57150" y="32206"/>
                    <a:pt x="57460" y="32206"/>
                  </a:cubicBezTo>
                  <a:close/>
                  <a:moveTo>
                    <a:pt x="61186" y="32206"/>
                  </a:moveTo>
                  <a:cubicBezTo>
                    <a:pt x="61484" y="32206"/>
                    <a:pt x="61746" y="32456"/>
                    <a:pt x="61746" y="32778"/>
                  </a:cubicBezTo>
                  <a:cubicBezTo>
                    <a:pt x="61746" y="33087"/>
                    <a:pt x="61496" y="33338"/>
                    <a:pt x="61186" y="33338"/>
                  </a:cubicBezTo>
                  <a:cubicBezTo>
                    <a:pt x="60877" y="33338"/>
                    <a:pt x="60615" y="33087"/>
                    <a:pt x="60615" y="32778"/>
                  </a:cubicBezTo>
                  <a:cubicBezTo>
                    <a:pt x="60615" y="32456"/>
                    <a:pt x="60877" y="32206"/>
                    <a:pt x="61186" y="32206"/>
                  </a:cubicBezTo>
                  <a:close/>
                  <a:moveTo>
                    <a:pt x="64925" y="32206"/>
                  </a:moveTo>
                  <a:cubicBezTo>
                    <a:pt x="65234" y="32206"/>
                    <a:pt x="65485" y="32456"/>
                    <a:pt x="65485" y="32778"/>
                  </a:cubicBezTo>
                  <a:cubicBezTo>
                    <a:pt x="65485" y="33087"/>
                    <a:pt x="65234" y="33338"/>
                    <a:pt x="64925" y="33338"/>
                  </a:cubicBezTo>
                  <a:cubicBezTo>
                    <a:pt x="64603" y="33338"/>
                    <a:pt x="64353" y="33087"/>
                    <a:pt x="64353" y="32778"/>
                  </a:cubicBezTo>
                  <a:cubicBezTo>
                    <a:pt x="64353" y="32456"/>
                    <a:pt x="64603" y="32206"/>
                    <a:pt x="64925" y="32206"/>
                  </a:cubicBezTo>
                  <a:close/>
                  <a:moveTo>
                    <a:pt x="68640" y="32206"/>
                  </a:moveTo>
                  <a:cubicBezTo>
                    <a:pt x="68937" y="32206"/>
                    <a:pt x="69211" y="32456"/>
                    <a:pt x="69211" y="32778"/>
                  </a:cubicBezTo>
                  <a:cubicBezTo>
                    <a:pt x="69211" y="33087"/>
                    <a:pt x="68949" y="33338"/>
                    <a:pt x="68640" y="33338"/>
                  </a:cubicBezTo>
                  <a:cubicBezTo>
                    <a:pt x="68330" y="33338"/>
                    <a:pt x="68080" y="33087"/>
                    <a:pt x="68080" y="32778"/>
                  </a:cubicBezTo>
                  <a:cubicBezTo>
                    <a:pt x="68092" y="32456"/>
                    <a:pt x="68330" y="32206"/>
                    <a:pt x="68640" y="32206"/>
                  </a:cubicBezTo>
                  <a:close/>
                  <a:moveTo>
                    <a:pt x="72366" y="32206"/>
                  </a:moveTo>
                  <a:cubicBezTo>
                    <a:pt x="72676" y="32206"/>
                    <a:pt x="72926" y="32456"/>
                    <a:pt x="72926" y="32778"/>
                  </a:cubicBezTo>
                  <a:cubicBezTo>
                    <a:pt x="72926" y="33087"/>
                    <a:pt x="72676" y="33338"/>
                    <a:pt x="72366" y="33338"/>
                  </a:cubicBezTo>
                  <a:cubicBezTo>
                    <a:pt x="72045" y="33338"/>
                    <a:pt x="71795" y="33087"/>
                    <a:pt x="71795" y="32778"/>
                  </a:cubicBezTo>
                  <a:cubicBezTo>
                    <a:pt x="71795" y="32456"/>
                    <a:pt x="72069" y="32206"/>
                    <a:pt x="72366" y="32206"/>
                  </a:cubicBezTo>
                  <a:close/>
                  <a:moveTo>
                    <a:pt x="76093" y="32206"/>
                  </a:moveTo>
                  <a:cubicBezTo>
                    <a:pt x="76391" y="32206"/>
                    <a:pt x="76664" y="32456"/>
                    <a:pt x="76664" y="32778"/>
                  </a:cubicBezTo>
                  <a:cubicBezTo>
                    <a:pt x="76664" y="33087"/>
                    <a:pt x="76403" y="33338"/>
                    <a:pt x="76093" y="33338"/>
                  </a:cubicBezTo>
                  <a:cubicBezTo>
                    <a:pt x="75795" y="33338"/>
                    <a:pt x="75533" y="33087"/>
                    <a:pt x="75533" y="32778"/>
                  </a:cubicBezTo>
                  <a:cubicBezTo>
                    <a:pt x="75533" y="32456"/>
                    <a:pt x="75783" y="32206"/>
                    <a:pt x="76093" y="32206"/>
                  </a:cubicBezTo>
                  <a:close/>
                  <a:moveTo>
                    <a:pt x="79712" y="32206"/>
                  </a:moveTo>
                  <a:cubicBezTo>
                    <a:pt x="80010" y="32206"/>
                    <a:pt x="80284" y="32456"/>
                    <a:pt x="80284" y="32778"/>
                  </a:cubicBezTo>
                  <a:cubicBezTo>
                    <a:pt x="80284" y="33087"/>
                    <a:pt x="80022" y="33338"/>
                    <a:pt x="79712" y="33338"/>
                  </a:cubicBezTo>
                  <a:cubicBezTo>
                    <a:pt x="79403" y="33338"/>
                    <a:pt x="79153" y="33087"/>
                    <a:pt x="79153" y="32778"/>
                  </a:cubicBezTo>
                  <a:cubicBezTo>
                    <a:pt x="79153" y="32456"/>
                    <a:pt x="79403" y="32206"/>
                    <a:pt x="79712" y="32206"/>
                  </a:cubicBezTo>
                  <a:close/>
                  <a:moveTo>
                    <a:pt x="83451" y="32206"/>
                  </a:moveTo>
                  <a:cubicBezTo>
                    <a:pt x="83761" y="32206"/>
                    <a:pt x="84011" y="32456"/>
                    <a:pt x="84011" y="32778"/>
                  </a:cubicBezTo>
                  <a:cubicBezTo>
                    <a:pt x="84011" y="33087"/>
                    <a:pt x="83761" y="33338"/>
                    <a:pt x="83451" y="33338"/>
                  </a:cubicBezTo>
                  <a:cubicBezTo>
                    <a:pt x="83141" y="33338"/>
                    <a:pt x="82880" y="33087"/>
                    <a:pt x="82880" y="32778"/>
                  </a:cubicBezTo>
                  <a:cubicBezTo>
                    <a:pt x="82880" y="32456"/>
                    <a:pt x="83141" y="32206"/>
                    <a:pt x="83451" y="32206"/>
                  </a:cubicBezTo>
                  <a:close/>
                  <a:moveTo>
                    <a:pt x="87166" y="32206"/>
                  </a:moveTo>
                  <a:cubicBezTo>
                    <a:pt x="87463" y="32206"/>
                    <a:pt x="87737" y="32456"/>
                    <a:pt x="87737" y="32778"/>
                  </a:cubicBezTo>
                  <a:cubicBezTo>
                    <a:pt x="87737" y="33087"/>
                    <a:pt x="87475" y="33338"/>
                    <a:pt x="87166" y="33338"/>
                  </a:cubicBezTo>
                  <a:cubicBezTo>
                    <a:pt x="86856" y="33338"/>
                    <a:pt x="86606" y="33087"/>
                    <a:pt x="86606" y="32778"/>
                  </a:cubicBezTo>
                  <a:cubicBezTo>
                    <a:pt x="86606" y="32456"/>
                    <a:pt x="86856" y="32206"/>
                    <a:pt x="87166" y="32206"/>
                  </a:cubicBezTo>
                  <a:close/>
                  <a:moveTo>
                    <a:pt x="90904" y="32206"/>
                  </a:moveTo>
                  <a:cubicBezTo>
                    <a:pt x="91214" y="32206"/>
                    <a:pt x="91464" y="32456"/>
                    <a:pt x="91464" y="32778"/>
                  </a:cubicBezTo>
                  <a:cubicBezTo>
                    <a:pt x="91464" y="33087"/>
                    <a:pt x="91214" y="33338"/>
                    <a:pt x="90904" y="33338"/>
                  </a:cubicBezTo>
                  <a:cubicBezTo>
                    <a:pt x="90595" y="33338"/>
                    <a:pt x="90345" y="33087"/>
                    <a:pt x="90345" y="32778"/>
                  </a:cubicBezTo>
                  <a:cubicBezTo>
                    <a:pt x="90345" y="32456"/>
                    <a:pt x="90595" y="32206"/>
                    <a:pt x="90904" y="32206"/>
                  </a:cubicBezTo>
                  <a:close/>
                  <a:moveTo>
                    <a:pt x="94631" y="32206"/>
                  </a:moveTo>
                  <a:cubicBezTo>
                    <a:pt x="94929" y="32206"/>
                    <a:pt x="95191" y="32456"/>
                    <a:pt x="95191" y="32778"/>
                  </a:cubicBezTo>
                  <a:cubicBezTo>
                    <a:pt x="95191" y="33087"/>
                    <a:pt x="94941" y="33338"/>
                    <a:pt x="94631" y="33338"/>
                  </a:cubicBezTo>
                  <a:cubicBezTo>
                    <a:pt x="94310" y="33338"/>
                    <a:pt x="94060" y="33087"/>
                    <a:pt x="94060" y="32778"/>
                  </a:cubicBezTo>
                  <a:cubicBezTo>
                    <a:pt x="94071" y="32456"/>
                    <a:pt x="94310" y="32206"/>
                    <a:pt x="94631" y="32206"/>
                  </a:cubicBezTo>
                  <a:close/>
                  <a:moveTo>
                    <a:pt x="98346" y="32206"/>
                  </a:moveTo>
                  <a:cubicBezTo>
                    <a:pt x="98655" y="32206"/>
                    <a:pt x="98905" y="32456"/>
                    <a:pt x="98905" y="32778"/>
                  </a:cubicBezTo>
                  <a:cubicBezTo>
                    <a:pt x="98905" y="33087"/>
                    <a:pt x="98655" y="33338"/>
                    <a:pt x="98346" y="33338"/>
                  </a:cubicBezTo>
                  <a:cubicBezTo>
                    <a:pt x="98036" y="33338"/>
                    <a:pt x="97786" y="33087"/>
                    <a:pt x="97786" y="32778"/>
                  </a:cubicBezTo>
                  <a:cubicBezTo>
                    <a:pt x="97786" y="32456"/>
                    <a:pt x="98036" y="32206"/>
                    <a:pt x="98346" y="32206"/>
                  </a:cubicBezTo>
                  <a:close/>
                  <a:moveTo>
                    <a:pt x="102084" y="32206"/>
                  </a:moveTo>
                  <a:cubicBezTo>
                    <a:pt x="102382" y="32206"/>
                    <a:pt x="102644" y="32456"/>
                    <a:pt x="102644" y="32778"/>
                  </a:cubicBezTo>
                  <a:cubicBezTo>
                    <a:pt x="102644" y="33087"/>
                    <a:pt x="102394" y="33338"/>
                    <a:pt x="102084" y="33338"/>
                  </a:cubicBezTo>
                  <a:cubicBezTo>
                    <a:pt x="101787" y="33338"/>
                    <a:pt x="101513" y="33087"/>
                    <a:pt x="101513" y="32778"/>
                  </a:cubicBezTo>
                  <a:cubicBezTo>
                    <a:pt x="101513" y="32456"/>
                    <a:pt x="101775" y="32206"/>
                    <a:pt x="102084" y="32206"/>
                  </a:cubicBezTo>
                  <a:close/>
                  <a:moveTo>
                    <a:pt x="105799" y="32206"/>
                  </a:moveTo>
                  <a:cubicBezTo>
                    <a:pt x="106121" y="32206"/>
                    <a:pt x="106371" y="32456"/>
                    <a:pt x="106371" y="32778"/>
                  </a:cubicBezTo>
                  <a:cubicBezTo>
                    <a:pt x="106371" y="33087"/>
                    <a:pt x="106109" y="33338"/>
                    <a:pt x="105799" y="33338"/>
                  </a:cubicBezTo>
                  <a:cubicBezTo>
                    <a:pt x="105490" y="33338"/>
                    <a:pt x="105239" y="33087"/>
                    <a:pt x="105239" y="32778"/>
                  </a:cubicBezTo>
                  <a:cubicBezTo>
                    <a:pt x="105239" y="32456"/>
                    <a:pt x="105490" y="32206"/>
                    <a:pt x="105799" y="32206"/>
                  </a:cubicBezTo>
                  <a:close/>
                  <a:moveTo>
                    <a:pt x="109538" y="32206"/>
                  </a:moveTo>
                  <a:cubicBezTo>
                    <a:pt x="109835" y="32206"/>
                    <a:pt x="110109" y="32456"/>
                    <a:pt x="110109" y="32778"/>
                  </a:cubicBezTo>
                  <a:cubicBezTo>
                    <a:pt x="110109" y="33087"/>
                    <a:pt x="109847" y="33338"/>
                    <a:pt x="109538" y="33338"/>
                  </a:cubicBezTo>
                  <a:cubicBezTo>
                    <a:pt x="109228" y="33338"/>
                    <a:pt x="108978" y="33087"/>
                    <a:pt x="108978" y="32778"/>
                  </a:cubicBezTo>
                  <a:cubicBezTo>
                    <a:pt x="108978" y="32456"/>
                    <a:pt x="109228" y="32206"/>
                    <a:pt x="109538" y="32206"/>
                  </a:cubicBezTo>
                  <a:close/>
                  <a:moveTo>
                    <a:pt x="113264" y="32206"/>
                  </a:moveTo>
                  <a:cubicBezTo>
                    <a:pt x="113574" y="32206"/>
                    <a:pt x="113824" y="32456"/>
                    <a:pt x="113824" y="32778"/>
                  </a:cubicBezTo>
                  <a:cubicBezTo>
                    <a:pt x="113824" y="33087"/>
                    <a:pt x="113574" y="33338"/>
                    <a:pt x="113264" y="33338"/>
                  </a:cubicBezTo>
                  <a:cubicBezTo>
                    <a:pt x="112943" y="33338"/>
                    <a:pt x="112693" y="33087"/>
                    <a:pt x="112693" y="32778"/>
                  </a:cubicBezTo>
                  <a:cubicBezTo>
                    <a:pt x="112693" y="32456"/>
                    <a:pt x="112943" y="32206"/>
                    <a:pt x="113264" y="32206"/>
                  </a:cubicBezTo>
                  <a:close/>
                  <a:moveTo>
                    <a:pt x="116991" y="32206"/>
                  </a:moveTo>
                  <a:cubicBezTo>
                    <a:pt x="117289" y="32206"/>
                    <a:pt x="117562" y="32456"/>
                    <a:pt x="117562" y="32778"/>
                  </a:cubicBezTo>
                  <a:cubicBezTo>
                    <a:pt x="117562" y="33087"/>
                    <a:pt x="117312" y="33338"/>
                    <a:pt x="116991" y="33338"/>
                  </a:cubicBezTo>
                  <a:cubicBezTo>
                    <a:pt x="116681" y="33338"/>
                    <a:pt x="116431" y="33087"/>
                    <a:pt x="116431" y="32778"/>
                  </a:cubicBezTo>
                  <a:cubicBezTo>
                    <a:pt x="116431" y="32456"/>
                    <a:pt x="116681" y="32206"/>
                    <a:pt x="116991" y="32206"/>
                  </a:cubicBezTo>
                  <a:close/>
                  <a:moveTo>
                    <a:pt x="120718" y="32206"/>
                  </a:moveTo>
                  <a:cubicBezTo>
                    <a:pt x="121027" y="32206"/>
                    <a:pt x="121277" y="32456"/>
                    <a:pt x="121277" y="32778"/>
                  </a:cubicBezTo>
                  <a:cubicBezTo>
                    <a:pt x="121277" y="33087"/>
                    <a:pt x="121027" y="33338"/>
                    <a:pt x="120718" y="33338"/>
                  </a:cubicBezTo>
                  <a:cubicBezTo>
                    <a:pt x="120408" y="33338"/>
                    <a:pt x="120146" y="33087"/>
                    <a:pt x="120146" y="32778"/>
                  </a:cubicBezTo>
                  <a:cubicBezTo>
                    <a:pt x="120146" y="32456"/>
                    <a:pt x="120420" y="32206"/>
                    <a:pt x="120718" y="32206"/>
                  </a:cubicBezTo>
                  <a:close/>
                  <a:moveTo>
                    <a:pt x="124456" y="32206"/>
                  </a:moveTo>
                  <a:cubicBezTo>
                    <a:pt x="124754" y="32206"/>
                    <a:pt x="125016" y="32456"/>
                    <a:pt x="125016" y="32778"/>
                  </a:cubicBezTo>
                  <a:cubicBezTo>
                    <a:pt x="125016" y="33087"/>
                    <a:pt x="124766" y="33338"/>
                    <a:pt x="124456" y="33338"/>
                  </a:cubicBezTo>
                  <a:cubicBezTo>
                    <a:pt x="124135" y="33338"/>
                    <a:pt x="123885" y="33087"/>
                    <a:pt x="123885" y="32778"/>
                  </a:cubicBezTo>
                  <a:cubicBezTo>
                    <a:pt x="123885" y="32456"/>
                    <a:pt x="124135" y="32206"/>
                    <a:pt x="124456" y="32206"/>
                  </a:cubicBezTo>
                  <a:close/>
                  <a:moveTo>
                    <a:pt x="128171" y="32206"/>
                  </a:moveTo>
                  <a:cubicBezTo>
                    <a:pt x="128480" y="32206"/>
                    <a:pt x="128742" y="32456"/>
                    <a:pt x="128742" y="32778"/>
                  </a:cubicBezTo>
                  <a:cubicBezTo>
                    <a:pt x="128742" y="33087"/>
                    <a:pt x="128480" y="33338"/>
                    <a:pt x="128171" y="33338"/>
                  </a:cubicBezTo>
                  <a:cubicBezTo>
                    <a:pt x="127861" y="33338"/>
                    <a:pt x="127611" y="33087"/>
                    <a:pt x="127611" y="32778"/>
                  </a:cubicBezTo>
                  <a:cubicBezTo>
                    <a:pt x="127611" y="32456"/>
                    <a:pt x="127861" y="32206"/>
                    <a:pt x="128171" y="32206"/>
                  </a:cubicBezTo>
                  <a:close/>
                  <a:moveTo>
                    <a:pt x="131898" y="32206"/>
                  </a:moveTo>
                  <a:cubicBezTo>
                    <a:pt x="132195" y="32206"/>
                    <a:pt x="132457" y="32456"/>
                    <a:pt x="132457" y="32778"/>
                  </a:cubicBezTo>
                  <a:cubicBezTo>
                    <a:pt x="132457" y="33087"/>
                    <a:pt x="132207" y="33338"/>
                    <a:pt x="131898" y="33338"/>
                  </a:cubicBezTo>
                  <a:cubicBezTo>
                    <a:pt x="131600" y="33338"/>
                    <a:pt x="131326" y="33087"/>
                    <a:pt x="131326" y="32778"/>
                  </a:cubicBezTo>
                  <a:cubicBezTo>
                    <a:pt x="131338" y="32456"/>
                    <a:pt x="131576" y="32206"/>
                    <a:pt x="131898" y="32206"/>
                  </a:cubicBezTo>
                  <a:close/>
                  <a:moveTo>
                    <a:pt x="135624" y="32206"/>
                  </a:moveTo>
                  <a:cubicBezTo>
                    <a:pt x="135946" y="32206"/>
                    <a:pt x="136196" y="32456"/>
                    <a:pt x="136196" y="32778"/>
                  </a:cubicBezTo>
                  <a:cubicBezTo>
                    <a:pt x="136196" y="33087"/>
                    <a:pt x="135934" y="33338"/>
                    <a:pt x="135624" y="33338"/>
                  </a:cubicBezTo>
                  <a:cubicBezTo>
                    <a:pt x="135315" y="33338"/>
                    <a:pt x="135065" y="33087"/>
                    <a:pt x="135065" y="32778"/>
                  </a:cubicBezTo>
                  <a:cubicBezTo>
                    <a:pt x="135065" y="32456"/>
                    <a:pt x="135315" y="32206"/>
                    <a:pt x="135624" y="32206"/>
                  </a:cubicBezTo>
                  <a:close/>
                  <a:moveTo>
                    <a:pt x="139351" y="32206"/>
                  </a:moveTo>
                  <a:cubicBezTo>
                    <a:pt x="139649" y="32206"/>
                    <a:pt x="139910" y="32456"/>
                    <a:pt x="139910" y="32778"/>
                  </a:cubicBezTo>
                  <a:cubicBezTo>
                    <a:pt x="139910" y="33087"/>
                    <a:pt x="139660" y="33338"/>
                    <a:pt x="139351" y="33338"/>
                  </a:cubicBezTo>
                  <a:cubicBezTo>
                    <a:pt x="139053" y="33338"/>
                    <a:pt x="138779" y="33087"/>
                    <a:pt x="138779" y="32778"/>
                  </a:cubicBezTo>
                  <a:cubicBezTo>
                    <a:pt x="138779" y="32456"/>
                    <a:pt x="139041" y="32206"/>
                    <a:pt x="139351" y="32206"/>
                  </a:cubicBezTo>
                  <a:close/>
                  <a:moveTo>
                    <a:pt x="143089" y="32206"/>
                  </a:moveTo>
                  <a:cubicBezTo>
                    <a:pt x="143399" y="32206"/>
                    <a:pt x="143649" y="32456"/>
                    <a:pt x="143649" y="32778"/>
                  </a:cubicBezTo>
                  <a:cubicBezTo>
                    <a:pt x="143649" y="33087"/>
                    <a:pt x="143399" y="33338"/>
                    <a:pt x="143089" y="33338"/>
                  </a:cubicBezTo>
                  <a:cubicBezTo>
                    <a:pt x="142768" y="33338"/>
                    <a:pt x="142518" y="33087"/>
                    <a:pt x="142518" y="32778"/>
                  </a:cubicBezTo>
                  <a:cubicBezTo>
                    <a:pt x="142518" y="32456"/>
                    <a:pt x="142768" y="32206"/>
                    <a:pt x="143089" y="32206"/>
                  </a:cubicBezTo>
                  <a:close/>
                  <a:moveTo>
                    <a:pt x="3405" y="34064"/>
                  </a:moveTo>
                  <a:cubicBezTo>
                    <a:pt x="3703" y="34064"/>
                    <a:pt x="3977" y="34326"/>
                    <a:pt x="3977" y="34635"/>
                  </a:cubicBezTo>
                  <a:cubicBezTo>
                    <a:pt x="3977" y="34933"/>
                    <a:pt x="3727" y="35195"/>
                    <a:pt x="3405" y="35195"/>
                  </a:cubicBezTo>
                  <a:cubicBezTo>
                    <a:pt x="3096" y="35195"/>
                    <a:pt x="2846" y="34945"/>
                    <a:pt x="2846" y="34635"/>
                  </a:cubicBezTo>
                  <a:cubicBezTo>
                    <a:pt x="2858" y="34302"/>
                    <a:pt x="3096" y="34064"/>
                    <a:pt x="3405" y="34064"/>
                  </a:cubicBezTo>
                  <a:close/>
                  <a:moveTo>
                    <a:pt x="7132" y="34064"/>
                  </a:moveTo>
                  <a:cubicBezTo>
                    <a:pt x="7430" y="34064"/>
                    <a:pt x="7692" y="34326"/>
                    <a:pt x="7692" y="34635"/>
                  </a:cubicBezTo>
                  <a:cubicBezTo>
                    <a:pt x="7692" y="34933"/>
                    <a:pt x="7442" y="35195"/>
                    <a:pt x="7132" y="35195"/>
                  </a:cubicBezTo>
                  <a:cubicBezTo>
                    <a:pt x="6834" y="35195"/>
                    <a:pt x="6560" y="34945"/>
                    <a:pt x="6560" y="34635"/>
                  </a:cubicBezTo>
                  <a:cubicBezTo>
                    <a:pt x="6584" y="34302"/>
                    <a:pt x="6822" y="34064"/>
                    <a:pt x="7132" y="34064"/>
                  </a:cubicBezTo>
                  <a:close/>
                  <a:moveTo>
                    <a:pt x="10871" y="34064"/>
                  </a:moveTo>
                  <a:cubicBezTo>
                    <a:pt x="11168" y="34064"/>
                    <a:pt x="11430" y="34326"/>
                    <a:pt x="11430" y="34635"/>
                  </a:cubicBezTo>
                  <a:cubicBezTo>
                    <a:pt x="11430" y="34933"/>
                    <a:pt x="11180" y="35195"/>
                    <a:pt x="10871" y="35195"/>
                  </a:cubicBezTo>
                  <a:cubicBezTo>
                    <a:pt x="10573" y="35195"/>
                    <a:pt x="10299" y="34945"/>
                    <a:pt x="10299" y="34635"/>
                  </a:cubicBezTo>
                  <a:cubicBezTo>
                    <a:pt x="10299" y="34302"/>
                    <a:pt x="10549" y="34064"/>
                    <a:pt x="10871" y="34064"/>
                  </a:cubicBezTo>
                  <a:close/>
                  <a:moveTo>
                    <a:pt x="14585" y="34064"/>
                  </a:moveTo>
                  <a:cubicBezTo>
                    <a:pt x="14883" y="34064"/>
                    <a:pt x="15157" y="34326"/>
                    <a:pt x="15157" y="34635"/>
                  </a:cubicBezTo>
                  <a:cubicBezTo>
                    <a:pt x="15157" y="34933"/>
                    <a:pt x="14895" y="35195"/>
                    <a:pt x="14585" y="35195"/>
                  </a:cubicBezTo>
                  <a:cubicBezTo>
                    <a:pt x="14288" y="35195"/>
                    <a:pt x="14014" y="34945"/>
                    <a:pt x="14014" y="34635"/>
                  </a:cubicBezTo>
                  <a:cubicBezTo>
                    <a:pt x="14038" y="34302"/>
                    <a:pt x="14276" y="34064"/>
                    <a:pt x="14585" y="34064"/>
                  </a:cubicBezTo>
                  <a:close/>
                  <a:moveTo>
                    <a:pt x="18324" y="34064"/>
                  </a:moveTo>
                  <a:cubicBezTo>
                    <a:pt x="18622" y="34064"/>
                    <a:pt x="18883" y="34326"/>
                    <a:pt x="18883" y="34635"/>
                  </a:cubicBezTo>
                  <a:cubicBezTo>
                    <a:pt x="18883" y="34933"/>
                    <a:pt x="18633" y="35195"/>
                    <a:pt x="18324" y="35195"/>
                  </a:cubicBezTo>
                  <a:cubicBezTo>
                    <a:pt x="18026" y="35195"/>
                    <a:pt x="17752" y="34945"/>
                    <a:pt x="17752" y="34635"/>
                  </a:cubicBezTo>
                  <a:cubicBezTo>
                    <a:pt x="17752" y="34302"/>
                    <a:pt x="18014" y="34064"/>
                    <a:pt x="18324" y="34064"/>
                  </a:cubicBezTo>
                  <a:close/>
                  <a:moveTo>
                    <a:pt x="22039" y="34064"/>
                  </a:moveTo>
                  <a:cubicBezTo>
                    <a:pt x="22336" y="34064"/>
                    <a:pt x="22610" y="34326"/>
                    <a:pt x="22610" y="34635"/>
                  </a:cubicBezTo>
                  <a:cubicBezTo>
                    <a:pt x="22610" y="34933"/>
                    <a:pt x="22360" y="35195"/>
                    <a:pt x="22039" y="35195"/>
                  </a:cubicBezTo>
                  <a:cubicBezTo>
                    <a:pt x="21729" y="35195"/>
                    <a:pt x="21479" y="34945"/>
                    <a:pt x="21479" y="34635"/>
                  </a:cubicBezTo>
                  <a:cubicBezTo>
                    <a:pt x="21491" y="34302"/>
                    <a:pt x="21729" y="34064"/>
                    <a:pt x="22039" y="34064"/>
                  </a:cubicBezTo>
                  <a:close/>
                  <a:moveTo>
                    <a:pt x="25777" y="34064"/>
                  </a:moveTo>
                  <a:cubicBezTo>
                    <a:pt x="26075" y="34064"/>
                    <a:pt x="26349" y="34326"/>
                    <a:pt x="26349" y="34635"/>
                  </a:cubicBezTo>
                  <a:cubicBezTo>
                    <a:pt x="26349" y="34933"/>
                    <a:pt x="26087" y="35195"/>
                    <a:pt x="25777" y="35195"/>
                  </a:cubicBezTo>
                  <a:cubicBezTo>
                    <a:pt x="25468" y="35195"/>
                    <a:pt x="25206" y="34945"/>
                    <a:pt x="25206" y="34635"/>
                  </a:cubicBezTo>
                  <a:cubicBezTo>
                    <a:pt x="25218" y="34302"/>
                    <a:pt x="25468" y="34064"/>
                    <a:pt x="25777" y="34064"/>
                  </a:cubicBezTo>
                  <a:close/>
                  <a:moveTo>
                    <a:pt x="29504" y="34064"/>
                  </a:moveTo>
                  <a:cubicBezTo>
                    <a:pt x="29801" y="34064"/>
                    <a:pt x="30063" y="34326"/>
                    <a:pt x="30063" y="34635"/>
                  </a:cubicBezTo>
                  <a:cubicBezTo>
                    <a:pt x="30063" y="34933"/>
                    <a:pt x="29813" y="35195"/>
                    <a:pt x="29504" y="35195"/>
                  </a:cubicBezTo>
                  <a:cubicBezTo>
                    <a:pt x="29182" y="35195"/>
                    <a:pt x="28932" y="34945"/>
                    <a:pt x="28932" y="34635"/>
                  </a:cubicBezTo>
                  <a:cubicBezTo>
                    <a:pt x="28944" y="34302"/>
                    <a:pt x="29182" y="34064"/>
                    <a:pt x="29504" y="34064"/>
                  </a:cubicBezTo>
                  <a:close/>
                  <a:moveTo>
                    <a:pt x="33230" y="34064"/>
                  </a:moveTo>
                  <a:cubicBezTo>
                    <a:pt x="33528" y="34064"/>
                    <a:pt x="33802" y="34326"/>
                    <a:pt x="33802" y="34635"/>
                  </a:cubicBezTo>
                  <a:cubicBezTo>
                    <a:pt x="33802" y="34933"/>
                    <a:pt x="33552" y="35195"/>
                    <a:pt x="33230" y="35195"/>
                  </a:cubicBezTo>
                  <a:cubicBezTo>
                    <a:pt x="32921" y="35195"/>
                    <a:pt x="32671" y="34945"/>
                    <a:pt x="32671" y="34635"/>
                  </a:cubicBezTo>
                  <a:cubicBezTo>
                    <a:pt x="32671" y="34302"/>
                    <a:pt x="32921" y="34064"/>
                    <a:pt x="33230" y="34064"/>
                  </a:cubicBezTo>
                  <a:close/>
                  <a:moveTo>
                    <a:pt x="36957" y="34064"/>
                  </a:moveTo>
                  <a:cubicBezTo>
                    <a:pt x="37255" y="34064"/>
                    <a:pt x="37517" y="34326"/>
                    <a:pt x="37517" y="34635"/>
                  </a:cubicBezTo>
                  <a:cubicBezTo>
                    <a:pt x="37517" y="34933"/>
                    <a:pt x="37267" y="35195"/>
                    <a:pt x="36957" y="35195"/>
                  </a:cubicBezTo>
                  <a:cubicBezTo>
                    <a:pt x="36648" y="35195"/>
                    <a:pt x="36386" y="34945"/>
                    <a:pt x="36386" y="34635"/>
                  </a:cubicBezTo>
                  <a:cubicBezTo>
                    <a:pt x="36409" y="34302"/>
                    <a:pt x="36648" y="34064"/>
                    <a:pt x="36957" y="34064"/>
                  </a:cubicBezTo>
                  <a:close/>
                  <a:moveTo>
                    <a:pt x="40672" y="34064"/>
                  </a:moveTo>
                  <a:cubicBezTo>
                    <a:pt x="40970" y="34064"/>
                    <a:pt x="41243" y="34326"/>
                    <a:pt x="41243" y="34635"/>
                  </a:cubicBezTo>
                  <a:cubicBezTo>
                    <a:pt x="41243" y="34933"/>
                    <a:pt x="40993" y="35195"/>
                    <a:pt x="40672" y="35195"/>
                  </a:cubicBezTo>
                  <a:cubicBezTo>
                    <a:pt x="40374" y="35195"/>
                    <a:pt x="40112" y="34945"/>
                    <a:pt x="40112" y="34635"/>
                  </a:cubicBezTo>
                  <a:cubicBezTo>
                    <a:pt x="40124" y="34302"/>
                    <a:pt x="40362" y="34064"/>
                    <a:pt x="40672" y="34064"/>
                  </a:cubicBezTo>
                  <a:close/>
                  <a:moveTo>
                    <a:pt x="44410" y="34064"/>
                  </a:moveTo>
                  <a:cubicBezTo>
                    <a:pt x="44708" y="34064"/>
                    <a:pt x="44982" y="34326"/>
                    <a:pt x="44982" y="34635"/>
                  </a:cubicBezTo>
                  <a:cubicBezTo>
                    <a:pt x="44982" y="34933"/>
                    <a:pt x="44720" y="35195"/>
                    <a:pt x="44410" y="35195"/>
                  </a:cubicBezTo>
                  <a:cubicBezTo>
                    <a:pt x="44113" y="35195"/>
                    <a:pt x="43851" y="34945"/>
                    <a:pt x="43851" y="34635"/>
                  </a:cubicBezTo>
                  <a:cubicBezTo>
                    <a:pt x="43851" y="34302"/>
                    <a:pt x="44101" y="34064"/>
                    <a:pt x="44410" y="34064"/>
                  </a:cubicBezTo>
                  <a:close/>
                  <a:moveTo>
                    <a:pt x="48137" y="34064"/>
                  </a:moveTo>
                  <a:cubicBezTo>
                    <a:pt x="48435" y="34064"/>
                    <a:pt x="48697" y="34326"/>
                    <a:pt x="48697" y="34635"/>
                  </a:cubicBezTo>
                  <a:cubicBezTo>
                    <a:pt x="48697" y="34933"/>
                    <a:pt x="48447" y="35195"/>
                    <a:pt x="48137" y="35195"/>
                  </a:cubicBezTo>
                  <a:cubicBezTo>
                    <a:pt x="47839" y="35195"/>
                    <a:pt x="47566" y="34945"/>
                    <a:pt x="47566" y="34635"/>
                  </a:cubicBezTo>
                  <a:cubicBezTo>
                    <a:pt x="47578" y="34302"/>
                    <a:pt x="47839" y="34064"/>
                    <a:pt x="48137" y="34064"/>
                  </a:cubicBezTo>
                  <a:close/>
                  <a:moveTo>
                    <a:pt x="51864" y="34064"/>
                  </a:moveTo>
                  <a:cubicBezTo>
                    <a:pt x="52161" y="34064"/>
                    <a:pt x="52435" y="34326"/>
                    <a:pt x="52435" y="34635"/>
                  </a:cubicBezTo>
                  <a:cubicBezTo>
                    <a:pt x="52435" y="34933"/>
                    <a:pt x="52185" y="35195"/>
                    <a:pt x="51864" y="35195"/>
                  </a:cubicBezTo>
                  <a:cubicBezTo>
                    <a:pt x="51566" y="35195"/>
                    <a:pt x="51304" y="34945"/>
                    <a:pt x="51304" y="34635"/>
                  </a:cubicBezTo>
                  <a:cubicBezTo>
                    <a:pt x="51304" y="34302"/>
                    <a:pt x="51554" y="34064"/>
                    <a:pt x="51864" y="34064"/>
                  </a:cubicBezTo>
                  <a:close/>
                  <a:moveTo>
                    <a:pt x="55602" y="34064"/>
                  </a:moveTo>
                  <a:cubicBezTo>
                    <a:pt x="55900" y="34064"/>
                    <a:pt x="56174" y="34326"/>
                    <a:pt x="56174" y="34635"/>
                  </a:cubicBezTo>
                  <a:cubicBezTo>
                    <a:pt x="56174" y="34933"/>
                    <a:pt x="55912" y="35195"/>
                    <a:pt x="55602" y="35195"/>
                  </a:cubicBezTo>
                  <a:cubicBezTo>
                    <a:pt x="55293" y="35195"/>
                    <a:pt x="55043" y="34945"/>
                    <a:pt x="55043" y="34635"/>
                  </a:cubicBezTo>
                  <a:cubicBezTo>
                    <a:pt x="55043" y="34302"/>
                    <a:pt x="55293" y="34064"/>
                    <a:pt x="55602" y="34064"/>
                  </a:cubicBezTo>
                  <a:close/>
                  <a:moveTo>
                    <a:pt x="59329" y="34064"/>
                  </a:moveTo>
                  <a:cubicBezTo>
                    <a:pt x="59627" y="34064"/>
                    <a:pt x="59889" y="34326"/>
                    <a:pt x="59889" y="34635"/>
                  </a:cubicBezTo>
                  <a:cubicBezTo>
                    <a:pt x="59889" y="34933"/>
                    <a:pt x="59639" y="35195"/>
                    <a:pt x="59329" y="35195"/>
                  </a:cubicBezTo>
                  <a:cubicBezTo>
                    <a:pt x="59008" y="35195"/>
                    <a:pt x="58757" y="34945"/>
                    <a:pt x="58757" y="34635"/>
                  </a:cubicBezTo>
                  <a:cubicBezTo>
                    <a:pt x="58757" y="34302"/>
                    <a:pt x="59008" y="34064"/>
                    <a:pt x="59329" y="34064"/>
                  </a:cubicBezTo>
                  <a:close/>
                  <a:moveTo>
                    <a:pt x="63056" y="34064"/>
                  </a:moveTo>
                  <a:cubicBezTo>
                    <a:pt x="63353" y="34064"/>
                    <a:pt x="63627" y="34326"/>
                    <a:pt x="63627" y="34635"/>
                  </a:cubicBezTo>
                  <a:cubicBezTo>
                    <a:pt x="63627" y="34933"/>
                    <a:pt x="63377" y="35195"/>
                    <a:pt x="63056" y="35195"/>
                  </a:cubicBezTo>
                  <a:cubicBezTo>
                    <a:pt x="62746" y="35195"/>
                    <a:pt x="62496" y="34945"/>
                    <a:pt x="62496" y="34635"/>
                  </a:cubicBezTo>
                  <a:cubicBezTo>
                    <a:pt x="62496" y="34302"/>
                    <a:pt x="62746" y="34064"/>
                    <a:pt x="63056" y="34064"/>
                  </a:cubicBezTo>
                  <a:close/>
                  <a:moveTo>
                    <a:pt x="66782" y="34064"/>
                  </a:moveTo>
                  <a:cubicBezTo>
                    <a:pt x="67080" y="34064"/>
                    <a:pt x="67342" y="34326"/>
                    <a:pt x="67342" y="34635"/>
                  </a:cubicBezTo>
                  <a:cubicBezTo>
                    <a:pt x="67342" y="34933"/>
                    <a:pt x="67092" y="35195"/>
                    <a:pt x="66782" y="35195"/>
                  </a:cubicBezTo>
                  <a:cubicBezTo>
                    <a:pt x="66473" y="35195"/>
                    <a:pt x="66211" y="34945"/>
                    <a:pt x="66211" y="34635"/>
                  </a:cubicBezTo>
                  <a:cubicBezTo>
                    <a:pt x="66235" y="34302"/>
                    <a:pt x="66473" y="34064"/>
                    <a:pt x="66782" y="34064"/>
                  </a:cubicBezTo>
                  <a:close/>
                  <a:moveTo>
                    <a:pt x="70509" y="34064"/>
                  </a:moveTo>
                  <a:cubicBezTo>
                    <a:pt x="70807" y="34064"/>
                    <a:pt x="71080" y="34326"/>
                    <a:pt x="71080" y="34635"/>
                  </a:cubicBezTo>
                  <a:cubicBezTo>
                    <a:pt x="71080" y="34933"/>
                    <a:pt x="70830" y="35195"/>
                    <a:pt x="70509" y="35195"/>
                  </a:cubicBezTo>
                  <a:cubicBezTo>
                    <a:pt x="70199" y="35195"/>
                    <a:pt x="69949" y="34945"/>
                    <a:pt x="69949" y="34635"/>
                  </a:cubicBezTo>
                  <a:cubicBezTo>
                    <a:pt x="69949" y="34302"/>
                    <a:pt x="70199" y="34064"/>
                    <a:pt x="70509" y="34064"/>
                  </a:cubicBezTo>
                  <a:close/>
                  <a:moveTo>
                    <a:pt x="74236" y="34064"/>
                  </a:moveTo>
                  <a:cubicBezTo>
                    <a:pt x="74533" y="34064"/>
                    <a:pt x="74795" y="34326"/>
                    <a:pt x="74795" y="34635"/>
                  </a:cubicBezTo>
                  <a:cubicBezTo>
                    <a:pt x="74795" y="34933"/>
                    <a:pt x="74545" y="35195"/>
                    <a:pt x="74236" y="35195"/>
                  </a:cubicBezTo>
                  <a:cubicBezTo>
                    <a:pt x="73938" y="35195"/>
                    <a:pt x="73676" y="34945"/>
                    <a:pt x="73676" y="34635"/>
                  </a:cubicBezTo>
                  <a:cubicBezTo>
                    <a:pt x="73676" y="34302"/>
                    <a:pt x="73926" y="34064"/>
                    <a:pt x="74236" y="34064"/>
                  </a:cubicBezTo>
                  <a:close/>
                  <a:moveTo>
                    <a:pt x="77855" y="34064"/>
                  </a:moveTo>
                  <a:cubicBezTo>
                    <a:pt x="78153" y="34064"/>
                    <a:pt x="78415" y="34326"/>
                    <a:pt x="78415" y="34635"/>
                  </a:cubicBezTo>
                  <a:cubicBezTo>
                    <a:pt x="78415" y="34933"/>
                    <a:pt x="78165" y="35195"/>
                    <a:pt x="77855" y="35195"/>
                  </a:cubicBezTo>
                  <a:cubicBezTo>
                    <a:pt x="77546" y="35195"/>
                    <a:pt x="77284" y="34945"/>
                    <a:pt x="77284" y="34635"/>
                  </a:cubicBezTo>
                  <a:cubicBezTo>
                    <a:pt x="77284" y="34302"/>
                    <a:pt x="77546" y="34064"/>
                    <a:pt x="77855" y="34064"/>
                  </a:cubicBezTo>
                  <a:close/>
                  <a:moveTo>
                    <a:pt x="81570" y="34064"/>
                  </a:moveTo>
                  <a:cubicBezTo>
                    <a:pt x="81868" y="34064"/>
                    <a:pt x="82141" y="34326"/>
                    <a:pt x="82141" y="34635"/>
                  </a:cubicBezTo>
                  <a:cubicBezTo>
                    <a:pt x="82141" y="34933"/>
                    <a:pt x="81879" y="35195"/>
                    <a:pt x="81570" y="35195"/>
                  </a:cubicBezTo>
                  <a:cubicBezTo>
                    <a:pt x="81260" y="35195"/>
                    <a:pt x="81010" y="34945"/>
                    <a:pt x="81010" y="34635"/>
                  </a:cubicBezTo>
                  <a:cubicBezTo>
                    <a:pt x="81022" y="34302"/>
                    <a:pt x="81260" y="34064"/>
                    <a:pt x="81570" y="34064"/>
                  </a:cubicBezTo>
                  <a:close/>
                  <a:moveTo>
                    <a:pt x="85308" y="34064"/>
                  </a:moveTo>
                  <a:cubicBezTo>
                    <a:pt x="85606" y="34064"/>
                    <a:pt x="85880" y="34326"/>
                    <a:pt x="85880" y="34635"/>
                  </a:cubicBezTo>
                  <a:cubicBezTo>
                    <a:pt x="85880" y="34933"/>
                    <a:pt x="85618" y="35195"/>
                    <a:pt x="85308" y="35195"/>
                  </a:cubicBezTo>
                  <a:cubicBezTo>
                    <a:pt x="84999" y="35195"/>
                    <a:pt x="84749" y="34945"/>
                    <a:pt x="84749" y="34635"/>
                  </a:cubicBezTo>
                  <a:cubicBezTo>
                    <a:pt x="84749" y="34302"/>
                    <a:pt x="84999" y="34064"/>
                    <a:pt x="85308" y="34064"/>
                  </a:cubicBezTo>
                  <a:close/>
                  <a:moveTo>
                    <a:pt x="89035" y="34064"/>
                  </a:moveTo>
                  <a:cubicBezTo>
                    <a:pt x="89333" y="34064"/>
                    <a:pt x="89595" y="34326"/>
                    <a:pt x="89595" y="34635"/>
                  </a:cubicBezTo>
                  <a:cubicBezTo>
                    <a:pt x="89595" y="34933"/>
                    <a:pt x="89345" y="35195"/>
                    <a:pt x="89035" y="35195"/>
                  </a:cubicBezTo>
                  <a:cubicBezTo>
                    <a:pt x="88714" y="35195"/>
                    <a:pt x="88464" y="34945"/>
                    <a:pt x="88464" y="34635"/>
                  </a:cubicBezTo>
                  <a:cubicBezTo>
                    <a:pt x="88475" y="34302"/>
                    <a:pt x="88714" y="34064"/>
                    <a:pt x="89035" y="34064"/>
                  </a:cubicBezTo>
                  <a:close/>
                  <a:moveTo>
                    <a:pt x="92762" y="34064"/>
                  </a:moveTo>
                  <a:cubicBezTo>
                    <a:pt x="93059" y="34064"/>
                    <a:pt x="93333" y="34326"/>
                    <a:pt x="93333" y="34635"/>
                  </a:cubicBezTo>
                  <a:cubicBezTo>
                    <a:pt x="93333" y="34933"/>
                    <a:pt x="93071" y="35195"/>
                    <a:pt x="92762" y="35195"/>
                  </a:cubicBezTo>
                  <a:cubicBezTo>
                    <a:pt x="92452" y="35195"/>
                    <a:pt x="92202" y="34945"/>
                    <a:pt x="92202" y="34635"/>
                  </a:cubicBezTo>
                  <a:cubicBezTo>
                    <a:pt x="92202" y="34302"/>
                    <a:pt x="92452" y="34064"/>
                    <a:pt x="92762" y="34064"/>
                  </a:cubicBezTo>
                  <a:close/>
                  <a:moveTo>
                    <a:pt x="96488" y="34064"/>
                  </a:moveTo>
                  <a:cubicBezTo>
                    <a:pt x="96786" y="34064"/>
                    <a:pt x="97048" y="34326"/>
                    <a:pt x="97048" y="34635"/>
                  </a:cubicBezTo>
                  <a:cubicBezTo>
                    <a:pt x="97048" y="34933"/>
                    <a:pt x="96798" y="35195"/>
                    <a:pt x="96488" y="35195"/>
                  </a:cubicBezTo>
                  <a:cubicBezTo>
                    <a:pt x="96191" y="35195"/>
                    <a:pt x="95917" y="34945"/>
                    <a:pt x="95917" y="34635"/>
                  </a:cubicBezTo>
                  <a:cubicBezTo>
                    <a:pt x="95917" y="34302"/>
                    <a:pt x="96179" y="34064"/>
                    <a:pt x="96488" y="34064"/>
                  </a:cubicBezTo>
                  <a:close/>
                  <a:moveTo>
                    <a:pt x="100203" y="34064"/>
                  </a:moveTo>
                  <a:cubicBezTo>
                    <a:pt x="100501" y="34064"/>
                    <a:pt x="100775" y="34326"/>
                    <a:pt x="100775" y="34635"/>
                  </a:cubicBezTo>
                  <a:cubicBezTo>
                    <a:pt x="100775" y="34933"/>
                    <a:pt x="100513" y="35195"/>
                    <a:pt x="100203" y="35195"/>
                  </a:cubicBezTo>
                  <a:cubicBezTo>
                    <a:pt x="99905" y="35195"/>
                    <a:pt x="99644" y="34945"/>
                    <a:pt x="99644" y="34635"/>
                  </a:cubicBezTo>
                  <a:cubicBezTo>
                    <a:pt x="99655" y="34302"/>
                    <a:pt x="99894" y="34064"/>
                    <a:pt x="100203" y="34064"/>
                  </a:cubicBezTo>
                  <a:close/>
                  <a:moveTo>
                    <a:pt x="103942" y="34064"/>
                  </a:moveTo>
                  <a:cubicBezTo>
                    <a:pt x="104239" y="34064"/>
                    <a:pt x="104513" y="34326"/>
                    <a:pt x="104513" y="34635"/>
                  </a:cubicBezTo>
                  <a:cubicBezTo>
                    <a:pt x="104513" y="34933"/>
                    <a:pt x="104251" y="35195"/>
                    <a:pt x="103942" y="35195"/>
                  </a:cubicBezTo>
                  <a:cubicBezTo>
                    <a:pt x="103644" y="35195"/>
                    <a:pt x="103382" y="34945"/>
                    <a:pt x="103382" y="34635"/>
                  </a:cubicBezTo>
                  <a:cubicBezTo>
                    <a:pt x="103382" y="34302"/>
                    <a:pt x="103632" y="34064"/>
                    <a:pt x="103942" y="34064"/>
                  </a:cubicBezTo>
                  <a:close/>
                  <a:moveTo>
                    <a:pt x="107668" y="34064"/>
                  </a:moveTo>
                  <a:cubicBezTo>
                    <a:pt x="107966" y="34064"/>
                    <a:pt x="108228" y="34326"/>
                    <a:pt x="108228" y="34635"/>
                  </a:cubicBezTo>
                  <a:cubicBezTo>
                    <a:pt x="108228" y="34933"/>
                    <a:pt x="107978" y="35195"/>
                    <a:pt x="107668" y="35195"/>
                  </a:cubicBezTo>
                  <a:cubicBezTo>
                    <a:pt x="107371" y="35195"/>
                    <a:pt x="107097" y="34945"/>
                    <a:pt x="107097" y="34635"/>
                  </a:cubicBezTo>
                  <a:cubicBezTo>
                    <a:pt x="107109" y="34302"/>
                    <a:pt x="107347" y="34064"/>
                    <a:pt x="107668" y="34064"/>
                  </a:cubicBezTo>
                  <a:close/>
                  <a:moveTo>
                    <a:pt x="111395" y="34064"/>
                  </a:moveTo>
                  <a:cubicBezTo>
                    <a:pt x="111693" y="34064"/>
                    <a:pt x="111967" y="34326"/>
                    <a:pt x="111967" y="34635"/>
                  </a:cubicBezTo>
                  <a:cubicBezTo>
                    <a:pt x="111967" y="34933"/>
                    <a:pt x="111705" y="35195"/>
                    <a:pt x="111395" y="35195"/>
                  </a:cubicBezTo>
                  <a:cubicBezTo>
                    <a:pt x="111085" y="35195"/>
                    <a:pt x="110835" y="34945"/>
                    <a:pt x="110835" y="34635"/>
                  </a:cubicBezTo>
                  <a:cubicBezTo>
                    <a:pt x="110835" y="34302"/>
                    <a:pt x="111085" y="34064"/>
                    <a:pt x="111395" y="34064"/>
                  </a:cubicBezTo>
                  <a:close/>
                  <a:moveTo>
                    <a:pt x="115122" y="34064"/>
                  </a:moveTo>
                  <a:cubicBezTo>
                    <a:pt x="115419" y="34064"/>
                    <a:pt x="115681" y="34326"/>
                    <a:pt x="115681" y="34635"/>
                  </a:cubicBezTo>
                  <a:cubicBezTo>
                    <a:pt x="115681" y="34933"/>
                    <a:pt x="115431" y="35195"/>
                    <a:pt x="115122" y="35195"/>
                  </a:cubicBezTo>
                  <a:cubicBezTo>
                    <a:pt x="114812" y="35195"/>
                    <a:pt x="114550" y="34945"/>
                    <a:pt x="114550" y="34635"/>
                  </a:cubicBezTo>
                  <a:cubicBezTo>
                    <a:pt x="114574" y="34302"/>
                    <a:pt x="114812" y="34064"/>
                    <a:pt x="115122" y="34064"/>
                  </a:cubicBezTo>
                  <a:close/>
                  <a:moveTo>
                    <a:pt x="118860" y="34064"/>
                  </a:moveTo>
                  <a:cubicBezTo>
                    <a:pt x="119158" y="34064"/>
                    <a:pt x="119420" y="34326"/>
                    <a:pt x="119420" y="34635"/>
                  </a:cubicBezTo>
                  <a:cubicBezTo>
                    <a:pt x="119420" y="34933"/>
                    <a:pt x="119170" y="35195"/>
                    <a:pt x="118860" y="35195"/>
                  </a:cubicBezTo>
                  <a:cubicBezTo>
                    <a:pt x="118539" y="35195"/>
                    <a:pt x="118289" y="34945"/>
                    <a:pt x="118289" y="34635"/>
                  </a:cubicBezTo>
                  <a:cubicBezTo>
                    <a:pt x="118289" y="34302"/>
                    <a:pt x="118539" y="34064"/>
                    <a:pt x="118860" y="34064"/>
                  </a:cubicBezTo>
                  <a:close/>
                  <a:moveTo>
                    <a:pt x="122575" y="34064"/>
                  </a:moveTo>
                  <a:cubicBezTo>
                    <a:pt x="122873" y="34064"/>
                    <a:pt x="123146" y="34326"/>
                    <a:pt x="123146" y="34635"/>
                  </a:cubicBezTo>
                  <a:cubicBezTo>
                    <a:pt x="123146" y="34933"/>
                    <a:pt x="122885" y="35195"/>
                    <a:pt x="122575" y="35195"/>
                  </a:cubicBezTo>
                  <a:cubicBezTo>
                    <a:pt x="122265" y="35195"/>
                    <a:pt x="122015" y="34945"/>
                    <a:pt x="122015" y="34635"/>
                  </a:cubicBezTo>
                  <a:cubicBezTo>
                    <a:pt x="122027" y="34302"/>
                    <a:pt x="122277" y="34064"/>
                    <a:pt x="122575" y="34064"/>
                  </a:cubicBezTo>
                  <a:close/>
                  <a:moveTo>
                    <a:pt x="126314" y="34064"/>
                  </a:moveTo>
                  <a:cubicBezTo>
                    <a:pt x="126611" y="34064"/>
                    <a:pt x="126873" y="34326"/>
                    <a:pt x="126873" y="34635"/>
                  </a:cubicBezTo>
                  <a:cubicBezTo>
                    <a:pt x="126873" y="34933"/>
                    <a:pt x="126623" y="35195"/>
                    <a:pt x="126314" y="35195"/>
                  </a:cubicBezTo>
                  <a:cubicBezTo>
                    <a:pt x="126004" y="35195"/>
                    <a:pt x="125742" y="34945"/>
                    <a:pt x="125742" y="34635"/>
                  </a:cubicBezTo>
                  <a:cubicBezTo>
                    <a:pt x="125742" y="34302"/>
                    <a:pt x="126004" y="34064"/>
                    <a:pt x="126314" y="34064"/>
                  </a:cubicBezTo>
                  <a:close/>
                  <a:moveTo>
                    <a:pt x="130028" y="34064"/>
                  </a:moveTo>
                  <a:cubicBezTo>
                    <a:pt x="130326" y="34064"/>
                    <a:pt x="130600" y="34326"/>
                    <a:pt x="130600" y="34635"/>
                  </a:cubicBezTo>
                  <a:cubicBezTo>
                    <a:pt x="130600" y="34933"/>
                    <a:pt x="130350" y="35195"/>
                    <a:pt x="130028" y="35195"/>
                  </a:cubicBezTo>
                  <a:cubicBezTo>
                    <a:pt x="129731" y="35195"/>
                    <a:pt x="129469" y="34945"/>
                    <a:pt x="129469" y="34635"/>
                  </a:cubicBezTo>
                  <a:cubicBezTo>
                    <a:pt x="129469" y="34302"/>
                    <a:pt x="129719" y="34064"/>
                    <a:pt x="130028" y="34064"/>
                  </a:cubicBezTo>
                  <a:close/>
                  <a:moveTo>
                    <a:pt x="133767" y="34064"/>
                  </a:moveTo>
                  <a:cubicBezTo>
                    <a:pt x="134065" y="34064"/>
                    <a:pt x="134326" y="34326"/>
                    <a:pt x="134326" y="34635"/>
                  </a:cubicBezTo>
                  <a:cubicBezTo>
                    <a:pt x="134326" y="34933"/>
                    <a:pt x="134076" y="35195"/>
                    <a:pt x="133767" y="35195"/>
                  </a:cubicBezTo>
                  <a:cubicBezTo>
                    <a:pt x="133469" y="35195"/>
                    <a:pt x="133207" y="34945"/>
                    <a:pt x="133207" y="34635"/>
                  </a:cubicBezTo>
                  <a:cubicBezTo>
                    <a:pt x="133207" y="34302"/>
                    <a:pt x="133457" y="34064"/>
                    <a:pt x="133767" y="34064"/>
                  </a:cubicBezTo>
                  <a:close/>
                  <a:moveTo>
                    <a:pt x="137494" y="34064"/>
                  </a:moveTo>
                  <a:cubicBezTo>
                    <a:pt x="137791" y="34064"/>
                    <a:pt x="138053" y="34326"/>
                    <a:pt x="138053" y="34635"/>
                  </a:cubicBezTo>
                  <a:cubicBezTo>
                    <a:pt x="138053" y="34933"/>
                    <a:pt x="137803" y="35195"/>
                    <a:pt x="137494" y="35195"/>
                  </a:cubicBezTo>
                  <a:cubicBezTo>
                    <a:pt x="137196" y="35195"/>
                    <a:pt x="136922" y="34945"/>
                    <a:pt x="136922" y="34635"/>
                  </a:cubicBezTo>
                  <a:cubicBezTo>
                    <a:pt x="136934" y="34302"/>
                    <a:pt x="137172" y="34064"/>
                    <a:pt x="137494" y="34064"/>
                  </a:cubicBezTo>
                  <a:close/>
                  <a:moveTo>
                    <a:pt x="141220" y="34064"/>
                  </a:moveTo>
                  <a:cubicBezTo>
                    <a:pt x="141518" y="34064"/>
                    <a:pt x="141792" y="34326"/>
                    <a:pt x="141792" y="34635"/>
                  </a:cubicBezTo>
                  <a:cubicBezTo>
                    <a:pt x="141792" y="34933"/>
                    <a:pt x="141530" y="35195"/>
                    <a:pt x="141220" y="35195"/>
                  </a:cubicBezTo>
                  <a:cubicBezTo>
                    <a:pt x="140911" y="35195"/>
                    <a:pt x="140661" y="34945"/>
                    <a:pt x="140661" y="34635"/>
                  </a:cubicBezTo>
                  <a:cubicBezTo>
                    <a:pt x="140661" y="34302"/>
                    <a:pt x="140911" y="34064"/>
                    <a:pt x="141220" y="34064"/>
                  </a:cubicBezTo>
                  <a:close/>
                  <a:moveTo>
                    <a:pt x="1548" y="35933"/>
                  </a:moveTo>
                  <a:cubicBezTo>
                    <a:pt x="1846" y="35933"/>
                    <a:pt x="2119" y="36183"/>
                    <a:pt x="2119" y="36493"/>
                  </a:cubicBezTo>
                  <a:cubicBezTo>
                    <a:pt x="2119" y="36790"/>
                    <a:pt x="1858" y="37064"/>
                    <a:pt x="1548" y="37064"/>
                  </a:cubicBezTo>
                  <a:cubicBezTo>
                    <a:pt x="1238" y="37064"/>
                    <a:pt x="988" y="36802"/>
                    <a:pt x="988" y="36493"/>
                  </a:cubicBezTo>
                  <a:cubicBezTo>
                    <a:pt x="988" y="36183"/>
                    <a:pt x="1238" y="35933"/>
                    <a:pt x="1548" y="35933"/>
                  </a:cubicBezTo>
                  <a:close/>
                  <a:moveTo>
                    <a:pt x="5287" y="35933"/>
                  </a:moveTo>
                  <a:cubicBezTo>
                    <a:pt x="5596" y="35933"/>
                    <a:pt x="5846" y="36183"/>
                    <a:pt x="5846" y="36493"/>
                  </a:cubicBezTo>
                  <a:cubicBezTo>
                    <a:pt x="5846" y="36802"/>
                    <a:pt x="5596" y="37064"/>
                    <a:pt x="5287" y="37064"/>
                  </a:cubicBezTo>
                  <a:cubicBezTo>
                    <a:pt x="4977" y="37064"/>
                    <a:pt x="4715" y="36802"/>
                    <a:pt x="4715" y="36493"/>
                  </a:cubicBezTo>
                  <a:cubicBezTo>
                    <a:pt x="4715" y="36183"/>
                    <a:pt x="4977" y="35933"/>
                    <a:pt x="5287" y="35933"/>
                  </a:cubicBezTo>
                  <a:close/>
                  <a:moveTo>
                    <a:pt x="9001" y="35933"/>
                  </a:moveTo>
                  <a:cubicBezTo>
                    <a:pt x="9299" y="35933"/>
                    <a:pt x="9573" y="36183"/>
                    <a:pt x="9573" y="36493"/>
                  </a:cubicBezTo>
                  <a:cubicBezTo>
                    <a:pt x="9573" y="36790"/>
                    <a:pt x="9323" y="37064"/>
                    <a:pt x="9001" y="37064"/>
                  </a:cubicBezTo>
                  <a:cubicBezTo>
                    <a:pt x="8704" y="37064"/>
                    <a:pt x="8442" y="36802"/>
                    <a:pt x="8442" y="36493"/>
                  </a:cubicBezTo>
                  <a:cubicBezTo>
                    <a:pt x="8442" y="36183"/>
                    <a:pt x="8692" y="35933"/>
                    <a:pt x="9001" y="35933"/>
                  </a:cubicBezTo>
                  <a:close/>
                  <a:moveTo>
                    <a:pt x="12728" y="35933"/>
                  </a:moveTo>
                  <a:cubicBezTo>
                    <a:pt x="13037" y="35933"/>
                    <a:pt x="13288" y="36183"/>
                    <a:pt x="13288" y="36493"/>
                  </a:cubicBezTo>
                  <a:cubicBezTo>
                    <a:pt x="13288" y="36802"/>
                    <a:pt x="13037" y="37064"/>
                    <a:pt x="12728" y="37064"/>
                  </a:cubicBezTo>
                  <a:cubicBezTo>
                    <a:pt x="12418" y="37064"/>
                    <a:pt x="12156" y="36802"/>
                    <a:pt x="12156" y="36493"/>
                  </a:cubicBezTo>
                  <a:cubicBezTo>
                    <a:pt x="12180" y="36183"/>
                    <a:pt x="12418" y="35933"/>
                    <a:pt x="12728" y="35933"/>
                  </a:cubicBezTo>
                  <a:close/>
                  <a:moveTo>
                    <a:pt x="16466" y="35933"/>
                  </a:moveTo>
                  <a:cubicBezTo>
                    <a:pt x="16764" y="35933"/>
                    <a:pt x="17026" y="36183"/>
                    <a:pt x="17026" y="36493"/>
                  </a:cubicBezTo>
                  <a:cubicBezTo>
                    <a:pt x="17026" y="36790"/>
                    <a:pt x="16776" y="37064"/>
                    <a:pt x="16466" y="37064"/>
                  </a:cubicBezTo>
                  <a:cubicBezTo>
                    <a:pt x="16169" y="37064"/>
                    <a:pt x="15895" y="36802"/>
                    <a:pt x="15895" y="36493"/>
                  </a:cubicBezTo>
                  <a:cubicBezTo>
                    <a:pt x="15895" y="36183"/>
                    <a:pt x="16145" y="35933"/>
                    <a:pt x="16466" y="35933"/>
                  </a:cubicBezTo>
                  <a:close/>
                  <a:moveTo>
                    <a:pt x="20181" y="35933"/>
                  </a:moveTo>
                  <a:cubicBezTo>
                    <a:pt x="20491" y="35933"/>
                    <a:pt x="20753" y="36183"/>
                    <a:pt x="20753" y="36493"/>
                  </a:cubicBezTo>
                  <a:cubicBezTo>
                    <a:pt x="20753" y="36802"/>
                    <a:pt x="20491" y="37064"/>
                    <a:pt x="20181" y="37064"/>
                  </a:cubicBezTo>
                  <a:cubicBezTo>
                    <a:pt x="19872" y="37064"/>
                    <a:pt x="19622" y="36802"/>
                    <a:pt x="19622" y="36493"/>
                  </a:cubicBezTo>
                  <a:cubicBezTo>
                    <a:pt x="19634" y="36183"/>
                    <a:pt x="19872" y="35933"/>
                    <a:pt x="20181" y="35933"/>
                  </a:cubicBezTo>
                  <a:close/>
                  <a:moveTo>
                    <a:pt x="23920" y="35933"/>
                  </a:moveTo>
                  <a:cubicBezTo>
                    <a:pt x="24217" y="35933"/>
                    <a:pt x="24479" y="36183"/>
                    <a:pt x="24479" y="36493"/>
                  </a:cubicBezTo>
                  <a:cubicBezTo>
                    <a:pt x="24479" y="36790"/>
                    <a:pt x="24229" y="37064"/>
                    <a:pt x="23920" y="37064"/>
                  </a:cubicBezTo>
                  <a:cubicBezTo>
                    <a:pt x="23610" y="37064"/>
                    <a:pt x="23348" y="36802"/>
                    <a:pt x="23348" y="36493"/>
                  </a:cubicBezTo>
                  <a:cubicBezTo>
                    <a:pt x="23348" y="36183"/>
                    <a:pt x="23610" y="35933"/>
                    <a:pt x="23920" y="35933"/>
                  </a:cubicBezTo>
                  <a:close/>
                  <a:moveTo>
                    <a:pt x="27635" y="35933"/>
                  </a:moveTo>
                  <a:cubicBezTo>
                    <a:pt x="27956" y="35933"/>
                    <a:pt x="28206" y="36183"/>
                    <a:pt x="28206" y="36493"/>
                  </a:cubicBezTo>
                  <a:cubicBezTo>
                    <a:pt x="28206" y="36802"/>
                    <a:pt x="27956" y="37064"/>
                    <a:pt x="27635" y="37064"/>
                  </a:cubicBezTo>
                  <a:cubicBezTo>
                    <a:pt x="27325" y="37064"/>
                    <a:pt x="27075" y="36802"/>
                    <a:pt x="27075" y="36493"/>
                  </a:cubicBezTo>
                  <a:cubicBezTo>
                    <a:pt x="27087" y="36183"/>
                    <a:pt x="27325" y="35933"/>
                    <a:pt x="27635" y="35933"/>
                  </a:cubicBezTo>
                  <a:close/>
                  <a:moveTo>
                    <a:pt x="31373" y="35933"/>
                  </a:moveTo>
                  <a:cubicBezTo>
                    <a:pt x="31671" y="35933"/>
                    <a:pt x="31945" y="36183"/>
                    <a:pt x="31945" y="36493"/>
                  </a:cubicBezTo>
                  <a:cubicBezTo>
                    <a:pt x="31945" y="36790"/>
                    <a:pt x="31683" y="37064"/>
                    <a:pt x="31373" y="37064"/>
                  </a:cubicBezTo>
                  <a:cubicBezTo>
                    <a:pt x="31064" y="37064"/>
                    <a:pt x="30814" y="36802"/>
                    <a:pt x="30814" y="36493"/>
                  </a:cubicBezTo>
                  <a:cubicBezTo>
                    <a:pt x="30814" y="36183"/>
                    <a:pt x="31064" y="35933"/>
                    <a:pt x="31373" y="35933"/>
                  </a:cubicBezTo>
                  <a:close/>
                  <a:moveTo>
                    <a:pt x="35100" y="35933"/>
                  </a:moveTo>
                  <a:cubicBezTo>
                    <a:pt x="35409" y="35933"/>
                    <a:pt x="35659" y="36183"/>
                    <a:pt x="35659" y="36493"/>
                  </a:cubicBezTo>
                  <a:cubicBezTo>
                    <a:pt x="35659" y="36802"/>
                    <a:pt x="35409" y="37064"/>
                    <a:pt x="35100" y="37064"/>
                  </a:cubicBezTo>
                  <a:cubicBezTo>
                    <a:pt x="34778" y="37064"/>
                    <a:pt x="34528" y="36802"/>
                    <a:pt x="34528" y="36493"/>
                  </a:cubicBezTo>
                  <a:cubicBezTo>
                    <a:pt x="34540" y="36183"/>
                    <a:pt x="34778" y="35933"/>
                    <a:pt x="35100" y="35933"/>
                  </a:cubicBezTo>
                  <a:close/>
                  <a:moveTo>
                    <a:pt x="38815" y="35933"/>
                  </a:moveTo>
                  <a:cubicBezTo>
                    <a:pt x="39112" y="35933"/>
                    <a:pt x="39386" y="36183"/>
                    <a:pt x="39386" y="36493"/>
                  </a:cubicBezTo>
                  <a:cubicBezTo>
                    <a:pt x="39386" y="36790"/>
                    <a:pt x="39124" y="37064"/>
                    <a:pt x="38815" y="37064"/>
                  </a:cubicBezTo>
                  <a:cubicBezTo>
                    <a:pt x="38517" y="37064"/>
                    <a:pt x="38255" y="36802"/>
                    <a:pt x="38255" y="36493"/>
                  </a:cubicBezTo>
                  <a:cubicBezTo>
                    <a:pt x="38267" y="36183"/>
                    <a:pt x="38505" y="35933"/>
                    <a:pt x="38815" y="35933"/>
                  </a:cubicBezTo>
                  <a:close/>
                  <a:moveTo>
                    <a:pt x="42553" y="35933"/>
                  </a:moveTo>
                  <a:cubicBezTo>
                    <a:pt x="42863" y="35933"/>
                    <a:pt x="43113" y="36183"/>
                    <a:pt x="43113" y="36493"/>
                  </a:cubicBezTo>
                  <a:cubicBezTo>
                    <a:pt x="43113" y="36802"/>
                    <a:pt x="42863" y="37064"/>
                    <a:pt x="42553" y="37064"/>
                  </a:cubicBezTo>
                  <a:cubicBezTo>
                    <a:pt x="42232" y="37064"/>
                    <a:pt x="41982" y="36802"/>
                    <a:pt x="41982" y="36493"/>
                  </a:cubicBezTo>
                  <a:cubicBezTo>
                    <a:pt x="41982" y="36183"/>
                    <a:pt x="42244" y="35933"/>
                    <a:pt x="42553" y="35933"/>
                  </a:cubicBezTo>
                  <a:close/>
                  <a:moveTo>
                    <a:pt x="46268" y="35933"/>
                  </a:moveTo>
                  <a:cubicBezTo>
                    <a:pt x="46565" y="35933"/>
                    <a:pt x="46839" y="36183"/>
                    <a:pt x="46839" y="36493"/>
                  </a:cubicBezTo>
                  <a:cubicBezTo>
                    <a:pt x="46839" y="36790"/>
                    <a:pt x="46589" y="37064"/>
                    <a:pt x="46268" y="37064"/>
                  </a:cubicBezTo>
                  <a:cubicBezTo>
                    <a:pt x="45970" y="37064"/>
                    <a:pt x="45708" y="36802"/>
                    <a:pt x="45708" y="36493"/>
                  </a:cubicBezTo>
                  <a:cubicBezTo>
                    <a:pt x="45720" y="36183"/>
                    <a:pt x="45958" y="35933"/>
                    <a:pt x="46268" y="35933"/>
                  </a:cubicBezTo>
                  <a:close/>
                  <a:moveTo>
                    <a:pt x="50006" y="35933"/>
                  </a:moveTo>
                  <a:cubicBezTo>
                    <a:pt x="50316" y="35933"/>
                    <a:pt x="50578" y="36183"/>
                    <a:pt x="50578" y="36493"/>
                  </a:cubicBezTo>
                  <a:cubicBezTo>
                    <a:pt x="50578" y="36802"/>
                    <a:pt x="50316" y="37064"/>
                    <a:pt x="50006" y="37064"/>
                  </a:cubicBezTo>
                  <a:cubicBezTo>
                    <a:pt x="49697" y="37064"/>
                    <a:pt x="49447" y="36802"/>
                    <a:pt x="49447" y="36493"/>
                  </a:cubicBezTo>
                  <a:cubicBezTo>
                    <a:pt x="49447" y="36183"/>
                    <a:pt x="49697" y="35933"/>
                    <a:pt x="50006" y="35933"/>
                  </a:cubicBezTo>
                  <a:close/>
                  <a:moveTo>
                    <a:pt x="53733" y="35933"/>
                  </a:moveTo>
                  <a:cubicBezTo>
                    <a:pt x="54031" y="35933"/>
                    <a:pt x="54293" y="36183"/>
                    <a:pt x="54293" y="36493"/>
                  </a:cubicBezTo>
                  <a:cubicBezTo>
                    <a:pt x="54293" y="36790"/>
                    <a:pt x="54043" y="37064"/>
                    <a:pt x="53733" y="37064"/>
                  </a:cubicBezTo>
                  <a:cubicBezTo>
                    <a:pt x="53412" y="37064"/>
                    <a:pt x="53162" y="36802"/>
                    <a:pt x="53162" y="36493"/>
                  </a:cubicBezTo>
                  <a:cubicBezTo>
                    <a:pt x="53173" y="36183"/>
                    <a:pt x="53412" y="35933"/>
                    <a:pt x="53733" y="35933"/>
                  </a:cubicBezTo>
                  <a:close/>
                  <a:moveTo>
                    <a:pt x="57460" y="35933"/>
                  </a:moveTo>
                  <a:cubicBezTo>
                    <a:pt x="57781" y="35933"/>
                    <a:pt x="58031" y="36183"/>
                    <a:pt x="58031" y="36493"/>
                  </a:cubicBezTo>
                  <a:cubicBezTo>
                    <a:pt x="58031" y="36802"/>
                    <a:pt x="57781" y="37064"/>
                    <a:pt x="57460" y="37064"/>
                  </a:cubicBezTo>
                  <a:cubicBezTo>
                    <a:pt x="57150" y="37064"/>
                    <a:pt x="56900" y="36802"/>
                    <a:pt x="56900" y="36493"/>
                  </a:cubicBezTo>
                  <a:cubicBezTo>
                    <a:pt x="56900" y="36183"/>
                    <a:pt x="57150" y="35933"/>
                    <a:pt x="57460" y="35933"/>
                  </a:cubicBezTo>
                  <a:close/>
                  <a:moveTo>
                    <a:pt x="61186" y="35933"/>
                  </a:moveTo>
                  <a:cubicBezTo>
                    <a:pt x="61484" y="35933"/>
                    <a:pt x="61746" y="36183"/>
                    <a:pt x="61746" y="36493"/>
                  </a:cubicBezTo>
                  <a:cubicBezTo>
                    <a:pt x="61746" y="36790"/>
                    <a:pt x="61496" y="37064"/>
                    <a:pt x="61186" y="37064"/>
                  </a:cubicBezTo>
                  <a:cubicBezTo>
                    <a:pt x="60877" y="37064"/>
                    <a:pt x="60615" y="36802"/>
                    <a:pt x="60615" y="36493"/>
                  </a:cubicBezTo>
                  <a:cubicBezTo>
                    <a:pt x="60639" y="36183"/>
                    <a:pt x="60877" y="35933"/>
                    <a:pt x="61186" y="35933"/>
                  </a:cubicBezTo>
                  <a:close/>
                  <a:moveTo>
                    <a:pt x="64925" y="35933"/>
                  </a:moveTo>
                  <a:cubicBezTo>
                    <a:pt x="65234" y="35933"/>
                    <a:pt x="65485" y="36183"/>
                    <a:pt x="65485" y="36493"/>
                  </a:cubicBezTo>
                  <a:cubicBezTo>
                    <a:pt x="65485" y="36802"/>
                    <a:pt x="65234" y="37064"/>
                    <a:pt x="64925" y="37064"/>
                  </a:cubicBezTo>
                  <a:cubicBezTo>
                    <a:pt x="64603" y="37064"/>
                    <a:pt x="64353" y="36802"/>
                    <a:pt x="64353" y="36493"/>
                  </a:cubicBezTo>
                  <a:cubicBezTo>
                    <a:pt x="64353" y="36183"/>
                    <a:pt x="64603" y="35933"/>
                    <a:pt x="64925" y="35933"/>
                  </a:cubicBezTo>
                  <a:close/>
                  <a:moveTo>
                    <a:pt x="68640" y="35933"/>
                  </a:moveTo>
                  <a:cubicBezTo>
                    <a:pt x="68937" y="35933"/>
                    <a:pt x="69211" y="36183"/>
                    <a:pt x="69211" y="36493"/>
                  </a:cubicBezTo>
                  <a:cubicBezTo>
                    <a:pt x="69211" y="36790"/>
                    <a:pt x="68949" y="37064"/>
                    <a:pt x="68640" y="37064"/>
                  </a:cubicBezTo>
                  <a:cubicBezTo>
                    <a:pt x="68330" y="37064"/>
                    <a:pt x="68080" y="36802"/>
                    <a:pt x="68080" y="36493"/>
                  </a:cubicBezTo>
                  <a:cubicBezTo>
                    <a:pt x="68092" y="36183"/>
                    <a:pt x="68330" y="35933"/>
                    <a:pt x="68640" y="35933"/>
                  </a:cubicBezTo>
                  <a:close/>
                  <a:moveTo>
                    <a:pt x="72366" y="35933"/>
                  </a:moveTo>
                  <a:cubicBezTo>
                    <a:pt x="72676" y="35933"/>
                    <a:pt x="72926" y="36183"/>
                    <a:pt x="72926" y="36493"/>
                  </a:cubicBezTo>
                  <a:cubicBezTo>
                    <a:pt x="72926" y="36802"/>
                    <a:pt x="72676" y="37064"/>
                    <a:pt x="72366" y="37064"/>
                  </a:cubicBezTo>
                  <a:cubicBezTo>
                    <a:pt x="72045" y="37064"/>
                    <a:pt x="71795" y="36802"/>
                    <a:pt x="71795" y="36493"/>
                  </a:cubicBezTo>
                  <a:cubicBezTo>
                    <a:pt x="71807" y="36183"/>
                    <a:pt x="72069" y="35933"/>
                    <a:pt x="72366" y="35933"/>
                  </a:cubicBezTo>
                  <a:close/>
                  <a:moveTo>
                    <a:pt x="76093" y="35933"/>
                  </a:moveTo>
                  <a:cubicBezTo>
                    <a:pt x="76391" y="35933"/>
                    <a:pt x="76664" y="36183"/>
                    <a:pt x="76664" y="36493"/>
                  </a:cubicBezTo>
                  <a:cubicBezTo>
                    <a:pt x="76664" y="36790"/>
                    <a:pt x="76403" y="37064"/>
                    <a:pt x="76093" y="37064"/>
                  </a:cubicBezTo>
                  <a:cubicBezTo>
                    <a:pt x="75795" y="37064"/>
                    <a:pt x="75533" y="36802"/>
                    <a:pt x="75533" y="36493"/>
                  </a:cubicBezTo>
                  <a:cubicBezTo>
                    <a:pt x="75533" y="36183"/>
                    <a:pt x="75783" y="35933"/>
                    <a:pt x="76093" y="35933"/>
                  </a:cubicBezTo>
                  <a:close/>
                  <a:moveTo>
                    <a:pt x="79712" y="35933"/>
                  </a:moveTo>
                  <a:cubicBezTo>
                    <a:pt x="80010" y="35933"/>
                    <a:pt x="80284" y="36183"/>
                    <a:pt x="80284" y="36493"/>
                  </a:cubicBezTo>
                  <a:cubicBezTo>
                    <a:pt x="80284" y="36790"/>
                    <a:pt x="80022" y="37064"/>
                    <a:pt x="79712" y="37064"/>
                  </a:cubicBezTo>
                  <a:cubicBezTo>
                    <a:pt x="79403" y="37064"/>
                    <a:pt x="79153" y="36802"/>
                    <a:pt x="79153" y="36493"/>
                  </a:cubicBezTo>
                  <a:cubicBezTo>
                    <a:pt x="79165" y="36183"/>
                    <a:pt x="79403" y="35933"/>
                    <a:pt x="79712" y="35933"/>
                  </a:cubicBezTo>
                  <a:close/>
                  <a:moveTo>
                    <a:pt x="83451" y="35933"/>
                  </a:moveTo>
                  <a:cubicBezTo>
                    <a:pt x="83761" y="35933"/>
                    <a:pt x="84011" y="36183"/>
                    <a:pt x="84011" y="36493"/>
                  </a:cubicBezTo>
                  <a:cubicBezTo>
                    <a:pt x="84011" y="36802"/>
                    <a:pt x="83761" y="37064"/>
                    <a:pt x="83451" y="37064"/>
                  </a:cubicBezTo>
                  <a:cubicBezTo>
                    <a:pt x="83141" y="37064"/>
                    <a:pt x="82880" y="36802"/>
                    <a:pt x="82880" y="36493"/>
                  </a:cubicBezTo>
                  <a:cubicBezTo>
                    <a:pt x="82880" y="36183"/>
                    <a:pt x="83141" y="35933"/>
                    <a:pt x="83451" y="35933"/>
                  </a:cubicBezTo>
                  <a:close/>
                  <a:moveTo>
                    <a:pt x="87166" y="35933"/>
                  </a:moveTo>
                  <a:cubicBezTo>
                    <a:pt x="87463" y="35933"/>
                    <a:pt x="87737" y="36183"/>
                    <a:pt x="87737" y="36493"/>
                  </a:cubicBezTo>
                  <a:cubicBezTo>
                    <a:pt x="87737" y="36790"/>
                    <a:pt x="87475" y="37064"/>
                    <a:pt x="87166" y="37064"/>
                  </a:cubicBezTo>
                  <a:cubicBezTo>
                    <a:pt x="86856" y="37064"/>
                    <a:pt x="86606" y="36802"/>
                    <a:pt x="86606" y="36493"/>
                  </a:cubicBezTo>
                  <a:cubicBezTo>
                    <a:pt x="86618" y="36183"/>
                    <a:pt x="86856" y="35933"/>
                    <a:pt x="87166" y="35933"/>
                  </a:cubicBezTo>
                  <a:close/>
                  <a:moveTo>
                    <a:pt x="90904" y="35933"/>
                  </a:moveTo>
                  <a:cubicBezTo>
                    <a:pt x="91214" y="35933"/>
                    <a:pt x="91464" y="36183"/>
                    <a:pt x="91464" y="36493"/>
                  </a:cubicBezTo>
                  <a:cubicBezTo>
                    <a:pt x="91464" y="36802"/>
                    <a:pt x="91214" y="37064"/>
                    <a:pt x="90904" y="37064"/>
                  </a:cubicBezTo>
                  <a:cubicBezTo>
                    <a:pt x="90595" y="37064"/>
                    <a:pt x="90345" y="36802"/>
                    <a:pt x="90345" y="36493"/>
                  </a:cubicBezTo>
                  <a:cubicBezTo>
                    <a:pt x="90345" y="36183"/>
                    <a:pt x="90595" y="35933"/>
                    <a:pt x="90904" y="35933"/>
                  </a:cubicBezTo>
                  <a:close/>
                  <a:moveTo>
                    <a:pt x="94631" y="35933"/>
                  </a:moveTo>
                  <a:cubicBezTo>
                    <a:pt x="94929" y="35933"/>
                    <a:pt x="95191" y="36183"/>
                    <a:pt x="95191" y="36493"/>
                  </a:cubicBezTo>
                  <a:cubicBezTo>
                    <a:pt x="95191" y="36790"/>
                    <a:pt x="94941" y="37064"/>
                    <a:pt x="94631" y="37064"/>
                  </a:cubicBezTo>
                  <a:cubicBezTo>
                    <a:pt x="94310" y="37064"/>
                    <a:pt x="94060" y="36802"/>
                    <a:pt x="94060" y="36493"/>
                  </a:cubicBezTo>
                  <a:cubicBezTo>
                    <a:pt x="94071" y="36183"/>
                    <a:pt x="94310" y="35933"/>
                    <a:pt x="94631" y="35933"/>
                  </a:cubicBezTo>
                  <a:close/>
                  <a:moveTo>
                    <a:pt x="98346" y="35933"/>
                  </a:moveTo>
                  <a:cubicBezTo>
                    <a:pt x="98655" y="35933"/>
                    <a:pt x="98905" y="36183"/>
                    <a:pt x="98905" y="36493"/>
                  </a:cubicBezTo>
                  <a:cubicBezTo>
                    <a:pt x="98905" y="36802"/>
                    <a:pt x="98655" y="37064"/>
                    <a:pt x="98346" y="37064"/>
                  </a:cubicBezTo>
                  <a:cubicBezTo>
                    <a:pt x="98036" y="37064"/>
                    <a:pt x="97786" y="36802"/>
                    <a:pt x="97786" y="36493"/>
                  </a:cubicBezTo>
                  <a:cubicBezTo>
                    <a:pt x="97798" y="36183"/>
                    <a:pt x="98036" y="35933"/>
                    <a:pt x="98346" y="35933"/>
                  </a:cubicBezTo>
                  <a:close/>
                  <a:moveTo>
                    <a:pt x="102084" y="35933"/>
                  </a:moveTo>
                  <a:cubicBezTo>
                    <a:pt x="102382" y="35933"/>
                    <a:pt x="102644" y="36183"/>
                    <a:pt x="102644" y="36493"/>
                  </a:cubicBezTo>
                  <a:cubicBezTo>
                    <a:pt x="102644" y="36790"/>
                    <a:pt x="102394" y="37064"/>
                    <a:pt x="102084" y="37064"/>
                  </a:cubicBezTo>
                  <a:cubicBezTo>
                    <a:pt x="101787" y="37064"/>
                    <a:pt x="101513" y="36802"/>
                    <a:pt x="101513" y="36493"/>
                  </a:cubicBezTo>
                  <a:cubicBezTo>
                    <a:pt x="101513" y="36183"/>
                    <a:pt x="101775" y="35933"/>
                    <a:pt x="102084" y="35933"/>
                  </a:cubicBezTo>
                  <a:close/>
                  <a:moveTo>
                    <a:pt x="105799" y="35933"/>
                  </a:moveTo>
                  <a:cubicBezTo>
                    <a:pt x="106121" y="35933"/>
                    <a:pt x="106371" y="36183"/>
                    <a:pt x="106371" y="36493"/>
                  </a:cubicBezTo>
                  <a:cubicBezTo>
                    <a:pt x="106371" y="36802"/>
                    <a:pt x="106109" y="37064"/>
                    <a:pt x="105799" y="37064"/>
                  </a:cubicBezTo>
                  <a:cubicBezTo>
                    <a:pt x="105490" y="37064"/>
                    <a:pt x="105239" y="36802"/>
                    <a:pt x="105239" y="36493"/>
                  </a:cubicBezTo>
                  <a:cubicBezTo>
                    <a:pt x="105251" y="36183"/>
                    <a:pt x="105490" y="35933"/>
                    <a:pt x="105799" y="35933"/>
                  </a:cubicBezTo>
                  <a:close/>
                  <a:moveTo>
                    <a:pt x="109538" y="35933"/>
                  </a:moveTo>
                  <a:cubicBezTo>
                    <a:pt x="109835" y="35933"/>
                    <a:pt x="110109" y="36183"/>
                    <a:pt x="110109" y="36493"/>
                  </a:cubicBezTo>
                  <a:cubicBezTo>
                    <a:pt x="110109" y="36790"/>
                    <a:pt x="109847" y="37064"/>
                    <a:pt x="109538" y="37064"/>
                  </a:cubicBezTo>
                  <a:cubicBezTo>
                    <a:pt x="109228" y="37064"/>
                    <a:pt x="108978" y="36802"/>
                    <a:pt x="108978" y="36493"/>
                  </a:cubicBezTo>
                  <a:cubicBezTo>
                    <a:pt x="108978" y="36183"/>
                    <a:pt x="109228" y="35933"/>
                    <a:pt x="109538" y="35933"/>
                  </a:cubicBezTo>
                  <a:close/>
                  <a:moveTo>
                    <a:pt x="113264" y="35933"/>
                  </a:moveTo>
                  <a:cubicBezTo>
                    <a:pt x="113574" y="35933"/>
                    <a:pt x="113824" y="36183"/>
                    <a:pt x="113824" y="36493"/>
                  </a:cubicBezTo>
                  <a:cubicBezTo>
                    <a:pt x="113824" y="36802"/>
                    <a:pt x="113574" y="37064"/>
                    <a:pt x="113264" y="37064"/>
                  </a:cubicBezTo>
                  <a:cubicBezTo>
                    <a:pt x="112943" y="37064"/>
                    <a:pt x="112693" y="36802"/>
                    <a:pt x="112693" y="36493"/>
                  </a:cubicBezTo>
                  <a:cubicBezTo>
                    <a:pt x="112705" y="36183"/>
                    <a:pt x="112943" y="35933"/>
                    <a:pt x="113264" y="35933"/>
                  </a:cubicBezTo>
                  <a:close/>
                  <a:moveTo>
                    <a:pt x="116991" y="35933"/>
                  </a:moveTo>
                  <a:cubicBezTo>
                    <a:pt x="117289" y="35933"/>
                    <a:pt x="117562" y="36183"/>
                    <a:pt x="117562" y="36493"/>
                  </a:cubicBezTo>
                  <a:cubicBezTo>
                    <a:pt x="117562" y="36790"/>
                    <a:pt x="117312" y="37064"/>
                    <a:pt x="116991" y="37064"/>
                  </a:cubicBezTo>
                  <a:cubicBezTo>
                    <a:pt x="116681" y="37064"/>
                    <a:pt x="116431" y="36802"/>
                    <a:pt x="116431" y="36493"/>
                  </a:cubicBezTo>
                  <a:cubicBezTo>
                    <a:pt x="116431" y="36183"/>
                    <a:pt x="116681" y="35933"/>
                    <a:pt x="116991" y="35933"/>
                  </a:cubicBezTo>
                  <a:close/>
                  <a:moveTo>
                    <a:pt x="120718" y="35933"/>
                  </a:moveTo>
                  <a:cubicBezTo>
                    <a:pt x="121027" y="35933"/>
                    <a:pt x="121277" y="36183"/>
                    <a:pt x="121277" y="36493"/>
                  </a:cubicBezTo>
                  <a:cubicBezTo>
                    <a:pt x="121277" y="36802"/>
                    <a:pt x="121027" y="37064"/>
                    <a:pt x="120718" y="37064"/>
                  </a:cubicBezTo>
                  <a:cubicBezTo>
                    <a:pt x="120408" y="37064"/>
                    <a:pt x="120146" y="36802"/>
                    <a:pt x="120146" y="36493"/>
                  </a:cubicBezTo>
                  <a:cubicBezTo>
                    <a:pt x="120170" y="36183"/>
                    <a:pt x="120420" y="35933"/>
                    <a:pt x="120718" y="35933"/>
                  </a:cubicBezTo>
                  <a:close/>
                  <a:moveTo>
                    <a:pt x="124456" y="35933"/>
                  </a:moveTo>
                  <a:cubicBezTo>
                    <a:pt x="124754" y="35933"/>
                    <a:pt x="125016" y="36183"/>
                    <a:pt x="125016" y="36493"/>
                  </a:cubicBezTo>
                  <a:cubicBezTo>
                    <a:pt x="125016" y="36790"/>
                    <a:pt x="124766" y="37064"/>
                    <a:pt x="124456" y="37064"/>
                  </a:cubicBezTo>
                  <a:cubicBezTo>
                    <a:pt x="124135" y="37064"/>
                    <a:pt x="123885" y="36802"/>
                    <a:pt x="123885" y="36493"/>
                  </a:cubicBezTo>
                  <a:cubicBezTo>
                    <a:pt x="123885" y="36183"/>
                    <a:pt x="124135" y="35933"/>
                    <a:pt x="124456" y="35933"/>
                  </a:cubicBezTo>
                  <a:close/>
                  <a:moveTo>
                    <a:pt x="128171" y="35933"/>
                  </a:moveTo>
                  <a:cubicBezTo>
                    <a:pt x="128480" y="35933"/>
                    <a:pt x="128742" y="36183"/>
                    <a:pt x="128742" y="36493"/>
                  </a:cubicBezTo>
                  <a:cubicBezTo>
                    <a:pt x="128742" y="36802"/>
                    <a:pt x="128480" y="37064"/>
                    <a:pt x="128171" y="37064"/>
                  </a:cubicBezTo>
                  <a:cubicBezTo>
                    <a:pt x="127861" y="37064"/>
                    <a:pt x="127611" y="36802"/>
                    <a:pt x="127611" y="36493"/>
                  </a:cubicBezTo>
                  <a:cubicBezTo>
                    <a:pt x="127611" y="36183"/>
                    <a:pt x="127861" y="35933"/>
                    <a:pt x="128171" y="35933"/>
                  </a:cubicBezTo>
                  <a:close/>
                  <a:moveTo>
                    <a:pt x="131898" y="35933"/>
                  </a:moveTo>
                  <a:cubicBezTo>
                    <a:pt x="132195" y="35933"/>
                    <a:pt x="132457" y="36183"/>
                    <a:pt x="132457" y="36493"/>
                  </a:cubicBezTo>
                  <a:cubicBezTo>
                    <a:pt x="132457" y="36790"/>
                    <a:pt x="132207" y="37064"/>
                    <a:pt x="131898" y="37064"/>
                  </a:cubicBezTo>
                  <a:cubicBezTo>
                    <a:pt x="131600" y="37064"/>
                    <a:pt x="131326" y="36802"/>
                    <a:pt x="131326" y="36493"/>
                  </a:cubicBezTo>
                  <a:cubicBezTo>
                    <a:pt x="131338" y="36183"/>
                    <a:pt x="131576" y="35933"/>
                    <a:pt x="131898" y="35933"/>
                  </a:cubicBezTo>
                  <a:close/>
                  <a:moveTo>
                    <a:pt x="135624" y="35933"/>
                  </a:moveTo>
                  <a:cubicBezTo>
                    <a:pt x="135946" y="35933"/>
                    <a:pt x="136196" y="36183"/>
                    <a:pt x="136196" y="36493"/>
                  </a:cubicBezTo>
                  <a:cubicBezTo>
                    <a:pt x="136196" y="36802"/>
                    <a:pt x="135934" y="37064"/>
                    <a:pt x="135624" y="37064"/>
                  </a:cubicBezTo>
                  <a:cubicBezTo>
                    <a:pt x="135315" y="37064"/>
                    <a:pt x="135065" y="36802"/>
                    <a:pt x="135065" y="36493"/>
                  </a:cubicBezTo>
                  <a:cubicBezTo>
                    <a:pt x="135065" y="36183"/>
                    <a:pt x="135315" y="35933"/>
                    <a:pt x="135624" y="35933"/>
                  </a:cubicBezTo>
                  <a:close/>
                  <a:moveTo>
                    <a:pt x="139351" y="35933"/>
                  </a:moveTo>
                  <a:cubicBezTo>
                    <a:pt x="139649" y="35933"/>
                    <a:pt x="139910" y="36183"/>
                    <a:pt x="139910" y="36493"/>
                  </a:cubicBezTo>
                  <a:cubicBezTo>
                    <a:pt x="139910" y="36790"/>
                    <a:pt x="139660" y="37064"/>
                    <a:pt x="139351" y="37064"/>
                  </a:cubicBezTo>
                  <a:cubicBezTo>
                    <a:pt x="139053" y="37064"/>
                    <a:pt x="138779" y="36802"/>
                    <a:pt x="138779" y="36493"/>
                  </a:cubicBezTo>
                  <a:cubicBezTo>
                    <a:pt x="138803" y="36183"/>
                    <a:pt x="139041" y="35933"/>
                    <a:pt x="139351" y="35933"/>
                  </a:cubicBezTo>
                  <a:close/>
                  <a:moveTo>
                    <a:pt x="143089" y="35933"/>
                  </a:moveTo>
                  <a:cubicBezTo>
                    <a:pt x="143399" y="35933"/>
                    <a:pt x="143649" y="36183"/>
                    <a:pt x="143649" y="36493"/>
                  </a:cubicBezTo>
                  <a:cubicBezTo>
                    <a:pt x="143649" y="36802"/>
                    <a:pt x="143399" y="37064"/>
                    <a:pt x="143089" y="37064"/>
                  </a:cubicBezTo>
                  <a:cubicBezTo>
                    <a:pt x="142768" y="37064"/>
                    <a:pt x="142518" y="36802"/>
                    <a:pt x="142518" y="36493"/>
                  </a:cubicBezTo>
                  <a:cubicBezTo>
                    <a:pt x="142518" y="36183"/>
                    <a:pt x="142768" y="35933"/>
                    <a:pt x="143089" y="35933"/>
                  </a:cubicBezTo>
                  <a:close/>
                  <a:moveTo>
                    <a:pt x="3405" y="37790"/>
                  </a:moveTo>
                  <a:cubicBezTo>
                    <a:pt x="3703" y="37790"/>
                    <a:pt x="3977" y="38040"/>
                    <a:pt x="3977" y="38350"/>
                  </a:cubicBezTo>
                  <a:cubicBezTo>
                    <a:pt x="3977" y="38648"/>
                    <a:pt x="3727" y="38922"/>
                    <a:pt x="3405" y="38922"/>
                  </a:cubicBezTo>
                  <a:cubicBezTo>
                    <a:pt x="3096" y="38922"/>
                    <a:pt x="2846" y="38672"/>
                    <a:pt x="2846" y="38350"/>
                  </a:cubicBezTo>
                  <a:cubicBezTo>
                    <a:pt x="2858" y="38040"/>
                    <a:pt x="3096" y="37790"/>
                    <a:pt x="3405" y="37790"/>
                  </a:cubicBezTo>
                  <a:close/>
                  <a:moveTo>
                    <a:pt x="7132" y="37790"/>
                  </a:moveTo>
                  <a:cubicBezTo>
                    <a:pt x="7430" y="37790"/>
                    <a:pt x="7692" y="38040"/>
                    <a:pt x="7692" y="38350"/>
                  </a:cubicBezTo>
                  <a:cubicBezTo>
                    <a:pt x="7692" y="38648"/>
                    <a:pt x="7442" y="38922"/>
                    <a:pt x="7132" y="38922"/>
                  </a:cubicBezTo>
                  <a:cubicBezTo>
                    <a:pt x="6834" y="38922"/>
                    <a:pt x="6560" y="38672"/>
                    <a:pt x="6560" y="38350"/>
                  </a:cubicBezTo>
                  <a:cubicBezTo>
                    <a:pt x="6584" y="38040"/>
                    <a:pt x="6822" y="37790"/>
                    <a:pt x="7132" y="37790"/>
                  </a:cubicBezTo>
                  <a:close/>
                  <a:moveTo>
                    <a:pt x="10871" y="37790"/>
                  </a:moveTo>
                  <a:cubicBezTo>
                    <a:pt x="11168" y="37790"/>
                    <a:pt x="11430" y="38040"/>
                    <a:pt x="11430" y="38350"/>
                  </a:cubicBezTo>
                  <a:cubicBezTo>
                    <a:pt x="11430" y="38648"/>
                    <a:pt x="11180" y="38922"/>
                    <a:pt x="10871" y="38922"/>
                  </a:cubicBezTo>
                  <a:cubicBezTo>
                    <a:pt x="10573" y="38922"/>
                    <a:pt x="10299" y="38672"/>
                    <a:pt x="10299" y="38350"/>
                  </a:cubicBezTo>
                  <a:cubicBezTo>
                    <a:pt x="10299" y="38040"/>
                    <a:pt x="10549" y="37790"/>
                    <a:pt x="10871" y="37790"/>
                  </a:cubicBezTo>
                  <a:close/>
                  <a:moveTo>
                    <a:pt x="14585" y="37790"/>
                  </a:moveTo>
                  <a:cubicBezTo>
                    <a:pt x="14883" y="37790"/>
                    <a:pt x="15157" y="38040"/>
                    <a:pt x="15157" y="38350"/>
                  </a:cubicBezTo>
                  <a:cubicBezTo>
                    <a:pt x="15157" y="38648"/>
                    <a:pt x="14895" y="38922"/>
                    <a:pt x="14585" y="38922"/>
                  </a:cubicBezTo>
                  <a:cubicBezTo>
                    <a:pt x="14288" y="38922"/>
                    <a:pt x="14014" y="38672"/>
                    <a:pt x="14014" y="38350"/>
                  </a:cubicBezTo>
                  <a:cubicBezTo>
                    <a:pt x="14038" y="38040"/>
                    <a:pt x="14276" y="37790"/>
                    <a:pt x="14585" y="37790"/>
                  </a:cubicBezTo>
                  <a:close/>
                  <a:moveTo>
                    <a:pt x="18324" y="37790"/>
                  </a:moveTo>
                  <a:cubicBezTo>
                    <a:pt x="18622" y="37790"/>
                    <a:pt x="18883" y="38040"/>
                    <a:pt x="18883" y="38350"/>
                  </a:cubicBezTo>
                  <a:cubicBezTo>
                    <a:pt x="18883" y="38648"/>
                    <a:pt x="18633" y="38922"/>
                    <a:pt x="18324" y="38922"/>
                  </a:cubicBezTo>
                  <a:cubicBezTo>
                    <a:pt x="18026" y="38922"/>
                    <a:pt x="17752" y="38672"/>
                    <a:pt x="17752" y="38350"/>
                  </a:cubicBezTo>
                  <a:cubicBezTo>
                    <a:pt x="17752" y="38040"/>
                    <a:pt x="18014" y="37790"/>
                    <a:pt x="18324" y="37790"/>
                  </a:cubicBezTo>
                  <a:close/>
                  <a:moveTo>
                    <a:pt x="22039" y="37790"/>
                  </a:moveTo>
                  <a:cubicBezTo>
                    <a:pt x="22336" y="37790"/>
                    <a:pt x="22610" y="38040"/>
                    <a:pt x="22610" y="38350"/>
                  </a:cubicBezTo>
                  <a:cubicBezTo>
                    <a:pt x="22610" y="38648"/>
                    <a:pt x="22360" y="38922"/>
                    <a:pt x="22039" y="38922"/>
                  </a:cubicBezTo>
                  <a:cubicBezTo>
                    <a:pt x="21729" y="38922"/>
                    <a:pt x="21479" y="38672"/>
                    <a:pt x="21479" y="38350"/>
                  </a:cubicBezTo>
                  <a:cubicBezTo>
                    <a:pt x="21491" y="38040"/>
                    <a:pt x="21729" y="37790"/>
                    <a:pt x="22039" y="37790"/>
                  </a:cubicBezTo>
                  <a:close/>
                  <a:moveTo>
                    <a:pt x="25777" y="37790"/>
                  </a:moveTo>
                  <a:cubicBezTo>
                    <a:pt x="26075" y="37790"/>
                    <a:pt x="26349" y="38040"/>
                    <a:pt x="26349" y="38350"/>
                  </a:cubicBezTo>
                  <a:cubicBezTo>
                    <a:pt x="26349" y="38648"/>
                    <a:pt x="26087" y="38922"/>
                    <a:pt x="25777" y="38922"/>
                  </a:cubicBezTo>
                  <a:cubicBezTo>
                    <a:pt x="25468" y="38922"/>
                    <a:pt x="25206" y="38672"/>
                    <a:pt x="25206" y="38350"/>
                  </a:cubicBezTo>
                  <a:cubicBezTo>
                    <a:pt x="25218" y="38040"/>
                    <a:pt x="25468" y="37790"/>
                    <a:pt x="25777" y="37790"/>
                  </a:cubicBezTo>
                  <a:close/>
                  <a:moveTo>
                    <a:pt x="29504" y="37790"/>
                  </a:moveTo>
                  <a:cubicBezTo>
                    <a:pt x="29801" y="37790"/>
                    <a:pt x="30063" y="38040"/>
                    <a:pt x="30063" y="38350"/>
                  </a:cubicBezTo>
                  <a:cubicBezTo>
                    <a:pt x="30063" y="38648"/>
                    <a:pt x="29813" y="38922"/>
                    <a:pt x="29504" y="38922"/>
                  </a:cubicBezTo>
                  <a:cubicBezTo>
                    <a:pt x="29182" y="38922"/>
                    <a:pt x="28932" y="38672"/>
                    <a:pt x="28932" y="38350"/>
                  </a:cubicBezTo>
                  <a:cubicBezTo>
                    <a:pt x="28944" y="38040"/>
                    <a:pt x="29182" y="37790"/>
                    <a:pt x="29504" y="37790"/>
                  </a:cubicBezTo>
                  <a:close/>
                  <a:moveTo>
                    <a:pt x="33230" y="37790"/>
                  </a:moveTo>
                  <a:cubicBezTo>
                    <a:pt x="33528" y="37790"/>
                    <a:pt x="33802" y="38040"/>
                    <a:pt x="33802" y="38350"/>
                  </a:cubicBezTo>
                  <a:cubicBezTo>
                    <a:pt x="33802" y="38648"/>
                    <a:pt x="33552" y="38922"/>
                    <a:pt x="33230" y="38922"/>
                  </a:cubicBezTo>
                  <a:cubicBezTo>
                    <a:pt x="32921" y="38922"/>
                    <a:pt x="32671" y="38672"/>
                    <a:pt x="32671" y="38350"/>
                  </a:cubicBezTo>
                  <a:cubicBezTo>
                    <a:pt x="32671" y="38040"/>
                    <a:pt x="32921" y="37790"/>
                    <a:pt x="33230" y="37790"/>
                  </a:cubicBezTo>
                  <a:close/>
                  <a:moveTo>
                    <a:pt x="36957" y="37790"/>
                  </a:moveTo>
                  <a:cubicBezTo>
                    <a:pt x="37255" y="37790"/>
                    <a:pt x="37517" y="38040"/>
                    <a:pt x="37517" y="38350"/>
                  </a:cubicBezTo>
                  <a:cubicBezTo>
                    <a:pt x="37517" y="38648"/>
                    <a:pt x="37267" y="38922"/>
                    <a:pt x="36957" y="38922"/>
                  </a:cubicBezTo>
                  <a:cubicBezTo>
                    <a:pt x="36648" y="38922"/>
                    <a:pt x="36386" y="38672"/>
                    <a:pt x="36386" y="38350"/>
                  </a:cubicBezTo>
                  <a:cubicBezTo>
                    <a:pt x="36409" y="38040"/>
                    <a:pt x="36648" y="37790"/>
                    <a:pt x="36957" y="37790"/>
                  </a:cubicBezTo>
                  <a:close/>
                  <a:moveTo>
                    <a:pt x="40672" y="37790"/>
                  </a:moveTo>
                  <a:cubicBezTo>
                    <a:pt x="40970" y="37790"/>
                    <a:pt x="41243" y="38040"/>
                    <a:pt x="41243" y="38350"/>
                  </a:cubicBezTo>
                  <a:cubicBezTo>
                    <a:pt x="41243" y="38648"/>
                    <a:pt x="40993" y="38922"/>
                    <a:pt x="40672" y="38922"/>
                  </a:cubicBezTo>
                  <a:cubicBezTo>
                    <a:pt x="40374" y="38922"/>
                    <a:pt x="40112" y="38672"/>
                    <a:pt x="40112" y="38350"/>
                  </a:cubicBezTo>
                  <a:cubicBezTo>
                    <a:pt x="40124" y="38040"/>
                    <a:pt x="40362" y="37790"/>
                    <a:pt x="40672" y="37790"/>
                  </a:cubicBezTo>
                  <a:close/>
                  <a:moveTo>
                    <a:pt x="44410" y="37790"/>
                  </a:moveTo>
                  <a:cubicBezTo>
                    <a:pt x="44708" y="37790"/>
                    <a:pt x="44982" y="38040"/>
                    <a:pt x="44982" y="38350"/>
                  </a:cubicBezTo>
                  <a:cubicBezTo>
                    <a:pt x="44982" y="38648"/>
                    <a:pt x="44720" y="38922"/>
                    <a:pt x="44410" y="38922"/>
                  </a:cubicBezTo>
                  <a:cubicBezTo>
                    <a:pt x="44113" y="38922"/>
                    <a:pt x="43851" y="38672"/>
                    <a:pt x="43851" y="38350"/>
                  </a:cubicBezTo>
                  <a:cubicBezTo>
                    <a:pt x="43851" y="38040"/>
                    <a:pt x="44101" y="37790"/>
                    <a:pt x="44410" y="37790"/>
                  </a:cubicBezTo>
                  <a:close/>
                  <a:moveTo>
                    <a:pt x="48137" y="37790"/>
                  </a:moveTo>
                  <a:cubicBezTo>
                    <a:pt x="48435" y="37790"/>
                    <a:pt x="48697" y="38040"/>
                    <a:pt x="48697" y="38350"/>
                  </a:cubicBezTo>
                  <a:cubicBezTo>
                    <a:pt x="48697" y="38648"/>
                    <a:pt x="48447" y="38922"/>
                    <a:pt x="48137" y="38922"/>
                  </a:cubicBezTo>
                  <a:cubicBezTo>
                    <a:pt x="47839" y="38922"/>
                    <a:pt x="47566" y="38672"/>
                    <a:pt x="47566" y="38350"/>
                  </a:cubicBezTo>
                  <a:cubicBezTo>
                    <a:pt x="47578" y="38040"/>
                    <a:pt x="47839" y="37790"/>
                    <a:pt x="48137" y="37790"/>
                  </a:cubicBezTo>
                  <a:close/>
                  <a:moveTo>
                    <a:pt x="51864" y="37790"/>
                  </a:moveTo>
                  <a:cubicBezTo>
                    <a:pt x="52161" y="37790"/>
                    <a:pt x="52435" y="38040"/>
                    <a:pt x="52435" y="38350"/>
                  </a:cubicBezTo>
                  <a:cubicBezTo>
                    <a:pt x="52435" y="38648"/>
                    <a:pt x="52185" y="38922"/>
                    <a:pt x="51864" y="38922"/>
                  </a:cubicBezTo>
                  <a:cubicBezTo>
                    <a:pt x="51566" y="38922"/>
                    <a:pt x="51304" y="38672"/>
                    <a:pt x="51304" y="38350"/>
                  </a:cubicBezTo>
                  <a:cubicBezTo>
                    <a:pt x="51304" y="38040"/>
                    <a:pt x="51554" y="37790"/>
                    <a:pt x="51864" y="37790"/>
                  </a:cubicBezTo>
                  <a:close/>
                  <a:moveTo>
                    <a:pt x="55602" y="37790"/>
                  </a:moveTo>
                  <a:cubicBezTo>
                    <a:pt x="55900" y="37790"/>
                    <a:pt x="56174" y="38040"/>
                    <a:pt x="56174" y="38350"/>
                  </a:cubicBezTo>
                  <a:cubicBezTo>
                    <a:pt x="56174" y="38648"/>
                    <a:pt x="55912" y="38922"/>
                    <a:pt x="55602" y="38922"/>
                  </a:cubicBezTo>
                  <a:cubicBezTo>
                    <a:pt x="55293" y="38922"/>
                    <a:pt x="55043" y="38672"/>
                    <a:pt x="55043" y="38350"/>
                  </a:cubicBezTo>
                  <a:cubicBezTo>
                    <a:pt x="55043" y="38040"/>
                    <a:pt x="55293" y="37790"/>
                    <a:pt x="55602" y="37790"/>
                  </a:cubicBezTo>
                  <a:close/>
                  <a:moveTo>
                    <a:pt x="59329" y="37790"/>
                  </a:moveTo>
                  <a:cubicBezTo>
                    <a:pt x="59627" y="37790"/>
                    <a:pt x="59889" y="38040"/>
                    <a:pt x="59889" y="38350"/>
                  </a:cubicBezTo>
                  <a:cubicBezTo>
                    <a:pt x="59889" y="38648"/>
                    <a:pt x="59639" y="38922"/>
                    <a:pt x="59329" y="38922"/>
                  </a:cubicBezTo>
                  <a:cubicBezTo>
                    <a:pt x="59008" y="38922"/>
                    <a:pt x="58757" y="38672"/>
                    <a:pt x="58757" y="38350"/>
                  </a:cubicBezTo>
                  <a:cubicBezTo>
                    <a:pt x="58757" y="38040"/>
                    <a:pt x="59008" y="37790"/>
                    <a:pt x="59329" y="37790"/>
                  </a:cubicBezTo>
                  <a:close/>
                  <a:moveTo>
                    <a:pt x="63056" y="37790"/>
                  </a:moveTo>
                  <a:cubicBezTo>
                    <a:pt x="63353" y="37790"/>
                    <a:pt x="63627" y="38040"/>
                    <a:pt x="63627" y="38350"/>
                  </a:cubicBezTo>
                  <a:cubicBezTo>
                    <a:pt x="63627" y="38648"/>
                    <a:pt x="63377" y="38922"/>
                    <a:pt x="63056" y="38922"/>
                  </a:cubicBezTo>
                  <a:cubicBezTo>
                    <a:pt x="62746" y="38922"/>
                    <a:pt x="62496" y="38672"/>
                    <a:pt x="62496" y="38350"/>
                  </a:cubicBezTo>
                  <a:cubicBezTo>
                    <a:pt x="62496" y="38040"/>
                    <a:pt x="62746" y="37790"/>
                    <a:pt x="63056" y="37790"/>
                  </a:cubicBezTo>
                  <a:close/>
                  <a:moveTo>
                    <a:pt x="66782" y="37790"/>
                  </a:moveTo>
                  <a:cubicBezTo>
                    <a:pt x="67080" y="37790"/>
                    <a:pt x="67342" y="38040"/>
                    <a:pt x="67342" y="38350"/>
                  </a:cubicBezTo>
                  <a:cubicBezTo>
                    <a:pt x="67342" y="38648"/>
                    <a:pt x="67092" y="38922"/>
                    <a:pt x="66782" y="38922"/>
                  </a:cubicBezTo>
                  <a:cubicBezTo>
                    <a:pt x="66473" y="38922"/>
                    <a:pt x="66211" y="38672"/>
                    <a:pt x="66211" y="38350"/>
                  </a:cubicBezTo>
                  <a:cubicBezTo>
                    <a:pt x="66235" y="38040"/>
                    <a:pt x="66473" y="37790"/>
                    <a:pt x="66782" y="37790"/>
                  </a:cubicBezTo>
                  <a:close/>
                  <a:moveTo>
                    <a:pt x="70509" y="37790"/>
                  </a:moveTo>
                  <a:cubicBezTo>
                    <a:pt x="70807" y="37790"/>
                    <a:pt x="71080" y="38040"/>
                    <a:pt x="71080" y="38350"/>
                  </a:cubicBezTo>
                  <a:cubicBezTo>
                    <a:pt x="71080" y="38648"/>
                    <a:pt x="70830" y="38922"/>
                    <a:pt x="70509" y="38922"/>
                  </a:cubicBezTo>
                  <a:cubicBezTo>
                    <a:pt x="70199" y="38922"/>
                    <a:pt x="69949" y="38672"/>
                    <a:pt x="69949" y="38350"/>
                  </a:cubicBezTo>
                  <a:cubicBezTo>
                    <a:pt x="69949" y="38040"/>
                    <a:pt x="70199" y="37790"/>
                    <a:pt x="70509" y="37790"/>
                  </a:cubicBezTo>
                  <a:close/>
                  <a:moveTo>
                    <a:pt x="74236" y="37790"/>
                  </a:moveTo>
                  <a:cubicBezTo>
                    <a:pt x="74533" y="37790"/>
                    <a:pt x="74795" y="38040"/>
                    <a:pt x="74795" y="38350"/>
                  </a:cubicBezTo>
                  <a:cubicBezTo>
                    <a:pt x="74795" y="38648"/>
                    <a:pt x="74545" y="38922"/>
                    <a:pt x="74236" y="38922"/>
                  </a:cubicBezTo>
                  <a:cubicBezTo>
                    <a:pt x="73938" y="38922"/>
                    <a:pt x="73676" y="38672"/>
                    <a:pt x="73676" y="38350"/>
                  </a:cubicBezTo>
                  <a:cubicBezTo>
                    <a:pt x="73676" y="38040"/>
                    <a:pt x="73926" y="37790"/>
                    <a:pt x="74236" y="37790"/>
                  </a:cubicBezTo>
                  <a:close/>
                  <a:moveTo>
                    <a:pt x="77855" y="37790"/>
                  </a:moveTo>
                  <a:cubicBezTo>
                    <a:pt x="78153" y="37790"/>
                    <a:pt x="78415" y="38040"/>
                    <a:pt x="78415" y="38350"/>
                  </a:cubicBezTo>
                  <a:cubicBezTo>
                    <a:pt x="78415" y="38648"/>
                    <a:pt x="78165" y="38922"/>
                    <a:pt x="77855" y="38922"/>
                  </a:cubicBezTo>
                  <a:cubicBezTo>
                    <a:pt x="77546" y="38922"/>
                    <a:pt x="77284" y="38672"/>
                    <a:pt x="77284" y="38350"/>
                  </a:cubicBezTo>
                  <a:cubicBezTo>
                    <a:pt x="77284" y="38040"/>
                    <a:pt x="77546" y="37790"/>
                    <a:pt x="77855" y="37790"/>
                  </a:cubicBezTo>
                  <a:close/>
                  <a:moveTo>
                    <a:pt x="81570" y="37790"/>
                  </a:moveTo>
                  <a:cubicBezTo>
                    <a:pt x="81868" y="37790"/>
                    <a:pt x="82141" y="38040"/>
                    <a:pt x="82141" y="38350"/>
                  </a:cubicBezTo>
                  <a:cubicBezTo>
                    <a:pt x="82141" y="38648"/>
                    <a:pt x="81879" y="38922"/>
                    <a:pt x="81570" y="38922"/>
                  </a:cubicBezTo>
                  <a:cubicBezTo>
                    <a:pt x="81260" y="38922"/>
                    <a:pt x="81010" y="38672"/>
                    <a:pt x="81010" y="38350"/>
                  </a:cubicBezTo>
                  <a:cubicBezTo>
                    <a:pt x="81022" y="38040"/>
                    <a:pt x="81260" y="37790"/>
                    <a:pt x="81570" y="37790"/>
                  </a:cubicBezTo>
                  <a:close/>
                  <a:moveTo>
                    <a:pt x="85308" y="37790"/>
                  </a:moveTo>
                  <a:cubicBezTo>
                    <a:pt x="85606" y="37790"/>
                    <a:pt x="85880" y="38040"/>
                    <a:pt x="85880" y="38350"/>
                  </a:cubicBezTo>
                  <a:cubicBezTo>
                    <a:pt x="85880" y="38648"/>
                    <a:pt x="85618" y="38922"/>
                    <a:pt x="85308" y="38922"/>
                  </a:cubicBezTo>
                  <a:cubicBezTo>
                    <a:pt x="84999" y="38922"/>
                    <a:pt x="84749" y="38672"/>
                    <a:pt x="84749" y="38350"/>
                  </a:cubicBezTo>
                  <a:cubicBezTo>
                    <a:pt x="84749" y="38040"/>
                    <a:pt x="84999" y="37790"/>
                    <a:pt x="85308" y="37790"/>
                  </a:cubicBezTo>
                  <a:close/>
                  <a:moveTo>
                    <a:pt x="89035" y="37790"/>
                  </a:moveTo>
                  <a:cubicBezTo>
                    <a:pt x="89333" y="37790"/>
                    <a:pt x="89595" y="38040"/>
                    <a:pt x="89595" y="38350"/>
                  </a:cubicBezTo>
                  <a:cubicBezTo>
                    <a:pt x="89595" y="38648"/>
                    <a:pt x="89345" y="38922"/>
                    <a:pt x="89035" y="38922"/>
                  </a:cubicBezTo>
                  <a:cubicBezTo>
                    <a:pt x="88714" y="38922"/>
                    <a:pt x="88464" y="38672"/>
                    <a:pt x="88464" y="38350"/>
                  </a:cubicBezTo>
                  <a:cubicBezTo>
                    <a:pt x="88475" y="38040"/>
                    <a:pt x="88714" y="37790"/>
                    <a:pt x="89035" y="37790"/>
                  </a:cubicBezTo>
                  <a:close/>
                  <a:moveTo>
                    <a:pt x="92762" y="37790"/>
                  </a:moveTo>
                  <a:cubicBezTo>
                    <a:pt x="93059" y="37790"/>
                    <a:pt x="93333" y="38040"/>
                    <a:pt x="93333" y="38350"/>
                  </a:cubicBezTo>
                  <a:cubicBezTo>
                    <a:pt x="93333" y="38648"/>
                    <a:pt x="93071" y="38922"/>
                    <a:pt x="92762" y="38922"/>
                  </a:cubicBezTo>
                  <a:cubicBezTo>
                    <a:pt x="92452" y="38922"/>
                    <a:pt x="92202" y="38672"/>
                    <a:pt x="92202" y="38350"/>
                  </a:cubicBezTo>
                  <a:cubicBezTo>
                    <a:pt x="92202" y="38040"/>
                    <a:pt x="92452" y="37790"/>
                    <a:pt x="92762" y="37790"/>
                  </a:cubicBezTo>
                  <a:close/>
                  <a:moveTo>
                    <a:pt x="96488" y="37790"/>
                  </a:moveTo>
                  <a:cubicBezTo>
                    <a:pt x="96786" y="37790"/>
                    <a:pt x="97048" y="38040"/>
                    <a:pt x="97048" y="38350"/>
                  </a:cubicBezTo>
                  <a:cubicBezTo>
                    <a:pt x="97048" y="38648"/>
                    <a:pt x="96798" y="38922"/>
                    <a:pt x="96488" y="38922"/>
                  </a:cubicBezTo>
                  <a:cubicBezTo>
                    <a:pt x="96191" y="38922"/>
                    <a:pt x="95917" y="38672"/>
                    <a:pt x="95917" y="38350"/>
                  </a:cubicBezTo>
                  <a:cubicBezTo>
                    <a:pt x="95917" y="38040"/>
                    <a:pt x="96179" y="37790"/>
                    <a:pt x="96488" y="37790"/>
                  </a:cubicBezTo>
                  <a:close/>
                  <a:moveTo>
                    <a:pt x="100203" y="37790"/>
                  </a:moveTo>
                  <a:cubicBezTo>
                    <a:pt x="100501" y="37790"/>
                    <a:pt x="100775" y="38040"/>
                    <a:pt x="100775" y="38350"/>
                  </a:cubicBezTo>
                  <a:cubicBezTo>
                    <a:pt x="100775" y="38648"/>
                    <a:pt x="100513" y="38922"/>
                    <a:pt x="100203" y="38922"/>
                  </a:cubicBezTo>
                  <a:cubicBezTo>
                    <a:pt x="99905" y="38922"/>
                    <a:pt x="99644" y="38672"/>
                    <a:pt x="99644" y="38350"/>
                  </a:cubicBezTo>
                  <a:cubicBezTo>
                    <a:pt x="99655" y="38040"/>
                    <a:pt x="99894" y="37790"/>
                    <a:pt x="100203" y="37790"/>
                  </a:cubicBezTo>
                  <a:close/>
                  <a:moveTo>
                    <a:pt x="103942" y="37790"/>
                  </a:moveTo>
                  <a:cubicBezTo>
                    <a:pt x="104239" y="37790"/>
                    <a:pt x="104513" y="38040"/>
                    <a:pt x="104513" y="38350"/>
                  </a:cubicBezTo>
                  <a:cubicBezTo>
                    <a:pt x="104513" y="38648"/>
                    <a:pt x="104251" y="38922"/>
                    <a:pt x="103942" y="38922"/>
                  </a:cubicBezTo>
                  <a:cubicBezTo>
                    <a:pt x="103644" y="38922"/>
                    <a:pt x="103382" y="38672"/>
                    <a:pt x="103382" y="38350"/>
                  </a:cubicBezTo>
                  <a:cubicBezTo>
                    <a:pt x="103382" y="38040"/>
                    <a:pt x="103632" y="37790"/>
                    <a:pt x="103942" y="37790"/>
                  </a:cubicBezTo>
                  <a:close/>
                  <a:moveTo>
                    <a:pt x="107668" y="37790"/>
                  </a:moveTo>
                  <a:cubicBezTo>
                    <a:pt x="107966" y="37790"/>
                    <a:pt x="108228" y="38040"/>
                    <a:pt x="108228" y="38350"/>
                  </a:cubicBezTo>
                  <a:cubicBezTo>
                    <a:pt x="108228" y="38648"/>
                    <a:pt x="107978" y="38922"/>
                    <a:pt x="107668" y="38922"/>
                  </a:cubicBezTo>
                  <a:cubicBezTo>
                    <a:pt x="107371" y="38922"/>
                    <a:pt x="107097" y="38672"/>
                    <a:pt x="107097" y="38350"/>
                  </a:cubicBezTo>
                  <a:cubicBezTo>
                    <a:pt x="107109" y="38040"/>
                    <a:pt x="107347" y="37790"/>
                    <a:pt x="107668" y="37790"/>
                  </a:cubicBezTo>
                  <a:close/>
                  <a:moveTo>
                    <a:pt x="111395" y="37790"/>
                  </a:moveTo>
                  <a:cubicBezTo>
                    <a:pt x="111693" y="37790"/>
                    <a:pt x="111967" y="38040"/>
                    <a:pt x="111967" y="38350"/>
                  </a:cubicBezTo>
                  <a:cubicBezTo>
                    <a:pt x="111967" y="38648"/>
                    <a:pt x="111705" y="38922"/>
                    <a:pt x="111395" y="38922"/>
                  </a:cubicBezTo>
                  <a:cubicBezTo>
                    <a:pt x="111085" y="38922"/>
                    <a:pt x="110835" y="38672"/>
                    <a:pt x="110835" y="38350"/>
                  </a:cubicBezTo>
                  <a:cubicBezTo>
                    <a:pt x="110835" y="38040"/>
                    <a:pt x="111085" y="37790"/>
                    <a:pt x="111395" y="37790"/>
                  </a:cubicBezTo>
                  <a:close/>
                  <a:moveTo>
                    <a:pt x="115122" y="37790"/>
                  </a:moveTo>
                  <a:cubicBezTo>
                    <a:pt x="115419" y="37790"/>
                    <a:pt x="115681" y="38040"/>
                    <a:pt x="115681" y="38350"/>
                  </a:cubicBezTo>
                  <a:cubicBezTo>
                    <a:pt x="115681" y="38648"/>
                    <a:pt x="115431" y="38922"/>
                    <a:pt x="115122" y="38922"/>
                  </a:cubicBezTo>
                  <a:cubicBezTo>
                    <a:pt x="114812" y="38922"/>
                    <a:pt x="114550" y="38672"/>
                    <a:pt x="114550" y="38350"/>
                  </a:cubicBezTo>
                  <a:cubicBezTo>
                    <a:pt x="114574" y="38040"/>
                    <a:pt x="114812" y="37790"/>
                    <a:pt x="115122" y="37790"/>
                  </a:cubicBezTo>
                  <a:close/>
                  <a:moveTo>
                    <a:pt x="118860" y="37790"/>
                  </a:moveTo>
                  <a:cubicBezTo>
                    <a:pt x="119158" y="37790"/>
                    <a:pt x="119420" y="38040"/>
                    <a:pt x="119420" y="38350"/>
                  </a:cubicBezTo>
                  <a:cubicBezTo>
                    <a:pt x="119420" y="38648"/>
                    <a:pt x="119170" y="38922"/>
                    <a:pt x="118860" y="38922"/>
                  </a:cubicBezTo>
                  <a:cubicBezTo>
                    <a:pt x="118539" y="38922"/>
                    <a:pt x="118289" y="38672"/>
                    <a:pt x="118289" y="38350"/>
                  </a:cubicBezTo>
                  <a:cubicBezTo>
                    <a:pt x="118289" y="38040"/>
                    <a:pt x="118539" y="37790"/>
                    <a:pt x="118860" y="37790"/>
                  </a:cubicBezTo>
                  <a:close/>
                  <a:moveTo>
                    <a:pt x="122575" y="37790"/>
                  </a:moveTo>
                  <a:cubicBezTo>
                    <a:pt x="122873" y="37790"/>
                    <a:pt x="123146" y="38040"/>
                    <a:pt x="123146" y="38350"/>
                  </a:cubicBezTo>
                  <a:cubicBezTo>
                    <a:pt x="123146" y="38648"/>
                    <a:pt x="122885" y="38922"/>
                    <a:pt x="122575" y="38922"/>
                  </a:cubicBezTo>
                  <a:cubicBezTo>
                    <a:pt x="122265" y="38922"/>
                    <a:pt x="122015" y="38672"/>
                    <a:pt x="122015" y="38350"/>
                  </a:cubicBezTo>
                  <a:cubicBezTo>
                    <a:pt x="122027" y="38040"/>
                    <a:pt x="122277" y="37790"/>
                    <a:pt x="122575" y="37790"/>
                  </a:cubicBezTo>
                  <a:close/>
                  <a:moveTo>
                    <a:pt x="126314" y="37790"/>
                  </a:moveTo>
                  <a:cubicBezTo>
                    <a:pt x="126611" y="37790"/>
                    <a:pt x="126873" y="38040"/>
                    <a:pt x="126873" y="38350"/>
                  </a:cubicBezTo>
                  <a:cubicBezTo>
                    <a:pt x="126873" y="38648"/>
                    <a:pt x="126623" y="38922"/>
                    <a:pt x="126314" y="38922"/>
                  </a:cubicBezTo>
                  <a:cubicBezTo>
                    <a:pt x="126004" y="38922"/>
                    <a:pt x="125742" y="38672"/>
                    <a:pt x="125742" y="38350"/>
                  </a:cubicBezTo>
                  <a:cubicBezTo>
                    <a:pt x="125742" y="38040"/>
                    <a:pt x="126004" y="37790"/>
                    <a:pt x="126314" y="37790"/>
                  </a:cubicBezTo>
                  <a:close/>
                  <a:moveTo>
                    <a:pt x="130028" y="37790"/>
                  </a:moveTo>
                  <a:cubicBezTo>
                    <a:pt x="130326" y="37790"/>
                    <a:pt x="130600" y="38040"/>
                    <a:pt x="130600" y="38350"/>
                  </a:cubicBezTo>
                  <a:cubicBezTo>
                    <a:pt x="130600" y="38648"/>
                    <a:pt x="130350" y="38922"/>
                    <a:pt x="130028" y="38922"/>
                  </a:cubicBezTo>
                  <a:cubicBezTo>
                    <a:pt x="129731" y="38922"/>
                    <a:pt x="129469" y="38672"/>
                    <a:pt x="129469" y="38350"/>
                  </a:cubicBezTo>
                  <a:cubicBezTo>
                    <a:pt x="129469" y="38040"/>
                    <a:pt x="129719" y="37790"/>
                    <a:pt x="130028" y="37790"/>
                  </a:cubicBezTo>
                  <a:close/>
                  <a:moveTo>
                    <a:pt x="133767" y="37790"/>
                  </a:moveTo>
                  <a:cubicBezTo>
                    <a:pt x="134065" y="37790"/>
                    <a:pt x="134326" y="38040"/>
                    <a:pt x="134326" y="38350"/>
                  </a:cubicBezTo>
                  <a:cubicBezTo>
                    <a:pt x="134326" y="38648"/>
                    <a:pt x="134076" y="38922"/>
                    <a:pt x="133767" y="38922"/>
                  </a:cubicBezTo>
                  <a:cubicBezTo>
                    <a:pt x="133469" y="38922"/>
                    <a:pt x="133207" y="38672"/>
                    <a:pt x="133207" y="38350"/>
                  </a:cubicBezTo>
                  <a:cubicBezTo>
                    <a:pt x="133207" y="38040"/>
                    <a:pt x="133457" y="37790"/>
                    <a:pt x="133767" y="37790"/>
                  </a:cubicBezTo>
                  <a:close/>
                  <a:moveTo>
                    <a:pt x="137494" y="37790"/>
                  </a:moveTo>
                  <a:cubicBezTo>
                    <a:pt x="137791" y="37790"/>
                    <a:pt x="138053" y="38040"/>
                    <a:pt x="138053" y="38350"/>
                  </a:cubicBezTo>
                  <a:cubicBezTo>
                    <a:pt x="138053" y="38648"/>
                    <a:pt x="137803" y="38922"/>
                    <a:pt x="137494" y="38922"/>
                  </a:cubicBezTo>
                  <a:cubicBezTo>
                    <a:pt x="137196" y="38922"/>
                    <a:pt x="136922" y="38672"/>
                    <a:pt x="136922" y="38350"/>
                  </a:cubicBezTo>
                  <a:cubicBezTo>
                    <a:pt x="136934" y="38040"/>
                    <a:pt x="137172" y="37790"/>
                    <a:pt x="137494" y="37790"/>
                  </a:cubicBezTo>
                  <a:close/>
                  <a:moveTo>
                    <a:pt x="141220" y="37790"/>
                  </a:moveTo>
                  <a:cubicBezTo>
                    <a:pt x="141518" y="37790"/>
                    <a:pt x="141792" y="38040"/>
                    <a:pt x="141792" y="38350"/>
                  </a:cubicBezTo>
                  <a:cubicBezTo>
                    <a:pt x="141792" y="38648"/>
                    <a:pt x="141530" y="38922"/>
                    <a:pt x="141220" y="38922"/>
                  </a:cubicBezTo>
                  <a:cubicBezTo>
                    <a:pt x="140911" y="38922"/>
                    <a:pt x="140661" y="38672"/>
                    <a:pt x="140661" y="38350"/>
                  </a:cubicBezTo>
                  <a:cubicBezTo>
                    <a:pt x="140661" y="38040"/>
                    <a:pt x="140911" y="37790"/>
                    <a:pt x="141220" y="37790"/>
                  </a:cubicBezTo>
                  <a:close/>
                  <a:moveTo>
                    <a:pt x="144947" y="37790"/>
                  </a:moveTo>
                  <a:cubicBezTo>
                    <a:pt x="145244" y="37790"/>
                    <a:pt x="145506" y="38040"/>
                    <a:pt x="145506" y="38350"/>
                  </a:cubicBezTo>
                  <a:cubicBezTo>
                    <a:pt x="145506" y="38648"/>
                    <a:pt x="145256" y="38922"/>
                    <a:pt x="144947" y="38922"/>
                  </a:cubicBezTo>
                  <a:cubicBezTo>
                    <a:pt x="144637" y="38922"/>
                    <a:pt x="144375" y="38672"/>
                    <a:pt x="144375" y="38350"/>
                  </a:cubicBezTo>
                  <a:cubicBezTo>
                    <a:pt x="144399" y="38040"/>
                    <a:pt x="144637" y="37790"/>
                    <a:pt x="144947" y="37790"/>
                  </a:cubicBezTo>
                  <a:close/>
                  <a:moveTo>
                    <a:pt x="1548" y="39660"/>
                  </a:moveTo>
                  <a:cubicBezTo>
                    <a:pt x="1846" y="39660"/>
                    <a:pt x="2119" y="39922"/>
                    <a:pt x="2119" y="40231"/>
                  </a:cubicBezTo>
                  <a:cubicBezTo>
                    <a:pt x="2119" y="40529"/>
                    <a:pt x="1858" y="40791"/>
                    <a:pt x="1548" y="40791"/>
                  </a:cubicBezTo>
                  <a:cubicBezTo>
                    <a:pt x="1238" y="40791"/>
                    <a:pt x="988" y="40541"/>
                    <a:pt x="988" y="40231"/>
                  </a:cubicBezTo>
                  <a:cubicBezTo>
                    <a:pt x="988" y="39922"/>
                    <a:pt x="1238" y="39660"/>
                    <a:pt x="1548" y="39660"/>
                  </a:cubicBezTo>
                  <a:close/>
                  <a:moveTo>
                    <a:pt x="5287" y="39660"/>
                  </a:moveTo>
                  <a:cubicBezTo>
                    <a:pt x="5596" y="39660"/>
                    <a:pt x="5846" y="39922"/>
                    <a:pt x="5846" y="40231"/>
                  </a:cubicBezTo>
                  <a:cubicBezTo>
                    <a:pt x="5846" y="40541"/>
                    <a:pt x="5596" y="40791"/>
                    <a:pt x="5287" y="40791"/>
                  </a:cubicBezTo>
                  <a:cubicBezTo>
                    <a:pt x="4977" y="40791"/>
                    <a:pt x="4715" y="40541"/>
                    <a:pt x="4715" y="40231"/>
                  </a:cubicBezTo>
                  <a:cubicBezTo>
                    <a:pt x="4715" y="39898"/>
                    <a:pt x="4977" y="39660"/>
                    <a:pt x="5287" y="39660"/>
                  </a:cubicBezTo>
                  <a:close/>
                  <a:moveTo>
                    <a:pt x="9001" y="39660"/>
                  </a:moveTo>
                  <a:cubicBezTo>
                    <a:pt x="9299" y="39660"/>
                    <a:pt x="9573" y="39922"/>
                    <a:pt x="9573" y="40231"/>
                  </a:cubicBezTo>
                  <a:cubicBezTo>
                    <a:pt x="9573" y="40529"/>
                    <a:pt x="9323" y="40791"/>
                    <a:pt x="9001" y="40791"/>
                  </a:cubicBezTo>
                  <a:cubicBezTo>
                    <a:pt x="8704" y="40791"/>
                    <a:pt x="8442" y="40541"/>
                    <a:pt x="8442" y="40231"/>
                  </a:cubicBezTo>
                  <a:cubicBezTo>
                    <a:pt x="8442" y="39922"/>
                    <a:pt x="8692" y="39660"/>
                    <a:pt x="9001" y="39660"/>
                  </a:cubicBezTo>
                  <a:close/>
                  <a:moveTo>
                    <a:pt x="12728" y="39660"/>
                  </a:moveTo>
                  <a:cubicBezTo>
                    <a:pt x="13037" y="39660"/>
                    <a:pt x="13288" y="39922"/>
                    <a:pt x="13288" y="40231"/>
                  </a:cubicBezTo>
                  <a:cubicBezTo>
                    <a:pt x="13288" y="40541"/>
                    <a:pt x="13037" y="40791"/>
                    <a:pt x="12728" y="40791"/>
                  </a:cubicBezTo>
                  <a:cubicBezTo>
                    <a:pt x="12418" y="40791"/>
                    <a:pt x="12156" y="40541"/>
                    <a:pt x="12156" y="40231"/>
                  </a:cubicBezTo>
                  <a:cubicBezTo>
                    <a:pt x="12180" y="39898"/>
                    <a:pt x="12418" y="39660"/>
                    <a:pt x="12728" y="39660"/>
                  </a:cubicBezTo>
                  <a:close/>
                  <a:moveTo>
                    <a:pt x="16466" y="39660"/>
                  </a:moveTo>
                  <a:cubicBezTo>
                    <a:pt x="16764" y="39660"/>
                    <a:pt x="17026" y="39922"/>
                    <a:pt x="17026" y="40231"/>
                  </a:cubicBezTo>
                  <a:cubicBezTo>
                    <a:pt x="17026" y="40529"/>
                    <a:pt x="16776" y="40791"/>
                    <a:pt x="16466" y="40791"/>
                  </a:cubicBezTo>
                  <a:cubicBezTo>
                    <a:pt x="16169" y="40791"/>
                    <a:pt x="15895" y="40541"/>
                    <a:pt x="15895" y="40231"/>
                  </a:cubicBezTo>
                  <a:cubicBezTo>
                    <a:pt x="15895" y="39922"/>
                    <a:pt x="16145" y="39660"/>
                    <a:pt x="16466" y="39660"/>
                  </a:cubicBezTo>
                  <a:close/>
                  <a:moveTo>
                    <a:pt x="20181" y="39660"/>
                  </a:moveTo>
                  <a:cubicBezTo>
                    <a:pt x="20491" y="39660"/>
                    <a:pt x="20753" y="39922"/>
                    <a:pt x="20753" y="40231"/>
                  </a:cubicBezTo>
                  <a:cubicBezTo>
                    <a:pt x="20753" y="40541"/>
                    <a:pt x="20491" y="40791"/>
                    <a:pt x="20181" y="40791"/>
                  </a:cubicBezTo>
                  <a:cubicBezTo>
                    <a:pt x="19872" y="40791"/>
                    <a:pt x="19622" y="40541"/>
                    <a:pt x="19622" y="40231"/>
                  </a:cubicBezTo>
                  <a:cubicBezTo>
                    <a:pt x="19634" y="39898"/>
                    <a:pt x="19872" y="39660"/>
                    <a:pt x="20181" y="39660"/>
                  </a:cubicBezTo>
                  <a:close/>
                  <a:moveTo>
                    <a:pt x="23920" y="39660"/>
                  </a:moveTo>
                  <a:cubicBezTo>
                    <a:pt x="24217" y="39660"/>
                    <a:pt x="24479" y="39922"/>
                    <a:pt x="24479" y="40231"/>
                  </a:cubicBezTo>
                  <a:cubicBezTo>
                    <a:pt x="24479" y="40529"/>
                    <a:pt x="24229" y="40791"/>
                    <a:pt x="23920" y="40791"/>
                  </a:cubicBezTo>
                  <a:cubicBezTo>
                    <a:pt x="23610" y="40791"/>
                    <a:pt x="23348" y="40541"/>
                    <a:pt x="23348" y="40231"/>
                  </a:cubicBezTo>
                  <a:cubicBezTo>
                    <a:pt x="23348" y="39922"/>
                    <a:pt x="23610" y="39660"/>
                    <a:pt x="23920" y="39660"/>
                  </a:cubicBezTo>
                  <a:close/>
                  <a:moveTo>
                    <a:pt x="27635" y="39660"/>
                  </a:moveTo>
                  <a:cubicBezTo>
                    <a:pt x="27956" y="39660"/>
                    <a:pt x="28206" y="39922"/>
                    <a:pt x="28206" y="40231"/>
                  </a:cubicBezTo>
                  <a:cubicBezTo>
                    <a:pt x="28206" y="40541"/>
                    <a:pt x="27956" y="40791"/>
                    <a:pt x="27635" y="40791"/>
                  </a:cubicBezTo>
                  <a:cubicBezTo>
                    <a:pt x="27325" y="40791"/>
                    <a:pt x="27075" y="40541"/>
                    <a:pt x="27075" y="40231"/>
                  </a:cubicBezTo>
                  <a:cubicBezTo>
                    <a:pt x="27087" y="39898"/>
                    <a:pt x="27325" y="39660"/>
                    <a:pt x="27635" y="39660"/>
                  </a:cubicBezTo>
                  <a:close/>
                  <a:moveTo>
                    <a:pt x="31373" y="39660"/>
                  </a:moveTo>
                  <a:cubicBezTo>
                    <a:pt x="31671" y="39660"/>
                    <a:pt x="31945" y="39922"/>
                    <a:pt x="31945" y="40231"/>
                  </a:cubicBezTo>
                  <a:cubicBezTo>
                    <a:pt x="31945" y="40529"/>
                    <a:pt x="31683" y="40791"/>
                    <a:pt x="31373" y="40791"/>
                  </a:cubicBezTo>
                  <a:cubicBezTo>
                    <a:pt x="31064" y="40791"/>
                    <a:pt x="30814" y="40541"/>
                    <a:pt x="30814" y="40231"/>
                  </a:cubicBezTo>
                  <a:cubicBezTo>
                    <a:pt x="30814" y="39922"/>
                    <a:pt x="31064" y="39660"/>
                    <a:pt x="31373" y="39660"/>
                  </a:cubicBezTo>
                  <a:close/>
                  <a:moveTo>
                    <a:pt x="35100" y="39660"/>
                  </a:moveTo>
                  <a:cubicBezTo>
                    <a:pt x="35409" y="39660"/>
                    <a:pt x="35659" y="39922"/>
                    <a:pt x="35659" y="40231"/>
                  </a:cubicBezTo>
                  <a:cubicBezTo>
                    <a:pt x="35659" y="40541"/>
                    <a:pt x="35409" y="40791"/>
                    <a:pt x="35100" y="40791"/>
                  </a:cubicBezTo>
                  <a:cubicBezTo>
                    <a:pt x="34778" y="40791"/>
                    <a:pt x="34528" y="40541"/>
                    <a:pt x="34528" y="40231"/>
                  </a:cubicBezTo>
                  <a:cubicBezTo>
                    <a:pt x="34540" y="39898"/>
                    <a:pt x="34778" y="39660"/>
                    <a:pt x="35100" y="39660"/>
                  </a:cubicBezTo>
                  <a:close/>
                  <a:moveTo>
                    <a:pt x="38815" y="39660"/>
                  </a:moveTo>
                  <a:cubicBezTo>
                    <a:pt x="39112" y="39660"/>
                    <a:pt x="39386" y="39922"/>
                    <a:pt x="39386" y="40231"/>
                  </a:cubicBezTo>
                  <a:cubicBezTo>
                    <a:pt x="39386" y="40529"/>
                    <a:pt x="39124" y="40791"/>
                    <a:pt x="38815" y="40791"/>
                  </a:cubicBezTo>
                  <a:cubicBezTo>
                    <a:pt x="38517" y="40791"/>
                    <a:pt x="38255" y="40541"/>
                    <a:pt x="38255" y="40231"/>
                  </a:cubicBezTo>
                  <a:cubicBezTo>
                    <a:pt x="38267" y="39922"/>
                    <a:pt x="38505" y="39660"/>
                    <a:pt x="38815" y="39660"/>
                  </a:cubicBezTo>
                  <a:close/>
                  <a:moveTo>
                    <a:pt x="42553" y="39660"/>
                  </a:moveTo>
                  <a:cubicBezTo>
                    <a:pt x="42863" y="39660"/>
                    <a:pt x="43113" y="39922"/>
                    <a:pt x="43113" y="40231"/>
                  </a:cubicBezTo>
                  <a:cubicBezTo>
                    <a:pt x="43113" y="40541"/>
                    <a:pt x="42863" y="40791"/>
                    <a:pt x="42553" y="40791"/>
                  </a:cubicBezTo>
                  <a:cubicBezTo>
                    <a:pt x="42232" y="40791"/>
                    <a:pt x="41982" y="40541"/>
                    <a:pt x="41982" y="40231"/>
                  </a:cubicBezTo>
                  <a:cubicBezTo>
                    <a:pt x="41982" y="39898"/>
                    <a:pt x="42244" y="39660"/>
                    <a:pt x="42553" y="39660"/>
                  </a:cubicBezTo>
                  <a:close/>
                  <a:moveTo>
                    <a:pt x="46268" y="39660"/>
                  </a:moveTo>
                  <a:cubicBezTo>
                    <a:pt x="46565" y="39660"/>
                    <a:pt x="46839" y="39922"/>
                    <a:pt x="46839" y="40231"/>
                  </a:cubicBezTo>
                  <a:cubicBezTo>
                    <a:pt x="46839" y="40529"/>
                    <a:pt x="46589" y="40791"/>
                    <a:pt x="46268" y="40791"/>
                  </a:cubicBezTo>
                  <a:cubicBezTo>
                    <a:pt x="45970" y="40791"/>
                    <a:pt x="45708" y="40541"/>
                    <a:pt x="45708" y="40231"/>
                  </a:cubicBezTo>
                  <a:cubicBezTo>
                    <a:pt x="45720" y="39922"/>
                    <a:pt x="45958" y="39660"/>
                    <a:pt x="46268" y="39660"/>
                  </a:cubicBezTo>
                  <a:close/>
                  <a:moveTo>
                    <a:pt x="50006" y="39660"/>
                  </a:moveTo>
                  <a:cubicBezTo>
                    <a:pt x="50316" y="39660"/>
                    <a:pt x="50578" y="39922"/>
                    <a:pt x="50578" y="40231"/>
                  </a:cubicBezTo>
                  <a:cubicBezTo>
                    <a:pt x="50578" y="40541"/>
                    <a:pt x="50316" y="40791"/>
                    <a:pt x="50006" y="40791"/>
                  </a:cubicBezTo>
                  <a:cubicBezTo>
                    <a:pt x="49697" y="40791"/>
                    <a:pt x="49447" y="40541"/>
                    <a:pt x="49447" y="40231"/>
                  </a:cubicBezTo>
                  <a:cubicBezTo>
                    <a:pt x="49447" y="39898"/>
                    <a:pt x="49697" y="39660"/>
                    <a:pt x="50006" y="39660"/>
                  </a:cubicBezTo>
                  <a:close/>
                  <a:moveTo>
                    <a:pt x="53733" y="39660"/>
                  </a:moveTo>
                  <a:cubicBezTo>
                    <a:pt x="54031" y="39660"/>
                    <a:pt x="54293" y="39922"/>
                    <a:pt x="54293" y="40231"/>
                  </a:cubicBezTo>
                  <a:cubicBezTo>
                    <a:pt x="54293" y="40529"/>
                    <a:pt x="54043" y="40791"/>
                    <a:pt x="53733" y="40791"/>
                  </a:cubicBezTo>
                  <a:cubicBezTo>
                    <a:pt x="53412" y="40791"/>
                    <a:pt x="53162" y="40541"/>
                    <a:pt x="53162" y="40231"/>
                  </a:cubicBezTo>
                  <a:cubicBezTo>
                    <a:pt x="53173" y="39922"/>
                    <a:pt x="53412" y="39660"/>
                    <a:pt x="53733" y="39660"/>
                  </a:cubicBezTo>
                  <a:close/>
                  <a:moveTo>
                    <a:pt x="57460" y="39660"/>
                  </a:moveTo>
                  <a:cubicBezTo>
                    <a:pt x="57781" y="39660"/>
                    <a:pt x="58031" y="39922"/>
                    <a:pt x="58031" y="40231"/>
                  </a:cubicBezTo>
                  <a:cubicBezTo>
                    <a:pt x="58031" y="40541"/>
                    <a:pt x="57781" y="40791"/>
                    <a:pt x="57460" y="40791"/>
                  </a:cubicBezTo>
                  <a:cubicBezTo>
                    <a:pt x="57150" y="40791"/>
                    <a:pt x="56900" y="40541"/>
                    <a:pt x="56900" y="40231"/>
                  </a:cubicBezTo>
                  <a:cubicBezTo>
                    <a:pt x="56900" y="39898"/>
                    <a:pt x="57150" y="39660"/>
                    <a:pt x="57460" y="39660"/>
                  </a:cubicBezTo>
                  <a:close/>
                  <a:moveTo>
                    <a:pt x="61186" y="39660"/>
                  </a:moveTo>
                  <a:cubicBezTo>
                    <a:pt x="61484" y="39660"/>
                    <a:pt x="61746" y="39922"/>
                    <a:pt x="61746" y="40231"/>
                  </a:cubicBezTo>
                  <a:cubicBezTo>
                    <a:pt x="61746" y="40529"/>
                    <a:pt x="61496" y="40791"/>
                    <a:pt x="61186" y="40791"/>
                  </a:cubicBezTo>
                  <a:cubicBezTo>
                    <a:pt x="60877" y="40791"/>
                    <a:pt x="60615" y="40541"/>
                    <a:pt x="60615" y="40231"/>
                  </a:cubicBezTo>
                  <a:cubicBezTo>
                    <a:pt x="60639" y="39922"/>
                    <a:pt x="60877" y="39660"/>
                    <a:pt x="61186" y="39660"/>
                  </a:cubicBezTo>
                  <a:close/>
                  <a:moveTo>
                    <a:pt x="64925" y="39660"/>
                  </a:moveTo>
                  <a:cubicBezTo>
                    <a:pt x="65234" y="39660"/>
                    <a:pt x="65485" y="39922"/>
                    <a:pt x="65485" y="40231"/>
                  </a:cubicBezTo>
                  <a:cubicBezTo>
                    <a:pt x="65485" y="40541"/>
                    <a:pt x="65234" y="40791"/>
                    <a:pt x="64925" y="40791"/>
                  </a:cubicBezTo>
                  <a:cubicBezTo>
                    <a:pt x="64603" y="40791"/>
                    <a:pt x="64353" y="40541"/>
                    <a:pt x="64353" y="40231"/>
                  </a:cubicBezTo>
                  <a:cubicBezTo>
                    <a:pt x="64353" y="39898"/>
                    <a:pt x="64603" y="39660"/>
                    <a:pt x="64925" y="39660"/>
                  </a:cubicBezTo>
                  <a:close/>
                  <a:moveTo>
                    <a:pt x="68640" y="39660"/>
                  </a:moveTo>
                  <a:cubicBezTo>
                    <a:pt x="68937" y="39660"/>
                    <a:pt x="69211" y="39922"/>
                    <a:pt x="69211" y="40231"/>
                  </a:cubicBezTo>
                  <a:cubicBezTo>
                    <a:pt x="69211" y="40529"/>
                    <a:pt x="68949" y="40791"/>
                    <a:pt x="68640" y="40791"/>
                  </a:cubicBezTo>
                  <a:cubicBezTo>
                    <a:pt x="68330" y="40791"/>
                    <a:pt x="68080" y="40541"/>
                    <a:pt x="68080" y="40231"/>
                  </a:cubicBezTo>
                  <a:cubicBezTo>
                    <a:pt x="68092" y="39922"/>
                    <a:pt x="68330" y="39660"/>
                    <a:pt x="68640" y="39660"/>
                  </a:cubicBezTo>
                  <a:close/>
                  <a:moveTo>
                    <a:pt x="72366" y="39660"/>
                  </a:moveTo>
                  <a:cubicBezTo>
                    <a:pt x="72676" y="39660"/>
                    <a:pt x="72926" y="39922"/>
                    <a:pt x="72926" y="40231"/>
                  </a:cubicBezTo>
                  <a:cubicBezTo>
                    <a:pt x="72926" y="40541"/>
                    <a:pt x="72676" y="40791"/>
                    <a:pt x="72366" y="40791"/>
                  </a:cubicBezTo>
                  <a:cubicBezTo>
                    <a:pt x="72045" y="40791"/>
                    <a:pt x="71795" y="40541"/>
                    <a:pt x="71795" y="40231"/>
                  </a:cubicBezTo>
                  <a:cubicBezTo>
                    <a:pt x="71807" y="39898"/>
                    <a:pt x="72069" y="39660"/>
                    <a:pt x="72366" y="39660"/>
                  </a:cubicBezTo>
                  <a:close/>
                  <a:moveTo>
                    <a:pt x="76093" y="39660"/>
                  </a:moveTo>
                  <a:cubicBezTo>
                    <a:pt x="76391" y="39660"/>
                    <a:pt x="76664" y="39922"/>
                    <a:pt x="76664" y="40231"/>
                  </a:cubicBezTo>
                  <a:cubicBezTo>
                    <a:pt x="76664" y="40529"/>
                    <a:pt x="76403" y="40791"/>
                    <a:pt x="76093" y="40791"/>
                  </a:cubicBezTo>
                  <a:cubicBezTo>
                    <a:pt x="75795" y="40791"/>
                    <a:pt x="75533" y="40541"/>
                    <a:pt x="75533" y="40231"/>
                  </a:cubicBezTo>
                  <a:cubicBezTo>
                    <a:pt x="75533" y="39922"/>
                    <a:pt x="75783" y="39660"/>
                    <a:pt x="76093" y="39660"/>
                  </a:cubicBezTo>
                  <a:close/>
                  <a:moveTo>
                    <a:pt x="79712" y="39660"/>
                  </a:moveTo>
                  <a:cubicBezTo>
                    <a:pt x="80010" y="39660"/>
                    <a:pt x="80284" y="39922"/>
                    <a:pt x="80284" y="40231"/>
                  </a:cubicBezTo>
                  <a:cubicBezTo>
                    <a:pt x="80284" y="40529"/>
                    <a:pt x="80022" y="40791"/>
                    <a:pt x="79712" y="40791"/>
                  </a:cubicBezTo>
                  <a:cubicBezTo>
                    <a:pt x="79403" y="40791"/>
                    <a:pt x="79153" y="40541"/>
                    <a:pt x="79153" y="40231"/>
                  </a:cubicBezTo>
                  <a:cubicBezTo>
                    <a:pt x="79165" y="39922"/>
                    <a:pt x="79403" y="39660"/>
                    <a:pt x="79712" y="39660"/>
                  </a:cubicBezTo>
                  <a:close/>
                  <a:moveTo>
                    <a:pt x="83451" y="39660"/>
                  </a:moveTo>
                  <a:cubicBezTo>
                    <a:pt x="83761" y="39660"/>
                    <a:pt x="84011" y="39922"/>
                    <a:pt x="84011" y="40231"/>
                  </a:cubicBezTo>
                  <a:cubicBezTo>
                    <a:pt x="84011" y="40541"/>
                    <a:pt x="83761" y="40791"/>
                    <a:pt x="83451" y="40791"/>
                  </a:cubicBezTo>
                  <a:cubicBezTo>
                    <a:pt x="83141" y="40791"/>
                    <a:pt x="82880" y="40541"/>
                    <a:pt x="82880" y="40231"/>
                  </a:cubicBezTo>
                  <a:cubicBezTo>
                    <a:pt x="82880" y="39898"/>
                    <a:pt x="83141" y="39660"/>
                    <a:pt x="83451" y="39660"/>
                  </a:cubicBezTo>
                  <a:close/>
                  <a:moveTo>
                    <a:pt x="87166" y="39660"/>
                  </a:moveTo>
                  <a:cubicBezTo>
                    <a:pt x="87463" y="39660"/>
                    <a:pt x="87737" y="39922"/>
                    <a:pt x="87737" y="40231"/>
                  </a:cubicBezTo>
                  <a:cubicBezTo>
                    <a:pt x="87737" y="40529"/>
                    <a:pt x="87475" y="40791"/>
                    <a:pt x="87166" y="40791"/>
                  </a:cubicBezTo>
                  <a:cubicBezTo>
                    <a:pt x="86856" y="40791"/>
                    <a:pt x="86606" y="40541"/>
                    <a:pt x="86606" y="40231"/>
                  </a:cubicBezTo>
                  <a:cubicBezTo>
                    <a:pt x="86618" y="39922"/>
                    <a:pt x="86856" y="39660"/>
                    <a:pt x="87166" y="39660"/>
                  </a:cubicBezTo>
                  <a:close/>
                  <a:moveTo>
                    <a:pt x="90904" y="39660"/>
                  </a:moveTo>
                  <a:cubicBezTo>
                    <a:pt x="91214" y="39660"/>
                    <a:pt x="91464" y="39922"/>
                    <a:pt x="91464" y="40231"/>
                  </a:cubicBezTo>
                  <a:cubicBezTo>
                    <a:pt x="91464" y="40541"/>
                    <a:pt x="91214" y="40791"/>
                    <a:pt x="90904" y="40791"/>
                  </a:cubicBezTo>
                  <a:cubicBezTo>
                    <a:pt x="90595" y="40791"/>
                    <a:pt x="90345" y="40541"/>
                    <a:pt x="90345" y="40231"/>
                  </a:cubicBezTo>
                  <a:cubicBezTo>
                    <a:pt x="90345" y="39898"/>
                    <a:pt x="90595" y="39660"/>
                    <a:pt x="90904" y="39660"/>
                  </a:cubicBezTo>
                  <a:close/>
                  <a:moveTo>
                    <a:pt x="94631" y="39660"/>
                  </a:moveTo>
                  <a:cubicBezTo>
                    <a:pt x="94929" y="39660"/>
                    <a:pt x="95191" y="39922"/>
                    <a:pt x="95191" y="40231"/>
                  </a:cubicBezTo>
                  <a:cubicBezTo>
                    <a:pt x="95191" y="40529"/>
                    <a:pt x="94941" y="40791"/>
                    <a:pt x="94631" y="40791"/>
                  </a:cubicBezTo>
                  <a:cubicBezTo>
                    <a:pt x="94310" y="40791"/>
                    <a:pt x="94060" y="40541"/>
                    <a:pt x="94060" y="40231"/>
                  </a:cubicBezTo>
                  <a:cubicBezTo>
                    <a:pt x="94071" y="39922"/>
                    <a:pt x="94310" y="39660"/>
                    <a:pt x="94631" y="39660"/>
                  </a:cubicBezTo>
                  <a:close/>
                  <a:moveTo>
                    <a:pt x="98346" y="39660"/>
                  </a:moveTo>
                  <a:cubicBezTo>
                    <a:pt x="98655" y="39660"/>
                    <a:pt x="98905" y="39922"/>
                    <a:pt x="98905" y="40231"/>
                  </a:cubicBezTo>
                  <a:cubicBezTo>
                    <a:pt x="98905" y="40541"/>
                    <a:pt x="98655" y="40791"/>
                    <a:pt x="98346" y="40791"/>
                  </a:cubicBezTo>
                  <a:cubicBezTo>
                    <a:pt x="98036" y="40791"/>
                    <a:pt x="97786" y="40541"/>
                    <a:pt x="97786" y="40231"/>
                  </a:cubicBezTo>
                  <a:cubicBezTo>
                    <a:pt x="97798" y="39898"/>
                    <a:pt x="98036" y="39660"/>
                    <a:pt x="98346" y="39660"/>
                  </a:cubicBezTo>
                  <a:close/>
                  <a:moveTo>
                    <a:pt x="102084" y="39660"/>
                  </a:moveTo>
                  <a:cubicBezTo>
                    <a:pt x="102382" y="39660"/>
                    <a:pt x="102644" y="39922"/>
                    <a:pt x="102644" y="40231"/>
                  </a:cubicBezTo>
                  <a:cubicBezTo>
                    <a:pt x="102644" y="40529"/>
                    <a:pt x="102394" y="40791"/>
                    <a:pt x="102084" y="40791"/>
                  </a:cubicBezTo>
                  <a:cubicBezTo>
                    <a:pt x="101787" y="40791"/>
                    <a:pt x="101513" y="40541"/>
                    <a:pt x="101513" y="40231"/>
                  </a:cubicBezTo>
                  <a:cubicBezTo>
                    <a:pt x="101513" y="39922"/>
                    <a:pt x="101775" y="39660"/>
                    <a:pt x="102084" y="39660"/>
                  </a:cubicBezTo>
                  <a:close/>
                  <a:moveTo>
                    <a:pt x="105799" y="39660"/>
                  </a:moveTo>
                  <a:cubicBezTo>
                    <a:pt x="106121" y="39660"/>
                    <a:pt x="106371" y="39922"/>
                    <a:pt x="106371" y="40231"/>
                  </a:cubicBezTo>
                  <a:cubicBezTo>
                    <a:pt x="106371" y="40541"/>
                    <a:pt x="106109" y="40791"/>
                    <a:pt x="105799" y="40791"/>
                  </a:cubicBezTo>
                  <a:cubicBezTo>
                    <a:pt x="105490" y="40791"/>
                    <a:pt x="105239" y="40541"/>
                    <a:pt x="105239" y="40231"/>
                  </a:cubicBezTo>
                  <a:cubicBezTo>
                    <a:pt x="105251" y="39898"/>
                    <a:pt x="105490" y="39660"/>
                    <a:pt x="105799" y="39660"/>
                  </a:cubicBezTo>
                  <a:close/>
                  <a:moveTo>
                    <a:pt x="109538" y="39660"/>
                  </a:moveTo>
                  <a:cubicBezTo>
                    <a:pt x="109835" y="39660"/>
                    <a:pt x="110109" y="39922"/>
                    <a:pt x="110109" y="40231"/>
                  </a:cubicBezTo>
                  <a:cubicBezTo>
                    <a:pt x="110109" y="40529"/>
                    <a:pt x="109847" y="40791"/>
                    <a:pt x="109538" y="40791"/>
                  </a:cubicBezTo>
                  <a:cubicBezTo>
                    <a:pt x="109228" y="40791"/>
                    <a:pt x="108978" y="40541"/>
                    <a:pt x="108978" y="40231"/>
                  </a:cubicBezTo>
                  <a:cubicBezTo>
                    <a:pt x="108978" y="39922"/>
                    <a:pt x="109228" y="39660"/>
                    <a:pt x="109538" y="39660"/>
                  </a:cubicBezTo>
                  <a:close/>
                  <a:moveTo>
                    <a:pt x="113264" y="39660"/>
                  </a:moveTo>
                  <a:cubicBezTo>
                    <a:pt x="113574" y="39660"/>
                    <a:pt x="113824" y="39922"/>
                    <a:pt x="113824" y="40231"/>
                  </a:cubicBezTo>
                  <a:cubicBezTo>
                    <a:pt x="113824" y="40541"/>
                    <a:pt x="113574" y="40791"/>
                    <a:pt x="113264" y="40791"/>
                  </a:cubicBezTo>
                  <a:cubicBezTo>
                    <a:pt x="112943" y="40791"/>
                    <a:pt x="112693" y="40541"/>
                    <a:pt x="112693" y="40231"/>
                  </a:cubicBezTo>
                  <a:cubicBezTo>
                    <a:pt x="112705" y="39898"/>
                    <a:pt x="112943" y="39660"/>
                    <a:pt x="113264" y="39660"/>
                  </a:cubicBezTo>
                  <a:close/>
                  <a:moveTo>
                    <a:pt x="116991" y="39660"/>
                  </a:moveTo>
                  <a:cubicBezTo>
                    <a:pt x="117289" y="39660"/>
                    <a:pt x="117562" y="39922"/>
                    <a:pt x="117562" y="40231"/>
                  </a:cubicBezTo>
                  <a:cubicBezTo>
                    <a:pt x="117562" y="40529"/>
                    <a:pt x="117312" y="40791"/>
                    <a:pt x="116991" y="40791"/>
                  </a:cubicBezTo>
                  <a:cubicBezTo>
                    <a:pt x="116681" y="40791"/>
                    <a:pt x="116431" y="40541"/>
                    <a:pt x="116431" y="40231"/>
                  </a:cubicBezTo>
                  <a:cubicBezTo>
                    <a:pt x="116431" y="39922"/>
                    <a:pt x="116681" y="39660"/>
                    <a:pt x="116991" y="39660"/>
                  </a:cubicBezTo>
                  <a:close/>
                  <a:moveTo>
                    <a:pt x="120718" y="39660"/>
                  </a:moveTo>
                  <a:cubicBezTo>
                    <a:pt x="121027" y="39660"/>
                    <a:pt x="121277" y="39922"/>
                    <a:pt x="121277" y="40231"/>
                  </a:cubicBezTo>
                  <a:cubicBezTo>
                    <a:pt x="121277" y="40541"/>
                    <a:pt x="121027" y="40791"/>
                    <a:pt x="120718" y="40791"/>
                  </a:cubicBezTo>
                  <a:cubicBezTo>
                    <a:pt x="120408" y="40791"/>
                    <a:pt x="120146" y="40541"/>
                    <a:pt x="120146" y="40231"/>
                  </a:cubicBezTo>
                  <a:cubicBezTo>
                    <a:pt x="120170" y="39898"/>
                    <a:pt x="120420" y="39660"/>
                    <a:pt x="120718" y="39660"/>
                  </a:cubicBezTo>
                  <a:close/>
                  <a:moveTo>
                    <a:pt x="124456" y="39660"/>
                  </a:moveTo>
                  <a:cubicBezTo>
                    <a:pt x="124754" y="39660"/>
                    <a:pt x="125016" y="39922"/>
                    <a:pt x="125016" y="40231"/>
                  </a:cubicBezTo>
                  <a:cubicBezTo>
                    <a:pt x="125016" y="40529"/>
                    <a:pt x="124766" y="40791"/>
                    <a:pt x="124456" y="40791"/>
                  </a:cubicBezTo>
                  <a:cubicBezTo>
                    <a:pt x="124135" y="40791"/>
                    <a:pt x="123885" y="40541"/>
                    <a:pt x="123885" y="40231"/>
                  </a:cubicBezTo>
                  <a:cubicBezTo>
                    <a:pt x="123885" y="39922"/>
                    <a:pt x="124135" y="39660"/>
                    <a:pt x="124456" y="39660"/>
                  </a:cubicBezTo>
                  <a:close/>
                  <a:moveTo>
                    <a:pt x="128171" y="39660"/>
                  </a:moveTo>
                  <a:cubicBezTo>
                    <a:pt x="128480" y="39660"/>
                    <a:pt x="128742" y="39922"/>
                    <a:pt x="128742" y="40231"/>
                  </a:cubicBezTo>
                  <a:cubicBezTo>
                    <a:pt x="128742" y="40541"/>
                    <a:pt x="128480" y="40791"/>
                    <a:pt x="128171" y="40791"/>
                  </a:cubicBezTo>
                  <a:cubicBezTo>
                    <a:pt x="127861" y="40791"/>
                    <a:pt x="127611" y="40541"/>
                    <a:pt x="127611" y="40231"/>
                  </a:cubicBezTo>
                  <a:cubicBezTo>
                    <a:pt x="127611" y="39898"/>
                    <a:pt x="127861" y="39660"/>
                    <a:pt x="128171" y="39660"/>
                  </a:cubicBezTo>
                  <a:close/>
                  <a:moveTo>
                    <a:pt x="131898" y="39660"/>
                  </a:moveTo>
                  <a:cubicBezTo>
                    <a:pt x="132195" y="39660"/>
                    <a:pt x="132457" y="39922"/>
                    <a:pt x="132457" y="40231"/>
                  </a:cubicBezTo>
                  <a:cubicBezTo>
                    <a:pt x="132457" y="40529"/>
                    <a:pt x="132207" y="40791"/>
                    <a:pt x="131898" y="40791"/>
                  </a:cubicBezTo>
                  <a:cubicBezTo>
                    <a:pt x="131600" y="40791"/>
                    <a:pt x="131326" y="40541"/>
                    <a:pt x="131326" y="40231"/>
                  </a:cubicBezTo>
                  <a:cubicBezTo>
                    <a:pt x="131338" y="39922"/>
                    <a:pt x="131576" y="39660"/>
                    <a:pt x="131898" y="39660"/>
                  </a:cubicBezTo>
                  <a:close/>
                  <a:moveTo>
                    <a:pt x="135624" y="39660"/>
                  </a:moveTo>
                  <a:cubicBezTo>
                    <a:pt x="135946" y="39660"/>
                    <a:pt x="136196" y="39922"/>
                    <a:pt x="136196" y="40231"/>
                  </a:cubicBezTo>
                  <a:cubicBezTo>
                    <a:pt x="136196" y="40541"/>
                    <a:pt x="135934" y="40791"/>
                    <a:pt x="135624" y="40791"/>
                  </a:cubicBezTo>
                  <a:cubicBezTo>
                    <a:pt x="135315" y="40791"/>
                    <a:pt x="135065" y="40541"/>
                    <a:pt x="135065" y="40231"/>
                  </a:cubicBezTo>
                  <a:cubicBezTo>
                    <a:pt x="135065" y="39898"/>
                    <a:pt x="135315" y="39660"/>
                    <a:pt x="135624" y="39660"/>
                  </a:cubicBezTo>
                  <a:close/>
                  <a:moveTo>
                    <a:pt x="139351" y="39660"/>
                  </a:moveTo>
                  <a:cubicBezTo>
                    <a:pt x="139649" y="39660"/>
                    <a:pt x="139910" y="39922"/>
                    <a:pt x="139910" y="40231"/>
                  </a:cubicBezTo>
                  <a:cubicBezTo>
                    <a:pt x="139910" y="40529"/>
                    <a:pt x="139660" y="40791"/>
                    <a:pt x="139351" y="40791"/>
                  </a:cubicBezTo>
                  <a:cubicBezTo>
                    <a:pt x="139053" y="40791"/>
                    <a:pt x="138779" y="40541"/>
                    <a:pt x="138779" y="40231"/>
                  </a:cubicBezTo>
                  <a:cubicBezTo>
                    <a:pt x="138803" y="39922"/>
                    <a:pt x="139041" y="39660"/>
                    <a:pt x="139351" y="39660"/>
                  </a:cubicBezTo>
                  <a:close/>
                  <a:moveTo>
                    <a:pt x="143089" y="39660"/>
                  </a:moveTo>
                  <a:cubicBezTo>
                    <a:pt x="143399" y="39660"/>
                    <a:pt x="143649" y="39922"/>
                    <a:pt x="143649" y="40231"/>
                  </a:cubicBezTo>
                  <a:cubicBezTo>
                    <a:pt x="143649" y="40541"/>
                    <a:pt x="143399" y="40791"/>
                    <a:pt x="143089" y="40791"/>
                  </a:cubicBezTo>
                  <a:cubicBezTo>
                    <a:pt x="142768" y="40791"/>
                    <a:pt x="142518" y="40541"/>
                    <a:pt x="142518" y="40231"/>
                  </a:cubicBezTo>
                  <a:cubicBezTo>
                    <a:pt x="142518" y="39898"/>
                    <a:pt x="142768" y="39660"/>
                    <a:pt x="143089" y="39660"/>
                  </a:cubicBezTo>
                  <a:close/>
                  <a:moveTo>
                    <a:pt x="146804" y="39660"/>
                  </a:moveTo>
                  <a:cubicBezTo>
                    <a:pt x="147102" y="39660"/>
                    <a:pt x="147376" y="39922"/>
                    <a:pt x="147376" y="40231"/>
                  </a:cubicBezTo>
                  <a:cubicBezTo>
                    <a:pt x="147376" y="40529"/>
                    <a:pt x="147114" y="40791"/>
                    <a:pt x="146804" y="40791"/>
                  </a:cubicBezTo>
                  <a:cubicBezTo>
                    <a:pt x="146495" y="40791"/>
                    <a:pt x="146245" y="40541"/>
                    <a:pt x="146245" y="40231"/>
                  </a:cubicBezTo>
                  <a:cubicBezTo>
                    <a:pt x="146257" y="39922"/>
                    <a:pt x="146495" y="39660"/>
                    <a:pt x="146804" y="39660"/>
                  </a:cubicBezTo>
                  <a:close/>
                  <a:moveTo>
                    <a:pt x="3405" y="41529"/>
                  </a:moveTo>
                  <a:cubicBezTo>
                    <a:pt x="3703" y="41529"/>
                    <a:pt x="3977" y="41779"/>
                    <a:pt x="3977" y="42089"/>
                  </a:cubicBezTo>
                  <a:cubicBezTo>
                    <a:pt x="3977" y="42386"/>
                    <a:pt x="3727" y="42660"/>
                    <a:pt x="3405" y="42660"/>
                  </a:cubicBezTo>
                  <a:cubicBezTo>
                    <a:pt x="3096" y="42660"/>
                    <a:pt x="2846" y="42398"/>
                    <a:pt x="2846" y="42089"/>
                  </a:cubicBezTo>
                  <a:cubicBezTo>
                    <a:pt x="2858" y="41779"/>
                    <a:pt x="3096" y="41529"/>
                    <a:pt x="3405" y="41529"/>
                  </a:cubicBezTo>
                  <a:close/>
                  <a:moveTo>
                    <a:pt x="7132" y="41529"/>
                  </a:moveTo>
                  <a:cubicBezTo>
                    <a:pt x="7430" y="41529"/>
                    <a:pt x="7692" y="41779"/>
                    <a:pt x="7692" y="42089"/>
                  </a:cubicBezTo>
                  <a:cubicBezTo>
                    <a:pt x="7692" y="42386"/>
                    <a:pt x="7442" y="42660"/>
                    <a:pt x="7132" y="42660"/>
                  </a:cubicBezTo>
                  <a:cubicBezTo>
                    <a:pt x="6834" y="42660"/>
                    <a:pt x="6560" y="42398"/>
                    <a:pt x="6560" y="42089"/>
                  </a:cubicBezTo>
                  <a:cubicBezTo>
                    <a:pt x="6584" y="41779"/>
                    <a:pt x="6822" y="41529"/>
                    <a:pt x="7132" y="41529"/>
                  </a:cubicBezTo>
                  <a:close/>
                  <a:moveTo>
                    <a:pt x="10871" y="41529"/>
                  </a:moveTo>
                  <a:cubicBezTo>
                    <a:pt x="11168" y="41529"/>
                    <a:pt x="11430" y="41779"/>
                    <a:pt x="11430" y="42089"/>
                  </a:cubicBezTo>
                  <a:cubicBezTo>
                    <a:pt x="11430" y="42386"/>
                    <a:pt x="11180" y="42660"/>
                    <a:pt x="10871" y="42660"/>
                  </a:cubicBezTo>
                  <a:cubicBezTo>
                    <a:pt x="10573" y="42660"/>
                    <a:pt x="10299" y="42398"/>
                    <a:pt x="10299" y="42089"/>
                  </a:cubicBezTo>
                  <a:cubicBezTo>
                    <a:pt x="10299" y="41779"/>
                    <a:pt x="10549" y="41529"/>
                    <a:pt x="10871" y="41529"/>
                  </a:cubicBezTo>
                  <a:close/>
                  <a:moveTo>
                    <a:pt x="14585" y="41529"/>
                  </a:moveTo>
                  <a:cubicBezTo>
                    <a:pt x="14883" y="41529"/>
                    <a:pt x="15157" y="41779"/>
                    <a:pt x="15157" y="42089"/>
                  </a:cubicBezTo>
                  <a:cubicBezTo>
                    <a:pt x="15157" y="42386"/>
                    <a:pt x="14895" y="42660"/>
                    <a:pt x="14585" y="42660"/>
                  </a:cubicBezTo>
                  <a:cubicBezTo>
                    <a:pt x="14288" y="42660"/>
                    <a:pt x="14014" y="42398"/>
                    <a:pt x="14014" y="42089"/>
                  </a:cubicBezTo>
                  <a:cubicBezTo>
                    <a:pt x="14038" y="41779"/>
                    <a:pt x="14276" y="41529"/>
                    <a:pt x="14585" y="41529"/>
                  </a:cubicBezTo>
                  <a:close/>
                  <a:moveTo>
                    <a:pt x="18324" y="41529"/>
                  </a:moveTo>
                  <a:cubicBezTo>
                    <a:pt x="18622" y="41529"/>
                    <a:pt x="18883" y="41779"/>
                    <a:pt x="18883" y="42089"/>
                  </a:cubicBezTo>
                  <a:cubicBezTo>
                    <a:pt x="18883" y="42386"/>
                    <a:pt x="18633" y="42660"/>
                    <a:pt x="18324" y="42660"/>
                  </a:cubicBezTo>
                  <a:cubicBezTo>
                    <a:pt x="18026" y="42660"/>
                    <a:pt x="17752" y="42398"/>
                    <a:pt x="17752" y="42089"/>
                  </a:cubicBezTo>
                  <a:cubicBezTo>
                    <a:pt x="17752" y="41779"/>
                    <a:pt x="18014" y="41529"/>
                    <a:pt x="18324" y="41529"/>
                  </a:cubicBezTo>
                  <a:close/>
                  <a:moveTo>
                    <a:pt x="22039" y="41529"/>
                  </a:moveTo>
                  <a:cubicBezTo>
                    <a:pt x="22336" y="41529"/>
                    <a:pt x="22610" y="41779"/>
                    <a:pt x="22610" y="42089"/>
                  </a:cubicBezTo>
                  <a:cubicBezTo>
                    <a:pt x="22610" y="42386"/>
                    <a:pt x="22360" y="42660"/>
                    <a:pt x="22039" y="42660"/>
                  </a:cubicBezTo>
                  <a:cubicBezTo>
                    <a:pt x="21729" y="42660"/>
                    <a:pt x="21479" y="42398"/>
                    <a:pt x="21479" y="42089"/>
                  </a:cubicBezTo>
                  <a:cubicBezTo>
                    <a:pt x="21491" y="41779"/>
                    <a:pt x="21729" y="41529"/>
                    <a:pt x="22039" y="41529"/>
                  </a:cubicBezTo>
                  <a:close/>
                  <a:moveTo>
                    <a:pt x="25777" y="41529"/>
                  </a:moveTo>
                  <a:cubicBezTo>
                    <a:pt x="26075" y="41529"/>
                    <a:pt x="26349" y="41779"/>
                    <a:pt x="26349" y="42089"/>
                  </a:cubicBezTo>
                  <a:cubicBezTo>
                    <a:pt x="26349" y="42386"/>
                    <a:pt x="26087" y="42660"/>
                    <a:pt x="25777" y="42660"/>
                  </a:cubicBezTo>
                  <a:cubicBezTo>
                    <a:pt x="25468" y="42660"/>
                    <a:pt x="25206" y="42398"/>
                    <a:pt x="25206" y="42089"/>
                  </a:cubicBezTo>
                  <a:cubicBezTo>
                    <a:pt x="25218" y="41779"/>
                    <a:pt x="25468" y="41529"/>
                    <a:pt x="25777" y="41529"/>
                  </a:cubicBezTo>
                  <a:close/>
                  <a:moveTo>
                    <a:pt x="29504" y="41529"/>
                  </a:moveTo>
                  <a:cubicBezTo>
                    <a:pt x="29801" y="41529"/>
                    <a:pt x="30063" y="41779"/>
                    <a:pt x="30063" y="42089"/>
                  </a:cubicBezTo>
                  <a:cubicBezTo>
                    <a:pt x="30063" y="42386"/>
                    <a:pt x="29813" y="42660"/>
                    <a:pt x="29504" y="42660"/>
                  </a:cubicBezTo>
                  <a:cubicBezTo>
                    <a:pt x="29182" y="42660"/>
                    <a:pt x="28932" y="42398"/>
                    <a:pt x="28932" y="42089"/>
                  </a:cubicBezTo>
                  <a:cubicBezTo>
                    <a:pt x="28944" y="41779"/>
                    <a:pt x="29182" y="41529"/>
                    <a:pt x="29504" y="41529"/>
                  </a:cubicBezTo>
                  <a:close/>
                  <a:moveTo>
                    <a:pt x="33230" y="41529"/>
                  </a:moveTo>
                  <a:cubicBezTo>
                    <a:pt x="33528" y="41529"/>
                    <a:pt x="33802" y="41779"/>
                    <a:pt x="33802" y="42089"/>
                  </a:cubicBezTo>
                  <a:cubicBezTo>
                    <a:pt x="33802" y="42386"/>
                    <a:pt x="33552" y="42660"/>
                    <a:pt x="33230" y="42660"/>
                  </a:cubicBezTo>
                  <a:cubicBezTo>
                    <a:pt x="32921" y="42660"/>
                    <a:pt x="32671" y="42398"/>
                    <a:pt x="32671" y="42089"/>
                  </a:cubicBezTo>
                  <a:cubicBezTo>
                    <a:pt x="32671" y="41779"/>
                    <a:pt x="32921" y="41529"/>
                    <a:pt x="33230" y="41529"/>
                  </a:cubicBezTo>
                  <a:close/>
                  <a:moveTo>
                    <a:pt x="36957" y="41529"/>
                  </a:moveTo>
                  <a:cubicBezTo>
                    <a:pt x="37255" y="41529"/>
                    <a:pt x="37517" y="41779"/>
                    <a:pt x="37517" y="42089"/>
                  </a:cubicBezTo>
                  <a:cubicBezTo>
                    <a:pt x="37517" y="42386"/>
                    <a:pt x="37267" y="42660"/>
                    <a:pt x="36957" y="42660"/>
                  </a:cubicBezTo>
                  <a:cubicBezTo>
                    <a:pt x="36648" y="42660"/>
                    <a:pt x="36386" y="42398"/>
                    <a:pt x="36386" y="42089"/>
                  </a:cubicBezTo>
                  <a:cubicBezTo>
                    <a:pt x="36409" y="41779"/>
                    <a:pt x="36648" y="41529"/>
                    <a:pt x="36957" y="41529"/>
                  </a:cubicBezTo>
                  <a:close/>
                  <a:moveTo>
                    <a:pt x="40672" y="41529"/>
                  </a:moveTo>
                  <a:cubicBezTo>
                    <a:pt x="40970" y="41529"/>
                    <a:pt x="41243" y="41779"/>
                    <a:pt x="41243" y="42089"/>
                  </a:cubicBezTo>
                  <a:cubicBezTo>
                    <a:pt x="41243" y="42386"/>
                    <a:pt x="40993" y="42660"/>
                    <a:pt x="40672" y="42660"/>
                  </a:cubicBezTo>
                  <a:cubicBezTo>
                    <a:pt x="40374" y="42660"/>
                    <a:pt x="40112" y="42398"/>
                    <a:pt x="40112" y="42089"/>
                  </a:cubicBezTo>
                  <a:cubicBezTo>
                    <a:pt x="40124" y="41779"/>
                    <a:pt x="40362" y="41529"/>
                    <a:pt x="40672" y="41529"/>
                  </a:cubicBezTo>
                  <a:close/>
                  <a:moveTo>
                    <a:pt x="44410" y="41529"/>
                  </a:moveTo>
                  <a:cubicBezTo>
                    <a:pt x="44708" y="41529"/>
                    <a:pt x="44982" y="41779"/>
                    <a:pt x="44982" y="42089"/>
                  </a:cubicBezTo>
                  <a:cubicBezTo>
                    <a:pt x="44982" y="42386"/>
                    <a:pt x="44720" y="42660"/>
                    <a:pt x="44410" y="42660"/>
                  </a:cubicBezTo>
                  <a:cubicBezTo>
                    <a:pt x="44113" y="42660"/>
                    <a:pt x="43851" y="42398"/>
                    <a:pt x="43851" y="42089"/>
                  </a:cubicBezTo>
                  <a:cubicBezTo>
                    <a:pt x="43851" y="41779"/>
                    <a:pt x="44101" y="41529"/>
                    <a:pt x="44410" y="41529"/>
                  </a:cubicBezTo>
                  <a:close/>
                  <a:moveTo>
                    <a:pt x="48137" y="41529"/>
                  </a:moveTo>
                  <a:cubicBezTo>
                    <a:pt x="48435" y="41529"/>
                    <a:pt x="48697" y="41779"/>
                    <a:pt x="48697" y="42089"/>
                  </a:cubicBezTo>
                  <a:cubicBezTo>
                    <a:pt x="48697" y="42386"/>
                    <a:pt x="48447" y="42660"/>
                    <a:pt x="48137" y="42660"/>
                  </a:cubicBezTo>
                  <a:cubicBezTo>
                    <a:pt x="47839" y="42660"/>
                    <a:pt x="47566" y="42398"/>
                    <a:pt x="47566" y="42089"/>
                  </a:cubicBezTo>
                  <a:cubicBezTo>
                    <a:pt x="47578" y="41779"/>
                    <a:pt x="47839" y="41529"/>
                    <a:pt x="48137" y="41529"/>
                  </a:cubicBezTo>
                  <a:close/>
                  <a:moveTo>
                    <a:pt x="51864" y="41529"/>
                  </a:moveTo>
                  <a:cubicBezTo>
                    <a:pt x="52161" y="41529"/>
                    <a:pt x="52435" y="41779"/>
                    <a:pt x="52435" y="42089"/>
                  </a:cubicBezTo>
                  <a:cubicBezTo>
                    <a:pt x="52435" y="42386"/>
                    <a:pt x="52185" y="42660"/>
                    <a:pt x="51864" y="42660"/>
                  </a:cubicBezTo>
                  <a:cubicBezTo>
                    <a:pt x="51566" y="42660"/>
                    <a:pt x="51304" y="42398"/>
                    <a:pt x="51304" y="42089"/>
                  </a:cubicBezTo>
                  <a:cubicBezTo>
                    <a:pt x="51304" y="41779"/>
                    <a:pt x="51554" y="41529"/>
                    <a:pt x="51864" y="41529"/>
                  </a:cubicBezTo>
                  <a:close/>
                  <a:moveTo>
                    <a:pt x="55602" y="41529"/>
                  </a:moveTo>
                  <a:cubicBezTo>
                    <a:pt x="55900" y="41529"/>
                    <a:pt x="56174" y="41779"/>
                    <a:pt x="56174" y="42089"/>
                  </a:cubicBezTo>
                  <a:cubicBezTo>
                    <a:pt x="56174" y="42386"/>
                    <a:pt x="55912" y="42660"/>
                    <a:pt x="55602" y="42660"/>
                  </a:cubicBezTo>
                  <a:cubicBezTo>
                    <a:pt x="55293" y="42660"/>
                    <a:pt x="55043" y="42398"/>
                    <a:pt x="55043" y="42089"/>
                  </a:cubicBezTo>
                  <a:cubicBezTo>
                    <a:pt x="55043" y="41779"/>
                    <a:pt x="55293" y="41529"/>
                    <a:pt x="55602" y="41529"/>
                  </a:cubicBezTo>
                  <a:close/>
                  <a:moveTo>
                    <a:pt x="59329" y="41529"/>
                  </a:moveTo>
                  <a:cubicBezTo>
                    <a:pt x="59627" y="41529"/>
                    <a:pt x="59889" y="41779"/>
                    <a:pt x="59889" y="42089"/>
                  </a:cubicBezTo>
                  <a:cubicBezTo>
                    <a:pt x="59889" y="42386"/>
                    <a:pt x="59639" y="42660"/>
                    <a:pt x="59329" y="42660"/>
                  </a:cubicBezTo>
                  <a:cubicBezTo>
                    <a:pt x="59008" y="42660"/>
                    <a:pt x="58757" y="42398"/>
                    <a:pt x="58757" y="42089"/>
                  </a:cubicBezTo>
                  <a:cubicBezTo>
                    <a:pt x="58757" y="41779"/>
                    <a:pt x="59008" y="41529"/>
                    <a:pt x="59329" y="41529"/>
                  </a:cubicBezTo>
                  <a:close/>
                  <a:moveTo>
                    <a:pt x="63056" y="41529"/>
                  </a:moveTo>
                  <a:cubicBezTo>
                    <a:pt x="63353" y="41529"/>
                    <a:pt x="63627" y="41779"/>
                    <a:pt x="63627" y="42089"/>
                  </a:cubicBezTo>
                  <a:cubicBezTo>
                    <a:pt x="63627" y="42386"/>
                    <a:pt x="63377" y="42660"/>
                    <a:pt x="63056" y="42660"/>
                  </a:cubicBezTo>
                  <a:cubicBezTo>
                    <a:pt x="62746" y="42660"/>
                    <a:pt x="62496" y="42398"/>
                    <a:pt x="62496" y="42089"/>
                  </a:cubicBezTo>
                  <a:cubicBezTo>
                    <a:pt x="62496" y="41779"/>
                    <a:pt x="62746" y="41529"/>
                    <a:pt x="63056" y="41529"/>
                  </a:cubicBezTo>
                  <a:close/>
                  <a:moveTo>
                    <a:pt x="66782" y="41529"/>
                  </a:moveTo>
                  <a:cubicBezTo>
                    <a:pt x="67080" y="41529"/>
                    <a:pt x="67342" y="41779"/>
                    <a:pt x="67342" y="42089"/>
                  </a:cubicBezTo>
                  <a:cubicBezTo>
                    <a:pt x="67342" y="42386"/>
                    <a:pt x="67092" y="42660"/>
                    <a:pt x="66782" y="42660"/>
                  </a:cubicBezTo>
                  <a:cubicBezTo>
                    <a:pt x="66473" y="42660"/>
                    <a:pt x="66211" y="42398"/>
                    <a:pt x="66211" y="42089"/>
                  </a:cubicBezTo>
                  <a:cubicBezTo>
                    <a:pt x="66235" y="41779"/>
                    <a:pt x="66473" y="41529"/>
                    <a:pt x="66782" y="41529"/>
                  </a:cubicBezTo>
                  <a:close/>
                  <a:moveTo>
                    <a:pt x="70509" y="41529"/>
                  </a:moveTo>
                  <a:cubicBezTo>
                    <a:pt x="70807" y="41529"/>
                    <a:pt x="71080" y="41779"/>
                    <a:pt x="71080" y="42089"/>
                  </a:cubicBezTo>
                  <a:cubicBezTo>
                    <a:pt x="71080" y="42386"/>
                    <a:pt x="70830" y="42660"/>
                    <a:pt x="70509" y="42660"/>
                  </a:cubicBezTo>
                  <a:cubicBezTo>
                    <a:pt x="70199" y="42660"/>
                    <a:pt x="69949" y="42398"/>
                    <a:pt x="69949" y="42089"/>
                  </a:cubicBezTo>
                  <a:cubicBezTo>
                    <a:pt x="69949" y="41779"/>
                    <a:pt x="70199" y="41529"/>
                    <a:pt x="70509" y="41529"/>
                  </a:cubicBezTo>
                  <a:close/>
                  <a:moveTo>
                    <a:pt x="74236" y="41529"/>
                  </a:moveTo>
                  <a:cubicBezTo>
                    <a:pt x="74533" y="41529"/>
                    <a:pt x="74795" y="41779"/>
                    <a:pt x="74795" y="42089"/>
                  </a:cubicBezTo>
                  <a:cubicBezTo>
                    <a:pt x="74795" y="42386"/>
                    <a:pt x="74545" y="42660"/>
                    <a:pt x="74236" y="42660"/>
                  </a:cubicBezTo>
                  <a:cubicBezTo>
                    <a:pt x="73938" y="42660"/>
                    <a:pt x="73676" y="42398"/>
                    <a:pt x="73676" y="42089"/>
                  </a:cubicBezTo>
                  <a:cubicBezTo>
                    <a:pt x="73676" y="41779"/>
                    <a:pt x="73926" y="41529"/>
                    <a:pt x="74236" y="41529"/>
                  </a:cubicBezTo>
                  <a:close/>
                  <a:moveTo>
                    <a:pt x="77855" y="41529"/>
                  </a:moveTo>
                  <a:cubicBezTo>
                    <a:pt x="78153" y="41529"/>
                    <a:pt x="78415" y="41779"/>
                    <a:pt x="78415" y="42089"/>
                  </a:cubicBezTo>
                  <a:cubicBezTo>
                    <a:pt x="78415" y="42386"/>
                    <a:pt x="78165" y="42660"/>
                    <a:pt x="77855" y="42660"/>
                  </a:cubicBezTo>
                  <a:cubicBezTo>
                    <a:pt x="77546" y="42660"/>
                    <a:pt x="77284" y="42398"/>
                    <a:pt x="77284" y="42089"/>
                  </a:cubicBezTo>
                  <a:cubicBezTo>
                    <a:pt x="77284" y="41779"/>
                    <a:pt x="77546" y="41529"/>
                    <a:pt x="77855" y="41529"/>
                  </a:cubicBezTo>
                  <a:close/>
                  <a:moveTo>
                    <a:pt x="81570" y="41529"/>
                  </a:moveTo>
                  <a:cubicBezTo>
                    <a:pt x="81868" y="41529"/>
                    <a:pt x="82141" y="41779"/>
                    <a:pt x="82141" y="42089"/>
                  </a:cubicBezTo>
                  <a:cubicBezTo>
                    <a:pt x="82141" y="42386"/>
                    <a:pt x="81879" y="42660"/>
                    <a:pt x="81570" y="42660"/>
                  </a:cubicBezTo>
                  <a:cubicBezTo>
                    <a:pt x="81260" y="42660"/>
                    <a:pt x="81010" y="42398"/>
                    <a:pt x="81010" y="42089"/>
                  </a:cubicBezTo>
                  <a:cubicBezTo>
                    <a:pt x="81022" y="41779"/>
                    <a:pt x="81260" y="41529"/>
                    <a:pt x="81570" y="41529"/>
                  </a:cubicBezTo>
                  <a:close/>
                  <a:moveTo>
                    <a:pt x="85308" y="41529"/>
                  </a:moveTo>
                  <a:cubicBezTo>
                    <a:pt x="85606" y="41529"/>
                    <a:pt x="85880" y="41779"/>
                    <a:pt x="85880" y="42089"/>
                  </a:cubicBezTo>
                  <a:cubicBezTo>
                    <a:pt x="85880" y="42386"/>
                    <a:pt x="85618" y="42660"/>
                    <a:pt x="85308" y="42660"/>
                  </a:cubicBezTo>
                  <a:cubicBezTo>
                    <a:pt x="84999" y="42660"/>
                    <a:pt x="84749" y="42398"/>
                    <a:pt x="84749" y="42089"/>
                  </a:cubicBezTo>
                  <a:cubicBezTo>
                    <a:pt x="84749" y="41779"/>
                    <a:pt x="84999" y="41529"/>
                    <a:pt x="85308" y="41529"/>
                  </a:cubicBezTo>
                  <a:close/>
                  <a:moveTo>
                    <a:pt x="89035" y="41529"/>
                  </a:moveTo>
                  <a:cubicBezTo>
                    <a:pt x="89333" y="41529"/>
                    <a:pt x="89595" y="41779"/>
                    <a:pt x="89595" y="42089"/>
                  </a:cubicBezTo>
                  <a:cubicBezTo>
                    <a:pt x="89595" y="42386"/>
                    <a:pt x="89345" y="42660"/>
                    <a:pt x="89035" y="42660"/>
                  </a:cubicBezTo>
                  <a:cubicBezTo>
                    <a:pt x="88714" y="42660"/>
                    <a:pt x="88464" y="42398"/>
                    <a:pt x="88464" y="42089"/>
                  </a:cubicBezTo>
                  <a:cubicBezTo>
                    <a:pt x="88475" y="41779"/>
                    <a:pt x="88714" y="41529"/>
                    <a:pt x="89035" y="41529"/>
                  </a:cubicBezTo>
                  <a:close/>
                  <a:moveTo>
                    <a:pt x="92762" y="41529"/>
                  </a:moveTo>
                  <a:cubicBezTo>
                    <a:pt x="93059" y="41529"/>
                    <a:pt x="93333" y="41779"/>
                    <a:pt x="93333" y="42089"/>
                  </a:cubicBezTo>
                  <a:cubicBezTo>
                    <a:pt x="93333" y="42386"/>
                    <a:pt x="93071" y="42660"/>
                    <a:pt x="92762" y="42660"/>
                  </a:cubicBezTo>
                  <a:cubicBezTo>
                    <a:pt x="92452" y="42660"/>
                    <a:pt x="92202" y="42398"/>
                    <a:pt x="92202" y="42089"/>
                  </a:cubicBezTo>
                  <a:cubicBezTo>
                    <a:pt x="92202" y="41779"/>
                    <a:pt x="92452" y="41529"/>
                    <a:pt x="92762" y="41529"/>
                  </a:cubicBezTo>
                  <a:close/>
                  <a:moveTo>
                    <a:pt x="96488" y="41529"/>
                  </a:moveTo>
                  <a:cubicBezTo>
                    <a:pt x="96786" y="41529"/>
                    <a:pt x="97048" y="41779"/>
                    <a:pt x="97048" y="42089"/>
                  </a:cubicBezTo>
                  <a:cubicBezTo>
                    <a:pt x="97048" y="42386"/>
                    <a:pt x="96798" y="42660"/>
                    <a:pt x="96488" y="42660"/>
                  </a:cubicBezTo>
                  <a:cubicBezTo>
                    <a:pt x="96191" y="42660"/>
                    <a:pt x="95917" y="42398"/>
                    <a:pt x="95917" y="42089"/>
                  </a:cubicBezTo>
                  <a:cubicBezTo>
                    <a:pt x="95917" y="41779"/>
                    <a:pt x="96179" y="41529"/>
                    <a:pt x="96488" y="41529"/>
                  </a:cubicBezTo>
                  <a:close/>
                  <a:moveTo>
                    <a:pt x="100203" y="41529"/>
                  </a:moveTo>
                  <a:cubicBezTo>
                    <a:pt x="100501" y="41529"/>
                    <a:pt x="100775" y="41779"/>
                    <a:pt x="100775" y="42089"/>
                  </a:cubicBezTo>
                  <a:cubicBezTo>
                    <a:pt x="100775" y="42386"/>
                    <a:pt x="100513" y="42660"/>
                    <a:pt x="100203" y="42660"/>
                  </a:cubicBezTo>
                  <a:cubicBezTo>
                    <a:pt x="99905" y="42660"/>
                    <a:pt x="99644" y="42398"/>
                    <a:pt x="99644" y="42089"/>
                  </a:cubicBezTo>
                  <a:cubicBezTo>
                    <a:pt x="99655" y="41779"/>
                    <a:pt x="99894" y="41529"/>
                    <a:pt x="100203" y="41529"/>
                  </a:cubicBezTo>
                  <a:close/>
                  <a:moveTo>
                    <a:pt x="103942" y="41529"/>
                  </a:moveTo>
                  <a:cubicBezTo>
                    <a:pt x="104239" y="41529"/>
                    <a:pt x="104513" y="41779"/>
                    <a:pt x="104513" y="42089"/>
                  </a:cubicBezTo>
                  <a:cubicBezTo>
                    <a:pt x="104513" y="42386"/>
                    <a:pt x="104251" y="42660"/>
                    <a:pt x="103942" y="42660"/>
                  </a:cubicBezTo>
                  <a:cubicBezTo>
                    <a:pt x="103644" y="42660"/>
                    <a:pt x="103382" y="42398"/>
                    <a:pt x="103382" y="42089"/>
                  </a:cubicBezTo>
                  <a:cubicBezTo>
                    <a:pt x="103382" y="41779"/>
                    <a:pt x="103632" y="41529"/>
                    <a:pt x="103942" y="41529"/>
                  </a:cubicBezTo>
                  <a:close/>
                  <a:moveTo>
                    <a:pt x="107668" y="41529"/>
                  </a:moveTo>
                  <a:cubicBezTo>
                    <a:pt x="107966" y="41529"/>
                    <a:pt x="108228" y="41779"/>
                    <a:pt x="108228" y="42089"/>
                  </a:cubicBezTo>
                  <a:cubicBezTo>
                    <a:pt x="108228" y="42386"/>
                    <a:pt x="107978" y="42660"/>
                    <a:pt x="107668" y="42660"/>
                  </a:cubicBezTo>
                  <a:cubicBezTo>
                    <a:pt x="107371" y="42660"/>
                    <a:pt x="107097" y="42398"/>
                    <a:pt x="107097" y="42089"/>
                  </a:cubicBezTo>
                  <a:cubicBezTo>
                    <a:pt x="107109" y="41779"/>
                    <a:pt x="107347" y="41529"/>
                    <a:pt x="107668" y="41529"/>
                  </a:cubicBezTo>
                  <a:close/>
                  <a:moveTo>
                    <a:pt x="111395" y="41529"/>
                  </a:moveTo>
                  <a:cubicBezTo>
                    <a:pt x="111693" y="41529"/>
                    <a:pt x="111967" y="41779"/>
                    <a:pt x="111967" y="42089"/>
                  </a:cubicBezTo>
                  <a:cubicBezTo>
                    <a:pt x="111967" y="42386"/>
                    <a:pt x="111705" y="42660"/>
                    <a:pt x="111395" y="42660"/>
                  </a:cubicBezTo>
                  <a:cubicBezTo>
                    <a:pt x="111085" y="42660"/>
                    <a:pt x="110835" y="42398"/>
                    <a:pt x="110835" y="42089"/>
                  </a:cubicBezTo>
                  <a:cubicBezTo>
                    <a:pt x="110835" y="41779"/>
                    <a:pt x="111085" y="41529"/>
                    <a:pt x="111395" y="41529"/>
                  </a:cubicBezTo>
                  <a:close/>
                  <a:moveTo>
                    <a:pt x="115122" y="41529"/>
                  </a:moveTo>
                  <a:cubicBezTo>
                    <a:pt x="115419" y="41529"/>
                    <a:pt x="115681" y="41779"/>
                    <a:pt x="115681" y="42089"/>
                  </a:cubicBezTo>
                  <a:cubicBezTo>
                    <a:pt x="115681" y="42386"/>
                    <a:pt x="115431" y="42660"/>
                    <a:pt x="115122" y="42660"/>
                  </a:cubicBezTo>
                  <a:cubicBezTo>
                    <a:pt x="114812" y="42660"/>
                    <a:pt x="114550" y="42398"/>
                    <a:pt x="114550" y="42089"/>
                  </a:cubicBezTo>
                  <a:cubicBezTo>
                    <a:pt x="114574" y="41779"/>
                    <a:pt x="114812" y="41529"/>
                    <a:pt x="115122" y="41529"/>
                  </a:cubicBezTo>
                  <a:close/>
                  <a:moveTo>
                    <a:pt x="118860" y="41529"/>
                  </a:moveTo>
                  <a:cubicBezTo>
                    <a:pt x="119158" y="41529"/>
                    <a:pt x="119420" y="41779"/>
                    <a:pt x="119420" y="42089"/>
                  </a:cubicBezTo>
                  <a:cubicBezTo>
                    <a:pt x="119420" y="42386"/>
                    <a:pt x="119170" y="42660"/>
                    <a:pt x="118860" y="42660"/>
                  </a:cubicBezTo>
                  <a:cubicBezTo>
                    <a:pt x="118539" y="42660"/>
                    <a:pt x="118289" y="42398"/>
                    <a:pt x="118289" y="42089"/>
                  </a:cubicBezTo>
                  <a:cubicBezTo>
                    <a:pt x="118289" y="41779"/>
                    <a:pt x="118539" y="41529"/>
                    <a:pt x="118860" y="41529"/>
                  </a:cubicBezTo>
                  <a:close/>
                  <a:moveTo>
                    <a:pt x="122575" y="41529"/>
                  </a:moveTo>
                  <a:cubicBezTo>
                    <a:pt x="122873" y="41529"/>
                    <a:pt x="123146" y="41779"/>
                    <a:pt x="123146" y="42089"/>
                  </a:cubicBezTo>
                  <a:cubicBezTo>
                    <a:pt x="123146" y="42386"/>
                    <a:pt x="122885" y="42660"/>
                    <a:pt x="122575" y="42660"/>
                  </a:cubicBezTo>
                  <a:cubicBezTo>
                    <a:pt x="122265" y="42660"/>
                    <a:pt x="122015" y="42398"/>
                    <a:pt x="122015" y="42089"/>
                  </a:cubicBezTo>
                  <a:cubicBezTo>
                    <a:pt x="122027" y="41779"/>
                    <a:pt x="122277" y="41529"/>
                    <a:pt x="122575" y="41529"/>
                  </a:cubicBezTo>
                  <a:close/>
                  <a:moveTo>
                    <a:pt x="126314" y="41529"/>
                  </a:moveTo>
                  <a:cubicBezTo>
                    <a:pt x="126611" y="41529"/>
                    <a:pt x="126873" y="41779"/>
                    <a:pt x="126873" y="42089"/>
                  </a:cubicBezTo>
                  <a:cubicBezTo>
                    <a:pt x="126873" y="42386"/>
                    <a:pt x="126623" y="42660"/>
                    <a:pt x="126314" y="42660"/>
                  </a:cubicBezTo>
                  <a:cubicBezTo>
                    <a:pt x="126004" y="42660"/>
                    <a:pt x="125742" y="42398"/>
                    <a:pt x="125742" y="42089"/>
                  </a:cubicBezTo>
                  <a:cubicBezTo>
                    <a:pt x="125742" y="41779"/>
                    <a:pt x="126004" y="41529"/>
                    <a:pt x="126314" y="41529"/>
                  </a:cubicBezTo>
                  <a:close/>
                  <a:moveTo>
                    <a:pt x="130028" y="41529"/>
                  </a:moveTo>
                  <a:cubicBezTo>
                    <a:pt x="130326" y="41529"/>
                    <a:pt x="130600" y="41779"/>
                    <a:pt x="130600" y="42089"/>
                  </a:cubicBezTo>
                  <a:cubicBezTo>
                    <a:pt x="130600" y="42386"/>
                    <a:pt x="130350" y="42660"/>
                    <a:pt x="130028" y="42660"/>
                  </a:cubicBezTo>
                  <a:cubicBezTo>
                    <a:pt x="129731" y="42660"/>
                    <a:pt x="129469" y="42398"/>
                    <a:pt x="129469" y="42089"/>
                  </a:cubicBezTo>
                  <a:cubicBezTo>
                    <a:pt x="129469" y="41779"/>
                    <a:pt x="129719" y="41529"/>
                    <a:pt x="130028" y="41529"/>
                  </a:cubicBezTo>
                  <a:close/>
                  <a:moveTo>
                    <a:pt x="133767" y="41529"/>
                  </a:moveTo>
                  <a:cubicBezTo>
                    <a:pt x="134065" y="41529"/>
                    <a:pt x="134326" y="41779"/>
                    <a:pt x="134326" y="42089"/>
                  </a:cubicBezTo>
                  <a:cubicBezTo>
                    <a:pt x="134326" y="42386"/>
                    <a:pt x="134076" y="42660"/>
                    <a:pt x="133767" y="42660"/>
                  </a:cubicBezTo>
                  <a:cubicBezTo>
                    <a:pt x="133469" y="42660"/>
                    <a:pt x="133207" y="42398"/>
                    <a:pt x="133207" y="42089"/>
                  </a:cubicBezTo>
                  <a:cubicBezTo>
                    <a:pt x="133207" y="41779"/>
                    <a:pt x="133457" y="41529"/>
                    <a:pt x="133767" y="41529"/>
                  </a:cubicBezTo>
                  <a:close/>
                  <a:moveTo>
                    <a:pt x="137494" y="41529"/>
                  </a:moveTo>
                  <a:cubicBezTo>
                    <a:pt x="137791" y="41529"/>
                    <a:pt x="138053" y="41779"/>
                    <a:pt x="138053" y="42089"/>
                  </a:cubicBezTo>
                  <a:cubicBezTo>
                    <a:pt x="138053" y="42386"/>
                    <a:pt x="137803" y="42660"/>
                    <a:pt x="137494" y="42660"/>
                  </a:cubicBezTo>
                  <a:cubicBezTo>
                    <a:pt x="137196" y="42660"/>
                    <a:pt x="136922" y="42398"/>
                    <a:pt x="136922" y="42089"/>
                  </a:cubicBezTo>
                  <a:cubicBezTo>
                    <a:pt x="136934" y="41779"/>
                    <a:pt x="137172" y="41529"/>
                    <a:pt x="137494" y="41529"/>
                  </a:cubicBezTo>
                  <a:close/>
                  <a:moveTo>
                    <a:pt x="141220" y="41529"/>
                  </a:moveTo>
                  <a:cubicBezTo>
                    <a:pt x="141518" y="41529"/>
                    <a:pt x="141792" y="41779"/>
                    <a:pt x="141792" y="42089"/>
                  </a:cubicBezTo>
                  <a:cubicBezTo>
                    <a:pt x="141792" y="42386"/>
                    <a:pt x="141530" y="42660"/>
                    <a:pt x="141220" y="42660"/>
                  </a:cubicBezTo>
                  <a:cubicBezTo>
                    <a:pt x="140911" y="42660"/>
                    <a:pt x="140661" y="42398"/>
                    <a:pt x="140661" y="42089"/>
                  </a:cubicBezTo>
                  <a:cubicBezTo>
                    <a:pt x="140661" y="41779"/>
                    <a:pt x="140911" y="41529"/>
                    <a:pt x="141220" y="41529"/>
                  </a:cubicBezTo>
                  <a:close/>
                  <a:moveTo>
                    <a:pt x="144947" y="41529"/>
                  </a:moveTo>
                  <a:cubicBezTo>
                    <a:pt x="145244" y="41529"/>
                    <a:pt x="145506" y="41779"/>
                    <a:pt x="145506" y="42089"/>
                  </a:cubicBezTo>
                  <a:cubicBezTo>
                    <a:pt x="145506" y="42386"/>
                    <a:pt x="145256" y="42660"/>
                    <a:pt x="144947" y="42660"/>
                  </a:cubicBezTo>
                  <a:cubicBezTo>
                    <a:pt x="144637" y="42660"/>
                    <a:pt x="144375" y="42398"/>
                    <a:pt x="144375" y="42089"/>
                  </a:cubicBezTo>
                  <a:cubicBezTo>
                    <a:pt x="144399" y="41779"/>
                    <a:pt x="144637" y="41529"/>
                    <a:pt x="144947" y="41529"/>
                  </a:cubicBezTo>
                  <a:close/>
                  <a:moveTo>
                    <a:pt x="1548" y="43386"/>
                  </a:moveTo>
                  <a:cubicBezTo>
                    <a:pt x="1846" y="43386"/>
                    <a:pt x="2119" y="43636"/>
                    <a:pt x="2119" y="43946"/>
                  </a:cubicBezTo>
                  <a:cubicBezTo>
                    <a:pt x="2119" y="44244"/>
                    <a:pt x="1858" y="44517"/>
                    <a:pt x="1548" y="44517"/>
                  </a:cubicBezTo>
                  <a:cubicBezTo>
                    <a:pt x="1238" y="44517"/>
                    <a:pt x="988" y="44267"/>
                    <a:pt x="988" y="43946"/>
                  </a:cubicBezTo>
                  <a:cubicBezTo>
                    <a:pt x="988" y="43636"/>
                    <a:pt x="1238" y="43386"/>
                    <a:pt x="1548" y="43386"/>
                  </a:cubicBezTo>
                  <a:close/>
                  <a:moveTo>
                    <a:pt x="5287" y="43386"/>
                  </a:moveTo>
                  <a:cubicBezTo>
                    <a:pt x="5596" y="43386"/>
                    <a:pt x="5846" y="43636"/>
                    <a:pt x="5846" y="43946"/>
                  </a:cubicBezTo>
                  <a:cubicBezTo>
                    <a:pt x="5846" y="44267"/>
                    <a:pt x="5596" y="44517"/>
                    <a:pt x="5287" y="44517"/>
                  </a:cubicBezTo>
                  <a:cubicBezTo>
                    <a:pt x="4977" y="44517"/>
                    <a:pt x="4715" y="44267"/>
                    <a:pt x="4715" y="43946"/>
                  </a:cubicBezTo>
                  <a:cubicBezTo>
                    <a:pt x="4715" y="43636"/>
                    <a:pt x="4977" y="43386"/>
                    <a:pt x="5287" y="43386"/>
                  </a:cubicBezTo>
                  <a:close/>
                  <a:moveTo>
                    <a:pt x="9001" y="43386"/>
                  </a:moveTo>
                  <a:cubicBezTo>
                    <a:pt x="9299" y="43386"/>
                    <a:pt x="9573" y="43636"/>
                    <a:pt x="9573" y="43946"/>
                  </a:cubicBezTo>
                  <a:cubicBezTo>
                    <a:pt x="9573" y="44244"/>
                    <a:pt x="9323" y="44517"/>
                    <a:pt x="9001" y="44517"/>
                  </a:cubicBezTo>
                  <a:cubicBezTo>
                    <a:pt x="8704" y="44517"/>
                    <a:pt x="8442" y="44267"/>
                    <a:pt x="8442" y="43946"/>
                  </a:cubicBezTo>
                  <a:cubicBezTo>
                    <a:pt x="8442" y="43636"/>
                    <a:pt x="8692" y="43386"/>
                    <a:pt x="9001" y="43386"/>
                  </a:cubicBezTo>
                  <a:close/>
                  <a:moveTo>
                    <a:pt x="12728" y="43386"/>
                  </a:moveTo>
                  <a:cubicBezTo>
                    <a:pt x="13037" y="43386"/>
                    <a:pt x="13288" y="43636"/>
                    <a:pt x="13288" y="43946"/>
                  </a:cubicBezTo>
                  <a:cubicBezTo>
                    <a:pt x="13288" y="44267"/>
                    <a:pt x="13037" y="44517"/>
                    <a:pt x="12728" y="44517"/>
                  </a:cubicBezTo>
                  <a:cubicBezTo>
                    <a:pt x="12418" y="44517"/>
                    <a:pt x="12156" y="44267"/>
                    <a:pt x="12156" y="43946"/>
                  </a:cubicBezTo>
                  <a:cubicBezTo>
                    <a:pt x="12180" y="43636"/>
                    <a:pt x="12418" y="43386"/>
                    <a:pt x="12728" y="43386"/>
                  </a:cubicBezTo>
                  <a:close/>
                  <a:moveTo>
                    <a:pt x="16466" y="43386"/>
                  </a:moveTo>
                  <a:cubicBezTo>
                    <a:pt x="16764" y="43386"/>
                    <a:pt x="17026" y="43636"/>
                    <a:pt x="17026" y="43946"/>
                  </a:cubicBezTo>
                  <a:cubicBezTo>
                    <a:pt x="17026" y="44244"/>
                    <a:pt x="16776" y="44517"/>
                    <a:pt x="16466" y="44517"/>
                  </a:cubicBezTo>
                  <a:cubicBezTo>
                    <a:pt x="16169" y="44517"/>
                    <a:pt x="15895" y="44267"/>
                    <a:pt x="15895" y="43946"/>
                  </a:cubicBezTo>
                  <a:cubicBezTo>
                    <a:pt x="15895" y="43636"/>
                    <a:pt x="16145" y="43386"/>
                    <a:pt x="16466" y="43386"/>
                  </a:cubicBezTo>
                  <a:close/>
                  <a:moveTo>
                    <a:pt x="20181" y="43386"/>
                  </a:moveTo>
                  <a:cubicBezTo>
                    <a:pt x="20491" y="43386"/>
                    <a:pt x="20753" y="43636"/>
                    <a:pt x="20753" y="43946"/>
                  </a:cubicBezTo>
                  <a:cubicBezTo>
                    <a:pt x="20753" y="44267"/>
                    <a:pt x="20491" y="44517"/>
                    <a:pt x="20181" y="44517"/>
                  </a:cubicBezTo>
                  <a:cubicBezTo>
                    <a:pt x="19872" y="44517"/>
                    <a:pt x="19622" y="44267"/>
                    <a:pt x="19622" y="43946"/>
                  </a:cubicBezTo>
                  <a:cubicBezTo>
                    <a:pt x="19634" y="43636"/>
                    <a:pt x="19872" y="43386"/>
                    <a:pt x="20181" y="43386"/>
                  </a:cubicBezTo>
                  <a:close/>
                  <a:moveTo>
                    <a:pt x="23920" y="43386"/>
                  </a:moveTo>
                  <a:cubicBezTo>
                    <a:pt x="24217" y="43386"/>
                    <a:pt x="24479" y="43636"/>
                    <a:pt x="24479" y="43946"/>
                  </a:cubicBezTo>
                  <a:cubicBezTo>
                    <a:pt x="24479" y="44244"/>
                    <a:pt x="24229" y="44517"/>
                    <a:pt x="23920" y="44517"/>
                  </a:cubicBezTo>
                  <a:cubicBezTo>
                    <a:pt x="23610" y="44517"/>
                    <a:pt x="23348" y="44267"/>
                    <a:pt x="23348" y="43946"/>
                  </a:cubicBezTo>
                  <a:cubicBezTo>
                    <a:pt x="23348" y="43636"/>
                    <a:pt x="23610" y="43386"/>
                    <a:pt x="23920" y="43386"/>
                  </a:cubicBezTo>
                  <a:close/>
                  <a:moveTo>
                    <a:pt x="27635" y="43386"/>
                  </a:moveTo>
                  <a:cubicBezTo>
                    <a:pt x="27956" y="43386"/>
                    <a:pt x="28206" y="43636"/>
                    <a:pt x="28206" y="43946"/>
                  </a:cubicBezTo>
                  <a:cubicBezTo>
                    <a:pt x="28206" y="44267"/>
                    <a:pt x="27956" y="44517"/>
                    <a:pt x="27635" y="44517"/>
                  </a:cubicBezTo>
                  <a:cubicBezTo>
                    <a:pt x="27325" y="44517"/>
                    <a:pt x="27075" y="44267"/>
                    <a:pt x="27075" y="43946"/>
                  </a:cubicBezTo>
                  <a:cubicBezTo>
                    <a:pt x="27087" y="43636"/>
                    <a:pt x="27325" y="43386"/>
                    <a:pt x="27635" y="43386"/>
                  </a:cubicBezTo>
                  <a:close/>
                  <a:moveTo>
                    <a:pt x="31373" y="43386"/>
                  </a:moveTo>
                  <a:cubicBezTo>
                    <a:pt x="31671" y="43386"/>
                    <a:pt x="31945" y="43636"/>
                    <a:pt x="31945" y="43946"/>
                  </a:cubicBezTo>
                  <a:cubicBezTo>
                    <a:pt x="31945" y="44244"/>
                    <a:pt x="31683" y="44517"/>
                    <a:pt x="31373" y="44517"/>
                  </a:cubicBezTo>
                  <a:cubicBezTo>
                    <a:pt x="31064" y="44517"/>
                    <a:pt x="30814" y="44267"/>
                    <a:pt x="30814" y="43946"/>
                  </a:cubicBezTo>
                  <a:cubicBezTo>
                    <a:pt x="30814" y="43636"/>
                    <a:pt x="31064" y="43386"/>
                    <a:pt x="31373" y="43386"/>
                  </a:cubicBezTo>
                  <a:close/>
                  <a:moveTo>
                    <a:pt x="35100" y="43386"/>
                  </a:moveTo>
                  <a:cubicBezTo>
                    <a:pt x="35409" y="43386"/>
                    <a:pt x="35659" y="43636"/>
                    <a:pt x="35659" y="43946"/>
                  </a:cubicBezTo>
                  <a:cubicBezTo>
                    <a:pt x="35659" y="44267"/>
                    <a:pt x="35409" y="44517"/>
                    <a:pt x="35100" y="44517"/>
                  </a:cubicBezTo>
                  <a:cubicBezTo>
                    <a:pt x="34778" y="44517"/>
                    <a:pt x="34528" y="44267"/>
                    <a:pt x="34528" y="43946"/>
                  </a:cubicBezTo>
                  <a:cubicBezTo>
                    <a:pt x="34540" y="43636"/>
                    <a:pt x="34778" y="43386"/>
                    <a:pt x="35100" y="43386"/>
                  </a:cubicBezTo>
                  <a:close/>
                  <a:moveTo>
                    <a:pt x="38815" y="43386"/>
                  </a:moveTo>
                  <a:cubicBezTo>
                    <a:pt x="39112" y="43386"/>
                    <a:pt x="39386" y="43636"/>
                    <a:pt x="39386" y="43946"/>
                  </a:cubicBezTo>
                  <a:cubicBezTo>
                    <a:pt x="39386" y="44244"/>
                    <a:pt x="39124" y="44517"/>
                    <a:pt x="38815" y="44517"/>
                  </a:cubicBezTo>
                  <a:cubicBezTo>
                    <a:pt x="38517" y="44517"/>
                    <a:pt x="38255" y="44267"/>
                    <a:pt x="38255" y="43946"/>
                  </a:cubicBezTo>
                  <a:cubicBezTo>
                    <a:pt x="38267" y="43636"/>
                    <a:pt x="38505" y="43386"/>
                    <a:pt x="38815" y="43386"/>
                  </a:cubicBezTo>
                  <a:close/>
                  <a:moveTo>
                    <a:pt x="42553" y="43386"/>
                  </a:moveTo>
                  <a:cubicBezTo>
                    <a:pt x="42863" y="43386"/>
                    <a:pt x="43113" y="43636"/>
                    <a:pt x="43113" y="43946"/>
                  </a:cubicBezTo>
                  <a:cubicBezTo>
                    <a:pt x="43113" y="44267"/>
                    <a:pt x="42863" y="44517"/>
                    <a:pt x="42553" y="44517"/>
                  </a:cubicBezTo>
                  <a:cubicBezTo>
                    <a:pt x="42232" y="44517"/>
                    <a:pt x="41982" y="44267"/>
                    <a:pt x="41982" y="43946"/>
                  </a:cubicBezTo>
                  <a:cubicBezTo>
                    <a:pt x="41982" y="43636"/>
                    <a:pt x="42244" y="43386"/>
                    <a:pt x="42553" y="43386"/>
                  </a:cubicBezTo>
                  <a:close/>
                  <a:moveTo>
                    <a:pt x="46268" y="43386"/>
                  </a:moveTo>
                  <a:cubicBezTo>
                    <a:pt x="46565" y="43386"/>
                    <a:pt x="46839" y="43636"/>
                    <a:pt x="46839" y="43946"/>
                  </a:cubicBezTo>
                  <a:cubicBezTo>
                    <a:pt x="46839" y="44244"/>
                    <a:pt x="46589" y="44517"/>
                    <a:pt x="46268" y="44517"/>
                  </a:cubicBezTo>
                  <a:cubicBezTo>
                    <a:pt x="45970" y="44517"/>
                    <a:pt x="45708" y="44267"/>
                    <a:pt x="45708" y="43946"/>
                  </a:cubicBezTo>
                  <a:cubicBezTo>
                    <a:pt x="45720" y="43636"/>
                    <a:pt x="45958" y="43386"/>
                    <a:pt x="46268" y="43386"/>
                  </a:cubicBezTo>
                  <a:close/>
                  <a:moveTo>
                    <a:pt x="50006" y="43386"/>
                  </a:moveTo>
                  <a:cubicBezTo>
                    <a:pt x="50316" y="43386"/>
                    <a:pt x="50578" y="43636"/>
                    <a:pt x="50578" y="43946"/>
                  </a:cubicBezTo>
                  <a:cubicBezTo>
                    <a:pt x="50578" y="44267"/>
                    <a:pt x="50316" y="44517"/>
                    <a:pt x="50006" y="44517"/>
                  </a:cubicBezTo>
                  <a:cubicBezTo>
                    <a:pt x="49697" y="44517"/>
                    <a:pt x="49447" y="44267"/>
                    <a:pt x="49447" y="43946"/>
                  </a:cubicBezTo>
                  <a:cubicBezTo>
                    <a:pt x="49447" y="43636"/>
                    <a:pt x="49697" y="43386"/>
                    <a:pt x="50006" y="43386"/>
                  </a:cubicBezTo>
                  <a:close/>
                  <a:moveTo>
                    <a:pt x="53733" y="43386"/>
                  </a:moveTo>
                  <a:cubicBezTo>
                    <a:pt x="54031" y="43386"/>
                    <a:pt x="54293" y="43636"/>
                    <a:pt x="54293" y="43946"/>
                  </a:cubicBezTo>
                  <a:cubicBezTo>
                    <a:pt x="54293" y="44244"/>
                    <a:pt x="54043" y="44517"/>
                    <a:pt x="53733" y="44517"/>
                  </a:cubicBezTo>
                  <a:cubicBezTo>
                    <a:pt x="53412" y="44517"/>
                    <a:pt x="53162" y="44267"/>
                    <a:pt x="53162" y="43946"/>
                  </a:cubicBezTo>
                  <a:cubicBezTo>
                    <a:pt x="53173" y="43636"/>
                    <a:pt x="53412" y="43386"/>
                    <a:pt x="53733" y="43386"/>
                  </a:cubicBezTo>
                  <a:close/>
                  <a:moveTo>
                    <a:pt x="57460" y="43386"/>
                  </a:moveTo>
                  <a:cubicBezTo>
                    <a:pt x="57781" y="43386"/>
                    <a:pt x="58031" y="43636"/>
                    <a:pt x="58031" y="43946"/>
                  </a:cubicBezTo>
                  <a:cubicBezTo>
                    <a:pt x="58031" y="44267"/>
                    <a:pt x="57781" y="44517"/>
                    <a:pt x="57460" y="44517"/>
                  </a:cubicBezTo>
                  <a:cubicBezTo>
                    <a:pt x="57150" y="44517"/>
                    <a:pt x="56900" y="44267"/>
                    <a:pt x="56900" y="43946"/>
                  </a:cubicBezTo>
                  <a:cubicBezTo>
                    <a:pt x="56900" y="43636"/>
                    <a:pt x="57150" y="43386"/>
                    <a:pt x="57460" y="43386"/>
                  </a:cubicBezTo>
                  <a:close/>
                  <a:moveTo>
                    <a:pt x="61186" y="43386"/>
                  </a:moveTo>
                  <a:cubicBezTo>
                    <a:pt x="61484" y="43386"/>
                    <a:pt x="61746" y="43636"/>
                    <a:pt x="61746" y="43946"/>
                  </a:cubicBezTo>
                  <a:cubicBezTo>
                    <a:pt x="61746" y="44244"/>
                    <a:pt x="61496" y="44517"/>
                    <a:pt x="61186" y="44517"/>
                  </a:cubicBezTo>
                  <a:cubicBezTo>
                    <a:pt x="60877" y="44517"/>
                    <a:pt x="60615" y="44267"/>
                    <a:pt x="60615" y="43946"/>
                  </a:cubicBezTo>
                  <a:cubicBezTo>
                    <a:pt x="60639" y="43636"/>
                    <a:pt x="60877" y="43386"/>
                    <a:pt x="61186" y="43386"/>
                  </a:cubicBezTo>
                  <a:close/>
                  <a:moveTo>
                    <a:pt x="64925" y="43386"/>
                  </a:moveTo>
                  <a:cubicBezTo>
                    <a:pt x="65234" y="43386"/>
                    <a:pt x="65485" y="43636"/>
                    <a:pt x="65485" y="43946"/>
                  </a:cubicBezTo>
                  <a:cubicBezTo>
                    <a:pt x="65485" y="44267"/>
                    <a:pt x="65234" y="44517"/>
                    <a:pt x="64925" y="44517"/>
                  </a:cubicBezTo>
                  <a:cubicBezTo>
                    <a:pt x="64603" y="44517"/>
                    <a:pt x="64353" y="44267"/>
                    <a:pt x="64353" y="43946"/>
                  </a:cubicBezTo>
                  <a:cubicBezTo>
                    <a:pt x="64353" y="43636"/>
                    <a:pt x="64603" y="43386"/>
                    <a:pt x="64925" y="43386"/>
                  </a:cubicBezTo>
                  <a:close/>
                  <a:moveTo>
                    <a:pt x="68640" y="43386"/>
                  </a:moveTo>
                  <a:cubicBezTo>
                    <a:pt x="68937" y="43386"/>
                    <a:pt x="69211" y="43636"/>
                    <a:pt x="69211" y="43946"/>
                  </a:cubicBezTo>
                  <a:cubicBezTo>
                    <a:pt x="69211" y="44244"/>
                    <a:pt x="68949" y="44517"/>
                    <a:pt x="68640" y="44517"/>
                  </a:cubicBezTo>
                  <a:cubicBezTo>
                    <a:pt x="68330" y="44517"/>
                    <a:pt x="68080" y="44267"/>
                    <a:pt x="68080" y="43946"/>
                  </a:cubicBezTo>
                  <a:cubicBezTo>
                    <a:pt x="68092" y="43636"/>
                    <a:pt x="68330" y="43386"/>
                    <a:pt x="68640" y="43386"/>
                  </a:cubicBezTo>
                  <a:close/>
                  <a:moveTo>
                    <a:pt x="72366" y="43386"/>
                  </a:moveTo>
                  <a:cubicBezTo>
                    <a:pt x="72676" y="43386"/>
                    <a:pt x="72926" y="43636"/>
                    <a:pt x="72926" y="43946"/>
                  </a:cubicBezTo>
                  <a:cubicBezTo>
                    <a:pt x="72926" y="44267"/>
                    <a:pt x="72676" y="44517"/>
                    <a:pt x="72366" y="44517"/>
                  </a:cubicBezTo>
                  <a:cubicBezTo>
                    <a:pt x="72045" y="44517"/>
                    <a:pt x="71795" y="44267"/>
                    <a:pt x="71795" y="43946"/>
                  </a:cubicBezTo>
                  <a:cubicBezTo>
                    <a:pt x="71807" y="43636"/>
                    <a:pt x="72069" y="43386"/>
                    <a:pt x="72366" y="43386"/>
                  </a:cubicBezTo>
                  <a:close/>
                  <a:moveTo>
                    <a:pt x="76093" y="43386"/>
                  </a:moveTo>
                  <a:cubicBezTo>
                    <a:pt x="76391" y="43386"/>
                    <a:pt x="76664" y="43636"/>
                    <a:pt x="76664" y="43946"/>
                  </a:cubicBezTo>
                  <a:cubicBezTo>
                    <a:pt x="76664" y="44244"/>
                    <a:pt x="76403" y="44517"/>
                    <a:pt x="76093" y="44517"/>
                  </a:cubicBezTo>
                  <a:cubicBezTo>
                    <a:pt x="75795" y="44517"/>
                    <a:pt x="75533" y="44267"/>
                    <a:pt x="75533" y="43946"/>
                  </a:cubicBezTo>
                  <a:cubicBezTo>
                    <a:pt x="75533" y="43636"/>
                    <a:pt x="75783" y="43386"/>
                    <a:pt x="76093" y="43386"/>
                  </a:cubicBezTo>
                  <a:close/>
                  <a:moveTo>
                    <a:pt x="79712" y="43386"/>
                  </a:moveTo>
                  <a:cubicBezTo>
                    <a:pt x="80010" y="43386"/>
                    <a:pt x="80284" y="43636"/>
                    <a:pt x="80284" y="43946"/>
                  </a:cubicBezTo>
                  <a:cubicBezTo>
                    <a:pt x="80284" y="44244"/>
                    <a:pt x="80022" y="44517"/>
                    <a:pt x="79712" y="44517"/>
                  </a:cubicBezTo>
                  <a:cubicBezTo>
                    <a:pt x="79403" y="44517"/>
                    <a:pt x="79153" y="44267"/>
                    <a:pt x="79153" y="43946"/>
                  </a:cubicBezTo>
                  <a:cubicBezTo>
                    <a:pt x="79165" y="43636"/>
                    <a:pt x="79403" y="43386"/>
                    <a:pt x="79712" y="43386"/>
                  </a:cubicBezTo>
                  <a:close/>
                  <a:moveTo>
                    <a:pt x="83451" y="43386"/>
                  </a:moveTo>
                  <a:cubicBezTo>
                    <a:pt x="83761" y="43386"/>
                    <a:pt x="84011" y="43636"/>
                    <a:pt x="84011" y="43946"/>
                  </a:cubicBezTo>
                  <a:cubicBezTo>
                    <a:pt x="84011" y="44267"/>
                    <a:pt x="83761" y="44517"/>
                    <a:pt x="83451" y="44517"/>
                  </a:cubicBezTo>
                  <a:cubicBezTo>
                    <a:pt x="83141" y="44517"/>
                    <a:pt x="82880" y="44267"/>
                    <a:pt x="82880" y="43946"/>
                  </a:cubicBezTo>
                  <a:cubicBezTo>
                    <a:pt x="82880" y="43636"/>
                    <a:pt x="83141" y="43386"/>
                    <a:pt x="83451" y="43386"/>
                  </a:cubicBezTo>
                  <a:close/>
                  <a:moveTo>
                    <a:pt x="87166" y="43386"/>
                  </a:moveTo>
                  <a:cubicBezTo>
                    <a:pt x="87463" y="43386"/>
                    <a:pt x="87737" y="43636"/>
                    <a:pt x="87737" y="43946"/>
                  </a:cubicBezTo>
                  <a:cubicBezTo>
                    <a:pt x="87737" y="44244"/>
                    <a:pt x="87475" y="44517"/>
                    <a:pt x="87166" y="44517"/>
                  </a:cubicBezTo>
                  <a:cubicBezTo>
                    <a:pt x="86856" y="44517"/>
                    <a:pt x="86606" y="44267"/>
                    <a:pt x="86606" y="43946"/>
                  </a:cubicBezTo>
                  <a:cubicBezTo>
                    <a:pt x="86618" y="43636"/>
                    <a:pt x="86856" y="43386"/>
                    <a:pt x="87166" y="43386"/>
                  </a:cubicBezTo>
                  <a:close/>
                  <a:moveTo>
                    <a:pt x="90904" y="43386"/>
                  </a:moveTo>
                  <a:cubicBezTo>
                    <a:pt x="91214" y="43386"/>
                    <a:pt x="91464" y="43636"/>
                    <a:pt x="91464" y="43946"/>
                  </a:cubicBezTo>
                  <a:cubicBezTo>
                    <a:pt x="91464" y="44267"/>
                    <a:pt x="91214" y="44517"/>
                    <a:pt x="90904" y="44517"/>
                  </a:cubicBezTo>
                  <a:cubicBezTo>
                    <a:pt x="90595" y="44517"/>
                    <a:pt x="90345" y="44267"/>
                    <a:pt x="90345" y="43946"/>
                  </a:cubicBezTo>
                  <a:cubicBezTo>
                    <a:pt x="90345" y="43636"/>
                    <a:pt x="90595" y="43386"/>
                    <a:pt x="90904" y="43386"/>
                  </a:cubicBezTo>
                  <a:close/>
                  <a:moveTo>
                    <a:pt x="94631" y="43386"/>
                  </a:moveTo>
                  <a:cubicBezTo>
                    <a:pt x="94929" y="43386"/>
                    <a:pt x="95191" y="43636"/>
                    <a:pt x="95191" y="43946"/>
                  </a:cubicBezTo>
                  <a:cubicBezTo>
                    <a:pt x="95191" y="44244"/>
                    <a:pt x="94941" y="44517"/>
                    <a:pt x="94631" y="44517"/>
                  </a:cubicBezTo>
                  <a:cubicBezTo>
                    <a:pt x="94310" y="44517"/>
                    <a:pt x="94060" y="44267"/>
                    <a:pt x="94060" y="43946"/>
                  </a:cubicBezTo>
                  <a:cubicBezTo>
                    <a:pt x="94071" y="43636"/>
                    <a:pt x="94310" y="43386"/>
                    <a:pt x="94631" y="43386"/>
                  </a:cubicBezTo>
                  <a:close/>
                  <a:moveTo>
                    <a:pt x="98346" y="43386"/>
                  </a:moveTo>
                  <a:cubicBezTo>
                    <a:pt x="98655" y="43386"/>
                    <a:pt x="98905" y="43636"/>
                    <a:pt x="98905" y="43946"/>
                  </a:cubicBezTo>
                  <a:cubicBezTo>
                    <a:pt x="98905" y="44267"/>
                    <a:pt x="98655" y="44517"/>
                    <a:pt x="98346" y="44517"/>
                  </a:cubicBezTo>
                  <a:cubicBezTo>
                    <a:pt x="98036" y="44517"/>
                    <a:pt x="97786" y="44267"/>
                    <a:pt x="97786" y="43946"/>
                  </a:cubicBezTo>
                  <a:cubicBezTo>
                    <a:pt x="97798" y="43636"/>
                    <a:pt x="98036" y="43386"/>
                    <a:pt x="98346" y="43386"/>
                  </a:cubicBezTo>
                  <a:close/>
                  <a:moveTo>
                    <a:pt x="102084" y="43386"/>
                  </a:moveTo>
                  <a:cubicBezTo>
                    <a:pt x="102382" y="43386"/>
                    <a:pt x="102644" y="43636"/>
                    <a:pt x="102644" y="43946"/>
                  </a:cubicBezTo>
                  <a:cubicBezTo>
                    <a:pt x="102644" y="44244"/>
                    <a:pt x="102394" y="44517"/>
                    <a:pt x="102084" y="44517"/>
                  </a:cubicBezTo>
                  <a:cubicBezTo>
                    <a:pt x="101787" y="44517"/>
                    <a:pt x="101513" y="44267"/>
                    <a:pt x="101513" y="43946"/>
                  </a:cubicBezTo>
                  <a:cubicBezTo>
                    <a:pt x="101513" y="43636"/>
                    <a:pt x="101775" y="43386"/>
                    <a:pt x="102084" y="43386"/>
                  </a:cubicBezTo>
                  <a:close/>
                  <a:moveTo>
                    <a:pt x="105799" y="43386"/>
                  </a:moveTo>
                  <a:cubicBezTo>
                    <a:pt x="106121" y="43386"/>
                    <a:pt x="106371" y="43636"/>
                    <a:pt x="106371" y="43946"/>
                  </a:cubicBezTo>
                  <a:cubicBezTo>
                    <a:pt x="106371" y="44267"/>
                    <a:pt x="106109" y="44517"/>
                    <a:pt x="105799" y="44517"/>
                  </a:cubicBezTo>
                  <a:cubicBezTo>
                    <a:pt x="105490" y="44517"/>
                    <a:pt x="105239" y="44267"/>
                    <a:pt x="105239" y="43946"/>
                  </a:cubicBezTo>
                  <a:cubicBezTo>
                    <a:pt x="105251" y="43636"/>
                    <a:pt x="105490" y="43386"/>
                    <a:pt x="105799" y="43386"/>
                  </a:cubicBezTo>
                  <a:close/>
                  <a:moveTo>
                    <a:pt x="109538" y="43386"/>
                  </a:moveTo>
                  <a:cubicBezTo>
                    <a:pt x="109835" y="43386"/>
                    <a:pt x="110109" y="43636"/>
                    <a:pt x="110109" y="43946"/>
                  </a:cubicBezTo>
                  <a:cubicBezTo>
                    <a:pt x="110109" y="44244"/>
                    <a:pt x="109847" y="44517"/>
                    <a:pt x="109538" y="44517"/>
                  </a:cubicBezTo>
                  <a:cubicBezTo>
                    <a:pt x="109228" y="44517"/>
                    <a:pt x="108978" y="44267"/>
                    <a:pt x="108978" y="43946"/>
                  </a:cubicBezTo>
                  <a:cubicBezTo>
                    <a:pt x="108978" y="43636"/>
                    <a:pt x="109228" y="43386"/>
                    <a:pt x="109538" y="43386"/>
                  </a:cubicBezTo>
                  <a:close/>
                  <a:moveTo>
                    <a:pt x="113264" y="43386"/>
                  </a:moveTo>
                  <a:cubicBezTo>
                    <a:pt x="113574" y="43386"/>
                    <a:pt x="113824" y="43636"/>
                    <a:pt x="113824" y="43946"/>
                  </a:cubicBezTo>
                  <a:cubicBezTo>
                    <a:pt x="113824" y="44267"/>
                    <a:pt x="113574" y="44517"/>
                    <a:pt x="113264" y="44517"/>
                  </a:cubicBezTo>
                  <a:cubicBezTo>
                    <a:pt x="112943" y="44517"/>
                    <a:pt x="112693" y="44267"/>
                    <a:pt x="112693" y="43946"/>
                  </a:cubicBezTo>
                  <a:cubicBezTo>
                    <a:pt x="112705" y="43636"/>
                    <a:pt x="112943" y="43386"/>
                    <a:pt x="113264" y="43386"/>
                  </a:cubicBezTo>
                  <a:close/>
                  <a:moveTo>
                    <a:pt x="116991" y="43386"/>
                  </a:moveTo>
                  <a:cubicBezTo>
                    <a:pt x="117289" y="43386"/>
                    <a:pt x="117562" y="43636"/>
                    <a:pt x="117562" y="43946"/>
                  </a:cubicBezTo>
                  <a:cubicBezTo>
                    <a:pt x="117562" y="44244"/>
                    <a:pt x="117312" y="44517"/>
                    <a:pt x="116991" y="44517"/>
                  </a:cubicBezTo>
                  <a:cubicBezTo>
                    <a:pt x="116681" y="44517"/>
                    <a:pt x="116431" y="44267"/>
                    <a:pt x="116431" y="43946"/>
                  </a:cubicBezTo>
                  <a:cubicBezTo>
                    <a:pt x="116431" y="43636"/>
                    <a:pt x="116681" y="43386"/>
                    <a:pt x="116991" y="43386"/>
                  </a:cubicBezTo>
                  <a:close/>
                  <a:moveTo>
                    <a:pt x="120718" y="43386"/>
                  </a:moveTo>
                  <a:cubicBezTo>
                    <a:pt x="121027" y="43386"/>
                    <a:pt x="121277" y="43636"/>
                    <a:pt x="121277" y="43946"/>
                  </a:cubicBezTo>
                  <a:cubicBezTo>
                    <a:pt x="121277" y="44267"/>
                    <a:pt x="121027" y="44517"/>
                    <a:pt x="120718" y="44517"/>
                  </a:cubicBezTo>
                  <a:cubicBezTo>
                    <a:pt x="120408" y="44517"/>
                    <a:pt x="120146" y="44267"/>
                    <a:pt x="120146" y="43946"/>
                  </a:cubicBezTo>
                  <a:cubicBezTo>
                    <a:pt x="120170" y="43636"/>
                    <a:pt x="120420" y="43386"/>
                    <a:pt x="120718" y="43386"/>
                  </a:cubicBezTo>
                  <a:close/>
                  <a:moveTo>
                    <a:pt x="124456" y="43386"/>
                  </a:moveTo>
                  <a:cubicBezTo>
                    <a:pt x="124754" y="43386"/>
                    <a:pt x="125016" y="43636"/>
                    <a:pt x="125016" y="43946"/>
                  </a:cubicBezTo>
                  <a:cubicBezTo>
                    <a:pt x="125016" y="44244"/>
                    <a:pt x="124766" y="44517"/>
                    <a:pt x="124456" y="44517"/>
                  </a:cubicBezTo>
                  <a:cubicBezTo>
                    <a:pt x="124135" y="44517"/>
                    <a:pt x="123885" y="44267"/>
                    <a:pt x="123885" y="43946"/>
                  </a:cubicBezTo>
                  <a:cubicBezTo>
                    <a:pt x="123885" y="43636"/>
                    <a:pt x="124135" y="43386"/>
                    <a:pt x="124456" y="43386"/>
                  </a:cubicBezTo>
                  <a:close/>
                  <a:moveTo>
                    <a:pt x="128171" y="43386"/>
                  </a:moveTo>
                  <a:cubicBezTo>
                    <a:pt x="128480" y="43386"/>
                    <a:pt x="128742" y="43636"/>
                    <a:pt x="128742" y="43946"/>
                  </a:cubicBezTo>
                  <a:cubicBezTo>
                    <a:pt x="128742" y="44267"/>
                    <a:pt x="128480" y="44517"/>
                    <a:pt x="128171" y="44517"/>
                  </a:cubicBezTo>
                  <a:cubicBezTo>
                    <a:pt x="127861" y="44517"/>
                    <a:pt x="127611" y="44267"/>
                    <a:pt x="127611" y="43946"/>
                  </a:cubicBezTo>
                  <a:cubicBezTo>
                    <a:pt x="127611" y="43636"/>
                    <a:pt x="127861" y="43386"/>
                    <a:pt x="128171" y="43386"/>
                  </a:cubicBezTo>
                  <a:close/>
                  <a:moveTo>
                    <a:pt x="131898" y="43386"/>
                  </a:moveTo>
                  <a:cubicBezTo>
                    <a:pt x="132195" y="43386"/>
                    <a:pt x="132457" y="43636"/>
                    <a:pt x="132457" y="43946"/>
                  </a:cubicBezTo>
                  <a:cubicBezTo>
                    <a:pt x="132457" y="44244"/>
                    <a:pt x="132207" y="44517"/>
                    <a:pt x="131898" y="44517"/>
                  </a:cubicBezTo>
                  <a:cubicBezTo>
                    <a:pt x="131600" y="44517"/>
                    <a:pt x="131326" y="44267"/>
                    <a:pt x="131326" y="43946"/>
                  </a:cubicBezTo>
                  <a:cubicBezTo>
                    <a:pt x="131338" y="43636"/>
                    <a:pt x="131576" y="43386"/>
                    <a:pt x="131898" y="43386"/>
                  </a:cubicBezTo>
                  <a:close/>
                  <a:moveTo>
                    <a:pt x="135624" y="43386"/>
                  </a:moveTo>
                  <a:cubicBezTo>
                    <a:pt x="135946" y="43386"/>
                    <a:pt x="136196" y="43636"/>
                    <a:pt x="136196" y="43946"/>
                  </a:cubicBezTo>
                  <a:cubicBezTo>
                    <a:pt x="136196" y="44267"/>
                    <a:pt x="135934" y="44517"/>
                    <a:pt x="135624" y="44517"/>
                  </a:cubicBezTo>
                  <a:cubicBezTo>
                    <a:pt x="135315" y="44517"/>
                    <a:pt x="135065" y="44267"/>
                    <a:pt x="135065" y="43946"/>
                  </a:cubicBezTo>
                  <a:cubicBezTo>
                    <a:pt x="135065" y="43636"/>
                    <a:pt x="135315" y="43386"/>
                    <a:pt x="135624" y="43386"/>
                  </a:cubicBezTo>
                  <a:close/>
                  <a:moveTo>
                    <a:pt x="139351" y="43386"/>
                  </a:moveTo>
                  <a:cubicBezTo>
                    <a:pt x="139649" y="43386"/>
                    <a:pt x="139910" y="43636"/>
                    <a:pt x="139910" y="43946"/>
                  </a:cubicBezTo>
                  <a:cubicBezTo>
                    <a:pt x="139910" y="44244"/>
                    <a:pt x="139660" y="44517"/>
                    <a:pt x="139351" y="44517"/>
                  </a:cubicBezTo>
                  <a:cubicBezTo>
                    <a:pt x="139053" y="44517"/>
                    <a:pt x="138779" y="44267"/>
                    <a:pt x="138779" y="43946"/>
                  </a:cubicBezTo>
                  <a:cubicBezTo>
                    <a:pt x="138803" y="43636"/>
                    <a:pt x="139041" y="43386"/>
                    <a:pt x="139351" y="43386"/>
                  </a:cubicBezTo>
                  <a:close/>
                  <a:moveTo>
                    <a:pt x="143089" y="43386"/>
                  </a:moveTo>
                  <a:cubicBezTo>
                    <a:pt x="143399" y="43386"/>
                    <a:pt x="143649" y="43636"/>
                    <a:pt x="143649" y="43946"/>
                  </a:cubicBezTo>
                  <a:cubicBezTo>
                    <a:pt x="143649" y="44267"/>
                    <a:pt x="143399" y="44517"/>
                    <a:pt x="143089" y="44517"/>
                  </a:cubicBezTo>
                  <a:cubicBezTo>
                    <a:pt x="142768" y="44517"/>
                    <a:pt x="142518" y="44267"/>
                    <a:pt x="142518" y="43946"/>
                  </a:cubicBezTo>
                  <a:cubicBezTo>
                    <a:pt x="142518" y="43636"/>
                    <a:pt x="142768" y="43386"/>
                    <a:pt x="143089" y="43386"/>
                  </a:cubicBezTo>
                  <a:close/>
                  <a:moveTo>
                    <a:pt x="146804" y="43386"/>
                  </a:moveTo>
                  <a:cubicBezTo>
                    <a:pt x="147102" y="43386"/>
                    <a:pt x="147376" y="43636"/>
                    <a:pt x="147376" y="43946"/>
                  </a:cubicBezTo>
                  <a:cubicBezTo>
                    <a:pt x="147376" y="44244"/>
                    <a:pt x="147114" y="44517"/>
                    <a:pt x="146804" y="44517"/>
                  </a:cubicBezTo>
                  <a:cubicBezTo>
                    <a:pt x="146495" y="44517"/>
                    <a:pt x="146245" y="44267"/>
                    <a:pt x="146245" y="43946"/>
                  </a:cubicBezTo>
                  <a:cubicBezTo>
                    <a:pt x="146257" y="43636"/>
                    <a:pt x="146495" y="43386"/>
                    <a:pt x="146804" y="43386"/>
                  </a:cubicBezTo>
                  <a:close/>
                  <a:moveTo>
                    <a:pt x="3405" y="45244"/>
                  </a:moveTo>
                  <a:cubicBezTo>
                    <a:pt x="3703" y="45244"/>
                    <a:pt x="3977" y="45494"/>
                    <a:pt x="3977" y="45815"/>
                  </a:cubicBezTo>
                  <a:cubicBezTo>
                    <a:pt x="3977" y="46113"/>
                    <a:pt x="3727" y="46375"/>
                    <a:pt x="3405" y="46375"/>
                  </a:cubicBezTo>
                  <a:cubicBezTo>
                    <a:pt x="3096" y="46375"/>
                    <a:pt x="2846" y="46125"/>
                    <a:pt x="2846" y="45815"/>
                  </a:cubicBezTo>
                  <a:cubicBezTo>
                    <a:pt x="2858" y="45518"/>
                    <a:pt x="3096" y="45244"/>
                    <a:pt x="3405" y="45244"/>
                  </a:cubicBezTo>
                  <a:close/>
                  <a:moveTo>
                    <a:pt x="7132" y="45244"/>
                  </a:moveTo>
                  <a:cubicBezTo>
                    <a:pt x="7430" y="45244"/>
                    <a:pt x="7692" y="45494"/>
                    <a:pt x="7692" y="45815"/>
                  </a:cubicBezTo>
                  <a:cubicBezTo>
                    <a:pt x="7692" y="46113"/>
                    <a:pt x="7442" y="46375"/>
                    <a:pt x="7132" y="46375"/>
                  </a:cubicBezTo>
                  <a:cubicBezTo>
                    <a:pt x="6834" y="46375"/>
                    <a:pt x="6560" y="46125"/>
                    <a:pt x="6560" y="45815"/>
                  </a:cubicBezTo>
                  <a:cubicBezTo>
                    <a:pt x="6584" y="45518"/>
                    <a:pt x="6822" y="45244"/>
                    <a:pt x="7132" y="45244"/>
                  </a:cubicBezTo>
                  <a:close/>
                  <a:moveTo>
                    <a:pt x="10871" y="45244"/>
                  </a:moveTo>
                  <a:cubicBezTo>
                    <a:pt x="11168" y="45244"/>
                    <a:pt x="11430" y="45494"/>
                    <a:pt x="11430" y="45815"/>
                  </a:cubicBezTo>
                  <a:cubicBezTo>
                    <a:pt x="11430" y="46113"/>
                    <a:pt x="11180" y="46375"/>
                    <a:pt x="10871" y="46375"/>
                  </a:cubicBezTo>
                  <a:cubicBezTo>
                    <a:pt x="10573" y="46375"/>
                    <a:pt x="10299" y="46125"/>
                    <a:pt x="10299" y="45815"/>
                  </a:cubicBezTo>
                  <a:cubicBezTo>
                    <a:pt x="10299" y="45518"/>
                    <a:pt x="10549" y="45244"/>
                    <a:pt x="10871" y="45244"/>
                  </a:cubicBezTo>
                  <a:close/>
                  <a:moveTo>
                    <a:pt x="14585" y="45244"/>
                  </a:moveTo>
                  <a:cubicBezTo>
                    <a:pt x="14883" y="45244"/>
                    <a:pt x="15157" y="45494"/>
                    <a:pt x="15157" y="45815"/>
                  </a:cubicBezTo>
                  <a:cubicBezTo>
                    <a:pt x="15157" y="46113"/>
                    <a:pt x="14895" y="46375"/>
                    <a:pt x="14585" y="46375"/>
                  </a:cubicBezTo>
                  <a:cubicBezTo>
                    <a:pt x="14288" y="46375"/>
                    <a:pt x="14014" y="46125"/>
                    <a:pt x="14014" y="45815"/>
                  </a:cubicBezTo>
                  <a:cubicBezTo>
                    <a:pt x="14038" y="45518"/>
                    <a:pt x="14276" y="45244"/>
                    <a:pt x="14585" y="45244"/>
                  </a:cubicBezTo>
                  <a:close/>
                  <a:moveTo>
                    <a:pt x="18324" y="45244"/>
                  </a:moveTo>
                  <a:cubicBezTo>
                    <a:pt x="18622" y="45244"/>
                    <a:pt x="18883" y="45494"/>
                    <a:pt x="18883" y="45815"/>
                  </a:cubicBezTo>
                  <a:cubicBezTo>
                    <a:pt x="18883" y="46113"/>
                    <a:pt x="18633" y="46375"/>
                    <a:pt x="18324" y="46375"/>
                  </a:cubicBezTo>
                  <a:cubicBezTo>
                    <a:pt x="18026" y="46375"/>
                    <a:pt x="17752" y="46125"/>
                    <a:pt x="17752" y="45815"/>
                  </a:cubicBezTo>
                  <a:cubicBezTo>
                    <a:pt x="17752" y="45518"/>
                    <a:pt x="18014" y="45244"/>
                    <a:pt x="18324" y="45244"/>
                  </a:cubicBezTo>
                  <a:close/>
                  <a:moveTo>
                    <a:pt x="22039" y="45244"/>
                  </a:moveTo>
                  <a:cubicBezTo>
                    <a:pt x="22336" y="45244"/>
                    <a:pt x="22610" y="45494"/>
                    <a:pt x="22610" y="45815"/>
                  </a:cubicBezTo>
                  <a:cubicBezTo>
                    <a:pt x="22610" y="46113"/>
                    <a:pt x="22360" y="46375"/>
                    <a:pt x="22039" y="46375"/>
                  </a:cubicBezTo>
                  <a:cubicBezTo>
                    <a:pt x="21729" y="46375"/>
                    <a:pt x="21479" y="46125"/>
                    <a:pt x="21479" y="45815"/>
                  </a:cubicBezTo>
                  <a:cubicBezTo>
                    <a:pt x="21491" y="45518"/>
                    <a:pt x="21729" y="45244"/>
                    <a:pt x="22039" y="45244"/>
                  </a:cubicBezTo>
                  <a:close/>
                  <a:moveTo>
                    <a:pt x="25777" y="45244"/>
                  </a:moveTo>
                  <a:cubicBezTo>
                    <a:pt x="26075" y="45244"/>
                    <a:pt x="26349" y="45494"/>
                    <a:pt x="26349" y="45815"/>
                  </a:cubicBezTo>
                  <a:cubicBezTo>
                    <a:pt x="26349" y="46113"/>
                    <a:pt x="26087" y="46375"/>
                    <a:pt x="25777" y="46375"/>
                  </a:cubicBezTo>
                  <a:cubicBezTo>
                    <a:pt x="25468" y="46375"/>
                    <a:pt x="25206" y="46125"/>
                    <a:pt x="25206" y="45815"/>
                  </a:cubicBezTo>
                  <a:cubicBezTo>
                    <a:pt x="25218" y="45518"/>
                    <a:pt x="25468" y="45244"/>
                    <a:pt x="25777" y="45244"/>
                  </a:cubicBezTo>
                  <a:close/>
                  <a:moveTo>
                    <a:pt x="29504" y="45244"/>
                  </a:moveTo>
                  <a:cubicBezTo>
                    <a:pt x="29801" y="45244"/>
                    <a:pt x="30063" y="45494"/>
                    <a:pt x="30063" y="45815"/>
                  </a:cubicBezTo>
                  <a:cubicBezTo>
                    <a:pt x="30063" y="46113"/>
                    <a:pt x="29813" y="46375"/>
                    <a:pt x="29504" y="46375"/>
                  </a:cubicBezTo>
                  <a:cubicBezTo>
                    <a:pt x="29182" y="46375"/>
                    <a:pt x="28932" y="46125"/>
                    <a:pt x="28932" y="45815"/>
                  </a:cubicBezTo>
                  <a:cubicBezTo>
                    <a:pt x="28944" y="45518"/>
                    <a:pt x="29182" y="45244"/>
                    <a:pt x="29504" y="45244"/>
                  </a:cubicBezTo>
                  <a:close/>
                  <a:moveTo>
                    <a:pt x="33230" y="45244"/>
                  </a:moveTo>
                  <a:cubicBezTo>
                    <a:pt x="33528" y="45244"/>
                    <a:pt x="33802" y="45494"/>
                    <a:pt x="33802" y="45815"/>
                  </a:cubicBezTo>
                  <a:cubicBezTo>
                    <a:pt x="33802" y="46113"/>
                    <a:pt x="33552" y="46375"/>
                    <a:pt x="33230" y="46375"/>
                  </a:cubicBezTo>
                  <a:cubicBezTo>
                    <a:pt x="32921" y="46375"/>
                    <a:pt x="32671" y="46125"/>
                    <a:pt x="32671" y="45815"/>
                  </a:cubicBezTo>
                  <a:cubicBezTo>
                    <a:pt x="32671" y="45518"/>
                    <a:pt x="32921" y="45244"/>
                    <a:pt x="33230" y="45244"/>
                  </a:cubicBezTo>
                  <a:close/>
                  <a:moveTo>
                    <a:pt x="36957" y="45244"/>
                  </a:moveTo>
                  <a:cubicBezTo>
                    <a:pt x="37255" y="45244"/>
                    <a:pt x="37517" y="45494"/>
                    <a:pt x="37517" y="45815"/>
                  </a:cubicBezTo>
                  <a:cubicBezTo>
                    <a:pt x="37517" y="46113"/>
                    <a:pt x="37267" y="46375"/>
                    <a:pt x="36957" y="46375"/>
                  </a:cubicBezTo>
                  <a:cubicBezTo>
                    <a:pt x="36648" y="46375"/>
                    <a:pt x="36386" y="46125"/>
                    <a:pt x="36386" y="45815"/>
                  </a:cubicBezTo>
                  <a:cubicBezTo>
                    <a:pt x="36409" y="45518"/>
                    <a:pt x="36648" y="45244"/>
                    <a:pt x="36957" y="45244"/>
                  </a:cubicBezTo>
                  <a:close/>
                  <a:moveTo>
                    <a:pt x="40672" y="45244"/>
                  </a:moveTo>
                  <a:cubicBezTo>
                    <a:pt x="40970" y="45244"/>
                    <a:pt x="41243" y="45494"/>
                    <a:pt x="41243" y="45815"/>
                  </a:cubicBezTo>
                  <a:cubicBezTo>
                    <a:pt x="41243" y="46113"/>
                    <a:pt x="40993" y="46375"/>
                    <a:pt x="40672" y="46375"/>
                  </a:cubicBezTo>
                  <a:cubicBezTo>
                    <a:pt x="40374" y="46375"/>
                    <a:pt x="40112" y="46125"/>
                    <a:pt x="40112" y="45815"/>
                  </a:cubicBezTo>
                  <a:cubicBezTo>
                    <a:pt x="40124" y="45518"/>
                    <a:pt x="40362" y="45244"/>
                    <a:pt x="40672" y="45244"/>
                  </a:cubicBezTo>
                  <a:close/>
                  <a:moveTo>
                    <a:pt x="44410" y="45244"/>
                  </a:moveTo>
                  <a:cubicBezTo>
                    <a:pt x="44708" y="45244"/>
                    <a:pt x="44982" y="45494"/>
                    <a:pt x="44982" y="45815"/>
                  </a:cubicBezTo>
                  <a:cubicBezTo>
                    <a:pt x="44982" y="46113"/>
                    <a:pt x="44720" y="46375"/>
                    <a:pt x="44410" y="46375"/>
                  </a:cubicBezTo>
                  <a:cubicBezTo>
                    <a:pt x="44113" y="46375"/>
                    <a:pt x="43851" y="46125"/>
                    <a:pt x="43851" y="45815"/>
                  </a:cubicBezTo>
                  <a:cubicBezTo>
                    <a:pt x="43851" y="45518"/>
                    <a:pt x="44101" y="45244"/>
                    <a:pt x="44410" y="45244"/>
                  </a:cubicBezTo>
                  <a:close/>
                  <a:moveTo>
                    <a:pt x="48137" y="45244"/>
                  </a:moveTo>
                  <a:cubicBezTo>
                    <a:pt x="48435" y="45244"/>
                    <a:pt x="48697" y="45494"/>
                    <a:pt x="48697" y="45815"/>
                  </a:cubicBezTo>
                  <a:cubicBezTo>
                    <a:pt x="48697" y="46113"/>
                    <a:pt x="48447" y="46375"/>
                    <a:pt x="48137" y="46375"/>
                  </a:cubicBezTo>
                  <a:cubicBezTo>
                    <a:pt x="47839" y="46375"/>
                    <a:pt x="47566" y="46125"/>
                    <a:pt x="47566" y="45815"/>
                  </a:cubicBezTo>
                  <a:cubicBezTo>
                    <a:pt x="47578" y="45518"/>
                    <a:pt x="47839" y="45244"/>
                    <a:pt x="48137" y="45244"/>
                  </a:cubicBezTo>
                  <a:close/>
                  <a:moveTo>
                    <a:pt x="51864" y="45244"/>
                  </a:moveTo>
                  <a:cubicBezTo>
                    <a:pt x="52161" y="45244"/>
                    <a:pt x="52435" y="45494"/>
                    <a:pt x="52435" y="45815"/>
                  </a:cubicBezTo>
                  <a:cubicBezTo>
                    <a:pt x="52435" y="46113"/>
                    <a:pt x="52185" y="46375"/>
                    <a:pt x="51864" y="46375"/>
                  </a:cubicBezTo>
                  <a:cubicBezTo>
                    <a:pt x="51566" y="46375"/>
                    <a:pt x="51304" y="46125"/>
                    <a:pt x="51304" y="45815"/>
                  </a:cubicBezTo>
                  <a:cubicBezTo>
                    <a:pt x="51304" y="45518"/>
                    <a:pt x="51554" y="45244"/>
                    <a:pt x="51864" y="45244"/>
                  </a:cubicBezTo>
                  <a:close/>
                  <a:moveTo>
                    <a:pt x="55602" y="45244"/>
                  </a:moveTo>
                  <a:cubicBezTo>
                    <a:pt x="55900" y="45244"/>
                    <a:pt x="56174" y="45494"/>
                    <a:pt x="56174" y="45815"/>
                  </a:cubicBezTo>
                  <a:cubicBezTo>
                    <a:pt x="56174" y="46113"/>
                    <a:pt x="55912" y="46375"/>
                    <a:pt x="55602" y="46375"/>
                  </a:cubicBezTo>
                  <a:cubicBezTo>
                    <a:pt x="55293" y="46375"/>
                    <a:pt x="55043" y="46125"/>
                    <a:pt x="55043" y="45815"/>
                  </a:cubicBezTo>
                  <a:cubicBezTo>
                    <a:pt x="55043" y="45518"/>
                    <a:pt x="55293" y="45244"/>
                    <a:pt x="55602" y="45244"/>
                  </a:cubicBezTo>
                  <a:close/>
                  <a:moveTo>
                    <a:pt x="59329" y="45244"/>
                  </a:moveTo>
                  <a:cubicBezTo>
                    <a:pt x="59627" y="45244"/>
                    <a:pt x="59889" y="45494"/>
                    <a:pt x="59889" y="45815"/>
                  </a:cubicBezTo>
                  <a:cubicBezTo>
                    <a:pt x="59889" y="46113"/>
                    <a:pt x="59639" y="46375"/>
                    <a:pt x="59329" y="46375"/>
                  </a:cubicBezTo>
                  <a:cubicBezTo>
                    <a:pt x="59008" y="46375"/>
                    <a:pt x="58757" y="46125"/>
                    <a:pt x="58757" y="45815"/>
                  </a:cubicBezTo>
                  <a:cubicBezTo>
                    <a:pt x="58757" y="45518"/>
                    <a:pt x="59008" y="45244"/>
                    <a:pt x="59329" y="45244"/>
                  </a:cubicBezTo>
                  <a:close/>
                  <a:moveTo>
                    <a:pt x="63056" y="45244"/>
                  </a:moveTo>
                  <a:cubicBezTo>
                    <a:pt x="63353" y="45244"/>
                    <a:pt x="63627" y="45494"/>
                    <a:pt x="63627" y="45815"/>
                  </a:cubicBezTo>
                  <a:cubicBezTo>
                    <a:pt x="63627" y="46113"/>
                    <a:pt x="63377" y="46375"/>
                    <a:pt x="63056" y="46375"/>
                  </a:cubicBezTo>
                  <a:cubicBezTo>
                    <a:pt x="62746" y="46375"/>
                    <a:pt x="62496" y="46125"/>
                    <a:pt x="62496" y="45815"/>
                  </a:cubicBezTo>
                  <a:cubicBezTo>
                    <a:pt x="62496" y="45518"/>
                    <a:pt x="62746" y="45244"/>
                    <a:pt x="63056" y="45244"/>
                  </a:cubicBezTo>
                  <a:close/>
                  <a:moveTo>
                    <a:pt x="66782" y="45244"/>
                  </a:moveTo>
                  <a:cubicBezTo>
                    <a:pt x="67080" y="45244"/>
                    <a:pt x="67342" y="45494"/>
                    <a:pt x="67342" y="45815"/>
                  </a:cubicBezTo>
                  <a:cubicBezTo>
                    <a:pt x="67342" y="46113"/>
                    <a:pt x="67092" y="46375"/>
                    <a:pt x="66782" y="46375"/>
                  </a:cubicBezTo>
                  <a:cubicBezTo>
                    <a:pt x="66473" y="46375"/>
                    <a:pt x="66211" y="46125"/>
                    <a:pt x="66211" y="45815"/>
                  </a:cubicBezTo>
                  <a:cubicBezTo>
                    <a:pt x="66235" y="45518"/>
                    <a:pt x="66473" y="45244"/>
                    <a:pt x="66782" y="45244"/>
                  </a:cubicBezTo>
                  <a:close/>
                  <a:moveTo>
                    <a:pt x="70509" y="45244"/>
                  </a:moveTo>
                  <a:cubicBezTo>
                    <a:pt x="70807" y="45244"/>
                    <a:pt x="71080" y="45494"/>
                    <a:pt x="71080" y="45815"/>
                  </a:cubicBezTo>
                  <a:cubicBezTo>
                    <a:pt x="71080" y="46113"/>
                    <a:pt x="70830" y="46375"/>
                    <a:pt x="70509" y="46375"/>
                  </a:cubicBezTo>
                  <a:cubicBezTo>
                    <a:pt x="70199" y="46375"/>
                    <a:pt x="69949" y="46125"/>
                    <a:pt x="69949" y="45815"/>
                  </a:cubicBezTo>
                  <a:cubicBezTo>
                    <a:pt x="69949" y="45518"/>
                    <a:pt x="70199" y="45244"/>
                    <a:pt x="70509" y="45244"/>
                  </a:cubicBezTo>
                  <a:close/>
                  <a:moveTo>
                    <a:pt x="74236" y="45244"/>
                  </a:moveTo>
                  <a:cubicBezTo>
                    <a:pt x="74533" y="45244"/>
                    <a:pt x="74795" y="45494"/>
                    <a:pt x="74795" y="45815"/>
                  </a:cubicBezTo>
                  <a:cubicBezTo>
                    <a:pt x="74795" y="46113"/>
                    <a:pt x="74545" y="46375"/>
                    <a:pt x="74236" y="46375"/>
                  </a:cubicBezTo>
                  <a:cubicBezTo>
                    <a:pt x="73938" y="46375"/>
                    <a:pt x="73676" y="46125"/>
                    <a:pt x="73676" y="45815"/>
                  </a:cubicBezTo>
                  <a:cubicBezTo>
                    <a:pt x="73676" y="45518"/>
                    <a:pt x="73926" y="45244"/>
                    <a:pt x="74236" y="45244"/>
                  </a:cubicBezTo>
                  <a:close/>
                  <a:moveTo>
                    <a:pt x="77855" y="45244"/>
                  </a:moveTo>
                  <a:cubicBezTo>
                    <a:pt x="78153" y="45244"/>
                    <a:pt x="78415" y="45494"/>
                    <a:pt x="78415" y="45815"/>
                  </a:cubicBezTo>
                  <a:cubicBezTo>
                    <a:pt x="78415" y="46113"/>
                    <a:pt x="78165" y="46375"/>
                    <a:pt x="77855" y="46375"/>
                  </a:cubicBezTo>
                  <a:cubicBezTo>
                    <a:pt x="77546" y="46375"/>
                    <a:pt x="77284" y="46125"/>
                    <a:pt x="77284" y="45815"/>
                  </a:cubicBezTo>
                  <a:cubicBezTo>
                    <a:pt x="77284" y="45518"/>
                    <a:pt x="77546" y="45244"/>
                    <a:pt x="77855" y="45244"/>
                  </a:cubicBezTo>
                  <a:close/>
                  <a:moveTo>
                    <a:pt x="81570" y="45244"/>
                  </a:moveTo>
                  <a:cubicBezTo>
                    <a:pt x="81868" y="45244"/>
                    <a:pt x="82141" y="45494"/>
                    <a:pt x="82141" y="45815"/>
                  </a:cubicBezTo>
                  <a:cubicBezTo>
                    <a:pt x="82141" y="46113"/>
                    <a:pt x="81879" y="46375"/>
                    <a:pt x="81570" y="46375"/>
                  </a:cubicBezTo>
                  <a:cubicBezTo>
                    <a:pt x="81260" y="46375"/>
                    <a:pt x="81010" y="46125"/>
                    <a:pt x="81010" y="45815"/>
                  </a:cubicBezTo>
                  <a:cubicBezTo>
                    <a:pt x="81022" y="45518"/>
                    <a:pt x="81260" y="45244"/>
                    <a:pt x="81570" y="45244"/>
                  </a:cubicBezTo>
                  <a:close/>
                  <a:moveTo>
                    <a:pt x="85308" y="45244"/>
                  </a:moveTo>
                  <a:cubicBezTo>
                    <a:pt x="85606" y="45244"/>
                    <a:pt x="85880" y="45494"/>
                    <a:pt x="85880" y="45815"/>
                  </a:cubicBezTo>
                  <a:cubicBezTo>
                    <a:pt x="85880" y="46113"/>
                    <a:pt x="85618" y="46375"/>
                    <a:pt x="85308" y="46375"/>
                  </a:cubicBezTo>
                  <a:cubicBezTo>
                    <a:pt x="84999" y="46375"/>
                    <a:pt x="84749" y="46125"/>
                    <a:pt x="84749" y="45815"/>
                  </a:cubicBezTo>
                  <a:cubicBezTo>
                    <a:pt x="84749" y="45518"/>
                    <a:pt x="84999" y="45244"/>
                    <a:pt x="85308" y="45244"/>
                  </a:cubicBezTo>
                  <a:close/>
                  <a:moveTo>
                    <a:pt x="89035" y="45244"/>
                  </a:moveTo>
                  <a:cubicBezTo>
                    <a:pt x="89333" y="45244"/>
                    <a:pt x="89595" y="45494"/>
                    <a:pt x="89595" y="45815"/>
                  </a:cubicBezTo>
                  <a:cubicBezTo>
                    <a:pt x="89595" y="46113"/>
                    <a:pt x="89345" y="46375"/>
                    <a:pt x="89035" y="46375"/>
                  </a:cubicBezTo>
                  <a:cubicBezTo>
                    <a:pt x="88714" y="46375"/>
                    <a:pt x="88464" y="46125"/>
                    <a:pt x="88464" y="45815"/>
                  </a:cubicBezTo>
                  <a:cubicBezTo>
                    <a:pt x="88475" y="45518"/>
                    <a:pt x="88714" y="45244"/>
                    <a:pt x="89035" y="45244"/>
                  </a:cubicBezTo>
                  <a:close/>
                  <a:moveTo>
                    <a:pt x="92762" y="45244"/>
                  </a:moveTo>
                  <a:cubicBezTo>
                    <a:pt x="93059" y="45244"/>
                    <a:pt x="93333" y="45494"/>
                    <a:pt x="93333" y="45815"/>
                  </a:cubicBezTo>
                  <a:cubicBezTo>
                    <a:pt x="93333" y="46113"/>
                    <a:pt x="93071" y="46375"/>
                    <a:pt x="92762" y="46375"/>
                  </a:cubicBezTo>
                  <a:cubicBezTo>
                    <a:pt x="92452" y="46375"/>
                    <a:pt x="92202" y="46125"/>
                    <a:pt x="92202" y="45815"/>
                  </a:cubicBezTo>
                  <a:cubicBezTo>
                    <a:pt x="92202" y="45518"/>
                    <a:pt x="92452" y="45244"/>
                    <a:pt x="92762" y="45244"/>
                  </a:cubicBezTo>
                  <a:close/>
                  <a:moveTo>
                    <a:pt x="96488" y="45244"/>
                  </a:moveTo>
                  <a:cubicBezTo>
                    <a:pt x="96786" y="45244"/>
                    <a:pt x="97048" y="45494"/>
                    <a:pt x="97048" y="45815"/>
                  </a:cubicBezTo>
                  <a:cubicBezTo>
                    <a:pt x="97048" y="46113"/>
                    <a:pt x="96798" y="46375"/>
                    <a:pt x="96488" y="46375"/>
                  </a:cubicBezTo>
                  <a:cubicBezTo>
                    <a:pt x="96191" y="46375"/>
                    <a:pt x="95917" y="46125"/>
                    <a:pt x="95917" y="45815"/>
                  </a:cubicBezTo>
                  <a:cubicBezTo>
                    <a:pt x="95917" y="45518"/>
                    <a:pt x="96179" y="45244"/>
                    <a:pt x="96488" y="45244"/>
                  </a:cubicBezTo>
                  <a:close/>
                  <a:moveTo>
                    <a:pt x="100203" y="45244"/>
                  </a:moveTo>
                  <a:cubicBezTo>
                    <a:pt x="100501" y="45244"/>
                    <a:pt x="100775" y="45494"/>
                    <a:pt x="100775" y="45815"/>
                  </a:cubicBezTo>
                  <a:cubicBezTo>
                    <a:pt x="100775" y="46113"/>
                    <a:pt x="100513" y="46375"/>
                    <a:pt x="100203" y="46375"/>
                  </a:cubicBezTo>
                  <a:cubicBezTo>
                    <a:pt x="99905" y="46375"/>
                    <a:pt x="99644" y="46125"/>
                    <a:pt x="99644" y="45815"/>
                  </a:cubicBezTo>
                  <a:cubicBezTo>
                    <a:pt x="99655" y="45518"/>
                    <a:pt x="99894" y="45244"/>
                    <a:pt x="100203" y="45244"/>
                  </a:cubicBezTo>
                  <a:close/>
                  <a:moveTo>
                    <a:pt x="103942" y="45244"/>
                  </a:moveTo>
                  <a:cubicBezTo>
                    <a:pt x="104239" y="45244"/>
                    <a:pt x="104513" y="45494"/>
                    <a:pt x="104513" y="45815"/>
                  </a:cubicBezTo>
                  <a:cubicBezTo>
                    <a:pt x="104513" y="46113"/>
                    <a:pt x="104251" y="46375"/>
                    <a:pt x="103942" y="46375"/>
                  </a:cubicBezTo>
                  <a:cubicBezTo>
                    <a:pt x="103644" y="46375"/>
                    <a:pt x="103382" y="46125"/>
                    <a:pt x="103382" y="45815"/>
                  </a:cubicBezTo>
                  <a:cubicBezTo>
                    <a:pt x="103382" y="45518"/>
                    <a:pt x="103632" y="45244"/>
                    <a:pt x="103942" y="45244"/>
                  </a:cubicBezTo>
                  <a:close/>
                  <a:moveTo>
                    <a:pt x="107668" y="45244"/>
                  </a:moveTo>
                  <a:cubicBezTo>
                    <a:pt x="107966" y="45244"/>
                    <a:pt x="108228" y="45494"/>
                    <a:pt x="108228" y="45815"/>
                  </a:cubicBezTo>
                  <a:cubicBezTo>
                    <a:pt x="108228" y="46113"/>
                    <a:pt x="107978" y="46375"/>
                    <a:pt x="107668" y="46375"/>
                  </a:cubicBezTo>
                  <a:cubicBezTo>
                    <a:pt x="107371" y="46375"/>
                    <a:pt x="107097" y="46125"/>
                    <a:pt x="107097" y="45815"/>
                  </a:cubicBezTo>
                  <a:cubicBezTo>
                    <a:pt x="107109" y="45518"/>
                    <a:pt x="107347" y="45244"/>
                    <a:pt x="107668" y="45244"/>
                  </a:cubicBezTo>
                  <a:close/>
                  <a:moveTo>
                    <a:pt x="111395" y="45244"/>
                  </a:moveTo>
                  <a:cubicBezTo>
                    <a:pt x="111693" y="45244"/>
                    <a:pt x="111967" y="45494"/>
                    <a:pt x="111967" y="45815"/>
                  </a:cubicBezTo>
                  <a:cubicBezTo>
                    <a:pt x="111967" y="46113"/>
                    <a:pt x="111705" y="46375"/>
                    <a:pt x="111395" y="46375"/>
                  </a:cubicBezTo>
                  <a:cubicBezTo>
                    <a:pt x="111085" y="46375"/>
                    <a:pt x="110835" y="46125"/>
                    <a:pt x="110835" y="45815"/>
                  </a:cubicBezTo>
                  <a:cubicBezTo>
                    <a:pt x="110835" y="45518"/>
                    <a:pt x="111085" y="45244"/>
                    <a:pt x="111395" y="45244"/>
                  </a:cubicBezTo>
                  <a:close/>
                  <a:moveTo>
                    <a:pt x="115122" y="45244"/>
                  </a:moveTo>
                  <a:cubicBezTo>
                    <a:pt x="115419" y="45244"/>
                    <a:pt x="115681" y="45494"/>
                    <a:pt x="115681" y="45815"/>
                  </a:cubicBezTo>
                  <a:cubicBezTo>
                    <a:pt x="115681" y="46113"/>
                    <a:pt x="115431" y="46375"/>
                    <a:pt x="115122" y="46375"/>
                  </a:cubicBezTo>
                  <a:cubicBezTo>
                    <a:pt x="114812" y="46375"/>
                    <a:pt x="114550" y="46125"/>
                    <a:pt x="114550" y="45815"/>
                  </a:cubicBezTo>
                  <a:cubicBezTo>
                    <a:pt x="114574" y="45518"/>
                    <a:pt x="114812" y="45244"/>
                    <a:pt x="115122" y="45244"/>
                  </a:cubicBezTo>
                  <a:close/>
                  <a:moveTo>
                    <a:pt x="118860" y="45244"/>
                  </a:moveTo>
                  <a:cubicBezTo>
                    <a:pt x="119158" y="45244"/>
                    <a:pt x="119420" y="45494"/>
                    <a:pt x="119420" y="45815"/>
                  </a:cubicBezTo>
                  <a:cubicBezTo>
                    <a:pt x="119420" y="46113"/>
                    <a:pt x="119170" y="46375"/>
                    <a:pt x="118860" y="46375"/>
                  </a:cubicBezTo>
                  <a:cubicBezTo>
                    <a:pt x="118539" y="46375"/>
                    <a:pt x="118289" y="46125"/>
                    <a:pt x="118289" y="45815"/>
                  </a:cubicBezTo>
                  <a:cubicBezTo>
                    <a:pt x="118289" y="45518"/>
                    <a:pt x="118539" y="45244"/>
                    <a:pt x="118860" y="45244"/>
                  </a:cubicBezTo>
                  <a:close/>
                  <a:moveTo>
                    <a:pt x="122575" y="45244"/>
                  </a:moveTo>
                  <a:cubicBezTo>
                    <a:pt x="122873" y="45244"/>
                    <a:pt x="123146" y="45494"/>
                    <a:pt x="123146" y="45815"/>
                  </a:cubicBezTo>
                  <a:cubicBezTo>
                    <a:pt x="123146" y="46113"/>
                    <a:pt x="122885" y="46375"/>
                    <a:pt x="122575" y="46375"/>
                  </a:cubicBezTo>
                  <a:cubicBezTo>
                    <a:pt x="122265" y="46375"/>
                    <a:pt x="122015" y="46125"/>
                    <a:pt x="122015" y="45815"/>
                  </a:cubicBezTo>
                  <a:cubicBezTo>
                    <a:pt x="122027" y="45518"/>
                    <a:pt x="122277" y="45244"/>
                    <a:pt x="122575" y="45244"/>
                  </a:cubicBezTo>
                  <a:close/>
                  <a:moveTo>
                    <a:pt x="126314" y="45244"/>
                  </a:moveTo>
                  <a:cubicBezTo>
                    <a:pt x="126611" y="45244"/>
                    <a:pt x="126873" y="45494"/>
                    <a:pt x="126873" y="45815"/>
                  </a:cubicBezTo>
                  <a:cubicBezTo>
                    <a:pt x="126873" y="46113"/>
                    <a:pt x="126623" y="46375"/>
                    <a:pt x="126314" y="46375"/>
                  </a:cubicBezTo>
                  <a:cubicBezTo>
                    <a:pt x="126004" y="46375"/>
                    <a:pt x="125742" y="46125"/>
                    <a:pt x="125742" y="45815"/>
                  </a:cubicBezTo>
                  <a:cubicBezTo>
                    <a:pt x="125742" y="45518"/>
                    <a:pt x="126004" y="45244"/>
                    <a:pt x="126314" y="45244"/>
                  </a:cubicBezTo>
                  <a:close/>
                  <a:moveTo>
                    <a:pt x="130028" y="45244"/>
                  </a:moveTo>
                  <a:cubicBezTo>
                    <a:pt x="130326" y="45244"/>
                    <a:pt x="130600" y="45494"/>
                    <a:pt x="130600" y="45815"/>
                  </a:cubicBezTo>
                  <a:cubicBezTo>
                    <a:pt x="130600" y="46113"/>
                    <a:pt x="130350" y="46375"/>
                    <a:pt x="130028" y="46375"/>
                  </a:cubicBezTo>
                  <a:cubicBezTo>
                    <a:pt x="129731" y="46375"/>
                    <a:pt x="129469" y="46125"/>
                    <a:pt x="129469" y="45815"/>
                  </a:cubicBezTo>
                  <a:cubicBezTo>
                    <a:pt x="129469" y="45518"/>
                    <a:pt x="129719" y="45244"/>
                    <a:pt x="130028" y="45244"/>
                  </a:cubicBezTo>
                  <a:close/>
                  <a:moveTo>
                    <a:pt x="133767" y="45244"/>
                  </a:moveTo>
                  <a:cubicBezTo>
                    <a:pt x="134065" y="45244"/>
                    <a:pt x="134326" y="45494"/>
                    <a:pt x="134326" y="45815"/>
                  </a:cubicBezTo>
                  <a:cubicBezTo>
                    <a:pt x="134326" y="46113"/>
                    <a:pt x="134076" y="46375"/>
                    <a:pt x="133767" y="46375"/>
                  </a:cubicBezTo>
                  <a:cubicBezTo>
                    <a:pt x="133469" y="46375"/>
                    <a:pt x="133207" y="46125"/>
                    <a:pt x="133207" y="45815"/>
                  </a:cubicBezTo>
                  <a:cubicBezTo>
                    <a:pt x="133207" y="45518"/>
                    <a:pt x="133457" y="45244"/>
                    <a:pt x="133767" y="45244"/>
                  </a:cubicBezTo>
                  <a:close/>
                  <a:moveTo>
                    <a:pt x="137494" y="45244"/>
                  </a:moveTo>
                  <a:cubicBezTo>
                    <a:pt x="137791" y="45244"/>
                    <a:pt x="138053" y="45494"/>
                    <a:pt x="138053" y="45815"/>
                  </a:cubicBezTo>
                  <a:cubicBezTo>
                    <a:pt x="138053" y="46113"/>
                    <a:pt x="137803" y="46375"/>
                    <a:pt x="137494" y="46375"/>
                  </a:cubicBezTo>
                  <a:cubicBezTo>
                    <a:pt x="137196" y="46375"/>
                    <a:pt x="136922" y="46125"/>
                    <a:pt x="136922" y="45815"/>
                  </a:cubicBezTo>
                  <a:cubicBezTo>
                    <a:pt x="136934" y="45518"/>
                    <a:pt x="137172" y="45244"/>
                    <a:pt x="137494" y="45244"/>
                  </a:cubicBezTo>
                  <a:close/>
                  <a:moveTo>
                    <a:pt x="141220" y="45244"/>
                  </a:moveTo>
                  <a:cubicBezTo>
                    <a:pt x="141518" y="45244"/>
                    <a:pt x="141792" y="45494"/>
                    <a:pt x="141792" y="45815"/>
                  </a:cubicBezTo>
                  <a:cubicBezTo>
                    <a:pt x="141792" y="46113"/>
                    <a:pt x="141530" y="46375"/>
                    <a:pt x="141220" y="46375"/>
                  </a:cubicBezTo>
                  <a:cubicBezTo>
                    <a:pt x="140911" y="46375"/>
                    <a:pt x="140661" y="46125"/>
                    <a:pt x="140661" y="45815"/>
                  </a:cubicBezTo>
                  <a:cubicBezTo>
                    <a:pt x="140661" y="45518"/>
                    <a:pt x="140911" y="45244"/>
                    <a:pt x="141220" y="45244"/>
                  </a:cubicBezTo>
                  <a:close/>
                  <a:moveTo>
                    <a:pt x="144947" y="45244"/>
                  </a:moveTo>
                  <a:cubicBezTo>
                    <a:pt x="145244" y="45244"/>
                    <a:pt x="145506" y="45494"/>
                    <a:pt x="145506" y="45815"/>
                  </a:cubicBezTo>
                  <a:cubicBezTo>
                    <a:pt x="145506" y="46113"/>
                    <a:pt x="145256" y="46375"/>
                    <a:pt x="144947" y="46375"/>
                  </a:cubicBezTo>
                  <a:cubicBezTo>
                    <a:pt x="144637" y="46375"/>
                    <a:pt x="144375" y="46125"/>
                    <a:pt x="144375" y="45815"/>
                  </a:cubicBezTo>
                  <a:cubicBezTo>
                    <a:pt x="144399" y="45518"/>
                    <a:pt x="144637" y="45244"/>
                    <a:pt x="144947" y="45244"/>
                  </a:cubicBezTo>
                  <a:close/>
                  <a:moveTo>
                    <a:pt x="148685" y="45244"/>
                  </a:moveTo>
                  <a:cubicBezTo>
                    <a:pt x="148983" y="45244"/>
                    <a:pt x="149245" y="45494"/>
                    <a:pt x="149245" y="45815"/>
                  </a:cubicBezTo>
                  <a:cubicBezTo>
                    <a:pt x="149245" y="46113"/>
                    <a:pt x="148995" y="46375"/>
                    <a:pt x="148685" y="46375"/>
                  </a:cubicBezTo>
                  <a:cubicBezTo>
                    <a:pt x="148364" y="46375"/>
                    <a:pt x="148114" y="46125"/>
                    <a:pt x="148114" y="45815"/>
                  </a:cubicBezTo>
                  <a:cubicBezTo>
                    <a:pt x="148114" y="45518"/>
                    <a:pt x="148364" y="45244"/>
                    <a:pt x="148685" y="45244"/>
                  </a:cubicBezTo>
                  <a:close/>
                  <a:moveTo>
                    <a:pt x="1548" y="47125"/>
                  </a:moveTo>
                  <a:cubicBezTo>
                    <a:pt x="1846" y="47125"/>
                    <a:pt x="2119" y="47375"/>
                    <a:pt x="2119" y="47685"/>
                  </a:cubicBezTo>
                  <a:cubicBezTo>
                    <a:pt x="2119" y="47982"/>
                    <a:pt x="1858" y="48244"/>
                    <a:pt x="1548" y="48244"/>
                  </a:cubicBezTo>
                  <a:cubicBezTo>
                    <a:pt x="1238" y="48244"/>
                    <a:pt x="988" y="47994"/>
                    <a:pt x="988" y="47685"/>
                  </a:cubicBezTo>
                  <a:cubicBezTo>
                    <a:pt x="988" y="47375"/>
                    <a:pt x="1238" y="47125"/>
                    <a:pt x="1548" y="47125"/>
                  </a:cubicBezTo>
                  <a:close/>
                  <a:moveTo>
                    <a:pt x="5287" y="47125"/>
                  </a:moveTo>
                  <a:cubicBezTo>
                    <a:pt x="5596" y="47125"/>
                    <a:pt x="5846" y="47375"/>
                    <a:pt x="5846" y="47685"/>
                  </a:cubicBezTo>
                  <a:cubicBezTo>
                    <a:pt x="5846" y="47994"/>
                    <a:pt x="5596" y="48244"/>
                    <a:pt x="5287" y="48244"/>
                  </a:cubicBezTo>
                  <a:cubicBezTo>
                    <a:pt x="4977" y="48244"/>
                    <a:pt x="4715" y="47994"/>
                    <a:pt x="4715" y="47685"/>
                  </a:cubicBezTo>
                  <a:cubicBezTo>
                    <a:pt x="4715" y="47375"/>
                    <a:pt x="4977" y="47125"/>
                    <a:pt x="5287" y="47125"/>
                  </a:cubicBezTo>
                  <a:close/>
                  <a:moveTo>
                    <a:pt x="9001" y="47125"/>
                  </a:moveTo>
                  <a:cubicBezTo>
                    <a:pt x="9299" y="47125"/>
                    <a:pt x="9573" y="47375"/>
                    <a:pt x="9573" y="47685"/>
                  </a:cubicBezTo>
                  <a:cubicBezTo>
                    <a:pt x="9573" y="47982"/>
                    <a:pt x="9323" y="48244"/>
                    <a:pt x="9001" y="48244"/>
                  </a:cubicBezTo>
                  <a:cubicBezTo>
                    <a:pt x="8704" y="48244"/>
                    <a:pt x="8442" y="47994"/>
                    <a:pt x="8442" y="47685"/>
                  </a:cubicBezTo>
                  <a:cubicBezTo>
                    <a:pt x="8442" y="47375"/>
                    <a:pt x="8692" y="47125"/>
                    <a:pt x="9001" y="47125"/>
                  </a:cubicBezTo>
                  <a:close/>
                  <a:moveTo>
                    <a:pt x="12728" y="47125"/>
                  </a:moveTo>
                  <a:cubicBezTo>
                    <a:pt x="13037" y="47125"/>
                    <a:pt x="13288" y="47375"/>
                    <a:pt x="13288" y="47685"/>
                  </a:cubicBezTo>
                  <a:cubicBezTo>
                    <a:pt x="13288" y="47994"/>
                    <a:pt x="13037" y="48244"/>
                    <a:pt x="12728" y="48244"/>
                  </a:cubicBezTo>
                  <a:cubicBezTo>
                    <a:pt x="12418" y="48244"/>
                    <a:pt x="12156" y="47994"/>
                    <a:pt x="12156" y="47685"/>
                  </a:cubicBezTo>
                  <a:cubicBezTo>
                    <a:pt x="12156" y="47375"/>
                    <a:pt x="12418" y="47125"/>
                    <a:pt x="12728" y="47125"/>
                  </a:cubicBezTo>
                  <a:close/>
                  <a:moveTo>
                    <a:pt x="16466" y="47125"/>
                  </a:moveTo>
                  <a:cubicBezTo>
                    <a:pt x="16764" y="47125"/>
                    <a:pt x="17026" y="47375"/>
                    <a:pt x="17026" y="47685"/>
                  </a:cubicBezTo>
                  <a:cubicBezTo>
                    <a:pt x="17026" y="47982"/>
                    <a:pt x="16776" y="48244"/>
                    <a:pt x="16466" y="48244"/>
                  </a:cubicBezTo>
                  <a:cubicBezTo>
                    <a:pt x="16169" y="48244"/>
                    <a:pt x="15895" y="47994"/>
                    <a:pt x="15895" y="47685"/>
                  </a:cubicBezTo>
                  <a:cubicBezTo>
                    <a:pt x="15895" y="47375"/>
                    <a:pt x="16145" y="47125"/>
                    <a:pt x="16466" y="47125"/>
                  </a:cubicBezTo>
                  <a:close/>
                  <a:moveTo>
                    <a:pt x="20181" y="47125"/>
                  </a:moveTo>
                  <a:cubicBezTo>
                    <a:pt x="20491" y="47125"/>
                    <a:pt x="20753" y="47375"/>
                    <a:pt x="20753" y="47685"/>
                  </a:cubicBezTo>
                  <a:cubicBezTo>
                    <a:pt x="20753" y="47994"/>
                    <a:pt x="20491" y="48244"/>
                    <a:pt x="20181" y="48244"/>
                  </a:cubicBezTo>
                  <a:cubicBezTo>
                    <a:pt x="19872" y="48244"/>
                    <a:pt x="19622" y="47994"/>
                    <a:pt x="19622" y="47685"/>
                  </a:cubicBezTo>
                  <a:cubicBezTo>
                    <a:pt x="19622" y="47375"/>
                    <a:pt x="19872" y="47125"/>
                    <a:pt x="20181" y="47125"/>
                  </a:cubicBezTo>
                  <a:close/>
                  <a:moveTo>
                    <a:pt x="23920" y="47125"/>
                  </a:moveTo>
                  <a:cubicBezTo>
                    <a:pt x="24217" y="47125"/>
                    <a:pt x="24479" y="47375"/>
                    <a:pt x="24479" y="47685"/>
                  </a:cubicBezTo>
                  <a:cubicBezTo>
                    <a:pt x="24479" y="47982"/>
                    <a:pt x="24229" y="48244"/>
                    <a:pt x="23920" y="48244"/>
                  </a:cubicBezTo>
                  <a:cubicBezTo>
                    <a:pt x="23610" y="48244"/>
                    <a:pt x="23348" y="47994"/>
                    <a:pt x="23348" y="47685"/>
                  </a:cubicBezTo>
                  <a:cubicBezTo>
                    <a:pt x="23348" y="47375"/>
                    <a:pt x="23610" y="47125"/>
                    <a:pt x="23920" y="47125"/>
                  </a:cubicBezTo>
                  <a:close/>
                  <a:moveTo>
                    <a:pt x="27635" y="47125"/>
                  </a:moveTo>
                  <a:cubicBezTo>
                    <a:pt x="27956" y="47125"/>
                    <a:pt x="28206" y="47375"/>
                    <a:pt x="28206" y="47685"/>
                  </a:cubicBezTo>
                  <a:cubicBezTo>
                    <a:pt x="28206" y="47994"/>
                    <a:pt x="27956" y="48244"/>
                    <a:pt x="27635" y="48244"/>
                  </a:cubicBezTo>
                  <a:cubicBezTo>
                    <a:pt x="27325" y="48244"/>
                    <a:pt x="27075" y="47994"/>
                    <a:pt x="27075" y="47685"/>
                  </a:cubicBezTo>
                  <a:cubicBezTo>
                    <a:pt x="27075" y="47375"/>
                    <a:pt x="27325" y="47125"/>
                    <a:pt x="27635" y="47125"/>
                  </a:cubicBezTo>
                  <a:close/>
                  <a:moveTo>
                    <a:pt x="31373" y="47125"/>
                  </a:moveTo>
                  <a:cubicBezTo>
                    <a:pt x="31671" y="47125"/>
                    <a:pt x="31945" y="47375"/>
                    <a:pt x="31945" y="47685"/>
                  </a:cubicBezTo>
                  <a:cubicBezTo>
                    <a:pt x="31945" y="47982"/>
                    <a:pt x="31683" y="48244"/>
                    <a:pt x="31373" y="48244"/>
                  </a:cubicBezTo>
                  <a:cubicBezTo>
                    <a:pt x="31064" y="48244"/>
                    <a:pt x="30814" y="47994"/>
                    <a:pt x="30814" y="47685"/>
                  </a:cubicBezTo>
                  <a:cubicBezTo>
                    <a:pt x="30814" y="47375"/>
                    <a:pt x="31064" y="47125"/>
                    <a:pt x="31373" y="47125"/>
                  </a:cubicBezTo>
                  <a:close/>
                  <a:moveTo>
                    <a:pt x="35100" y="47125"/>
                  </a:moveTo>
                  <a:cubicBezTo>
                    <a:pt x="35409" y="47125"/>
                    <a:pt x="35659" y="47375"/>
                    <a:pt x="35659" y="47685"/>
                  </a:cubicBezTo>
                  <a:cubicBezTo>
                    <a:pt x="35659" y="47994"/>
                    <a:pt x="35409" y="48244"/>
                    <a:pt x="35100" y="48244"/>
                  </a:cubicBezTo>
                  <a:cubicBezTo>
                    <a:pt x="34778" y="48244"/>
                    <a:pt x="34528" y="47994"/>
                    <a:pt x="34528" y="47685"/>
                  </a:cubicBezTo>
                  <a:cubicBezTo>
                    <a:pt x="34528" y="47375"/>
                    <a:pt x="34778" y="47125"/>
                    <a:pt x="35100" y="47125"/>
                  </a:cubicBezTo>
                  <a:close/>
                  <a:moveTo>
                    <a:pt x="38815" y="47125"/>
                  </a:moveTo>
                  <a:cubicBezTo>
                    <a:pt x="39112" y="47125"/>
                    <a:pt x="39386" y="47375"/>
                    <a:pt x="39386" y="47685"/>
                  </a:cubicBezTo>
                  <a:cubicBezTo>
                    <a:pt x="39386" y="47982"/>
                    <a:pt x="39124" y="48244"/>
                    <a:pt x="38815" y="48244"/>
                  </a:cubicBezTo>
                  <a:cubicBezTo>
                    <a:pt x="38517" y="48244"/>
                    <a:pt x="38255" y="47994"/>
                    <a:pt x="38255" y="47685"/>
                  </a:cubicBezTo>
                  <a:cubicBezTo>
                    <a:pt x="38267" y="47375"/>
                    <a:pt x="38505" y="47125"/>
                    <a:pt x="38815" y="47125"/>
                  </a:cubicBezTo>
                  <a:close/>
                  <a:moveTo>
                    <a:pt x="42553" y="47125"/>
                  </a:moveTo>
                  <a:cubicBezTo>
                    <a:pt x="42863" y="47125"/>
                    <a:pt x="43113" y="47375"/>
                    <a:pt x="43113" y="47685"/>
                  </a:cubicBezTo>
                  <a:cubicBezTo>
                    <a:pt x="43113" y="47994"/>
                    <a:pt x="42863" y="48244"/>
                    <a:pt x="42553" y="48244"/>
                  </a:cubicBezTo>
                  <a:cubicBezTo>
                    <a:pt x="42232" y="48244"/>
                    <a:pt x="41982" y="47994"/>
                    <a:pt x="41982" y="47685"/>
                  </a:cubicBezTo>
                  <a:cubicBezTo>
                    <a:pt x="41982" y="47375"/>
                    <a:pt x="42244" y="47125"/>
                    <a:pt x="42553" y="47125"/>
                  </a:cubicBezTo>
                  <a:close/>
                  <a:moveTo>
                    <a:pt x="46268" y="47125"/>
                  </a:moveTo>
                  <a:cubicBezTo>
                    <a:pt x="46565" y="47125"/>
                    <a:pt x="46839" y="47375"/>
                    <a:pt x="46839" y="47685"/>
                  </a:cubicBezTo>
                  <a:cubicBezTo>
                    <a:pt x="46839" y="47982"/>
                    <a:pt x="46589" y="48244"/>
                    <a:pt x="46268" y="48244"/>
                  </a:cubicBezTo>
                  <a:cubicBezTo>
                    <a:pt x="45970" y="48244"/>
                    <a:pt x="45708" y="47994"/>
                    <a:pt x="45708" y="47685"/>
                  </a:cubicBezTo>
                  <a:cubicBezTo>
                    <a:pt x="45720" y="47375"/>
                    <a:pt x="45958" y="47125"/>
                    <a:pt x="46268" y="47125"/>
                  </a:cubicBezTo>
                  <a:close/>
                  <a:moveTo>
                    <a:pt x="50006" y="47125"/>
                  </a:moveTo>
                  <a:cubicBezTo>
                    <a:pt x="50316" y="47125"/>
                    <a:pt x="50578" y="47375"/>
                    <a:pt x="50578" y="47685"/>
                  </a:cubicBezTo>
                  <a:cubicBezTo>
                    <a:pt x="50578" y="47994"/>
                    <a:pt x="50316" y="48244"/>
                    <a:pt x="50006" y="48244"/>
                  </a:cubicBezTo>
                  <a:cubicBezTo>
                    <a:pt x="49697" y="48244"/>
                    <a:pt x="49447" y="47994"/>
                    <a:pt x="49447" y="47685"/>
                  </a:cubicBezTo>
                  <a:cubicBezTo>
                    <a:pt x="49447" y="47375"/>
                    <a:pt x="49697" y="47125"/>
                    <a:pt x="50006" y="47125"/>
                  </a:cubicBezTo>
                  <a:close/>
                  <a:moveTo>
                    <a:pt x="53733" y="47125"/>
                  </a:moveTo>
                  <a:cubicBezTo>
                    <a:pt x="54031" y="47125"/>
                    <a:pt x="54293" y="47375"/>
                    <a:pt x="54293" y="47685"/>
                  </a:cubicBezTo>
                  <a:cubicBezTo>
                    <a:pt x="54293" y="47982"/>
                    <a:pt x="54043" y="48244"/>
                    <a:pt x="53733" y="48244"/>
                  </a:cubicBezTo>
                  <a:cubicBezTo>
                    <a:pt x="53412" y="48244"/>
                    <a:pt x="53162" y="47994"/>
                    <a:pt x="53162" y="47685"/>
                  </a:cubicBezTo>
                  <a:cubicBezTo>
                    <a:pt x="53173" y="47375"/>
                    <a:pt x="53412" y="47125"/>
                    <a:pt x="53733" y="47125"/>
                  </a:cubicBezTo>
                  <a:close/>
                  <a:moveTo>
                    <a:pt x="57460" y="47125"/>
                  </a:moveTo>
                  <a:cubicBezTo>
                    <a:pt x="57781" y="47125"/>
                    <a:pt x="58031" y="47375"/>
                    <a:pt x="58031" y="47685"/>
                  </a:cubicBezTo>
                  <a:cubicBezTo>
                    <a:pt x="58031" y="47994"/>
                    <a:pt x="57781" y="48244"/>
                    <a:pt x="57460" y="48244"/>
                  </a:cubicBezTo>
                  <a:cubicBezTo>
                    <a:pt x="57150" y="48244"/>
                    <a:pt x="56900" y="47994"/>
                    <a:pt x="56900" y="47685"/>
                  </a:cubicBezTo>
                  <a:cubicBezTo>
                    <a:pt x="56900" y="47375"/>
                    <a:pt x="57150" y="47125"/>
                    <a:pt x="57460" y="47125"/>
                  </a:cubicBezTo>
                  <a:close/>
                  <a:moveTo>
                    <a:pt x="61186" y="47125"/>
                  </a:moveTo>
                  <a:cubicBezTo>
                    <a:pt x="61484" y="47125"/>
                    <a:pt x="61746" y="47375"/>
                    <a:pt x="61746" y="47685"/>
                  </a:cubicBezTo>
                  <a:cubicBezTo>
                    <a:pt x="61746" y="47982"/>
                    <a:pt x="61496" y="48244"/>
                    <a:pt x="61186" y="48244"/>
                  </a:cubicBezTo>
                  <a:cubicBezTo>
                    <a:pt x="60877" y="48244"/>
                    <a:pt x="60615" y="47994"/>
                    <a:pt x="60615" y="47685"/>
                  </a:cubicBezTo>
                  <a:cubicBezTo>
                    <a:pt x="60639" y="47375"/>
                    <a:pt x="60877" y="47125"/>
                    <a:pt x="61186" y="47125"/>
                  </a:cubicBezTo>
                  <a:close/>
                  <a:moveTo>
                    <a:pt x="64925" y="47125"/>
                  </a:moveTo>
                  <a:cubicBezTo>
                    <a:pt x="65234" y="47125"/>
                    <a:pt x="65485" y="47375"/>
                    <a:pt x="65485" y="47685"/>
                  </a:cubicBezTo>
                  <a:cubicBezTo>
                    <a:pt x="65485" y="47994"/>
                    <a:pt x="65234" y="48244"/>
                    <a:pt x="64925" y="48244"/>
                  </a:cubicBezTo>
                  <a:cubicBezTo>
                    <a:pt x="64603" y="48244"/>
                    <a:pt x="64353" y="47994"/>
                    <a:pt x="64353" y="47685"/>
                  </a:cubicBezTo>
                  <a:cubicBezTo>
                    <a:pt x="64353" y="47375"/>
                    <a:pt x="64603" y="47125"/>
                    <a:pt x="64925" y="47125"/>
                  </a:cubicBezTo>
                  <a:close/>
                  <a:moveTo>
                    <a:pt x="68640" y="47125"/>
                  </a:moveTo>
                  <a:cubicBezTo>
                    <a:pt x="68937" y="47125"/>
                    <a:pt x="69211" y="47375"/>
                    <a:pt x="69211" y="47685"/>
                  </a:cubicBezTo>
                  <a:cubicBezTo>
                    <a:pt x="69211" y="47982"/>
                    <a:pt x="68949" y="48244"/>
                    <a:pt x="68640" y="48244"/>
                  </a:cubicBezTo>
                  <a:cubicBezTo>
                    <a:pt x="68330" y="48244"/>
                    <a:pt x="68080" y="47994"/>
                    <a:pt x="68080" y="47685"/>
                  </a:cubicBezTo>
                  <a:cubicBezTo>
                    <a:pt x="68092" y="47375"/>
                    <a:pt x="68330" y="47125"/>
                    <a:pt x="68640" y="47125"/>
                  </a:cubicBezTo>
                  <a:close/>
                  <a:moveTo>
                    <a:pt x="72366" y="47125"/>
                  </a:moveTo>
                  <a:cubicBezTo>
                    <a:pt x="72676" y="47125"/>
                    <a:pt x="72926" y="47375"/>
                    <a:pt x="72926" y="47685"/>
                  </a:cubicBezTo>
                  <a:cubicBezTo>
                    <a:pt x="72926" y="47994"/>
                    <a:pt x="72676" y="48244"/>
                    <a:pt x="72366" y="48244"/>
                  </a:cubicBezTo>
                  <a:cubicBezTo>
                    <a:pt x="72045" y="48244"/>
                    <a:pt x="71795" y="47994"/>
                    <a:pt x="71795" y="47685"/>
                  </a:cubicBezTo>
                  <a:cubicBezTo>
                    <a:pt x="71795" y="47375"/>
                    <a:pt x="72069" y="47125"/>
                    <a:pt x="72366" y="47125"/>
                  </a:cubicBezTo>
                  <a:close/>
                  <a:moveTo>
                    <a:pt x="76093" y="47125"/>
                  </a:moveTo>
                  <a:cubicBezTo>
                    <a:pt x="76391" y="47125"/>
                    <a:pt x="76664" y="47375"/>
                    <a:pt x="76664" y="47685"/>
                  </a:cubicBezTo>
                  <a:cubicBezTo>
                    <a:pt x="76664" y="47982"/>
                    <a:pt x="76403" y="48244"/>
                    <a:pt x="76093" y="48244"/>
                  </a:cubicBezTo>
                  <a:cubicBezTo>
                    <a:pt x="75795" y="48244"/>
                    <a:pt x="75533" y="47994"/>
                    <a:pt x="75533" y="47685"/>
                  </a:cubicBezTo>
                  <a:cubicBezTo>
                    <a:pt x="75533" y="47375"/>
                    <a:pt x="75783" y="47125"/>
                    <a:pt x="76093" y="47125"/>
                  </a:cubicBezTo>
                  <a:close/>
                  <a:moveTo>
                    <a:pt x="79712" y="47125"/>
                  </a:moveTo>
                  <a:cubicBezTo>
                    <a:pt x="80010" y="47125"/>
                    <a:pt x="80284" y="47375"/>
                    <a:pt x="80284" y="47685"/>
                  </a:cubicBezTo>
                  <a:cubicBezTo>
                    <a:pt x="80284" y="47982"/>
                    <a:pt x="80022" y="48244"/>
                    <a:pt x="79712" y="48244"/>
                  </a:cubicBezTo>
                  <a:cubicBezTo>
                    <a:pt x="79403" y="48244"/>
                    <a:pt x="79153" y="47994"/>
                    <a:pt x="79153" y="47685"/>
                  </a:cubicBezTo>
                  <a:cubicBezTo>
                    <a:pt x="79165" y="47375"/>
                    <a:pt x="79403" y="47125"/>
                    <a:pt x="79712" y="47125"/>
                  </a:cubicBezTo>
                  <a:close/>
                  <a:moveTo>
                    <a:pt x="83451" y="47125"/>
                  </a:moveTo>
                  <a:cubicBezTo>
                    <a:pt x="83761" y="47125"/>
                    <a:pt x="84011" y="47375"/>
                    <a:pt x="84011" y="47685"/>
                  </a:cubicBezTo>
                  <a:cubicBezTo>
                    <a:pt x="84011" y="47994"/>
                    <a:pt x="83761" y="48244"/>
                    <a:pt x="83451" y="48244"/>
                  </a:cubicBezTo>
                  <a:cubicBezTo>
                    <a:pt x="83141" y="48244"/>
                    <a:pt x="82880" y="47994"/>
                    <a:pt x="82880" y="47685"/>
                  </a:cubicBezTo>
                  <a:cubicBezTo>
                    <a:pt x="82880" y="47375"/>
                    <a:pt x="83141" y="47125"/>
                    <a:pt x="83451" y="47125"/>
                  </a:cubicBezTo>
                  <a:close/>
                  <a:moveTo>
                    <a:pt x="87166" y="47125"/>
                  </a:moveTo>
                  <a:cubicBezTo>
                    <a:pt x="87463" y="47125"/>
                    <a:pt x="87737" y="47375"/>
                    <a:pt x="87737" y="47685"/>
                  </a:cubicBezTo>
                  <a:cubicBezTo>
                    <a:pt x="87737" y="47982"/>
                    <a:pt x="87475" y="48244"/>
                    <a:pt x="87166" y="48244"/>
                  </a:cubicBezTo>
                  <a:cubicBezTo>
                    <a:pt x="86856" y="48244"/>
                    <a:pt x="86606" y="47994"/>
                    <a:pt x="86606" y="47685"/>
                  </a:cubicBezTo>
                  <a:cubicBezTo>
                    <a:pt x="86618" y="47375"/>
                    <a:pt x="86856" y="47125"/>
                    <a:pt x="87166" y="47125"/>
                  </a:cubicBezTo>
                  <a:close/>
                  <a:moveTo>
                    <a:pt x="90904" y="47125"/>
                  </a:moveTo>
                  <a:cubicBezTo>
                    <a:pt x="91214" y="47125"/>
                    <a:pt x="91464" y="47375"/>
                    <a:pt x="91464" y="47685"/>
                  </a:cubicBezTo>
                  <a:cubicBezTo>
                    <a:pt x="91464" y="47994"/>
                    <a:pt x="91214" y="48244"/>
                    <a:pt x="90904" y="48244"/>
                  </a:cubicBezTo>
                  <a:cubicBezTo>
                    <a:pt x="90595" y="48244"/>
                    <a:pt x="90345" y="47994"/>
                    <a:pt x="90345" y="47685"/>
                  </a:cubicBezTo>
                  <a:cubicBezTo>
                    <a:pt x="90345" y="47375"/>
                    <a:pt x="90595" y="47125"/>
                    <a:pt x="90904" y="47125"/>
                  </a:cubicBezTo>
                  <a:close/>
                  <a:moveTo>
                    <a:pt x="94631" y="47125"/>
                  </a:moveTo>
                  <a:cubicBezTo>
                    <a:pt x="94929" y="47125"/>
                    <a:pt x="95191" y="47375"/>
                    <a:pt x="95191" y="47685"/>
                  </a:cubicBezTo>
                  <a:cubicBezTo>
                    <a:pt x="95191" y="47982"/>
                    <a:pt x="94941" y="48244"/>
                    <a:pt x="94631" y="48244"/>
                  </a:cubicBezTo>
                  <a:cubicBezTo>
                    <a:pt x="94310" y="48244"/>
                    <a:pt x="94060" y="47994"/>
                    <a:pt x="94060" y="47685"/>
                  </a:cubicBezTo>
                  <a:cubicBezTo>
                    <a:pt x="94071" y="47375"/>
                    <a:pt x="94310" y="47125"/>
                    <a:pt x="94631" y="47125"/>
                  </a:cubicBezTo>
                  <a:close/>
                  <a:moveTo>
                    <a:pt x="98346" y="47125"/>
                  </a:moveTo>
                  <a:cubicBezTo>
                    <a:pt x="98655" y="47125"/>
                    <a:pt x="98905" y="47375"/>
                    <a:pt x="98905" y="47685"/>
                  </a:cubicBezTo>
                  <a:cubicBezTo>
                    <a:pt x="98905" y="47994"/>
                    <a:pt x="98655" y="48244"/>
                    <a:pt x="98346" y="48244"/>
                  </a:cubicBezTo>
                  <a:cubicBezTo>
                    <a:pt x="98036" y="48244"/>
                    <a:pt x="97786" y="47994"/>
                    <a:pt x="97786" y="47685"/>
                  </a:cubicBezTo>
                  <a:cubicBezTo>
                    <a:pt x="97786" y="47375"/>
                    <a:pt x="98036" y="47125"/>
                    <a:pt x="98346" y="47125"/>
                  </a:cubicBezTo>
                  <a:close/>
                  <a:moveTo>
                    <a:pt x="102084" y="47125"/>
                  </a:moveTo>
                  <a:cubicBezTo>
                    <a:pt x="102382" y="47125"/>
                    <a:pt x="102644" y="47375"/>
                    <a:pt x="102644" y="47685"/>
                  </a:cubicBezTo>
                  <a:cubicBezTo>
                    <a:pt x="102644" y="47982"/>
                    <a:pt x="102394" y="48244"/>
                    <a:pt x="102084" y="48244"/>
                  </a:cubicBezTo>
                  <a:cubicBezTo>
                    <a:pt x="101787" y="48244"/>
                    <a:pt x="101513" y="47994"/>
                    <a:pt x="101513" y="47685"/>
                  </a:cubicBezTo>
                  <a:cubicBezTo>
                    <a:pt x="101513" y="47375"/>
                    <a:pt x="101775" y="47125"/>
                    <a:pt x="102084" y="47125"/>
                  </a:cubicBezTo>
                  <a:close/>
                  <a:moveTo>
                    <a:pt x="105799" y="47125"/>
                  </a:moveTo>
                  <a:cubicBezTo>
                    <a:pt x="106121" y="47125"/>
                    <a:pt x="106371" y="47375"/>
                    <a:pt x="106371" y="47685"/>
                  </a:cubicBezTo>
                  <a:cubicBezTo>
                    <a:pt x="106371" y="47994"/>
                    <a:pt x="106109" y="48244"/>
                    <a:pt x="105799" y="48244"/>
                  </a:cubicBezTo>
                  <a:cubicBezTo>
                    <a:pt x="105490" y="48244"/>
                    <a:pt x="105239" y="47994"/>
                    <a:pt x="105239" y="47685"/>
                  </a:cubicBezTo>
                  <a:cubicBezTo>
                    <a:pt x="105239" y="47375"/>
                    <a:pt x="105490" y="47125"/>
                    <a:pt x="105799" y="47125"/>
                  </a:cubicBezTo>
                  <a:close/>
                  <a:moveTo>
                    <a:pt x="109538" y="47125"/>
                  </a:moveTo>
                  <a:cubicBezTo>
                    <a:pt x="109835" y="47125"/>
                    <a:pt x="110109" y="47375"/>
                    <a:pt x="110109" y="47685"/>
                  </a:cubicBezTo>
                  <a:cubicBezTo>
                    <a:pt x="110109" y="47982"/>
                    <a:pt x="109847" y="48244"/>
                    <a:pt x="109538" y="48244"/>
                  </a:cubicBezTo>
                  <a:cubicBezTo>
                    <a:pt x="109228" y="48244"/>
                    <a:pt x="108978" y="47994"/>
                    <a:pt x="108978" y="47685"/>
                  </a:cubicBezTo>
                  <a:cubicBezTo>
                    <a:pt x="108978" y="47375"/>
                    <a:pt x="109228" y="47125"/>
                    <a:pt x="109538" y="47125"/>
                  </a:cubicBezTo>
                  <a:close/>
                  <a:moveTo>
                    <a:pt x="113264" y="47125"/>
                  </a:moveTo>
                  <a:cubicBezTo>
                    <a:pt x="113574" y="47125"/>
                    <a:pt x="113824" y="47375"/>
                    <a:pt x="113824" y="47685"/>
                  </a:cubicBezTo>
                  <a:cubicBezTo>
                    <a:pt x="113824" y="47994"/>
                    <a:pt x="113574" y="48244"/>
                    <a:pt x="113264" y="48244"/>
                  </a:cubicBezTo>
                  <a:cubicBezTo>
                    <a:pt x="112943" y="48244"/>
                    <a:pt x="112693" y="47994"/>
                    <a:pt x="112693" y="47685"/>
                  </a:cubicBezTo>
                  <a:cubicBezTo>
                    <a:pt x="112693" y="47375"/>
                    <a:pt x="112943" y="47125"/>
                    <a:pt x="113264" y="47125"/>
                  </a:cubicBezTo>
                  <a:close/>
                  <a:moveTo>
                    <a:pt x="116991" y="47125"/>
                  </a:moveTo>
                  <a:cubicBezTo>
                    <a:pt x="117289" y="47125"/>
                    <a:pt x="117562" y="47375"/>
                    <a:pt x="117562" y="47685"/>
                  </a:cubicBezTo>
                  <a:cubicBezTo>
                    <a:pt x="117562" y="47982"/>
                    <a:pt x="117312" y="48244"/>
                    <a:pt x="116991" y="48244"/>
                  </a:cubicBezTo>
                  <a:cubicBezTo>
                    <a:pt x="116681" y="48244"/>
                    <a:pt x="116431" y="47994"/>
                    <a:pt x="116431" y="47685"/>
                  </a:cubicBezTo>
                  <a:cubicBezTo>
                    <a:pt x="116431" y="47375"/>
                    <a:pt x="116681" y="47125"/>
                    <a:pt x="116991" y="47125"/>
                  </a:cubicBezTo>
                  <a:close/>
                  <a:moveTo>
                    <a:pt x="120718" y="47125"/>
                  </a:moveTo>
                  <a:cubicBezTo>
                    <a:pt x="121027" y="47125"/>
                    <a:pt x="121277" y="47375"/>
                    <a:pt x="121277" y="47685"/>
                  </a:cubicBezTo>
                  <a:cubicBezTo>
                    <a:pt x="121277" y="47994"/>
                    <a:pt x="121027" y="48244"/>
                    <a:pt x="120718" y="48244"/>
                  </a:cubicBezTo>
                  <a:cubicBezTo>
                    <a:pt x="120408" y="48244"/>
                    <a:pt x="120146" y="47994"/>
                    <a:pt x="120146" y="47685"/>
                  </a:cubicBezTo>
                  <a:cubicBezTo>
                    <a:pt x="120146" y="47375"/>
                    <a:pt x="120420" y="47125"/>
                    <a:pt x="120718" y="47125"/>
                  </a:cubicBezTo>
                  <a:close/>
                  <a:moveTo>
                    <a:pt x="124456" y="47125"/>
                  </a:moveTo>
                  <a:cubicBezTo>
                    <a:pt x="124754" y="47125"/>
                    <a:pt x="125016" y="47375"/>
                    <a:pt x="125016" y="47685"/>
                  </a:cubicBezTo>
                  <a:cubicBezTo>
                    <a:pt x="125016" y="47982"/>
                    <a:pt x="124766" y="48244"/>
                    <a:pt x="124456" y="48244"/>
                  </a:cubicBezTo>
                  <a:cubicBezTo>
                    <a:pt x="124135" y="48244"/>
                    <a:pt x="123885" y="47994"/>
                    <a:pt x="123885" y="47685"/>
                  </a:cubicBezTo>
                  <a:cubicBezTo>
                    <a:pt x="123885" y="47375"/>
                    <a:pt x="124135" y="47125"/>
                    <a:pt x="124456" y="47125"/>
                  </a:cubicBezTo>
                  <a:close/>
                  <a:moveTo>
                    <a:pt x="128171" y="47125"/>
                  </a:moveTo>
                  <a:cubicBezTo>
                    <a:pt x="128480" y="47125"/>
                    <a:pt x="128742" y="47375"/>
                    <a:pt x="128742" y="47685"/>
                  </a:cubicBezTo>
                  <a:cubicBezTo>
                    <a:pt x="128742" y="47994"/>
                    <a:pt x="128480" y="48244"/>
                    <a:pt x="128171" y="48244"/>
                  </a:cubicBezTo>
                  <a:cubicBezTo>
                    <a:pt x="127861" y="48244"/>
                    <a:pt x="127611" y="47994"/>
                    <a:pt x="127611" y="47685"/>
                  </a:cubicBezTo>
                  <a:cubicBezTo>
                    <a:pt x="127611" y="47375"/>
                    <a:pt x="127861" y="47125"/>
                    <a:pt x="128171" y="47125"/>
                  </a:cubicBezTo>
                  <a:close/>
                  <a:moveTo>
                    <a:pt x="131898" y="47125"/>
                  </a:moveTo>
                  <a:cubicBezTo>
                    <a:pt x="132195" y="47125"/>
                    <a:pt x="132457" y="47375"/>
                    <a:pt x="132457" y="47685"/>
                  </a:cubicBezTo>
                  <a:cubicBezTo>
                    <a:pt x="132457" y="47982"/>
                    <a:pt x="132207" y="48244"/>
                    <a:pt x="131898" y="48244"/>
                  </a:cubicBezTo>
                  <a:cubicBezTo>
                    <a:pt x="131600" y="48244"/>
                    <a:pt x="131326" y="47994"/>
                    <a:pt x="131326" y="47685"/>
                  </a:cubicBezTo>
                  <a:cubicBezTo>
                    <a:pt x="131338" y="47375"/>
                    <a:pt x="131576" y="47125"/>
                    <a:pt x="131898" y="47125"/>
                  </a:cubicBezTo>
                  <a:close/>
                  <a:moveTo>
                    <a:pt x="135624" y="47125"/>
                  </a:moveTo>
                  <a:cubicBezTo>
                    <a:pt x="135946" y="47125"/>
                    <a:pt x="136196" y="47375"/>
                    <a:pt x="136196" y="47685"/>
                  </a:cubicBezTo>
                  <a:cubicBezTo>
                    <a:pt x="136196" y="47994"/>
                    <a:pt x="135934" y="48244"/>
                    <a:pt x="135624" y="48244"/>
                  </a:cubicBezTo>
                  <a:cubicBezTo>
                    <a:pt x="135315" y="48244"/>
                    <a:pt x="135065" y="47994"/>
                    <a:pt x="135065" y="47685"/>
                  </a:cubicBezTo>
                  <a:cubicBezTo>
                    <a:pt x="135065" y="47375"/>
                    <a:pt x="135315" y="47125"/>
                    <a:pt x="135624" y="47125"/>
                  </a:cubicBezTo>
                  <a:close/>
                  <a:moveTo>
                    <a:pt x="139351" y="47125"/>
                  </a:moveTo>
                  <a:cubicBezTo>
                    <a:pt x="139649" y="47125"/>
                    <a:pt x="139910" y="47375"/>
                    <a:pt x="139910" y="47685"/>
                  </a:cubicBezTo>
                  <a:cubicBezTo>
                    <a:pt x="139910" y="47982"/>
                    <a:pt x="139660" y="48244"/>
                    <a:pt x="139351" y="48244"/>
                  </a:cubicBezTo>
                  <a:cubicBezTo>
                    <a:pt x="139053" y="48244"/>
                    <a:pt x="138779" y="47994"/>
                    <a:pt x="138779" y="47685"/>
                  </a:cubicBezTo>
                  <a:cubicBezTo>
                    <a:pt x="138803" y="47375"/>
                    <a:pt x="139041" y="47125"/>
                    <a:pt x="139351" y="47125"/>
                  </a:cubicBezTo>
                  <a:close/>
                  <a:moveTo>
                    <a:pt x="143089" y="47125"/>
                  </a:moveTo>
                  <a:cubicBezTo>
                    <a:pt x="143399" y="47125"/>
                    <a:pt x="143649" y="47375"/>
                    <a:pt x="143649" y="47685"/>
                  </a:cubicBezTo>
                  <a:cubicBezTo>
                    <a:pt x="143649" y="47994"/>
                    <a:pt x="143399" y="48244"/>
                    <a:pt x="143089" y="48244"/>
                  </a:cubicBezTo>
                  <a:cubicBezTo>
                    <a:pt x="142768" y="48244"/>
                    <a:pt x="142518" y="47994"/>
                    <a:pt x="142518" y="47685"/>
                  </a:cubicBezTo>
                  <a:cubicBezTo>
                    <a:pt x="142518" y="47375"/>
                    <a:pt x="142768" y="47125"/>
                    <a:pt x="143089" y="47125"/>
                  </a:cubicBezTo>
                  <a:close/>
                  <a:moveTo>
                    <a:pt x="146804" y="47125"/>
                  </a:moveTo>
                  <a:cubicBezTo>
                    <a:pt x="147102" y="47125"/>
                    <a:pt x="147376" y="47375"/>
                    <a:pt x="147376" y="47685"/>
                  </a:cubicBezTo>
                  <a:cubicBezTo>
                    <a:pt x="147376" y="47982"/>
                    <a:pt x="147114" y="48244"/>
                    <a:pt x="146804" y="48244"/>
                  </a:cubicBezTo>
                  <a:cubicBezTo>
                    <a:pt x="146495" y="48244"/>
                    <a:pt x="146245" y="47994"/>
                    <a:pt x="146245" y="47685"/>
                  </a:cubicBezTo>
                  <a:cubicBezTo>
                    <a:pt x="146257" y="47375"/>
                    <a:pt x="146495" y="47125"/>
                    <a:pt x="146804" y="47125"/>
                  </a:cubicBezTo>
                  <a:close/>
                  <a:moveTo>
                    <a:pt x="150543" y="47125"/>
                  </a:moveTo>
                  <a:cubicBezTo>
                    <a:pt x="150852" y="47125"/>
                    <a:pt x="151102" y="47375"/>
                    <a:pt x="151102" y="47685"/>
                  </a:cubicBezTo>
                  <a:cubicBezTo>
                    <a:pt x="151102" y="47994"/>
                    <a:pt x="150852" y="48244"/>
                    <a:pt x="150543" y="48244"/>
                  </a:cubicBezTo>
                  <a:cubicBezTo>
                    <a:pt x="150233" y="48244"/>
                    <a:pt x="149971" y="47994"/>
                    <a:pt x="149971" y="47685"/>
                  </a:cubicBezTo>
                  <a:cubicBezTo>
                    <a:pt x="149971" y="47375"/>
                    <a:pt x="150233" y="47125"/>
                    <a:pt x="150543" y="47125"/>
                  </a:cubicBezTo>
                  <a:close/>
                  <a:moveTo>
                    <a:pt x="3405" y="48982"/>
                  </a:moveTo>
                  <a:cubicBezTo>
                    <a:pt x="3703" y="48982"/>
                    <a:pt x="3977" y="49232"/>
                    <a:pt x="3977" y="49542"/>
                  </a:cubicBezTo>
                  <a:cubicBezTo>
                    <a:pt x="3977" y="49851"/>
                    <a:pt x="3727" y="50113"/>
                    <a:pt x="3405" y="50113"/>
                  </a:cubicBezTo>
                  <a:cubicBezTo>
                    <a:pt x="3096" y="50113"/>
                    <a:pt x="2846" y="49851"/>
                    <a:pt x="2846" y="49542"/>
                  </a:cubicBezTo>
                  <a:cubicBezTo>
                    <a:pt x="2858" y="49232"/>
                    <a:pt x="3096" y="48982"/>
                    <a:pt x="3405" y="48982"/>
                  </a:cubicBezTo>
                  <a:close/>
                  <a:moveTo>
                    <a:pt x="7132" y="48982"/>
                  </a:moveTo>
                  <a:cubicBezTo>
                    <a:pt x="7430" y="48982"/>
                    <a:pt x="7692" y="49232"/>
                    <a:pt x="7692" y="49542"/>
                  </a:cubicBezTo>
                  <a:cubicBezTo>
                    <a:pt x="7692" y="49851"/>
                    <a:pt x="7442" y="50113"/>
                    <a:pt x="7132" y="50113"/>
                  </a:cubicBezTo>
                  <a:cubicBezTo>
                    <a:pt x="6834" y="50113"/>
                    <a:pt x="6560" y="49851"/>
                    <a:pt x="6560" y="49542"/>
                  </a:cubicBezTo>
                  <a:cubicBezTo>
                    <a:pt x="6584" y="49232"/>
                    <a:pt x="6822" y="48982"/>
                    <a:pt x="7132" y="48982"/>
                  </a:cubicBezTo>
                  <a:close/>
                  <a:moveTo>
                    <a:pt x="10871" y="48982"/>
                  </a:moveTo>
                  <a:cubicBezTo>
                    <a:pt x="11168" y="48982"/>
                    <a:pt x="11430" y="49232"/>
                    <a:pt x="11430" y="49542"/>
                  </a:cubicBezTo>
                  <a:cubicBezTo>
                    <a:pt x="11430" y="49851"/>
                    <a:pt x="11180" y="50113"/>
                    <a:pt x="10871" y="50113"/>
                  </a:cubicBezTo>
                  <a:cubicBezTo>
                    <a:pt x="10573" y="50113"/>
                    <a:pt x="10299" y="49851"/>
                    <a:pt x="10299" y="49542"/>
                  </a:cubicBezTo>
                  <a:cubicBezTo>
                    <a:pt x="10299" y="49232"/>
                    <a:pt x="10549" y="48982"/>
                    <a:pt x="10871" y="48982"/>
                  </a:cubicBezTo>
                  <a:close/>
                  <a:moveTo>
                    <a:pt x="14585" y="48982"/>
                  </a:moveTo>
                  <a:cubicBezTo>
                    <a:pt x="14883" y="48982"/>
                    <a:pt x="15157" y="49232"/>
                    <a:pt x="15157" y="49542"/>
                  </a:cubicBezTo>
                  <a:cubicBezTo>
                    <a:pt x="15157" y="49851"/>
                    <a:pt x="14895" y="50113"/>
                    <a:pt x="14585" y="50113"/>
                  </a:cubicBezTo>
                  <a:cubicBezTo>
                    <a:pt x="14288" y="50113"/>
                    <a:pt x="14014" y="49851"/>
                    <a:pt x="14014" y="49542"/>
                  </a:cubicBezTo>
                  <a:cubicBezTo>
                    <a:pt x="14038" y="49232"/>
                    <a:pt x="14276" y="48982"/>
                    <a:pt x="14585" y="48982"/>
                  </a:cubicBezTo>
                  <a:close/>
                  <a:moveTo>
                    <a:pt x="18324" y="48982"/>
                  </a:moveTo>
                  <a:cubicBezTo>
                    <a:pt x="18622" y="48982"/>
                    <a:pt x="18883" y="49232"/>
                    <a:pt x="18883" y="49542"/>
                  </a:cubicBezTo>
                  <a:cubicBezTo>
                    <a:pt x="18883" y="49851"/>
                    <a:pt x="18633" y="50113"/>
                    <a:pt x="18324" y="50113"/>
                  </a:cubicBezTo>
                  <a:cubicBezTo>
                    <a:pt x="18026" y="50113"/>
                    <a:pt x="17752" y="49851"/>
                    <a:pt x="17752" y="49542"/>
                  </a:cubicBezTo>
                  <a:cubicBezTo>
                    <a:pt x="17752" y="49232"/>
                    <a:pt x="18014" y="48982"/>
                    <a:pt x="18324" y="48982"/>
                  </a:cubicBezTo>
                  <a:close/>
                  <a:moveTo>
                    <a:pt x="22039" y="48982"/>
                  </a:moveTo>
                  <a:cubicBezTo>
                    <a:pt x="22336" y="48982"/>
                    <a:pt x="22610" y="49232"/>
                    <a:pt x="22610" y="49542"/>
                  </a:cubicBezTo>
                  <a:cubicBezTo>
                    <a:pt x="22610" y="49851"/>
                    <a:pt x="22360" y="50113"/>
                    <a:pt x="22039" y="50113"/>
                  </a:cubicBezTo>
                  <a:cubicBezTo>
                    <a:pt x="21729" y="50113"/>
                    <a:pt x="21479" y="49851"/>
                    <a:pt x="21479" y="49542"/>
                  </a:cubicBezTo>
                  <a:cubicBezTo>
                    <a:pt x="21491" y="49232"/>
                    <a:pt x="21729" y="48982"/>
                    <a:pt x="22039" y="48982"/>
                  </a:cubicBezTo>
                  <a:close/>
                  <a:moveTo>
                    <a:pt x="25777" y="48982"/>
                  </a:moveTo>
                  <a:cubicBezTo>
                    <a:pt x="26075" y="48982"/>
                    <a:pt x="26349" y="49232"/>
                    <a:pt x="26349" y="49542"/>
                  </a:cubicBezTo>
                  <a:cubicBezTo>
                    <a:pt x="26349" y="49851"/>
                    <a:pt x="26087" y="50113"/>
                    <a:pt x="25777" y="50113"/>
                  </a:cubicBezTo>
                  <a:cubicBezTo>
                    <a:pt x="25468" y="50113"/>
                    <a:pt x="25206" y="49851"/>
                    <a:pt x="25206" y="49542"/>
                  </a:cubicBezTo>
                  <a:cubicBezTo>
                    <a:pt x="25218" y="49232"/>
                    <a:pt x="25468" y="48982"/>
                    <a:pt x="25777" y="48982"/>
                  </a:cubicBezTo>
                  <a:close/>
                  <a:moveTo>
                    <a:pt x="29504" y="48982"/>
                  </a:moveTo>
                  <a:cubicBezTo>
                    <a:pt x="29801" y="48982"/>
                    <a:pt x="30063" y="49232"/>
                    <a:pt x="30063" y="49542"/>
                  </a:cubicBezTo>
                  <a:cubicBezTo>
                    <a:pt x="30063" y="49851"/>
                    <a:pt x="29813" y="50113"/>
                    <a:pt x="29504" y="50113"/>
                  </a:cubicBezTo>
                  <a:cubicBezTo>
                    <a:pt x="29182" y="50113"/>
                    <a:pt x="28932" y="49851"/>
                    <a:pt x="28932" y="49542"/>
                  </a:cubicBezTo>
                  <a:cubicBezTo>
                    <a:pt x="28944" y="49232"/>
                    <a:pt x="29182" y="48982"/>
                    <a:pt x="29504" y="48982"/>
                  </a:cubicBezTo>
                  <a:close/>
                  <a:moveTo>
                    <a:pt x="33230" y="48982"/>
                  </a:moveTo>
                  <a:cubicBezTo>
                    <a:pt x="33528" y="48982"/>
                    <a:pt x="33802" y="49232"/>
                    <a:pt x="33802" y="49542"/>
                  </a:cubicBezTo>
                  <a:cubicBezTo>
                    <a:pt x="33802" y="49851"/>
                    <a:pt x="33552" y="50113"/>
                    <a:pt x="33230" y="50113"/>
                  </a:cubicBezTo>
                  <a:cubicBezTo>
                    <a:pt x="32921" y="50113"/>
                    <a:pt x="32671" y="49851"/>
                    <a:pt x="32671" y="49542"/>
                  </a:cubicBezTo>
                  <a:cubicBezTo>
                    <a:pt x="32671" y="49232"/>
                    <a:pt x="32921" y="48982"/>
                    <a:pt x="33230" y="48982"/>
                  </a:cubicBezTo>
                  <a:close/>
                  <a:moveTo>
                    <a:pt x="36957" y="48982"/>
                  </a:moveTo>
                  <a:cubicBezTo>
                    <a:pt x="37255" y="48982"/>
                    <a:pt x="37517" y="49232"/>
                    <a:pt x="37517" y="49542"/>
                  </a:cubicBezTo>
                  <a:cubicBezTo>
                    <a:pt x="37517" y="49851"/>
                    <a:pt x="37267" y="50113"/>
                    <a:pt x="36957" y="50113"/>
                  </a:cubicBezTo>
                  <a:cubicBezTo>
                    <a:pt x="36648" y="50113"/>
                    <a:pt x="36386" y="49851"/>
                    <a:pt x="36386" y="49542"/>
                  </a:cubicBezTo>
                  <a:cubicBezTo>
                    <a:pt x="36409" y="49232"/>
                    <a:pt x="36648" y="48982"/>
                    <a:pt x="36957" y="48982"/>
                  </a:cubicBezTo>
                  <a:close/>
                  <a:moveTo>
                    <a:pt x="40672" y="48982"/>
                  </a:moveTo>
                  <a:cubicBezTo>
                    <a:pt x="40970" y="48982"/>
                    <a:pt x="41243" y="49232"/>
                    <a:pt x="41243" y="49542"/>
                  </a:cubicBezTo>
                  <a:cubicBezTo>
                    <a:pt x="41243" y="49851"/>
                    <a:pt x="40993" y="50113"/>
                    <a:pt x="40672" y="50113"/>
                  </a:cubicBezTo>
                  <a:cubicBezTo>
                    <a:pt x="40374" y="50113"/>
                    <a:pt x="40112" y="49851"/>
                    <a:pt x="40112" y="49542"/>
                  </a:cubicBezTo>
                  <a:cubicBezTo>
                    <a:pt x="40124" y="49232"/>
                    <a:pt x="40362" y="48982"/>
                    <a:pt x="40672" y="48982"/>
                  </a:cubicBezTo>
                  <a:close/>
                  <a:moveTo>
                    <a:pt x="44410" y="48982"/>
                  </a:moveTo>
                  <a:cubicBezTo>
                    <a:pt x="44708" y="48982"/>
                    <a:pt x="44982" y="49232"/>
                    <a:pt x="44982" y="49542"/>
                  </a:cubicBezTo>
                  <a:cubicBezTo>
                    <a:pt x="44982" y="49851"/>
                    <a:pt x="44720" y="50113"/>
                    <a:pt x="44410" y="50113"/>
                  </a:cubicBezTo>
                  <a:cubicBezTo>
                    <a:pt x="44113" y="50113"/>
                    <a:pt x="43851" y="49851"/>
                    <a:pt x="43851" y="49542"/>
                  </a:cubicBezTo>
                  <a:cubicBezTo>
                    <a:pt x="43851" y="49232"/>
                    <a:pt x="44101" y="48982"/>
                    <a:pt x="44410" y="48982"/>
                  </a:cubicBezTo>
                  <a:close/>
                  <a:moveTo>
                    <a:pt x="48137" y="48982"/>
                  </a:moveTo>
                  <a:cubicBezTo>
                    <a:pt x="48435" y="48982"/>
                    <a:pt x="48697" y="49232"/>
                    <a:pt x="48697" y="49542"/>
                  </a:cubicBezTo>
                  <a:cubicBezTo>
                    <a:pt x="48697" y="49851"/>
                    <a:pt x="48447" y="50113"/>
                    <a:pt x="48137" y="50113"/>
                  </a:cubicBezTo>
                  <a:cubicBezTo>
                    <a:pt x="47839" y="50113"/>
                    <a:pt x="47566" y="49851"/>
                    <a:pt x="47566" y="49542"/>
                  </a:cubicBezTo>
                  <a:cubicBezTo>
                    <a:pt x="47578" y="49232"/>
                    <a:pt x="47839" y="48982"/>
                    <a:pt x="48137" y="48982"/>
                  </a:cubicBezTo>
                  <a:close/>
                  <a:moveTo>
                    <a:pt x="51864" y="48982"/>
                  </a:moveTo>
                  <a:cubicBezTo>
                    <a:pt x="52161" y="48982"/>
                    <a:pt x="52435" y="49232"/>
                    <a:pt x="52435" y="49542"/>
                  </a:cubicBezTo>
                  <a:cubicBezTo>
                    <a:pt x="52435" y="49851"/>
                    <a:pt x="52185" y="50113"/>
                    <a:pt x="51864" y="50113"/>
                  </a:cubicBezTo>
                  <a:cubicBezTo>
                    <a:pt x="51566" y="50113"/>
                    <a:pt x="51304" y="49851"/>
                    <a:pt x="51304" y="49542"/>
                  </a:cubicBezTo>
                  <a:cubicBezTo>
                    <a:pt x="51304" y="49232"/>
                    <a:pt x="51554" y="48982"/>
                    <a:pt x="51864" y="48982"/>
                  </a:cubicBezTo>
                  <a:close/>
                  <a:moveTo>
                    <a:pt x="55602" y="48982"/>
                  </a:moveTo>
                  <a:cubicBezTo>
                    <a:pt x="55900" y="48982"/>
                    <a:pt x="56174" y="49232"/>
                    <a:pt x="56174" y="49542"/>
                  </a:cubicBezTo>
                  <a:cubicBezTo>
                    <a:pt x="56174" y="49851"/>
                    <a:pt x="55912" y="50113"/>
                    <a:pt x="55602" y="50113"/>
                  </a:cubicBezTo>
                  <a:cubicBezTo>
                    <a:pt x="55293" y="50113"/>
                    <a:pt x="55043" y="49851"/>
                    <a:pt x="55043" y="49542"/>
                  </a:cubicBezTo>
                  <a:cubicBezTo>
                    <a:pt x="55043" y="49232"/>
                    <a:pt x="55293" y="48982"/>
                    <a:pt x="55602" y="48982"/>
                  </a:cubicBezTo>
                  <a:close/>
                  <a:moveTo>
                    <a:pt x="59329" y="48982"/>
                  </a:moveTo>
                  <a:cubicBezTo>
                    <a:pt x="59627" y="48982"/>
                    <a:pt x="59889" y="49232"/>
                    <a:pt x="59889" y="49542"/>
                  </a:cubicBezTo>
                  <a:cubicBezTo>
                    <a:pt x="59889" y="49851"/>
                    <a:pt x="59639" y="50113"/>
                    <a:pt x="59329" y="50113"/>
                  </a:cubicBezTo>
                  <a:cubicBezTo>
                    <a:pt x="59008" y="50113"/>
                    <a:pt x="58757" y="49851"/>
                    <a:pt x="58757" y="49542"/>
                  </a:cubicBezTo>
                  <a:cubicBezTo>
                    <a:pt x="58757" y="49232"/>
                    <a:pt x="59008" y="48982"/>
                    <a:pt x="59329" y="48982"/>
                  </a:cubicBezTo>
                  <a:close/>
                  <a:moveTo>
                    <a:pt x="63056" y="48982"/>
                  </a:moveTo>
                  <a:cubicBezTo>
                    <a:pt x="63353" y="48982"/>
                    <a:pt x="63627" y="49232"/>
                    <a:pt x="63627" y="49542"/>
                  </a:cubicBezTo>
                  <a:cubicBezTo>
                    <a:pt x="63627" y="49851"/>
                    <a:pt x="63377" y="50113"/>
                    <a:pt x="63056" y="50113"/>
                  </a:cubicBezTo>
                  <a:cubicBezTo>
                    <a:pt x="62746" y="50113"/>
                    <a:pt x="62496" y="49851"/>
                    <a:pt x="62496" y="49542"/>
                  </a:cubicBezTo>
                  <a:cubicBezTo>
                    <a:pt x="62496" y="49232"/>
                    <a:pt x="62746" y="48982"/>
                    <a:pt x="63056" y="48982"/>
                  </a:cubicBezTo>
                  <a:close/>
                  <a:moveTo>
                    <a:pt x="66782" y="48982"/>
                  </a:moveTo>
                  <a:cubicBezTo>
                    <a:pt x="67080" y="48982"/>
                    <a:pt x="67342" y="49232"/>
                    <a:pt x="67342" y="49542"/>
                  </a:cubicBezTo>
                  <a:cubicBezTo>
                    <a:pt x="67342" y="49851"/>
                    <a:pt x="67092" y="50113"/>
                    <a:pt x="66782" y="50113"/>
                  </a:cubicBezTo>
                  <a:cubicBezTo>
                    <a:pt x="66473" y="50113"/>
                    <a:pt x="66211" y="49851"/>
                    <a:pt x="66211" y="49542"/>
                  </a:cubicBezTo>
                  <a:cubicBezTo>
                    <a:pt x="66235" y="49232"/>
                    <a:pt x="66473" y="48982"/>
                    <a:pt x="66782" y="48982"/>
                  </a:cubicBezTo>
                  <a:close/>
                  <a:moveTo>
                    <a:pt x="70509" y="48982"/>
                  </a:moveTo>
                  <a:cubicBezTo>
                    <a:pt x="70807" y="48982"/>
                    <a:pt x="71080" y="49232"/>
                    <a:pt x="71080" y="49542"/>
                  </a:cubicBezTo>
                  <a:cubicBezTo>
                    <a:pt x="71080" y="49851"/>
                    <a:pt x="70830" y="50113"/>
                    <a:pt x="70509" y="50113"/>
                  </a:cubicBezTo>
                  <a:cubicBezTo>
                    <a:pt x="70199" y="50113"/>
                    <a:pt x="69949" y="49851"/>
                    <a:pt x="69949" y="49542"/>
                  </a:cubicBezTo>
                  <a:cubicBezTo>
                    <a:pt x="69949" y="49232"/>
                    <a:pt x="70199" y="48982"/>
                    <a:pt x="70509" y="48982"/>
                  </a:cubicBezTo>
                  <a:close/>
                  <a:moveTo>
                    <a:pt x="74236" y="48982"/>
                  </a:moveTo>
                  <a:cubicBezTo>
                    <a:pt x="74533" y="48982"/>
                    <a:pt x="74795" y="49232"/>
                    <a:pt x="74795" y="49542"/>
                  </a:cubicBezTo>
                  <a:cubicBezTo>
                    <a:pt x="74795" y="49851"/>
                    <a:pt x="74545" y="50113"/>
                    <a:pt x="74236" y="50113"/>
                  </a:cubicBezTo>
                  <a:cubicBezTo>
                    <a:pt x="73938" y="50113"/>
                    <a:pt x="73676" y="49851"/>
                    <a:pt x="73676" y="49542"/>
                  </a:cubicBezTo>
                  <a:cubicBezTo>
                    <a:pt x="73676" y="49232"/>
                    <a:pt x="73926" y="48982"/>
                    <a:pt x="74236" y="48982"/>
                  </a:cubicBezTo>
                  <a:close/>
                  <a:moveTo>
                    <a:pt x="77855" y="48982"/>
                  </a:moveTo>
                  <a:cubicBezTo>
                    <a:pt x="78153" y="48982"/>
                    <a:pt x="78415" y="49232"/>
                    <a:pt x="78415" y="49542"/>
                  </a:cubicBezTo>
                  <a:cubicBezTo>
                    <a:pt x="78415" y="49851"/>
                    <a:pt x="78165" y="50113"/>
                    <a:pt x="77855" y="50113"/>
                  </a:cubicBezTo>
                  <a:cubicBezTo>
                    <a:pt x="77546" y="50113"/>
                    <a:pt x="77284" y="49851"/>
                    <a:pt x="77284" y="49542"/>
                  </a:cubicBezTo>
                  <a:cubicBezTo>
                    <a:pt x="77284" y="49232"/>
                    <a:pt x="77546" y="48982"/>
                    <a:pt x="77855" y="48982"/>
                  </a:cubicBezTo>
                  <a:close/>
                  <a:moveTo>
                    <a:pt x="81570" y="48982"/>
                  </a:moveTo>
                  <a:cubicBezTo>
                    <a:pt x="81868" y="48982"/>
                    <a:pt x="82141" y="49232"/>
                    <a:pt x="82141" y="49542"/>
                  </a:cubicBezTo>
                  <a:cubicBezTo>
                    <a:pt x="82141" y="49851"/>
                    <a:pt x="81879" y="50113"/>
                    <a:pt x="81570" y="50113"/>
                  </a:cubicBezTo>
                  <a:cubicBezTo>
                    <a:pt x="81260" y="50113"/>
                    <a:pt x="81010" y="49851"/>
                    <a:pt x="81010" y="49542"/>
                  </a:cubicBezTo>
                  <a:cubicBezTo>
                    <a:pt x="81022" y="49232"/>
                    <a:pt x="81260" y="48982"/>
                    <a:pt x="81570" y="48982"/>
                  </a:cubicBezTo>
                  <a:close/>
                  <a:moveTo>
                    <a:pt x="85308" y="48982"/>
                  </a:moveTo>
                  <a:cubicBezTo>
                    <a:pt x="85606" y="48982"/>
                    <a:pt x="85880" y="49232"/>
                    <a:pt x="85880" y="49542"/>
                  </a:cubicBezTo>
                  <a:cubicBezTo>
                    <a:pt x="85880" y="49851"/>
                    <a:pt x="85618" y="50113"/>
                    <a:pt x="85308" y="50113"/>
                  </a:cubicBezTo>
                  <a:cubicBezTo>
                    <a:pt x="84999" y="50113"/>
                    <a:pt x="84749" y="49851"/>
                    <a:pt x="84749" y="49542"/>
                  </a:cubicBezTo>
                  <a:cubicBezTo>
                    <a:pt x="84749" y="49232"/>
                    <a:pt x="84999" y="48982"/>
                    <a:pt x="85308" y="48982"/>
                  </a:cubicBezTo>
                  <a:close/>
                  <a:moveTo>
                    <a:pt x="89035" y="48982"/>
                  </a:moveTo>
                  <a:cubicBezTo>
                    <a:pt x="89333" y="48982"/>
                    <a:pt x="89595" y="49232"/>
                    <a:pt x="89595" y="49542"/>
                  </a:cubicBezTo>
                  <a:cubicBezTo>
                    <a:pt x="89595" y="49851"/>
                    <a:pt x="89345" y="50113"/>
                    <a:pt x="89035" y="50113"/>
                  </a:cubicBezTo>
                  <a:cubicBezTo>
                    <a:pt x="88714" y="50113"/>
                    <a:pt x="88464" y="49851"/>
                    <a:pt x="88464" y="49542"/>
                  </a:cubicBezTo>
                  <a:cubicBezTo>
                    <a:pt x="88475" y="49232"/>
                    <a:pt x="88714" y="48982"/>
                    <a:pt x="89035" y="48982"/>
                  </a:cubicBezTo>
                  <a:close/>
                  <a:moveTo>
                    <a:pt x="92762" y="48982"/>
                  </a:moveTo>
                  <a:cubicBezTo>
                    <a:pt x="93059" y="48982"/>
                    <a:pt x="93333" y="49232"/>
                    <a:pt x="93333" y="49542"/>
                  </a:cubicBezTo>
                  <a:cubicBezTo>
                    <a:pt x="93333" y="49851"/>
                    <a:pt x="93071" y="50113"/>
                    <a:pt x="92762" y="50113"/>
                  </a:cubicBezTo>
                  <a:cubicBezTo>
                    <a:pt x="92452" y="50113"/>
                    <a:pt x="92202" y="49851"/>
                    <a:pt x="92202" y="49542"/>
                  </a:cubicBezTo>
                  <a:cubicBezTo>
                    <a:pt x="92202" y="49232"/>
                    <a:pt x="92452" y="48982"/>
                    <a:pt x="92762" y="48982"/>
                  </a:cubicBezTo>
                  <a:close/>
                  <a:moveTo>
                    <a:pt x="96488" y="48982"/>
                  </a:moveTo>
                  <a:cubicBezTo>
                    <a:pt x="96786" y="48982"/>
                    <a:pt x="97048" y="49232"/>
                    <a:pt x="97048" y="49542"/>
                  </a:cubicBezTo>
                  <a:cubicBezTo>
                    <a:pt x="97048" y="49851"/>
                    <a:pt x="96798" y="50113"/>
                    <a:pt x="96488" y="50113"/>
                  </a:cubicBezTo>
                  <a:cubicBezTo>
                    <a:pt x="96191" y="50113"/>
                    <a:pt x="95917" y="49851"/>
                    <a:pt x="95917" y="49542"/>
                  </a:cubicBezTo>
                  <a:cubicBezTo>
                    <a:pt x="95917" y="49232"/>
                    <a:pt x="96179" y="48982"/>
                    <a:pt x="96488" y="48982"/>
                  </a:cubicBezTo>
                  <a:close/>
                  <a:moveTo>
                    <a:pt x="100203" y="48982"/>
                  </a:moveTo>
                  <a:cubicBezTo>
                    <a:pt x="100501" y="48982"/>
                    <a:pt x="100775" y="49232"/>
                    <a:pt x="100775" y="49542"/>
                  </a:cubicBezTo>
                  <a:cubicBezTo>
                    <a:pt x="100775" y="49851"/>
                    <a:pt x="100513" y="50113"/>
                    <a:pt x="100203" y="50113"/>
                  </a:cubicBezTo>
                  <a:cubicBezTo>
                    <a:pt x="99905" y="50113"/>
                    <a:pt x="99644" y="49851"/>
                    <a:pt x="99644" y="49542"/>
                  </a:cubicBezTo>
                  <a:cubicBezTo>
                    <a:pt x="99655" y="49232"/>
                    <a:pt x="99894" y="48982"/>
                    <a:pt x="100203" y="48982"/>
                  </a:cubicBezTo>
                  <a:close/>
                  <a:moveTo>
                    <a:pt x="103942" y="48982"/>
                  </a:moveTo>
                  <a:cubicBezTo>
                    <a:pt x="104239" y="48982"/>
                    <a:pt x="104513" y="49232"/>
                    <a:pt x="104513" y="49542"/>
                  </a:cubicBezTo>
                  <a:cubicBezTo>
                    <a:pt x="104513" y="49851"/>
                    <a:pt x="104251" y="50113"/>
                    <a:pt x="103942" y="50113"/>
                  </a:cubicBezTo>
                  <a:cubicBezTo>
                    <a:pt x="103644" y="50113"/>
                    <a:pt x="103382" y="49851"/>
                    <a:pt x="103382" y="49542"/>
                  </a:cubicBezTo>
                  <a:cubicBezTo>
                    <a:pt x="103382" y="49232"/>
                    <a:pt x="103632" y="48982"/>
                    <a:pt x="103942" y="48982"/>
                  </a:cubicBezTo>
                  <a:close/>
                  <a:moveTo>
                    <a:pt x="107668" y="48982"/>
                  </a:moveTo>
                  <a:cubicBezTo>
                    <a:pt x="107966" y="48982"/>
                    <a:pt x="108228" y="49232"/>
                    <a:pt x="108228" y="49542"/>
                  </a:cubicBezTo>
                  <a:cubicBezTo>
                    <a:pt x="108228" y="49851"/>
                    <a:pt x="107978" y="50113"/>
                    <a:pt x="107668" y="50113"/>
                  </a:cubicBezTo>
                  <a:cubicBezTo>
                    <a:pt x="107371" y="50113"/>
                    <a:pt x="107097" y="49851"/>
                    <a:pt x="107097" y="49542"/>
                  </a:cubicBezTo>
                  <a:cubicBezTo>
                    <a:pt x="107109" y="49232"/>
                    <a:pt x="107347" y="48982"/>
                    <a:pt x="107668" y="48982"/>
                  </a:cubicBezTo>
                  <a:close/>
                  <a:moveTo>
                    <a:pt x="111395" y="48982"/>
                  </a:moveTo>
                  <a:cubicBezTo>
                    <a:pt x="111693" y="48982"/>
                    <a:pt x="111967" y="49232"/>
                    <a:pt x="111967" y="49542"/>
                  </a:cubicBezTo>
                  <a:cubicBezTo>
                    <a:pt x="111967" y="49851"/>
                    <a:pt x="111705" y="50113"/>
                    <a:pt x="111395" y="50113"/>
                  </a:cubicBezTo>
                  <a:cubicBezTo>
                    <a:pt x="111085" y="50113"/>
                    <a:pt x="110835" y="49851"/>
                    <a:pt x="110835" y="49542"/>
                  </a:cubicBezTo>
                  <a:cubicBezTo>
                    <a:pt x="110835" y="49232"/>
                    <a:pt x="111085" y="48982"/>
                    <a:pt x="111395" y="48982"/>
                  </a:cubicBezTo>
                  <a:close/>
                  <a:moveTo>
                    <a:pt x="115122" y="48982"/>
                  </a:moveTo>
                  <a:cubicBezTo>
                    <a:pt x="115419" y="48982"/>
                    <a:pt x="115681" y="49232"/>
                    <a:pt x="115681" y="49542"/>
                  </a:cubicBezTo>
                  <a:cubicBezTo>
                    <a:pt x="115681" y="49851"/>
                    <a:pt x="115431" y="50113"/>
                    <a:pt x="115122" y="50113"/>
                  </a:cubicBezTo>
                  <a:cubicBezTo>
                    <a:pt x="114812" y="50113"/>
                    <a:pt x="114550" y="49851"/>
                    <a:pt x="114550" y="49542"/>
                  </a:cubicBezTo>
                  <a:cubicBezTo>
                    <a:pt x="114574" y="49232"/>
                    <a:pt x="114812" y="48982"/>
                    <a:pt x="115122" y="48982"/>
                  </a:cubicBezTo>
                  <a:close/>
                  <a:moveTo>
                    <a:pt x="118860" y="48982"/>
                  </a:moveTo>
                  <a:cubicBezTo>
                    <a:pt x="119158" y="48982"/>
                    <a:pt x="119420" y="49232"/>
                    <a:pt x="119420" y="49542"/>
                  </a:cubicBezTo>
                  <a:cubicBezTo>
                    <a:pt x="119420" y="49851"/>
                    <a:pt x="119170" y="50113"/>
                    <a:pt x="118860" y="50113"/>
                  </a:cubicBezTo>
                  <a:cubicBezTo>
                    <a:pt x="118539" y="50113"/>
                    <a:pt x="118289" y="49851"/>
                    <a:pt x="118289" y="49542"/>
                  </a:cubicBezTo>
                  <a:cubicBezTo>
                    <a:pt x="118289" y="49232"/>
                    <a:pt x="118539" y="48982"/>
                    <a:pt x="118860" y="48982"/>
                  </a:cubicBezTo>
                  <a:close/>
                  <a:moveTo>
                    <a:pt x="122575" y="48982"/>
                  </a:moveTo>
                  <a:cubicBezTo>
                    <a:pt x="122873" y="48982"/>
                    <a:pt x="123146" y="49232"/>
                    <a:pt x="123146" y="49542"/>
                  </a:cubicBezTo>
                  <a:cubicBezTo>
                    <a:pt x="123146" y="49851"/>
                    <a:pt x="122885" y="50113"/>
                    <a:pt x="122575" y="50113"/>
                  </a:cubicBezTo>
                  <a:cubicBezTo>
                    <a:pt x="122265" y="50113"/>
                    <a:pt x="122015" y="49851"/>
                    <a:pt x="122015" y="49542"/>
                  </a:cubicBezTo>
                  <a:cubicBezTo>
                    <a:pt x="122027" y="49232"/>
                    <a:pt x="122277" y="48982"/>
                    <a:pt x="122575" y="48982"/>
                  </a:cubicBezTo>
                  <a:close/>
                  <a:moveTo>
                    <a:pt x="126314" y="48982"/>
                  </a:moveTo>
                  <a:cubicBezTo>
                    <a:pt x="126611" y="48982"/>
                    <a:pt x="126873" y="49232"/>
                    <a:pt x="126873" y="49542"/>
                  </a:cubicBezTo>
                  <a:cubicBezTo>
                    <a:pt x="126873" y="49851"/>
                    <a:pt x="126623" y="50113"/>
                    <a:pt x="126314" y="50113"/>
                  </a:cubicBezTo>
                  <a:cubicBezTo>
                    <a:pt x="126004" y="50113"/>
                    <a:pt x="125742" y="49851"/>
                    <a:pt x="125742" y="49542"/>
                  </a:cubicBezTo>
                  <a:cubicBezTo>
                    <a:pt x="125742" y="49232"/>
                    <a:pt x="126004" y="48982"/>
                    <a:pt x="126314" y="48982"/>
                  </a:cubicBezTo>
                  <a:close/>
                  <a:moveTo>
                    <a:pt x="130028" y="48982"/>
                  </a:moveTo>
                  <a:cubicBezTo>
                    <a:pt x="130326" y="48982"/>
                    <a:pt x="130600" y="49232"/>
                    <a:pt x="130600" y="49542"/>
                  </a:cubicBezTo>
                  <a:cubicBezTo>
                    <a:pt x="130600" y="49851"/>
                    <a:pt x="130350" y="50113"/>
                    <a:pt x="130028" y="50113"/>
                  </a:cubicBezTo>
                  <a:cubicBezTo>
                    <a:pt x="129731" y="50113"/>
                    <a:pt x="129469" y="49851"/>
                    <a:pt x="129469" y="49542"/>
                  </a:cubicBezTo>
                  <a:cubicBezTo>
                    <a:pt x="129469" y="49232"/>
                    <a:pt x="129719" y="48982"/>
                    <a:pt x="130028" y="48982"/>
                  </a:cubicBezTo>
                  <a:close/>
                  <a:moveTo>
                    <a:pt x="133767" y="48982"/>
                  </a:moveTo>
                  <a:cubicBezTo>
                    <a:pt x="134065" y="48982"/>
                    <a:pt x="134326" y="49232"/>
                    <a:pt x="134326" y="49542"/>
                  </a:cubicBezTo>
                  <a:cubicBezTo>
                    <a:pt x="134326" y="49851"/>
                    <a:pt x="134076" y="50113"/>
                    <a:pt x="133767" y="50113"/>
                  </a:cubicBezTo>
                  <a:cubicBezTo>
                    <a:pt x="133469" y="50113"/>
                    <a:pt x="133207" y="49851"/>
                    <a:pt x="133207" y="49542"/>
                  </a:cubicBezTo>
                  <a:cubicBezTo>
                    <a:pt x="133207" y="49232"/>
                    <a:pt x="133457" y="48982"/>
                    <a:pt x="133767" y="48982"/>
                  </a:cubicBezTo>
                  <a:close/>
                  <a:moveTo>
                    <a:pt x="137494" y="48982"/>
                  </a:moveTo>
                  <a:cubicBezTo>
                    <a:pt x="137791" y="48982"/>
                    <a:pt x="138053" y="49232"/>
                    <a:pt x="138053" y="49542"/>
                  </a:cubicBezTo>
                  <a:cubicBezTo>
                    <a:pt x="138053" y="49851"/>
                    <a:pt x="137803" y="50113"/>
                    <a:pt x="137494" y="50113"/>
                  </a:cubicBezTo>
                  <a:cubicBezTo>
                    <a:pt x="137196" y="50113"/>
                    <a:pt x="136922" y="49851"/>
                    <a:pt x="136922" y="49542"/>
                  </a:cubicBezTo>
                  <a:cubicBezTo>
                    <a:pt x="136934" y="49232"/>
                    <a:pt x="137172" y="48982"/>
                    <a:pt x="137494" y="48982"/>
                  </a:cubicBezTo>
                  <a:close/>
                  <a:moveTo>
                    <a:pt x="141220" y="48982"/>
                  </a:moveTo>
                  <a:cubicBezTo>
                    <a:pt x="141518" y="48982"/>
                    <a:pt x="141792" y="49232"/>
                    <a:pt x="141792" y="49542"/>
                  </a:cubicBezTo>
                  <a:cubicBezTo>
                    <a:pt x="141792" y="49851"/>
                    <a:pt x="141530" y="50113"/>
                    <a:pt x="141220" y="50113"/>
                  </a:cubicBezTo>
                  <a:cubicBezTo>
                    <a:pt x="140911" y="50113"/>
                    <a:pt x="140661" y="49851"/>
                    <a:pt x="140661" y="49542"/>
                  </a:cubicBezTo>
                  <a:cubicBezTo>
                    <a:pt x="140661" y="49232"/>
                    <a:pt x="140911" y="48982"/>
                    <a:pt x="141220" y="48982"/>
                  </a:cubicBezTo>
                  <a:close/>
                  <a:moveTo>
                    <a:pt x="144947" y="48982"/>
                  </a:moveTo>
                  <a:cubicBezTo>
                    <a:pt x="145244" y="48982"/>
                    <a:pt x="145506" y="49232"/>
                    <a:pt x="145506" y="49542"/>
                  </a:cubicBezTo>
                  <a:cubicBezTo>
                    <a:pt x="145506" y="49851"/>
                    <a:pt x="145256" y="50113"/>
                    <a:pt x="144947" y="50113"/>
                  </a:cubicBezTo>
                  <a:cubicBezTo>
                    <a:pt x="144637" y="50113"/>
                    <a:pt x="144375" y="49851"/>
                    <a:pt x="144375" y="49542"/>
                  </a:cubicBezTo>
                  <a:cubicBezTo>
                    <a:pt x="144399" y="49232"/>
                    <a:pt x="144637" y="48982"/>
                    <a:pt x="144947" y="48982"/>
                  </a:cubicBezTo>
                  <a:close/>
                  <a:moveTo>
                    <a:pt x="148685" y="48982"/>
                  </a:moveTo>
                  <a:cubicBezTo>
                    <a:pt x="148983" y="48982"/>
                    <a:pt x="149245" y="49232"/>
                    <a:pt x="149245" y="49542"/>
                  </a:cubicBezTo>
                  <a:cubicBezTo>
                    <a:pt x="149245" y="49851"/>
                    <a:pt x="148995" y="50113"/>
                    <a:pt x="148685" y="50113"/>
                  </a:cubicBezTo>
                  <a:cubicBezTo>
                    <a:pt x="148364" y="50113"/>
                    <a:pt x="148114" y="49851"/>
                    <a:pt x="148114" y="49542"/>
                  </a:cubicBezTo>
                  <a:cubicBezTo>
                    <a:pt x="148114" y="49232"/>
                    <a:pt x="148364" y="48982"/>
                    <a:pt x="148685" y="48982"/>
                  </a:cubicBezTo>
                  <a:close/>
                  <a:moveTo>
                    <a:pt x="1548" y="50840"/>
                  </a:moveTo>
                  <a:cubicBezTo>
                    <a:pt x="1846" y="50840"/>
                    <a:pt x="2119" y="51090"/>
                    <a:pt x="2119" y="51411"/>
                  </a:cubicBezTo>
                  <a:cubicBezTo>
                    <a:pt x="2119" y="51709"/>
                    <a:pt x="1858" y="51971"/>
                    <a:pt x="1548" y="51971"/>
                  </a:cubicBezTo>
                  <a:cubicBezTo>
                    <a:pt x="1238" y="51971"/>
                    <a:pt x="988" y="51721"/>
                    <a:pt x="988" y="51411"/>
                  </a:cubicBezTo>
                  <a:cubicBezTo>
                    <a:pt x="988" y="51090"/>
                    <a:pt x="1238" y="50840"/>
                    <a:pt x="1548" y="50840"/>
                  </a:cubicBezTo>
                  <a:close/>
                  <a:moveTo>
                    <a:pt x="5287" y="50840"/>
                  </a:moveTo>
                  <a:cubicBezTo>
                    <a:pt x="5596" y="50840"/>
                    <a:pt x="5846" y="51090"/>
                    <a:pt x="5846" y="51411"/>
                  </a:cubicBezTo>
                  <a:cubicBezTo>
                    <a:pt x="5846" y="51721"/>
                    <a:pt x="5596" y="51971"/>
                    <a:pt x="5287" y="51971"/>
                  </a:cubicBezTo>
                  <a:cubicBezTo>
                    <a:pt x="4977" y="51971"/>
                    <a:pt x="4715" y="51721"/>
                    <a:pt x="4715" y="51411"/>
                  </a:cubicBezTo>
                  <a:cubicBezTo>
                    <a:pt x="4715" y="51090"/>
                    <a:pt x="4977" y="50840"/>
                    <a:pt x="5287" y="50840"/>
                  </a:cubicBezTo>
                  <a:close/>
                  <a:moveTo>
                    <a:pt x="9001" y="50840"/>
                  </a:moveTo>
                  <a:cubicBezTo>
                    <a:pt x="9299" y="50840"/>
                    <a:pt x="9573" y="51090"/>
                    <a:pt x="9573" y="51411"/>
                  </a:cubicBezTo>
                  <a:cubicBezTo>
                    <a:pt x="9573" y="51709"/>
                    <a:pt x="9323" y="51971"/>
                    <a:pt x="9001" y="51971"/>
                  </a:cubicBezTo>
                  <a:cubicBezTo>
                    <a:pt x="8704" y="51971"/>
                    <a:pt x="8442" y="51721"/>
                    <a:pt x="8442" y="51411"/>
                  </a:cubicBezTo>
                  <a:cubicBezTo>
                    <a:pt x="8442" y="51090"/>
                    <a:pt x="8692" y="50840"/>
                    <a:pt x="9001" y="50840"/>
                  </a:cubicBezTo>
                  <a:close/>
                  <a:moveTo>
                    <a:pt x="12728" y="50840"/>
                  </a:moveTo>
                  <a:cubicBezTo>
                    <a:pt x="13037" y="50840"/>
                    <a:pt x="13288" y="51090"/>
                    <a:pt x="13288" y="51411"/>
                  </a:cubicBezTo>
                  <a:cubicBezTo>
                    <a:pt x="13288" y="51721"/>
                    <a:pt x="13037" y="51971"/>
                    <a:pt x="12728" y="51971"/>
                  </a:cubicBezTo>
                  <a:cubicBezTo>
                    <a:pt x="12418" y="51971"/>
                    <a:pt x="12156" y="51721"/>
                    <a:pt x="12156" y="51411"/>
                  </a:cubicBezTo>
                  <a:cubicBezTo>
                    <a:pt x="12156" y="51090"/>
                    <a:pt x="12418" y="50840"/>
                    <a:pt x="12728" y="50840"/>
                  </a:cubicBezTo>
                  <a:close/>
                  <a:moveTo>
                    <a:pt x="16466" y="50840"/>
                  </a:moveTo>
                  <a:cubicBezTo>
                    <a:pt x="16764" y="50840"/>
                    <a:pt x="17026" y="51090"/>
                    <a:pt x="17026" y="51411"/>
                  </a:cubicBezTo>
                  <a:cubicBezTo>
                    <a:pt x="17026" y="51709"/>
                    <a:pt x="16776" y="51971"/>
                    <a:pt x="16466" y="51971"/>
                  </a:cubicBezTo>
                  <a:cubicBezTo>
                    <a:pt x="16169" y="51971"/>
                    <a:pt x="15895" y="51721"/>
                    <a:pt x="15895" y="51411"/>
                  </a:cubicBezTo>
                  <a:cubicBezTo>
                    <a:pt x="15895" y="51090"/>
                    <a:pt x="16145" y="50840"/>
                    <a:pt x="16466" y="50840"/>
                  </a:cubicBezTo>
                  <a:close/>
                  <a:moveTo>
                    <a:pt x="20181" y="50840"/>
                  </a:moveTo>
                  <a:cubicBezTo>
                    <a:pt x="20491" y="50840"/>
                    <a:pt x="20753" y="51090"/>
                    <a:pt x="20753" y="51411"/>
                  </a:cubicBezTo>
                  <a:cubicBezTo>
                    <a:pt x="20753" y="51721"/>
                    <a:pt x="20491" y="51971"/>
                    <a:pt x="20181" y="51971"/>
                  </a:cubicBezTo>
                  <a:cubicBezTo>
                    <a:pt x="19872" y="51971"/>
                    <a:pt x="19622" y="51721"/>
                    <a:pt x="19622" y="51411"/>
                  </a:cubicBezTo>
                  <a:cubicBezTo>
                    <a:pt x="19622" y="51090"/>
                    <a:pt x="19872" y="50840"/>
                    <a:pt x="20181" y="50840"/>
                  </a:cubicBezTo>
                  <a:close/>
                  <a:moveTo>
                    <a:pt x="23920" y="50840"/>
                  </a:moveTo>
                  <a:cubicBezTo>
                    <a:pt x="24217" y="50840"/>
                    <a:pt x="24479" y="51090"/>
                    <a:pt x="24479" y="51411"/>
                  </a:cubicBezTo>
                  <a:cubicBezTo>
                    <a:pt x="24479" y="51709"/>
                    <a:pt x="24229" y="51971"/>
                    <a:pt x="23920" y="51971"/>
                  </a:cubicBezTo>
                  <a:cubicBezTo>
                    <a:pt x="23610" y="51971"/>
                    <a:pt x="23348" y="51721"/>
                    <a:pt x="23348" y="51411"/>
                  </a:cubicBezTo>
                  <a:cubicBezTo>
                    <a:pt x="23348" y="51090"/>
                    <a:pt x="23610" y="50840"/>
                    <a:pt x="23920" y="50840"/>
                  </a:cubicBezTo>
                  <a:close/>
                  <a:moveTo>
                    <a:pt x="27635" y="50840"/>
                  </a:moveTo>
                  <a:cubicBezTo>
                    <a:pt x="27956" y="50840"/>
                    <a:pt x="28206" y="51090"/>
                    <a:pt x="28206" y="51411"/>
                  </a:cubicBezTo>
                  <a:cubicBezTo>
                    <a:pt x="28206" y="51721"/>
                    <a:pt x="27956" y="51971"/>
                    <a:pt x="27635" y="51971"/>
                  </a:cubicBezTo>
                  <a:cubicBezTo>
                    <a:pt x="27325" y="51971"/>
                    <a:pt x="27075" y="51721"/>
                    <a:pt x="27075" y="51411"/>
                  </a:cubicBezTo>
                  <a:cubicBezTo>
                    <a:pt x="27075" y="51090"/>
                    <a:pt x="27325" y="50840"/>
                    <a:pt x="27635" y="50840"/>
                  </a:cubicBezTo>
                  <a:close/>
                  <a:moveTo>
                    <a:pt x="31373" y="50840"/>
                  </a:moveTo>
                  <a:cubicBezTo>
                    <a:pt x="31671" y="50840"/>
                    <a:pt x="31945" y="51090"/>
                    <a:pt x="31945" y="51411"/>
                  </a:cubicBezTo>
                  <a:cubicBezTo>
                    <a:pt x="31945" y="51709"/>
                    <a:pt x="31683" y="51971"/>
                    <a:pt x="31373" y="51971"/>
                  </a:cubicBezTo>
                  <a:cubicBezTo>
                    <a:pt x="31064" y="51971"/>
                    <a:pt x="30814" y="51721"/>
                    <a:pt x="30814" y="51411"/>
                  </a:cubicBezTo>
                  <a:cubicBezTo>
                    <a:pt x="30814" y="51090"/>
                    <a:pt x="31064" y="50840"/>
                    <a:pt x="31373" y="50840"/>
                  </a:cubicBezTo>
                  <a:close/>
                  <a:moveTo>
                    <a:pt x="35100" y="50840"/>
                  </a:moveTo>
                  <a:cubicBezTo>
                    <a:pt x="35409" y="50840"/>
                    <a:pt x="35659" y="51090"/>
                    <a:pt x="35659" y="51411"/>
                  </a:cubicBezTo>
                  <a:cubicBezTo>
                    <a:pt x="35659" y="51721"/>
                    <a:pt x="35409" y="51971"/>
                    <a:pt x="35100" y="51971"/>
                  </a:cubicBezTo>
                  <a:cubicBezTo>
                    <a:pt x="34778" y="51971"/>
                    <a:pt x="34528" y="51721"/>
                    <a:pt x="34528" y="51411"/>
                  </a:cubicBezTo>
                  <a:cubicBezTo>
                    <a:pt x="34528" y="51090"/>
                    <a:pt x="34778" y="50840"/>
                    <a:pt x="35100" y="50840"/>
                  </a:cubicBezTo>
                  <a:close/>
                  <a:moveTo>
                    <a:pt x="38815" y="50840"/>
                  </a:moveTo>
                  <a:cubicBezTo>
                    <a:pt x="39112" y="50840"/>
                    <a:pt x="39386" y="51090"/>
                    <a:pt x="39386" y="51411"/>
                  </a:cubicBezTo>
                  <a:cubicBezTo>
                    <a:pt x="39386" y="51709"/>
                    <a:pt x="39124" y="51971"/>
                    <a:pt x="38815" y="51971"/>
                  </a:cubicBezTo>
                  <a:cubicBezTo>
                    <a:pt x="38517" y="51971"/>
                    <a:pt x="38255" y="51721"/>
                    <a:pt x="38255" y="51411"/>
                  </a:cubicBezTo>
                  <a:cubicBezTo>
                    <a:pt x="38267" y="51090"/>
                    <a:pt x="38505" y="50840"/>
                    <a:pt x="38815" y="50840"/>
                  </a:cubicBezTo>
                  <a:close/>
                  <a:moveTo>
                    <a:pt x="42553" y="50840"/>
                  </a:moveTo>
                  <a:cubicBezTo>
                    <a:pt x="42863" y="50840"/>
                    <a:pt x="43113" y="51090"/>
                    <a:pt x="43113" y="51411"/>
                  </a:cubicBezTo>
                  <a:cubicBezTo>
                    <a:pt x="43113" y="51721"/>
                    <a:pt x="42863" y="51971"/>
                    <a:pt x="42553" y="51971"/>
                  </a:cubicBezTo>
                  <a:cubicBezTo>
                    <a:pt x="42232" y="51971"/>
                    <a:pt x="41982" y="51721"/>
                    <a:pt x="41982" y="51411"/>
                  </a:cubicBezTo>
                  <a:cubicBezTo>
                    <a:pt x="41982" y="51090"/>
                    <a:pt x="42244" y="50840"/>
                    <a:pt x="42553" y="50840"/>
                  </a:cubicBezTo>
                  <a:close/>
                  <a:moveTo>
                    <a:pt x="46268" y="50840"/>
                  </a:moveTo>
                  <a:cubicBezTo>
                    <a:pt x="46565" y="50840"/>
                    <a:pt x="46839" y="51090"/>
                    <a:pt x="46839" y="51411"/>
                  </a:cubicBezTo>
                  <a:cubicBezTo>
                    <a:pt x="46839" y="51709"/>
                    <a:pt x="46589" y="51971"/>
                    <a:pt x="46268" y="51971"/>
                  </a:cubicBezTo>
                  <a:cubicBezTo>
                    <a:pt x="45970" y="51971"/>
                    <a:pt x="45708" y="51721"/>
                    <a:pt x="45708" y="51411"/>
                  </a:cubicBezTo>
                  <a:cubicBezTo>
                    <a:pt x="45720" y="51090"/>
                    <a:pt x="45958" y="50840"/>
                    <a:pt x="46268" y="50840"/>
                  </a:cubicBezTo>
                  <a:close/>
                  <a:moveTo>
                    <a:pt x="50006" y="50840"/>
                  </a:moveTo>
                  <a:cubicBezTo>
                    <a:pt x="50316" y="50840"/>
                    <a:pt x="50578" y="51090"/>
                    <a:pt x="50578" y="51411"/>
                  </a:cubicBezTo>
                  <a:cubicBezTo>
                    <a:pt x="50578" y="51721"/>
                    <a:pt x="50316" y="51971"/>
                    <a:pt x="50006" y="51971"/>
                  </a:cubicBezTo>
                  <a:cubicBezTo>
                    <a:pt x="49697" y="51971"/>
                    <a:pt x="49447" y="51721"/>
                    <a:pt x="49447" y="51411"/>
                  </a:cubicBezTo>
                  <a:cubicBezTo>
                    <a:pt x="49447" y="51090"/>
                    <a:pt x="49697" y="50840"/>
                    <a:pt x="50006" y="50840"/>
                  </a:cubicBezTo>
                  <a:close/>
                  <a:moveTo>
                    <a:pt x="53733" y="50840"/>
                  </a:moveTo>
                  <a:cubicBezTo>
                    <a:pt x="54031" y="50840"/>
                    <a:pt x="54293" y="51090"/>
                    <a:pt x="54293" y="51411"/>
                  </a:cubicBezTo>
                  <a:cubicBezTo>
                    <a:pt x="54293" y="51709"/>
                    <a:pt x="54043" y="51971"/>
                    <a:pt x="53733" y="51971"/>
                  </a:cubicBezTo>
                  <a:cubicBezTo>
                    <a:pt x="53412" y="51971"/>
                    <a:pt x="53162" y="51721"/>
                    <a:pt x="53162" y="51411"/>
                  </a:cubicBezTo>
                  <a:cubicBezTo>
                    <a:pt x="53173" y="51090"/>
                    <a:pt x="53412" y="50840"/>
                    <a:pt x="53733" y="50840"/>
                  </a:cubicBezTo>
                  <a:close/>
                  <a:moveTo>
                    <a:pt x="57460" y="50840"/>
                  </a:moveTo>
                  <a:cubicBezTo>
                    <a:pt x="57781" y="50840"/>
                    <a:pt x="58031" y="51090"/>
                    <a:pt x="58031" y="51411"/>
                  </a:cubicBezTo>
                  <a:cubicBezTo>
                    <a:pt x="58031" y="51721"/>
                    <a:pt x="57781" y="51971"/>
                    <a:pt x="57460" y="51971"/>
                  </a:cubicBezTo>
                  <a:cubicBezTo>
                    <a:pt x="57150" y="51971"/>
                    <a:pt x="56900" y="51721"/>
                    <a:pt x="56900" y="51411"/>
                  </a:cubicBezTo>
                  <a:cubicBezTo>
                    <a:pt x="56900" y="51090"/>
                    <a:pt x="57150" y="50840"/>
                    <a:pt x="57460" y="50840"/>
                  </a:cubicBezTo>
                  <a:close/>
                  <a:moveTo>
                    <a:pt x="61186" y="50840"/>
                  </a:moveTo>
                  <a:cubicBezTo>
                    <a:pt x="61484" y="50840"/>
                    <a:pt x="61746" y="51090"/>
                    <a:pt x="61746" y="51411"/>
                  </a:cubicBezTo>
                  <a:cubicBezTo>
                    <a:pt x="61746" y="51709"/>
                    <a:pt x="61496" y="51971"/>
                    <a:pt x="61186" y="51971"/>
                  </a:cubicBezTo>
                  <a:cubicBezTo>
                    <a:pt x="60877" y="51971"/>
                    <a:pt x="60615" y="51721"/>
                    <a:pt x="60615" y="51411"/>
                  </a:cubicBezTo>
                  <a:cubicBezTo>
                    <a:pt x="60639" y="51090"/>
                    <a:pt x="60877" y="50840"/>
                    <a:pt x="61186" y="50840"/>
                  </a:cubicBezTo>
                  <a:close/>
                  <a:moveTo>
                    <a:pt x="64925" y="50840"/>
                  </a:moveTo>
                  <a:cubicBezTo>
                    <a:pt x="65234" y="50840"/>
                    <a:pt x="65485" y="51090"/>
                    <a:pt x="65485" y="51411"/>
                  </a:cubicBezTo>
                  <a:cubicBezTo>
                    <a:pt x="65485" y="51721"/>
                    <a:pt x="65234" y="51971"/>
                    <a:pt x="64925" y="51971"/>
                  </a:cubicBezTo>
                  <a:cubicBezTo>
                    <a:pt x="64603" y="51971"/>
                    <a:pt x="64353" y="51721"/>
                    <a:pt x="64353" y="51411"/>
                  </a:cubicBezTo>
                  <a:cubicBezTo>
                    <a:pt x="64353" y="51090"/>
                    <a:pt x="64603" y="50840"/>
                    <a:pt x="64925" y="50840"/>
                  </a:cubicBezTo>
                  <a:close/>
                  <a:moveTo>
                    <a:pt x="68640" y="50840"/>
                  </a:moveTo>
                  <a:cubicBezTo>
                    <a:pt x="68937" y="50840"/>
                    <a:pt x="69211" y="51090"/>
                    <a:pt x="69211" y="51411"/>
                  </a:cubicBezTo>
                  <a:cubicBezTo>
                    <a:pt x="69211" y="51709"/>
                    <a:pt x="68949" y="51971"/>
                    <a:pt x="68640" y="51971"/>
                  </a:cubicBezTo>
                  <a:cubicBezTo>
                    <a:pt x="68330" y="51971"/>
                    <a:pt x="68080" y="51721"/>
                    <a:pt x="68080" y="51411"/>
                  </a:cubicBezTo>
                  <a:cubicBezTo>
                    <a:pt x="68092" y="51090"/>
                    <a:pt x="68330" y="50840"/>
                    <a:pt x="68640" y="50840"/>
                  </a:cubicBezTo>
                  <a:close/>
                  <a:moveTo>
                    <a:pt x="72366" y="50840"/>
                  </a:moveTo>
                  <a:cubicBezTo>
                    <a:pt x="72676" y="50840"/>
                    <a:pt x="72926" y="51090"/>
                    <a:pt x="72926" y="51411"/>
                  </a:cubicBezTo>
                  <a:cubicBezTo>
                    <a:pt x="72926" y="51721"/>
                    <a:pt x="72676" y="51971"/>
                    <a:pt x="72366" y="51971"/>
                  </a:cubicBezTo>
                  <a:cubicBezTo>
                    <a:pt x="72045" y="51971"/>
                    <a:pt x="71795" y="51721"/>
                    <a:pt x="71795" y="51411"/>
                  </a:cubicBezTo>
                  <a:cubicBezTo>
                    <a:pt x="71795" y="51090"/>
                    <a:pt x="72069" y="50840"/>
                    <a:pt x="72366" y="50840"/>
                  </a:cubicBezTo>
                  <a:close/>
                  <a:moveTo>
                    <a:pt x="76093" y="50840"/>
                  </a:moveTo>
                  <a:cubicBezTo>
                    <a:pt x="76391" y="50840"/>
                    <a:pt x="76664" y="51090"/>
                    <a:pt x="76664" y="51411"/>
                  </a:cubicBezTo>
                  <a:cubicBezTo>
                    <a:pt x="76664" y="51709"/>
                    <a:pt x="76403" y="51971"/>
                    <a:pt x="76093" y="51971"/>
                  </a:cubicBezTo>
                  <a:cubicBezTo>
                    <a:pt x="75795" y="51971"/>
                    <a:pt x="75533" y="51721"/>
                    <a:pt x="75533" y="51411"/>
                  </a:cubicBezTo>
                  <a:cubicBezTo>
                    <a:pt x="75533" y="51090"/>
                    <a:pt x="75783" y="50840"/>
                    <a:pt x="76093" y="50840"/>
                  </a:cubicBezTo>
                  <a:close/>
                  <a:moveTo>
                    <a:pt x="79712" y="50840"/>
                  </a:moveTo>
                  <a:cubicBezTo>
                    <a:pt x="80010" y="50840"/>
                    <a:pt x="80284" y="51090"/>
                    <a:pt x="80284" y="51411"/>
                  </a:cubicBezTo>
                  <a:cubicBezTo>
                    <a:pt x="80284" y="51709"/>
                    <a:pt x="80022" y="51971"/>
                    <a:pt x="79712" y="51971"/>
                  </a:cubicBezTo>
                  <a:cubicBezTo>
                    <a:pt x="79403" y="51971"/>
                    <a:pt x="79153" y="51721"/>
                    <a:pt x="79153" y="51411"/>
                  </a:cubicBezTo>
                  <a:cubicBezTo>
                    <a:pt x="79165" y="51090"/>
                    <a:pt x="79403" y="50840"/>
                    <a:pt x="79712" y="50840"/>
                  </a:cubicBezTo>
                  <a:close/>
                  <a:moveTo>
                    <a:pt x="83451" y="50840"/>
                  </a:moveTo>
                  <a:cubicBezTo>
                    <a:pt x="83761" y="50840"/>
                    <a:pt x="84011" y="51090"/>
                    <a:pt x="84011" y="51411"/>
                  </a:cubicBezTo>
                  <a:cubicBezTo>
                    <a:pt x="84011" y="51721"/>
                    <a:pt x="83761" y="51971"/>
                    <a:pt x="83451" y="51971"/>
                  </a:cubicBezTo>
                  <a:cubicBezTo>
                    <a:pt x="83141" y="51971"/>
                    <a:pt x="82880" y="51721"/>
                    <a:pt x="82880" y="51411"/>
                  </a:cubicBezTo>
                  <a:cubicBezTo>
                    <a:pt x="82880" y="51090"/>
                    <a:pt x="83141" y="50840"/>
                    <a:pt x="83451" y="50840"/>
                  </a:cubicBezTo>
                  <a:close/>
                  <a:moveTo>
                    <a:pt x="87166" y="50840"/>
                  </a:moveTo>
                  <a:cubicBezTo>
                    <a:pt x="87463" y="50840"/>
                    <a:pt x="87737" y="51090"/>
                    <a:pt x="87737" y="51411"/>
                  </a:cubicBezTo>
                  <a:cubicBezTo>
                    <a:pt x="87737" y="51709"/>
                    <a:pt x="87475" y="51971"/>
                    <a:pt x="87166" y="51971"/>
                  </a:cubicBezTo>
                  <a:cubicBezTo>
                    <a:pt x="86856" y="51971"/>
                    <a:pt x="86606" y="51721"/>
                    <a:pt x="86606" y="51411"/>
                  </a:cubicBezTo>
                  <a:cubicBezTo>
                    <a:pt x="86618" y="51090"/>
                    <a:pt x="86856" y="50840"/>
                    <a:pt x="87166" y="50840"/>
                  </a:cubicBezTo>
                  <a:close/>
                  <a:moveTo>
                    <a:pt x="90904" y="50840"/>
                  </a:moveTo>
                  <a:cubicBezTo>
                    <a:pt x="91214" y="50840"/>
                    <a:pt x="91464" y="51090"/>
                    <a:pt x="91464" y="51411"/>
                  </a:cubicBezTo>
                  <a:cubicBezTo>
                    <a:pt x="91464" y="51721"/>
                    <a:pt x="91214" y="51971"/>
                    <a:pt x="90904" y="51971"/>
                  </a:cubicBezTo>
                  <a:cubicBezTo>
                    <a:pt x="90595" y="51971"/>
                    <a:pt x="90345" y="51721"/>
                    <a:pt x="90345" y="51411"/>
                  </a:cubicBezTo>
                  <a:cubicBezTo>
                    <a:pt x="90345" y="51090"/>
                    <a:pt x="90595" y="50840"/>
                    <a:pt x="90904" y="50840"/>
                  </a:cubicBezTo>
                  <a:close/>
                  <a:moveTo>
                    <a:pt x="94631" y="50840"/>
                  </a:moveTo>
                  <a:cubicBezTo>
                    <a:pt x="94929" y="50840"/>
                    <a:pt x="95191" y="51090"/>
                    <a:pt x="95191" y="51411"/>
                  </a:cubicBezTo>
                  <a:cubicBezTo>
                    <a:pt x="95191" y="51709"/>
                    <a:pt x="94941" y="51971"/>
                    <a:pt x="94631" y="51971"/>
                  </a:cubicBezTo>
                  <a:cubicBezTo>
                    <a:pt x="94310" y="51971"/>
                    <a:pt x="94060" y="51721"/>
                    <a:pt x="94060" y="51411"/>
                  </a:cubicBezTo>
                  <a:cubicBezTo>
                    <a:pt x="94071" y="51090"/>
                    <a:pt x="94310" y="50840"/>
                    <a:pt x="94631" y="50840"/>
                  </a:cubicBezTo>
                  <a:close/>
                  <a:moveTo>
                    <a:pt x="98346" y="50840"/>
                  </a:moveTo>
                  <a:cubicBezTo>
                    <a:pt x="98655" y="50840"/>
                    <a:pt x="98905" y="51090"/>
                    <a:pt x="98905" y="51411"/>
                  </a:cubicBezTo>
                  <a:cubicBezTo>
                    <a:pt x="98905" y="51721"/>
                    <a:pt x="98655" y="51971"/>
                    <a:pt x="98346" y="51971"/>
                  </a:cubicBezTo>
                  <a:cubicBezTo>
                    <a:pt x="98036" y="51971"/>
                    <a:pt x="97786" y="51721"/>
                    <a:pt x="97786" y="51411"/>
                  </a:cubicBezTo>
                  <a:cubicBezTo>
                    <a:pt x="97786" y="51090"/>
                    <a:pt x="98036" y="50840"/>
                    <a:pt x="98346" y="50840"/>
                  </a:cubicBezTo>
                  <a:close/>
                  <a:moveTo>
                    <a:pt x="102084" y="50840"/>
                  </a:moveTo>
                  <a:cubicBezTo>
                    <a:pt x="102382" y="50840"/>
                    <a:pt x="102644" y="51090"/>
                    <a:pt x="102644" y="51411"/>
                  </a:cubicBezTo>
                  <a:cubicBezTo>
                    <a:pt x="102644" y="51709"/>
                    <a:pt x="102394" y="51971"/>
                    <a:pt x="102084" y="51971"/>
                  </a:cubicBezTo>
                  <a:cubicBezTo>
                    <a:pt x="101787" y="51971"/>
                    <a:pt x="101513" y="51721"/>
                    <a:pt x="101513" y="51411"/>
                  </a:cubicBezTo>
                  <a:cubicBezTo>
                    <a:pt x="101513" y="51090"/>
                    <a:pt x="101775" y="50840"/>
                    <a:pt x="102084" y="50840"/>
                  </a:cubicBezTo>
                  <a:close/>
                  <a:moveTo>
                    <a:pt x="105799" y="50840"/>
                  </a:moveTo>
                  <a:cubicBezTo>
                    <a:pt x="106121" y="50840"/>
                    <a:pt x="106371" y="51090"/>
                    <a:pt x="106371" y="51411"/>
                  </a:cubicBezTo>
                  <a:cubicBezTo>
                    <a:pt x="106371" y="51721"/>
                    <a:pt x="106109" y="51971"/>
                    <a:pt x="105799" y="51971"/>
                  </a:cubicBezTo>
                  <a:cubicBezTo>
                    <a:pt x="105490" y="51971"/>
                    <a:pt x="105239" y="51721"/>
                    <a:pt x="105239" y="51411"/>
                  </a:cubicBezTo>
                  <a:cubicBezTo>
                    <a:pt x="105239" y="51090"/>
                    <a:pt x="105490" y="50840"/>
                    <a:pt x="105799" y="50840"/>
                  </a:cubicBezTo>
                  <a:close/>
                  <a:moveTo>
                    <a:pt x="109538" y="50840"/>
                  </a:moveTo>
                  <a:cubicBezTo>
                    <a:pt x="109835" y="50840"/>
                    <a:pt x="110109" y="51090"/>
                    <a:pt x="110109" y="51411"/>
                  </a:cubicBezTo>
                  <a:cubicBezTo>
                    <a:pt x="110109" y="51709"/>
                    <a:pt x="109847" y="51971"/>
                    <a:pt x="109538" y="51971"/>
                  </a:cubicBezTo>
                  <a:cubicBezTo>
                    <a:pt x="109228" y="51971"/>
                    <a:pt x="108978" y="51721"/>
                    <a:pt x="108978" y="51411"/>
                  </a:cubicBezTo>
                  <a:cubicBezTo>
                    <a:pt x="108978" y="51090"/>
                    <a:pt x="109228" y="50840"/>
                    <a:pt x="109538" y="50840"/>
                  </a:cubicBezTo>
                  <a:close/>
                  <a:moveTo>
                    <a:pt x="113264" y="50840"/>
                  </a:moveTo>
                  <a:cubicBezTo>
                    <a:pt x="113574" y="50840"/>
                    <a:pt x="113824" y="51090"/>
                    <a:pt x="113824" y="51411"/>
                  </a:cubicBezTo>
                  <a:cubicBezTo>
                    <a:pt x="113824" y="51721"/>
                    <a:pt x="113574" y="51971"/>
                    <a:pt x="113264" y="51971"/>
                  </a:cubicBezTo>
                  <a:cubicBezTo>
                    <a:pt x="112943" y="51971"/>
                    <a:pt x="112693" y="51721"/>
                    <a:pt x="112693" y="51411"/>
                  </a:cubicBezTo>
                  <a:cubicBezTo>
                    <a:pt x="112693" y="51090"/>
                    <a:pt x="112943" y="50840"/>
                    <a:pt x="113264" y="50840"/>
                  </a:cubicBezTo>
                  <a:close/>
                  <a:moveTo>
                    <a:pt x="116991" y="50840"/>
                  </a:moveTo>
                  <a:cubicBezTo>
                    <a:pt x="117289" y="50840"/>
                    <a:pt x="117562" y="51090"/>
                    <a:pt x="117562" y="51411"/>
                  </a:cubicBezTo>
                  <a:cubicBezTo>
                    <a:pt x="117562" y="51709"/>
                    <a:pt x="117312" y="51971"/>
                    <a:pt x="116991" y="51971"/>
                  </a:cubicBezTo>
                  <a:cubicBezTo>
                    <a:pt x="116681" y="51971"/>
                    <a:pt x="116431" y="51721"/>
                    <a:pt x="116431" y="51411"/>
                  </a:cubicBezTo>
                  <a:cubicBezTo>
                    <a:pt x="116431" y="51090"/>
                    <a:pt x="116681" y="50840"/>
                    <a:pt x="116991" y="50840"/>
                  </a:cubicBezTo>
                  <a:close/>
                  <a:moveTo>
                    <a:pt x="120718" y="50840"/>
                  </a:moveTo>
                  <a:cubicBezTo>
                    <a:pt x="121027" y="50840"/>
                    <a:pt x="121277" y="51090"/>
                    <a:pt x="121277" y="51411"/>
                  </a:cubicBezTo>
                  <a:cubicBezTo>
                    <a:pt x="121277" y="51721"/>
                    <a:pt x="121027" y="51971"/>
                    <a:pt x="120718" y="51971"/>
                  </a:cubicBezTo>
                  <a:cubicBezTo>
                    <a:pt x="120408" y="51971"/>
                    <a:pt x="120146" y="51721"/>
                    <a:pt x="120146" y="51411"/>
                  </a:cubicBezTo>
                  <a:cubicBezTo>
                    <a:pt x="120146" y="51090"/>
                    <a:pt x="120420" y="50840"/>
                    <a:pt x="120718" y="50840"/>
                  </a:cubicBezTo>
                  <a:close/>
                  <a:moveTo>
                    <a:pt x="124456" y="50840"/>
                  </a:moveTo>
                  <a:cubicBezTo>
                    <a:pt x="124754" y="50840"/>
                    <a:pt x="125016" y="51090"/>
                    <a:pt x="125016" y="51411"/>
                  </a:cubicBezTo>
                  <a:cubicBezTo>
                    <a:pt x="125016" y="51709"/>
                    <a:pt x="124766" y="51971"/>
                    <a:pt x="124456" y="51971"/>
                  </a:cubicBezTo>
                  <a:cubicBezTo>
                    <a:pt x="124135" y="51971"/>
                    <a:pt x="123885" y="51721"/>
                    <a:pt x="123885" y="51411"/>
                  </a:cubicBezTo>
                  <a:cubicBezTo>
                    <a:pt x="123885" y="51090"/>
                    <a:pt x="124135" y="50840"/>
                    <a:pt x="124456" y="50840"/>
                  </a:cubicBezTo>
                  <a:close/>
                  <a:moveTo>
                    <a:pt x="128171" y="50840"/>
                  </a:moveTo>
                  <a:cubicBezTo>
                    <a:pt x="128480" y="50840"/>
                    <a:pt x="128742" y="51090"/>
                    <a:pt x="128742" y="51411"/>
                  </a:cubicBezTo>
                  <a:cubicBezTo>
                    <a:pt x="128742" y="51721"/>
                    <a:pt x="128480" y="51971"/>
                    <a:pt x="128171" y="51971"/>
                  </a:cubicBezTo>
                  <a:cubicBezTo>
                    <a:pt x="127861" y="51971"/>
                    <a:pt x="127611" y="51721"/>
                    <a:pt x="127611" y="51411"/>
                  </a:cubicBezTo>
                  <a:cubicBezTo>
                    <a:pt x="127611" y="51090"/>
                    <a:pt x="127861" y="50840"/>
                    <a:pt x="128171" y="50840"/>
                  </a:cubicBezTo>
                  <a:close/>
                  <a:moveTo>
                    <a:pt x="131898" y="50840"/>
                  </a:moveTo>
                  <a:cubicBezTo>
                    <a:pt x="132195" y="50840"/>
                    <a:pt x="132457" y="51090"/>
                    <a:pt x="132457" y="51411"/>
                  </a:cubicBezTo>
                  <a:cubicBezTo>
                    <a:pt x="132457" y="51709"/>
                    <a:pt x="132207" y="51971"/>
                    <a:pt x="131898" y="51971"/>
                  </a:cubicBezTo>
                  <a:cubicBezTo>
                    <a:pt x="131600" y="51971"/>
                    <a:pt x="131326" y="51721"/>
                    <a:pt x="131326" y="51411"/>
                  </a:cubicBezTo>
                  <a:cubicBezTo>
                    <a:pt x="131338" y="51090"/>
                    <a:pt x="131576" y="50840"/>
                    <a:pt x="131898" y="50840"/>
                  </a:cubicBezTo>
                  <a:close/>
                  <a:moveTo>
                    <a:pt x="135624" y="50840"/>
                  </a:moveTo>
                  <a:cubicBezTo>
                    <a:pt x="135946" y="50840"/>
                    <a:pt x="136196" y="51090"/>
                    <a:pt x="136196" y="51411"/>
                  </a:cubicBezTo>
                  <a:cubicBezTo>
                    <a:pt x="136196" y="51721"/>
                    <a:pt x="135934" y="51971"/>
                    <a:pt x="135624" y="51971"/>
                  </a:cubicBezTo>
                  <a:cubicBezTo>
                    <a:pt x="135315" y="51971"/>
                    <a:pt x="135065" y="51721"/>
                    <a:pt x="135065" y="51411"/>
                  </a:cubicBezTo>
                  <a:cubicBezTo>
                    <a:pt x="135065" y="51090"/>
                    <a:pt x="135315" y="50840"/>
                    <a:pt x="135624" y="50840"/>
                  </a:cubicBezTo>
                  <a:close/>
                  <a:moveTo>
                    <a:pt x="139351" y="50840"/>
                  </a:moveTo>
                  <a:cubicBezTo>
                    <a:pt x="139649" y="50840"/>
                    <a:pt x="139910" y="51090"/>
                    <a:pt x="139910" y="51411"/>
                  </a:cubicBezTo>
                  <a:cubicBezTo>
                    <a:pt x="139910" y="51709"/>
                    <a:pt x="139660" y="51971"/>
                    <a:pt x="139351" y="51971"/>
                  </a:cubicBezTo>
                  <a:cubicBezTo>
                    <a:pt x="139053" y="51971"/>
                    <a:pt x="138779" y="51721"/>
                    <a:pt x="138779" y="51411"/>
                  </a:cubicBezTo>
                  <a:cubicBezTo>
                    <a:pt x="138803" y="51090"/>
                    <a:pt x="139041" y="50840"/>
                    <a:pt x="139351" y="50840"/>
                  </a:cubicBezTo>
                  <a:close/>
                  <a:moveTo>
                    <a:pt x="143089" y="50840"/>
                  </a:moveTo>
                  <a:cubicBezTo>
                    <a:pt x="143399" y="50840"/>
                    <a:pt x="143649" y="51090"/>
                    <a:pt x="143649" y="51411"/>
                  </a:cubicBezTo>
                  <a:cubicBezTo>
                    <a:pt x="143649" y="51721"/>
                    <a:pt x="143399" y="51971"/>
                    <a:pt x="143089" y="51971"/>
                  </a:cubicBezTo>
                  <a:cubicBezTo>
                    <a:pt x="142768" y="51971"/>
                    <a:pt x="142518" y="51721"/>
                    <a:pt x="142518" y="51411"/>
                  </a:cubicBezTo>
                  <a:cubicBezTo>
                    <a:pt x="142518" y="51090"/>
                    <a:pt x="142768" y="50840"/>
                    <a:pt x="143089" y="50840"/>
                  </a:cubicBezTo>
                  <a:close/>
                  <a:moveTo>
                    <a:pt x="146804" y="50840"/>
                  </a:moveTo>
                  <a:cubicBezTo>
                    <a:pt x="147102" y="50840"/>
                    <a:pt x="147376" y="51090"/>
                    <a:pt x="147376" y="51411"/>
                  </a:cubicBezTo>
                  <a:cubicBezTo>
                    <a:pt x="147376" y="51709"/>
                    <a:pt x="147114" y="51971"/>
                    <a:pt x="146804" y="51971"/>
                  </a:cubicBezTo>
                  <a:cubicBezTo>
                    <a:pt x="146495" y="51971"/>
                    <a:pt x="146245" y="51721"/>
                    <a:pt x="146245" y="51411"/>
                  </a:cubicBezTo>
                  <a:cubicBezTo>
                    <a:pt x="146257" y="51090"/>
                    <a:pt x="146495" y="50840"/>
                    <a:pt x="146804" y="50840"/>
                  </a:cubicBezTo>
                  <a:close/>
                  <a:moveTo>
                    <a:pt x="150543" y="50840"/>
                  </a:moveTo>
                  <a:cubicBezTo>
                    <a:pt x="150852" y="50840"/>
                    <a:pt x="151102" y="51090"/>
                    <a:pt x="151102" y="51411"/>
                  </a:cubicBezTo>
                  <a:cubicBezTo>
                    <a:pt x="151102" y="51721"/>
                    <a:pt x="150852" y="51971"/>
                    <a:pt x="150543" y="51971"/>
                  </a:cubicBezTo>
                  <a:cubicBezTo>
                    <a:pt x="150233" y="51971"/>
                    <a:pt x="149971" y="51721"/>
                    <a:pt x="149971" y="51411"/>
                  </a:cubicBezTo>
                  <a:cubicBezTo>
                    <a:pt x="149971" y="51090"/>
                    <a:pt x="150233" y="50840"/>
                    <a:pt x="150543" y="50840"/>
                  </a:cubicBezTo>
                  <a:close/>
                  <a:moveTo>
                    <a:pt x="3405" y="52697"/>
                  </a:moveTo>
                  <a:cubicBezTo>
                    <a:pt x="3703" y="52697"/>
                    <a:pt x="3977" y="52959"/>
                    <a:pt x="3977" y="53269"/>
                  </a:cubicBezTo>
                  <a:cubicBezTo>
                    <a:pt x="3977" y="53566"/>
                    <a:pt x="3727" y="53828"/>
                    <a:pt x="3405" y="53828"/>
                  </a:cubicBezTo>
                  <a:cubicBezTo>
                    <a:pt x="3096" y="53828"/>
                    <a:pt x="2846" y="53578"/>
                    <a:pt x="2846" y="53269"/>
                  </a:cubicBezTo>
                  <a:cubicBezTo>
                    <a:pt x="2858" y="52971"/>
                    <a:pt x="3096" y="52697"/>
                    <a:pt x="3405" y="52697"/>
                  </a:cubicBezTo>
                  <a:close/>
                  <a:moveTo>
                    <a:pt x="7132" y="52697"/>
                  </a:moveTo>
                  <a:cubicBezTo>
                    <a:pt x="7430" y="52697"/>
                    <a:pt x="7692" y="52959"/>
                    <a:pt x="7692" y="53269"/>
                  </a:cubicBezTo>
                  <a:cubicBezTo>
                    <a:pt x="7692" y="53566"/>
                    <a:pt x="7442" y="53828"/>
                    <a:pt x="7132" y="53828"/>
                  </a:cubicBezTo>
                  <a:cubicBezTo>
                    <a:pt x="6834" y="53828"/>
                    <a:pt x="6560" y="53578"/>
                    <a:pt x="6560" y="53269"/>
                  </a:cubicBezTo>
                  <a:cubicBezTo>
                    <a:pt x="6560" y="52959"/>
                    <a:pt x="6822" y="52697"/>
                    <a:pt x="7132" y="52697"/>
                  </a:cubicBezTo>
                  <a:close/>
                  <a:moveTo>
                    <a:pt x="10871" y="52697"/>
                  </a:moveTo>
                  <a:cubicBezTo>
                    <a:pt x="11168" y="52697"/>
                    <a:pt x="11430" y="52959"/>
                    <a:pt x="11430" y="53269"/>
                  </a:cubicBezTo>
                  <a:cubicBezTo>
                    <a:pt x="11430" y="53566"/>
                    <a:pt x="11180" y="53828"/>
                    <a:pt x="10871" y="53828"/>
                  </a:cubicBezTo>
                  <a:cubicBezTo>
                    <a:pt x="10573" y="53828"/>
                    <a:pt x="10299" y="53578"/>
                    <a:pt x="10299" y="53269"/>
                  </a:cubicBezTo>
                  <a:cubicBezTo>
                    <a:pt x="10299" y="52959"/>
                    <a:pt x="10549" y="52697"/>
                    <a:pt x="10871" y="52697"/>
                  </a:cubicBezTo>
                  <a:close/>
                  <a:moveTo>
                    <a:pt x="14585" y="52697"/>
                  </a:moveTo>
                  <a:cubicBezTo>
                    <a:pt x="14883" y="52697"/>
                    <a:pt x="15157" y="52959"/>
                    <a:pt x="15157" y="53269"/>
                  </a:cubicBezTo>
                  <a:cubicBezTo>
                    <a:pt x="15157" y="53566"/>
                    <a:pt x="14895" y="53828"/>
                    <a:pt x="14585" y="53828"/>
                  </a:cubicBezTo>
                  <a:cubicBezTo>
                    <a:pt x="14288" y="53828"/>
                    <a:pt x="14014" y="53578"/>
                    <a:pt x="14014" y="53269"/>
                  </a:cubicBezTo>
                  <a:cubicBezTo>
                    <a:pt x="14014" y="52959"/>
                    <a:pt x="14276" y="52697"/>
                    <a:pt x="14585" y="52697"/>
                  </a:cubicBezTo>
                  <a:close/>
                  <a:moveTo>
                    <a:pt x="18324" y="52697"/>
                  </a:moveTo>
                  <a:cubicBezTo>
                    <a:pt x="18622" y="52697"/>
                    <a:pt x="18883" y="52959"/>
                    <a:pt x="18883" y="53269"/>
                  </a:cubicBezTo>
                  <a:cubicBezTo>
                    <a:pt x="18883" y="53566"/>
                    <a:pt x="18633" y="53828"/>
                    <a:pt x="18324" y="53828"/>
                  </a:cubicBezTo>
                  <a:cubicBezTo>
                    <a:pt x="18026" y="53828"/>
                    <a:pt x="17752" y="53578"/>
                    <a:pt x="17752" y="53269"/>
                  </a:cubicBezTo>
                  <a:cubicBezTo>
                    <a:pt x="17752" y="52959"/>
                    <a:pt x="18014" y="52697"/>
                    <a:pt x="18324" y="52697"/>
                  </a:cubicBezTo>
                  <a:close/>
                  <a:moveTo>
                    <a:pt x="22039" y="52697"/>
                  </a:moveTo>
                  <a:cubicBezTo>
                    <a:pt x="22336" y="52697"/>
                    <a:pt x="22610" y="52959"/>
                    <a:pt x="22610" y="53269"/>
                  </a:cubicBezTo>
                  <a:cubicBezTo>
                    <a:pt x="22610" y="53566"/>
                    <a:pt x="22360" y="53828"/>
                    <a:pt x="22039" y="53828"/>
                  </a:cubicBezTo>
                  <a:cubicBezTo>
                    <a:pt x="21729" y="53828"/>
                    <a:pt x="21479" y="53578"/>
                    <a:pt x="21479" y="53269"/>
                  </a:cubicBezTo>
                  <a:cubicBezTo>
                    <a:pt x="21479" y="52959"/>
                    <a:pt x="21729" y="52697"/>
                    <a:pt x="22039" y="52697"/>
                  </a:cubicBezTo>
                  <a:close/>
                  <a:moveTo>
                    <a:pt x="25777" y="52697"/>
                  </a:moveTo>
                  <a:cubicBezTo>
                    <a:pt x="26075" y="52697"/>
                    <a:pt x="26349" y="52959"/>
                    <a:pt x="26349" y="53269"/>
                  </a:cubicBezTo>
                  <a:cubicBezTo>
                    <a:pt x="26349" y="53566"/>
                    <a:pt x="26087" y="53828"/>
                    <a:pt x="25777" y="53828"/>
                  </a:cubicBezTo>
                  <a:cubicBezTo>
                    <a:pt x="25468" y="53828"/>
                    <a:pt x="25206" y="53578"/>
                    <a:pt x="25206" y="53269"/>
                  </a:cubicBezTo>
                  <a:cubicBezTo>
                    <a:pt x="25206" y="52959"/>
                    <a:pt x="25468" y="52697"/>
                    <a:pt x="25777" y="52697"/>
                  </a:cubicBezTo>
                  <a:close/>
                  <a:moveTo>
                    <a:pt x="29504" y="52697"/>
                  </a:moveTo>
                  <a:cubicBezTo>
                    <a:pt x="29801" y="52697"/>
                    <a:pt x="30063" y="52959"/>
                    <a:pt x="30063" y="53269"/>
                  </a:cubicBezTo>
                  <a:cubicBezTo>
                    <a:pt x="30063" y="53566"/>
                    <a:pt x="29813" y="53828"/>
                    <a:pt x="29504" y="53828"/>
                  </a:cubicBezTo>
                  <a:cubicBezTo>
                    <a:pt x="29182" y="53828"/>
                    <a:pt x="28932" y="53578"/>
                    <a:pt x="28932" y="53269"/>
                  </a:cubicBezTo>
                  <a:cubicBezTo>
                    <a:pt x="28932" y="52959"/>
                    <a:pt x="29182" y="52697"/>
                    <a:pt x="29504" y="52697"/>
                  </a:cubicBezTo>
                  <a:close/>
                  <a:moveTo>
                    <a:pt x="33230" y="52697"/>
                  </a:moveTo>
                  <a:cubicBezTo>
                    <a:pt x="33528" y="52697"/>
                    <a:pt x="33802" y="52959"/>
                    <a:pt x="33802" y="53269"/>
                  </a:cubicBezTo>
                  <a:cubicBezTo>
                    <a:pt x="33802" y="53566"/>
                    <a:pt x="33552" y="53828"/>
                    <a:pt x="33230" y="53828"/>
                  </a:cubicBezTo>
                  <a:cubicBezTo>
                    <a:pt x="32921" y="53828"/>
                    <a:pt x="32671" y="53578"/>
                    <a:pt x="32671" y="53269"/>
                  </a:cubicBezTo>
                  <a:cubicBezTo>
                    <a:pt x="32671" y="52959"/>
                    <a:pt x="32921" y="52697"/>
                    <a:pt x="33230" y="52697"/>
                  </a:cubicBezTo>
                  <a:close/>
                  <a:moveTo>
                    <a:pt x="36957" y="52697"/>
                  </a:moveTo>
                  <a:cubicBezTo>
                    <a:pt x="37255" y="52697"/>
                    <a:pt x="37517" y="52959"/>
                    <a:pt x="37517" y="53269"/>
                  </a:cubicBezTo>
                  <a:cubicBezTo>
                    <a:pt x="37517" y="53566"/>
                    <a:pt x="37267" y="53828"/>
                    <a:pt x="36957" y="53828"/>
                  </a:cubicBezTo>
                  <a:cubicBezTo>
                    <a:pt x="36648" y="53828"/>
                    <a:pt x="36386" y="53578"/>
                    <a:pt x="36386" y="53269"/>
                  </a:cubicBezTo>
                  <a:cubicBezTo>
                    <a:pt x="36409" y="52971"/>
                    <a:pt x="36648" y="52697"/>
                    <a:pt x="36957" y="52697"/>
                  </a:cubicBezTo>
                  <a:close/>
                  <a:moveTo>
                    <a:pt x="40672" y="52697"/>
                  </a:moveTo>
                  <a:cubicBezTo>
                    <a:pt x="40970" y="52697"/>
                    <a:pt x="41243" y="52959"/>
                    <a:pt x="41243" y="53269"/>
                  </a:cubicBezTo>
                  <a:cubicBezTo>
                    <a:pt x="41243" y="53566"/>
                    <a:pt x="40993" y="53828"/>
                    <a:pt x="40672" y="53828"/>
                  </a:cubicBezTo>
                  <a:cubicBezTo>
                    <a:pt x="40374" y="53828"/>
                    <a:pt x="40112" y="53578"/>
                    <a:pt x="40112" y="53269"/>
                  </a:cubicBezTo>
                  <a:cubicBezTo>
                    <a:pt x="40112" y="52959"/>
                    <a:pt x="40362" y="52697"/>
                    <a:pt x="40672" y="52697"/>
                  </a:cubicBezTo>
                  <a:close/>
                  <a:moveTo>
                    <a:pt x="44410" y="52697"/>
                  </a:moveTo>
                  <a:cubicBezTo>
                    <a:pt x="44708" y="52697"/>
                    <a:pt x="44982" y="52959"/>
                    <a:pt x="44982" y="53269"/>
                  </a:cubicBezTo>
                  <a:cubicBezTo>
                    <a:pt x="44982" y="53566"/>
                    <a:pt x="44720" y="53828"/>
                    <a:pt x="44410" y="53828"/>
                  </a:cubicBezTo>
                  <a:cubicBezTo>
                    <a:pt x="44113" y="53828"/>
                    <a:pt x="43851" y="53578"/>
                    <a:pt x="43851" y="53269"/>
                  </a:cubicBezTo>
                  <a:cubicBezTo>
                    <a:pt x="43851" y="52959"/>
                    <a:pt x="44101" y="52697"/>
                    <a:pt x="44410" y="52697"/>
                  </a:cubicBezTo>
                  <a:close/>
                  <a:moveTo>
                    <a:pt x="48137" y="52697"/>
                  </a:moveTo>
                  <a:cubicBezTo>
                    <a:pt x="48435" y="52697"/>
                    <a:pt x="48697" y="52959"/>
                    <a:pt x="48697" y="53269"/>
                  </a:cubicBezTo>
                  <a:cubicBezTo>
                    <a:pt x="48697" y="53566"/>
                    <a:pt x="48447" y="53828"/>
                    <a:pt x="48137" y="53828"/>
                  </a:cubicBezTo>
                  <a:cubicBezTo>
                    <a:pt x="47839" y="53828"/>
                    <a:pt x="47566" y="53578"/>
                    <a:pt x="47566" y="53269"/>
                  </a:cubicBezTo>
                  <a:cubicBezTo>
                    <a:pt x="47566" y="52959"/>
                    <a:pt x="47839" y="52697"/>
                    <a:pt x="48137" y="52697"/>
                  </a:cubicBezTo>
                  <a:close/>
                  <a:moveTo>
                    <a:pt x="51864" y="52697"/>
                  </a:moveTo>
                  <a:cubicBezTo>
                    <a:pt x="52161" y="52697"/>
                    <a:pt x="52435" y="52959"/>
                    <a:pt x="52435" y="53269"/>
                  </a:cubicBezTo>
                  <a:cubicBezTo>
                    <a:pt x="52435" y="53566"/>
                    <a:pt x="52185" y="53828"/>
                    <a:pt x="51864" y="53828"/>
                  </a:cubicBezTo>
                  <a:cubicBezTo>
                    <a:pt x="51566" y="53828"/>
                    <a:pt x="51304" y="53578"/>
                    <a:pt x="51304" y="53269"/>
                  </a:cubicBezTo>
                  <a:cubicBezTo>
                    <a:pt x="51304" y="52959"/>
                    <a:pt x="51554" y="52697"/>
                    <a:pt x="51864" y="52697"/>
                  </a:cubicBezTo>
                  <a:close/>
                  <a:moveTo>
                    <a:pt x="55602" y="52697"/>
                  </a:moveTo>
                  <a:cubicBezTo>
                    <a:pt x="55900" y="52697"/>
                    <a:pt x="56174" y="52959"/>
                    <a:pt x="56174" y="53269"/>
                  </a:cubicBezTo>
                  <a:cubicBezTo>
                    <a:pt x="56174" y="53566"/>
                    <a:pt x="55912" y="53828"/>
                    <a:pt x="55602" y="53828"/>
                  </a:cubicBezTo>
                  <a:cubicBezTo>
                    <a:pt x="55293" y="53828"/>
                    <a:pt x="55043" y="53578"/>
                    <a:pt x="55043" y="53269"/>
                  </a:cubicBezTo>
                  <a:cubicBezTo>
                    <a:pt x="55043" y="52959"/>
                    <a:pt x="55293" y="52697"/>
                    <a:pt x="55602" y="52697"/>
                  </a:cubicBezTo>
                  <a:close/>
                  <a:moveTo>
                    <a:pt x="59329" y="52697"/>
                  </a:moveTo>
                  <a:cubicBezTo>
                    <a:pt x="59627" y="52697"/>
                    <a:pt x="59889" y="52959"/>
                    <a:pt x="59889" y="53269"/>
                  </a:cubicBezTo>
                  <a:cubicBezTo>
                    <a:pt x="59889" y="53566"/>
                    <a:pt x="59639" y="53828"/>
                    <a:pt x="59329" y="53828"/>
                  </a:cubicBezTo>
                  <a:cubicBezTo>
                    <a:pt x="59008" y="53828"/>
                    <a:pt x="58757" y="53578"/>
                    <a:pt x="58757" y="53269"/>
                  </a:cubicBezTo>
                  <a:cubicBezTo>
                    <a:pt x="58757" y="52959"/>
                    <a:pt x="59008" y="52697"/>
                    <a:pt x="59329" y="52697"/>
                  </a:cubicBezTo>
                  <a:close/>
                  <a:moveTo>
                    <a:pt x="63056" y="52697"/>
                  </a:moveTo>
                  <a:cubicBezTo>
                    <a:pt x="63353" y="52697"/>
                    <a:pt x="63627" y="52959"/>
                    <a:pt x="63627" y="53269"/>
                  </a:cubicBezTo>
                  <a:cubicBezTo>
                    <a:pt x="63627" y="53566"/>
                    <a:pt x="63377" y="53828"/>
                    <a:pt x="63056" y="53828"/>
                  </a:cubicBezTo>
                  <a:cubicBezTo>
                    <a:pt x="62746" y="53828"/>
                    <a:pt x="62496" y="53578"/>
                    <a:pt x="62496" y="53269"/>
                  </a:cubicBezTo>
                  <a:cubicBezTo>
                    <a:pt x="62496" y="52959"/>
                    <a:pt x="62746" y="52697"/>
                    <a:pt x="63056" y="52697"/>
                  </a:cubicBezTo>
                  <a:close/>
                  <a:moveTo>
                    <a:pt x="66782" y="52697"/>
                  </a:moveTo>
                  <a:cubicBezTo>
                    <a:pt x="67080" y="52697"/>
                    <a:pt x="67342" y="52959"/>
                    <a:pt x="67342" y="53269"/>
                  </a:cubicBezTo>
                  <a:cubicBezTo>
                    <a:pt x="67342" y="53566"/>
                    <a:pt x="67092" y="53828"/>
                    <a:pt x="66782" y="53828"/>
                  </a:cubicBezTo>
                  <a:cubicBezTo>
                    <a:pt x="66473" y="53828"/>
                    <a:pt x="66211" y="53578"/>
                    <a:pt x="66211" y="53269"/>
                  </a:cubicBezTo>
                  <a:cubicBezTo>
                    <a:pt x="66211" y="52959"/>
                    <a:pt x="66473" y="52697"/>
                    <a:pt x="66782" y="52697"/>
                  </a:cubicBezTo>
                  <a:close/>
                  <a:moveTo>
                    <a:pt x="70509" y="52697"/>
                  </a:moveTo>
                  <a:cubicBezTo>
                    <a:pt x="70807" y="52697"/>
                    <a:pt x="71080" y="52959"/>
                    <a:pt x="71080" y="53269"/>
                  </a:cubicBezTo>
                  <a:cubicBezTo>
                    <a:pt x="71080" y="53566"/>
                    <a:pt x="70830" y="53828"/>
                    <a:pt x="70509" y="53828"/>
                  </a:cubicBezTo>
                  <a:cubicBezTo>
                    <a:pt x="70199" y="53828"/>
                    <a:pt x="69949" y="53578"/>
                    <a:pt x="69949" y="53269"/>
                  </a:cubicBezTo>
                  <a:cubicBezTo>
                    <a:pt x="69949" y="52971"/>
                    <a:pt x="70199" y="52697"/>
                    <a:pt x="70509" y="52697"/>
                  </a:cubicBezTo>
                  <a:close/>
                  <a:moveTo>
                    <a:pt x="74236" y="52697"/>
                  </a:moveTo>
                  <a:cubicBezTo>
                    <a:pt x="74533" y="52697"/>
                    <a:pt x="74795" y="52959"/>
                    <a:pt x="74795" y="53269"/>
                  </a:cubicBezTo>
                  <a:cubicBezTo>
                    <a:pt x="74795" y="53566"/>
                    <a:pt x="74545" y="53828"/>
                    <a:pt x="74236" y="53828"/>
                  </a:cubicBezTo>
                  <a:cubicBezTo>
                    <a:pt x="73938" y="53828"/>
                    <a:pt x="73676" y="53578"/>
                    <a:pt x="73676" y="53269"/>
                  </a:cubicBezTo>
                  <a:cubicBezTo>
                    <a:pt x="73676" y="52959"/>
                    <a:pt x="73926" y="52697"/>
                    <a:pt x="74236" y="52697"/>
                  </a:cubicBezTo>
                  <a:close/>
                  <a:moveTo>
                    <a:pt x="77855" y="52697"/>
                  </a:moveTo>
                  <a:cubicBezTo>
                    <a:pt x="78153" y="52697"/>
                    <a:pt x="78415" y="52959"/>
                    <a:pt x="78415" y="53269"/>
                  </a:cubicBezTo>
                  <a:cubicBezTo>
                    <a:pt x="78415" y="53566"/>
                    <a:pt x="78165" y="53828"/>
                    <a:pt x="77855" y="53828"/>
                  </a:cubicBezTo>
                  <a:cubicBezTo>
                    <a:pt x="77546" y="53828"/>
                    <a:pt x="77284" y="53578"/>
                    <a:pt x="77284" y="53269"/>
                  </a:cubicBezTo>
                  <a:cubicBezTo>
                    <a:pt x="77284" y="52959"/>
                    <a:pt x="77546" y="52697"/>
                    <a:pt x="77855" y="52697"/>
                  </a:cubicBezTo>
                  <a:close/>
                  <a:moveTo>
                    <a:pt x="81570" y="52697"/>
                  </a:moveTo>
                  <a:cubicBezTo>
                    <a:pt x="81868" y="52697"/>
                    <a:pt x="82141" y="52959"/>
                    <a:pt x="82141" y="53269"/>
                  </a:cubicBezTo>
                  <a:cubicBezTo>
                    <a:pt x="82141" y="53566"/>
                    <a:pt x="81879" y="53828"/>
                    <a:pt x="81570" y="53828"/>
                  </a:cubicBezTo>
                  <a:cubicBezTo>
                    <a:pt x="81260" y="53828"/>
                    <a:pt x="81010" y="53578"/>
                    <a:pt x="81010" y="53269"/>
                  </a:cubicBezTo>
                  <a:cubicBezTo>
                    <a:pt x="81010" y="52959"/>
                    <a:pt x="81260" y="52697"/>
                    <a:pt x="81570" y="52697"/>
                  </a:cubicBezTo>
                  <a:close/>
                  <a:moveTo>
                    <a:pt x="85308" y="52697"/>
                  </a:moveTo>
                  <a:cubicBezTo>
                    <a:pt x="85606" y="52697"/>
                    <a:pt x="85880" y="52959"/>
                    <a:pt x="85880" y="53269"/>
                  </a:cubicBezTo>
                  <a:cubicBezTo>
                    <a:pt x="85880" y="53566"/>
                    <a:pt x="85618" y="53828"/>
                    <a:pt x="85308" y="53828"/>
                  </a:cubicBezTo>
                  <a:cubicBezTo>
                    <a:pt x="84999" y="53828"/>
                    <a:pt x="84749" y="53578"/>
                    <a:pt x="84749" y="53269"/>
                  </a:cubicBezTo>
                  <a:cubicBezTo>
                    <a:pt x="84749" y="52959"/>
                    <a:pt x="84999" y="52697"/>
                    <a:pt x="85308" y="52697"/>
                  </a:cubicBezTo>
                  <a:close/>
                  <a:moveTo>
                    <a:pt x="89035" y="52697"/>
                  </a:moveTo>
                  <a:cubicBezTo>
                    <a:pt x="89333" y="52697"/>
                    <a:pt x="89595" y="52959"/>
                    <a:pt x="89595" y="53269"/>
                  </a:cubicBezTo>
                  <a:cubicBezTo>
                    <a:pt x="89595" y="53566"/>
                    <a:pt x="89345" y="53828"/>
                    <a:pt x="89035" y="53828"/>
                  </a:cubicBezTo>
                  <a:cubicBezTo>
                    <a:pt x="88714" y="53828"/>
                    <a:pt x="88464" y="53578"/>
                    <a:pt x="88464" y="53269"/>
                  </a:cubicBezTo>
                  <a:cubicBezTo>
                    <a:pt x="88464" y="52959"/>
                    <a:pt x="88714" y="52697"/>
                    <a:pt x="89035" y="52697"/>
                  </a:cubicBezTo>
                  <a:close/>
                  <a:moveTo>
                    <a:pt x="92762" y="52697"/>
                  </a:moveTo>
                  <a:cubicBezTo>
                    <a:pt x="93059" y="52697"/>
                    <a:pt x="93333" y="52959"/>
                    <a:pt x="93333" y="53269"/>
                  </a:cubicBezTo>
                  <a:cubicBezTo>
                    <a:pt x="93333" y="53566"/>
                    <a:pt x="93071" y="53828"/>
                    <a:pt x="92762" y="53828"/>
                  </a:cubicBezTo>
                  <a:cubicBezTo>
                    <a:pt x="92452" y="53828"/>
                    <a:pt x="92202" y="53578"/>
                    <a:pt x="92202" y="53269"/>
                  </a:cubicBezTo>
                  <a:cubicBezTo>
                    <a:pt x="92202" y="52971"/>
                    <a:pt x="92452" y="52697"/>
                    <a:pt x="92762" y="52697"/>
                  </a:cubicBezTo>
                  <a:close/>
                  <a:moveTo>
                    <a:pt x="96488" y="52697"/>
                  </a:moveTo>
                  <a:cubicBezTo>
                    <a:pt x="96786" y="52697"/>
                    <a:pt x="97048" y="52959"/>
                    <a:pt x="97048" y="53269"/>
                  </a:cubicBezTo>
                  <a:cubicBezTo>
                    <a:pt x="97048" y="53566"/>
                    <a:pt x="96798" y="53828"/>
                    <a:pt x="96488" y="53828"/>
                  </a:cubicBezTo>
                  <a:cubicBezTo>
                    <a:pt x="96191" y="53828"/>
                    <a:pt x="95917" y="53578"/>
                    <a:pt x="95917" y="53269"/>
                  </a:cubicBezTo>
                  <a:cubicBezTo>
                    <a:pt x="95917" y="52971"/>
                    <a:pt x="96179" y="52697"/>
                    <a:pt x="96488" y="52697"/>
                  </a:cubicBezTo>
                  <a:close/>
                  <a:moveTo>
                    <a:pt x="100203" y="52697"/>
                  </a:moveTo>
                  <a:cubicBezTo>
                    <a:pt x="100501" y="52697"/>
                    <a:pt x="100775" y="52959"/>
                    <a:pt x="100775" y="53269"/>
                  </a:cubicBezTo>
                  <a:cubicBezTo>
                    <a:pt x="100775" y="53566"/>
                    <a:pt x="100513" y="53828"/>
                    <a:pt x="100203" y="53828"/>
                  </a:cubicBezTo>
                  <a:cubicBezTo>
                    <a:pt x="99905" y="53828"/>
                    <a:pt x="99644" y="53578"/>
                    <a:pt x="99644" y="53269"/>
                  </a:cubicBezTo>
                  <a:cubicBezTo>
                    <a:pt x="99644" y="52959"/>
                    <a:pt x="99894" y="52697"/>
                    <a:pt x="100203" y="52697"/>
                  </a:cubicBezTo>
                  <a:close/>
                  <a:moveTo>
                    <a:pt x="103942" y="52697"/>
                  </a:moveTo>
                  <a:cubicBezTo>
                    <a:pt x="104239" y="52697"/>
                    <a:pt x="104513" y="52959"/>
                    <a:pt x="104513" y="53269"/>
                  </a:cubicBezTo>
                  <a:cubicBezTo>
                    <a:pt x="104513" y="53566"/>
                    <a:pt x="104251" y="53828"/>
                    <a:pt x="103942" y="53828"/>
                  </a:cubicBezTo>
                  <a:cubicBezTo>
                    <a:pt x="103644" y="53828"/>
                    <a:pt x="103382" y="53578"/>
                    <a:pt x="103382" y="53269"/>
                  </a:cubicBezTo>
                  <a:cubicBezTo>
                    <a:pt x="103382" y="52959"/>
                    <a:pt x="103632" y="52697"/>
                    <a:pt x="103942" y="52697"/>
                  </a:cubicBezTo>
                  <a:close/>
                  <a:moveTo>
                    <a:pt x="107668" y="52697"/>
                  </a:moveTo>
                  <a:cubicBezTo>
                    <a:pt x="107966" y="52697"/>
                    <a:pt x="108228" y="52959"/>
                    <a:pt x="108228" y="53269"/>
                  </a:cubicBezTo>
                  <a:cubicBezTo>
                    <a:pt x="108228" y="53566"/>
                    <a:pt x="107978" y="53828"/>
                    <a:pt x="107668" y="53828"/>
                  </a:cubicBezTo>
                  <a:cubicBezTo>
                    <a:pt x="107371" y="53828"/>
                    <a:pt x="107097" y="53578"/>
                    <a:pt x="107097" y="53269"/>
                  </a:cubicBezTo>
                  <a:cubicBezTo>
                    <a:pt x="107097" y="52959"/>
                    <a:pt x="107347" y="52697"/>
                    <a:pt x="107668" y="52697"/>
                  </a:cubicBezTo>
                  <a:close/>
                  <a:moveTo>
                    <a:pt x="111395" y="52697"/>
                  </a:moveTo>
                  <a:cubicBezTo>
                    <a:pt x="111693" y="52697"/>
                    <a:pt x="111967" y="52959"/>
                    <a:pt x="111967" y="53269"/>
                  </a:cubicBezTo>
                  <a:cubicBezTo>
                    <a:pt x="111967" y="53566"/>
                    <a:pt x="111705" y="53828"/>
                    <a:pt x="111395" y="53828"/>
                  </a:cubicBezTo>
                  <a:cubicBezTo>
                    <a:pt x="111085" y="53828"/>
                    <a:pt x="110835" y="53578"/>
                    <a:pt x="110835" y="53269"/>
                  </a:cubicBezTo>
                  <a:cubicBezTo>
                    <a:pt x="110835" y="52959"/>
                    <a:pt x="111085" y="52697"/>
                    <a:pt x="111395" y="52697"/>
                  </a:cubicBezTo>
                  <a:close/>
                  <a:moveTo>
                    <a:pt x="115122" y="52697"/>
                  </a:moveTo>
                  <a:cubicBezTo>
                    <a:pt x="115419" y="52697"/>
                    <a:pt x="115681" y="52959"/>
                    <a:pt x="115681" y="53269"/>
                  </a:cubicBezTo>
                  <a:cubicBezTo>
                    <a:pt x="115681" y="53566"/>
                    <a:pt x="115431" y="53828"/>
                    <a:pt x="115122" y="53828"/>
                  </a:cubicBezTo>
                  <a:cubicBezTo>
                    <a:pt x="114812" y="53828"/>
                    <a:pt x="114550" y="53578"/>
                    <a:pt x="114550" y="53269"/>
                  </a:cubicBezTo>
                  <a:cubicBezTo>
                    <a:pt x="114550" y="52959"/>
                    <a:pt x="114812" y="52697"/>
                    <a:pt x="115122" y="52697"/>
                  </a:cubicBezTo>
                  <a:close/>
                  <a:moveTo>
                    <a:pt x="118860" y="52697"/>
                  </a:moveTo>
                  <a:cubicBezTo>
                    <a:pt x="119158" y="52697"/>
                    <a:pt x="119420" y="52959"/>
                    <a:pt x="119420" y="53269"/>
                  </a:cubicBezTo>
                  <a:cubicBezTo>
                    <a:pt x="119420" y="53566"/>
                    <a:pt x="119170" y="53828"/>
                    <a:pt x="118860" y="53828"/>
                  </a:cubicBezTo>
                  <a:cubicBezTo>
                    <a:pt x="118539" y="53828"/>
                    <a:pt x="118289" y="53578"/>
                    <a:pt x="118289" y="53269"/>
                  </a:cubicBezTo>
                  <a:cubicBezTo>
                    <a:pt x="118289" y="52959"/>
                    <a:pt x="118539" y="52697"/>
                    <a:pt x="118860" y="52697"/>
                  </a:cubicBezTo>
                  <a:close/>
                  <a:moveTo>
                    <a:pt x="122575" y="52697"/>
                  </a:moveTo>
                  <a:cubicBezTo>
                    <a:pt x="122873" y="52697"/>
                    <a:pt x="123146" y="52959"/>
                    <a:pt x="123146" y="53269"/>
                  </a:cubicBezTo>
                  <a:cubicBezTo>
                    <a:pt x="123146" y="53566"/>
                    <a:pt x="122885" y="53828"/>
                    <a:pt x="122575" y="53828"/>
                  </a:cubicBezTo>
                  <a:cubicBezTo>
                    <a:pt x="122265" y="53828"/>
                    <a:pt x="122015" y="53578"/>
                    <a:pt x="122015" y="53269"/>
                  </a:cubicBezTo>
                  <a:cubicBezTo>
                    <a:pt x="122027" y="52971"/>
                    <a:pt x="122277" y="52697"/>
                    <a:pt x="122575" y="52697"/>
                  </a:cubicBezTo>
                  <a:close/>
                  <a:moveTo>
                    <a:pt x="126314" y="52697"/>
                  </a:moveTo>
                  <a:cubicBezTo>
                    <a:pt x="126611" y="52697"/>
                    <a:pt x="126873" y="52959"/>
                    <a:pt x="126873" y="53269"/>
                  </a:cubicBezTo>
                  <a:cubicBezTo>
                    <a:pt x="126873" y="53566"/>
                    <a:pt x="126623" y="53828"/>
                    <a:pt x="126314" y="53828"/>
                  </a:cubicBezTo>
                  <a:cubicBezTo>
                    <a:pt x="126004" y="53828"/>
                    <a:pt x="125742" y="53578"/>
                    <a:pt x="125742" y="53269"/>
                  </a:cubicBezTo>
                  <a:cubicBezTo>
                    <a:pt x="125742" y="52971"/>
                    <a:pt x="126004" y="52697"/>
                    <a:pt x="126314" y="52697"/>
                  </a:cubicBezTo>
                  <a:close/>
                  <a:moveTo>
                    <a:pt x="130028" y="52697"/>
                  </a:moveTo>
                  <a:cubicBezTo>
                    <a:pt x="130326" y="52697"/>
                    <a:pt x="130600" y="52959"/>
                    <a:pt x="130600" y="53269"/>
                  </a:cubicBezTo>
                  <a:cubicBezTo>
                    <a:pt x="130600" y="53566"/>
                    <a:pt x="130350" y="53828"/>
                    <a:pt x="130028" y="53828"/>
                  </a:cubicBezTo>
                  <a:cubicBezTo>
                    <a:pt x="129731" y="53828"/>
                    <a:pt x="129469" y="53578"/>
                    <a:pt x="129469" y="53269"/>
                  </a:cubicBezTo>
                  <a:cubicBezTo>
                    <a:pt x="129469" y="52959"/>
                    <a:pt x="129719" y="52697"/>
                    <a:pt x="130028" y="52697"/>
                  </a:cubicBezTo>
                  <a:close/>
                  <a:moveTo>
                    <a:pt x="133767" y="52697"/>
                  </a:moveTo>
                  <a:cubicBezTo>
                    <a:pt x="134065" y="52697"/>
                    <a:pt x="134326" y="52959"/>
                    <a:pt x="134326" y="53269"/>
                  </a:cubicBezTo>
                  <a:cubicBezTo>
                    <a:pt x="134326" y="53566"/>
                    <a:pt x="134076" y="53828"/>
                    <a:pt x="133767" y="53828"/>
                  </a:cubicBezTo>
                  <a:cubicBezTo>
                    <a:pt x="133469" y="53828"/>
                    <a:pt x="133207" y="53578"/>
                    <a:pt x="133207" y="53269"/>
                  </a:cubicBezTo>
                  <a:cubicBezTo>
                    <a:pt x="133207" y="52959"/>
                    <a:pt x="133457" y="52697"/>
                    <a:pt x="133767" y="52697"/>
                  </a:cubicBezTo>
                  <a:close/>
                  <a:moveTo>
                    <a:pt x="137494" y="52697"/>
                  </a:moveTo>
                  <a:cubicBezTo>
                    <a:pt x="137791" y="52697"/>
                    <a:pt x="138053" y="52959"/>
                    <a:pt x="138053" y="53269"/>
                  </a:cubicBezTo>
                  <a:cubicBezTo>
                    <a:pt x="138053" y="53566"/>
                    <a:pt x="137803" y="53828"/>
                    <a:pt x="137494" y="53828"/>
                  </a:cubicBezTo>
                  <a:cubicBezTo>
                    <a:pt x="137196" y="53828"/>
                    <a:pt x="136922" y="53578"/>
                    <a:pt x="136922" y="53269"/>
                  </a:cubicBezTo>
                  <a:cubicBezTo>
                    <a:pt x="136934" y="52971"/>
                    <a:pt x="137172" y="52697"/>
                    <a:pt x="137494" y="52697"/>
                  </a:cubicBezTo>
                  <a:close/>
                  <a:moveTo>
                    <a:pt x="141220" y="52697"/>
                  </a:moveTo>
                  <a:cubicBezTo>
                    <a:pt x="141518" y="52697"/>
                    <a:pt x="141792" y="52959"/>
                    <a:pt x="141792" y="53269"/>
                  </a:cubicBezTo>
                  <a:cubicBezTo>
                    <a:pt x="141792" y="53566"/>
                    <a:pt x="141530" y="53828"/>
                    <a:pt x="141220" y="53828"/>
                  </a:cubicBezTo>
                  <a:cubicBezTo>
                    <a:pt x="140911" y="53828"/>
                    <a:pt x="140661" y="53578"/>
                    <a:pt x="140661" y="53269"/>
                  </a:cubicBezTo>
                  <a:cubicBezTo>
                    <a:pt x="140661" y="52971"/>
                    <a:pt x="140911" y="52697"/>
                    <a:pt x="141220" y="52697"/>
                  </a:cubicBezTo>
                  <a:close/>
                  <a:moveTo>
                    <a:pt x="144947" y="52697"/>
                  </a:moveTo>
                  <a:cubicBezTo>
                    <a:pt x="145244" y="52697"/>
                    <a:pt x="145506" y="52959"/>
                    <a:pt x="145506" y="53269"/>
                  </a:cubicBezTo>
                  <a:cubicBezTo>
                    <a:pt x="145506" y="53566"/>
                    <a:pt x="145256" y="53828"/>
                    <a:pt x="144947" y="53828"/>
                  </a:cubicBezTo>
                  <a:cubicBezTo>
                    <a:pt x="144637" y="53828"/>
                    <a:pt x="144375" y="53578"/>
                    <a:pt x="144375" y="53269"/>
                  </a:cubicBezTo>
                  <a:cubicBezTo>
                    <a:pt x="144375" y="52959"/>
                    <a:pt x="144637" y="52697"/>
                    <a:pt x="144947" y="52697"/>
                  </a:cubicBezTo>
                  <a:close/>
                  <a:moveTo>
                    <a:pt x="148685" y="52697"/>
                  </a:moveTo>
                  <a:cubicBezTo>
                    <a:pt x="148983" y="52697"/>
                    <a:pt x="149245" y="52959"/>
                    <a:pt x="149245" y="53269"/>
                  </a:cubicBezTo>
                  <a:cubicBezTo>
                    <a:pt x="149245" y="53566"/>
                    <a:pt x="148995" y="53828"/>
                    <a:pt x="148685" y="53828"/>
                  </a:cubicBezTo>
                  <a:cubicBezTo>
                    <a:pt x="148364" y="53828"/>
                    <a:pt x="148114" y="53578"/>
                    <a:pt x="148114" y="53269"/>
                  </a:cubicBezTo>
                  <a:cubicBezTo>
                    <a:pt x="148114" y="52959"/>
                    <a:pt x="148364" y="52697"/>
                    <a:pt x="148685" y="52697"/>
                  </a:cubicBezTo>
                  <a:close/>
                  <a:moveTo>
                    <a:pt x="152400" y="52697"/>
                  </a:moveTo>
                  <a:cubicBezTo>
                    <a:pt x="152698" y="52697"/>
                    <a:pt x="152972" y="52959"/>
                    <a:pt x="152972" y="53269"/>
                  </a:cubicBezTo>
                  <a:cubicBezTo>
                    <a:pt x="152972" y="53566"/>
                    <a:pt x="152710" y="53828"/>
                    <a:pt x="152400" y="53828"/>
                  </a:cubicBezTo>
                  <a:cubicBezTo>
                    <a:pt x="152091" y="53828"/>
                    <a:pt x="151841" y="53578"/>
                    <a:pt x="151841" y="53269"/>
                  </a:cubicBezTo>
                  <a:cubicBezTo>
                    <a:pt x="151841" y="52959"/>
                    <a:pt x="152091" y="52697"/>
                    <a:pt x="152400" y="52697"/>
                  </a:cubicBezTo>
                  <a:close/>
                  <a:moveTo>
                    <a:pt x="154668" y="54755"/>
                  </a:moveTo>
                  <a:lnTo>
                    <a:pt x="154828" y="55103"/>
                  </a:lnTo>
                  <a:lnTo>
                    <a:pt x="154828" y="55103"/>
                  </a:lnTo>
                  <a:cubicBezTo>
                    <a:pt x="154819" y="54968"/>
                    <a:pt x="154758" y="54847"/>
                    <a:pt x="154668" y="54755"/>
                  </a:cubicBezTo>
                  <a:close/>
                  <a:moveTo>
                    <a:pt x="1548" y="54578"/>
                  </a:moveTo>
                  <a:cubicBezTo>
                    <a:pt x="1846" y="54578"/>
                    <a:pt x="2119" y="54828"/>
                    <a:pt x="2119" y="55138"/>
                  </a:cubicBezTo>
                  <a:cubicBezTo>
                    <a:pt x="2119" y="55435"/>
                    <a:pt x="1858" y="55709"/>
                    <a:pt x="1548" y="55709"/>
                  </a:cubicBezTo>
                  <a:cubicBezTo>
                    <a:pt x="1238" y="55709"/>
                    <a:pt x="988" y="55459"/>
                    <a:pt x="988" y="55138"/>
                  </a:cubicBezTo>
                  <a:cubicBezTo>
                    <a:pt x="988" y="54828"/>
                    <a:pt x="1238" y="54578"/>
                    <a:pt x="1548" y="54578"/>
                  </a:cubicBezTo>
                  <a:close/>
                  <a:moveTo>
                    <a:pt x="5287" y="54578"/>
                  </a:moveTo>
                  <a:cubicBezTo>
                    <a:pt x="5596" y="54578"/>
                    <a:pt x="5846" y="54828"/>
                    <a:pt x="5846" y="55138"/>
                  </a:cubicBezTo>
                  <a:cubicBezTo>
                    <a:pt x="5846" y="55459"/>
                    <a:pt x="5596" y="55709"/>
                    <a:pt x="5287" y="55709"/>
                  </a:cubicBezTo>
                  <a:cubicBezTo>
                    <a:pt x="4977" y="55709"/>
                    <a:pt x="4715" y="55459"/>
                    <a:pt x="4715" y="55138"/>
                  </a:cubicBezTo>
                  <a:cubicBezTo>
                    <a:pt x="4715" y="54828"/>
                    <a:pt x="4977" y="54578"/>
                    <a:pt x="5287" y="54578"/>
                  </a:cubicBezTo>
                  <a:close/>
                  <a:moveTo>
                    <a:pt x="9001" y="54578"/>
                  </a:moveTo>
                  <a:cubicBezTo>
                    <a:pt x="9299" y="54578"/>
                    <a:pt x="9573" y="54828"/>
                    <a:pt x="9573" y="55138"/>
                  </a:cubicBezTo>
                  <a:cubicBezTo>
                    <a:pt x="9573" y="55435"/>
                    <a:pt x="9323" y="55709"/>
                    <a:pt x="9001" y="55709"/>
                  </a:cubicBezTo>
                  <a:cubicBezTo>
                    <a:pt x="8704" y="55709"/>
                    <a:pt x="8442" y="55459"/>
                    <a:pt x="8442" y="55138"/>
                  </a:cubicBezTo>
                  <a:cubicBezTo>
                    <a:pt x="8442" y="54828"/>
                    <a:pt x="8692" y="54578"/>
                    <a:pt x="9001" y="54578"/>
                  </a:cubicBezTo>
                  <a:close/>
                  <a:moveTo>
                    <a:pt x="12728" y="54578"/>
                  </a:moveTo>
                  <a:cubicBezTo>
                    <a:pt x="13037" y="54578"/>
                    <a:pt x="13288" y="54828"/>
                    <a:pt x="13288" y="55138"/>
                  </a:cubicBezTo>
                  <a:cubicBezTo>
                    <a:pt x="13288" y="55459"/>
                    <a:pt x="13037" y="55709"/>
                    <a:pt x="12728" y="55709"/>
                  </a:cubicBezTo>
                  <a:cubicBezTo>
                    <a:pt x="12418" y="55709"/>
                    <a:pt x="12156" y="55459"/>
                    <a:pt x="12156" y="55138"/>
                  </a:cubicBezTo>
                  <a:cubicBezTo>
                    <a:pt x="12156" y="54828"/>
                    <a:pt x="12418" y="54578"/>
                    <a:pt x="12728" y="54578"/>
                  </a:cubicBezTo>
                  <a:close/>
                  <a:moveTo>
                    <a:pt x="16466" y="54578"/>
                  </a:moveTo>
                  <a:cubicBezTo>
                    <a:pt x="16764" y="54578"/>
                    <a:pt x="17026" y="54828"/>
                    <a:pt x="17026" y="55138"/>
                  </a:cubicBezTo>
                  <a:cubicBezTo>
                    <a:pt x="17026" y="55435"/>
                    <a:pt x="16776" y="55709"/>
                    <a:pt x="16466" y="55709"/>
                  </a:cubicBezTo>
                  <a:cubicBezTo>
                    <a:pt x="16169" y="55709"/>
                    <a:pt x="15895" y="55459"/>
                    <a:pt x="15895" y="55138"/>
                  </a:cubicBezTo>
                  <a:cubicBezTo>
                    <a:pt x="15895" y="54828"/>
                    <a:pt x="16145" y="54578"/>
                    <a:pt x="16466" y="54578"/>
                  </a:cubicBezTo>
                  <a:close/>
                  <a:moveTo>
                    <a:pt x="20181" y="54578"/>
                  </a:moveTo>
                  <a:cubicBezTo>
                    <a:pt x="20491" y="54578"/>
                    <a:pt x="20753" y="54828"/>
                    <a:pt x="20753" y="55138"/>
                  </a:cubicBezTo>
                  <a:cubicBezTo>
                    <a:pt x="20753" y="55459"/>
                    <a:pt x="20491" y="55709"/>
                    <a:pt x="20181" y="55709"/>
                  </a:cubicBezTo>
                  <a:cubicBezTo>
                    <a:pt x="19872" y="55709"/>
                    <a:pt x="19622" y="55459"/>
                    <a:pt x="19622" y="55138"/>
                  </a:cubicBezTo>
                  <a:cubicBezTo>
                    <a:pt x="19622" y="54828"/>
                    <a:pt x="19872" y="54578"/>
                    <a:pt x="20181" y="54578"/>
                  </a:cubicBezTo>
                  <a:close/>
                  <a:moveTo>
                    <a:pt x="23920" y="54578"/>
                  </a:moveTo>
                  <a:cubicBezTo>
                    <a:pt x="24217" y="54578"/>
                    <a:pt x="24479" y="54828"/>
                    <a:pt x="24479" y="55138"/>
                  </a:cubicBezTo>
                  <a:cubicBezTo>
                    <a:pt x="24479" y="55435"/>
                    <a:pt x="24229" y="55709"/>
                    <a:pt x="23920" y="55709"/>
                  </a:cubicBezTo>
                  <a:cubicBezTo>
                    <a:pt x="23610" y="55709"/>
                    <a:pt x="23348" y="55459"/>
                    <a:pt x="23348" y="55138"/>
                  </a:cubicBezTo>
                  <a:cubicBezTo>
                    <a:pt x="23348" y="54828"/>
                    <a:pt x="23610" y="54578"/>
                    <a:pt x="23920" y="54578"/>
                  </a:cubicBezTo>
                  <a:close/>
                  <a:moveTo>
                    <a:pt x="27635" y="54578"/>
                  </a:moveTo>
                  <a:cubicBezTo>
                    <a:pt x="27956" y="54578"/>
                    <a:pt x="28206" y="54828"/>
                    <a:pt x="28206" y="55138"/>
                  </a:cubicBezTo>
                  <a:cubicBezTo>
                    <a:pt x="28206" y="55459"/>
                    <a:pt x="27956" y="55709"/>
                    <a:pt x="27635" y="55709"/>
                  </a:cubicBezTo>
                  <a:cubicBezTo>
                    <a:pt x="27325" y="55709"/>
                    <a:pt x="27075" y="55459"/>
                    <a:pt x="27075" y="55138"/>
                  </a:cubicBezTo>
                  <a:cubicBezTo>
                    <a:pt x="27075" y="54828"/>
                    <a:pt x="27325" y="54578"/>
                    <a:pt x="27635" y="54578"/>
                  </a:cubicBezTo>
                  <a:close/>
                  <a:moveTo>
                    <a:pt x="31373" y="54578"/>
                  </a:moveTo>
                  <a:cubicBezTo>
                    <a:pt x="31671" y="54578"/>
                    <a:pt x="31945" y="54828"/>
                    <a:pt x="31945" y="55138"/>
                  </a:cubicBezTo>
                  <a:cubicBezTo>
                    <a:pt x="31945" y="55435"/>
                    <a:pt x="31683" y="55709"/>
                    <a:pt x="31373" y="55709"/>
                  </a:cubicBezTo>
                  <a:cubicBezTo>
                    <a:pt x="31064" y="55709"/>
                    <a:pt x="30814" y="55459"/>
                    <a:pt x="30814" y="55138"/>
                  </a:cubicBezTo>
                  <a:cubicBezTo>
                    <a:pt x="30814" y="54828"/>
                    <a:pt x="31064" y="54578"/>
                    <a:pt x="31373" y="54578"/>
                  </a:cubicBezTo>
                  <a:close/>
                  <a:moveTo>
                    <a:pt x="35100" y="54578"/>
                  </a:moveTo>
                  <a:cubicBezTo>
                    <a:pt x="35409" y="54578"/>
                    <a:pt x="35659" y="54828"/>
                    <a:pt x="35659" y="55138"/>
                  </a:cubicBezTo>
                  <a:cubicBezTo>
                    <a:pt x="35659" y="55459"/>
                    <a:pt x="35409" y="55709"/>
                    <a:pt x="35100" y="55709"/>
                  </a:cubicBezTo>
                  <a:cubicBezTo>
                    <a:pt x="34778" y="55709"/>
                    <a:pt x="34528" y="55459"/>
                    <a:pt x="34528" y="55138"/>
                  </a:cubicBezTo>
                  <a:cubicBezTo>
                    <a:pt x="34528" y="54828"/>
                    <a:pt x="34778" y="54578"/>
                    <a:pt x="35100" y="54578"/>
                  </a:cubicBezTo>
                  <a:close/>
                  <a:moveTo>
                    <a:pt x="38815" y="54578"/>
                  </a:moveTo>
                  <a:cubicBezTo>
                    <a:pt x="39112" y="54578"/>
                    <a:pt x="39386" y="54828"/>
                    <a:pt x="39386" y="55138"/>
                  </a:cubicBezTo>
                  <a:cubicBezTo>
                    <a:pt x="39386" y="55435"/>
                    <a:pt x="39124" y="55709"/>
                    <a:pt x="38815" y="55709"/>
                  </a:cubicBezTo>
                  <a:cubicBezTo>
                    <a:pt x="38517" y="55709"/>
                    <a:pt x="38255" y="55459"/>
                    <a:pt x="38255" y="55138"/>
                  </a:cubicBezTo>
                  <a:cubicBezTo>
                    <a:pt x="38255" y="54828"/>
                    <a:pt x="38505" y="54578"/>
                    <a:pt x="38815" y="54578"/>
                  </a:cubicBezTo>
                  <a:close/>
                  <a:moveTo>
                    <a:pt x="42553" y="54578"/>
                  </a:moveTo>
                  <a:cubicBezTo>
                    <a:pt x="42863" y="54578"/>
                    <a:pt x="43113" y="54828"/>
                    <a:pt x="43113" y="55138"/>
                  </a:cubicBezTo>
                  <a:cubicBezTo>
                    <a:pt x="43113" y="55459"/>
                    <a:pt x="42863" y="55709"/>
                    <a:pt x="42553" y="55709"/>
                  </a:cubicBezTo>
                  <a:cubicBezTo>
                    <a:pt x="42232" y="55709"/>
                    <a:pt x="41982" y="55459"/>
                    <a:pt x="41982" y="55138"/>
                  </a:cubicBezTo>
                  <a:cubicBezTo>
                    <a:pt x="41982" y="54828"/>
                    <a:pt x="42244" y="54578"/>
                    <a:pt x="42553" y="54578"/>
                  </a:cubicBezTo>
                  <a:close/>
                  <a:moveTo>
                    <a:pt x="46268" y="54578"/>
                  </a:moveTo>
                  <a:cubicBezTo>
                    <a:pt x="46565" y="54578"/>
                    <a:pt x="46839" y="54828"/>
                    <a:pt x="46839" y="55138"/>
                  </a:cubicBezTo>
                  <a:cubicBezTo>
                    <a:pt x="46839" y="55435"/>
                    <a:pt x="46589" y="55709"/>
                    <a:pt x="46268" y="55709"/>
                  </a:cubicBezTo>
                  <a:cubicBezTo>
                    <a:pt x="45970" y="55709"/>
                    <a:pt x="45708" y="55459"/>
                    <a:pt x="45708" y="55138"/>
                  </a:cubicBezTo>
                  <a:cubicBezTo>
                    <a:pt x="45708" y="54828"/>
                    <a:pt x="45958" y="54578"/>
                    <a:pt x="46268" y="54578"/>
                  </a:cubicBezTo>
                  <a:close/>
                  <a:moveTo>
                    <a:pt x="50006" y="54578"/>
                  </a:moveTo>
                  <a:cubicBezTo>
                    <a:pt x="50316" y="54578"/>
                    <a:pt x="50578" y="54828"/>
                    <a:pt x="50578" y="55138"/>
                  </a:cubicBezTo>
                  <a:cubicBezTo>
                    <a:pt x="50578" y="55459"/>
                    <a:pt x="50316" y="55709"/>
                    <a:pt x="50006" y="55709"/>
                  </a:cubicBezTo>
                  <a:cubicBezTo>
                    <a:pt x="49697" y="55709"/>
                    <a:pt x="49447" y="55459"/>
                    <a:pt x="49447" y="55138"/>
                  </a:cubicBezTo>
                  <a:cubicBezTo>
                    <a:pt x="49447" y="54828"/>
                    <a:pt x="49697" y="54578"/>
                    <a:pt x="50006" y="54578"/>
                  </a:cubicBezTo>
                  <a:close/>
                  <a:moveTo>
                    <a:pt x="53733" y="54578"/>
                  </a:moveTo>
                  <a:cubicBezTo>
                    <a:pt x="54031" y="54578"/>
                    <a:pt x="54293" y="54828"/>
                    <a:pt x="54293" y="55138"/>
                  </a:cubicBezTo>
                  <a:cubicBezTo>
                    <a:pt x="54293" y="55435"/>
                    <a:pt x="54043" y="55709"/>
                    <a:pt x="53733" y="55709"/>
                  </a:cubicBezTo>
                  <a:cubicBezTo>
                    <a:pt x="53412" y="55709"/>
                    <a:pt x="53162" y="55459"/>
                    <a:pt x="53162" y="55138"/>
                  </a:cubicBezTo>
                  <a:cubicBezTo>
                    <a:pt x="53162" y="54828"/>
                    <a:pt x="53412" y="54578"/>
                    <a:pt x="53733" y="54578"/>
                  </a:cubicBezTo>
                  <a:close/>
                  <a:moveTo>
                    <a:pt x="57460" y="54578"/>
                  </a:moveTo>
                  <a:cubicBezTo>
                    <a:pt x="57781" y="54578"/>
                    <a:pt x="58031" y="54828"/>
                    <a:pt x="58031" y="55138"/>
                  </a:cubicBezTo>
                  <a:cubicBezTo>
                    <a:pt x="58031" y="55459"/>
                    <a:pt x="57781" y="55709"/>
                    <a:pt x="57460" y="55709"/>
                  </a:cubicBezTo>
                  <a:cubicBezTo>
                    <a:pt x="57150" y="55709"/>
                    <a:pt x="56900" y="55459"/>
                    <a:pt x="56900" y="55138"/>
                  </a:cubicBezTo>
                  <a:cubicBezTo>
                    <a:pt x="56900" y="54828"/>
                    <a:pt x="57150" y="54578"/>
                    <a:pt x="57460" y="54578"/>
                  </a:cubicBezTo>
                  <a:close/>
                  <a:moveTo>
                    <a:pt x="61186" y="54578"/>
                  </a:moveTo>
                  <a:cubicBezTo>
                    <a:pt x="61484" y="54578"/>
                    <a:pt x="61746" y="54828"/>
                    <a:pt x="61746" y="55138"/>
                  </a:cubicBezTo>
                  <a:cubicBezTo>
                    <a:pt x="61746" y="55435"/>
                    <a:pt x="61496" y="55709"/>
                    <a:pt x="61186" y="55709"/>
                  </a:cubicBezTo>
                  <a:cubicBezTo>
                    <a:pt x="60877" y="55709"/>
                    <a:pt x="60615" y="55459"/>
                    <a:pt x="60615" y="55138"/>
                  </a:cubicBezTo>
                  <a:cubicBezTo>
                    <a:pt x="60615" y="54828"/>
                    <a:pt x="60877" y="54578"/>
                    <a:pt x="61186" y="54578"/>
                  </a:cubicBezTo>
                  <a:close/>
                  <a:moveTo>
                    <a:pt x="64925" y="54578"/>
                  </a:moveTo>
                  <a:cubicBezTo>
                    <a:pt x="65234" y="54578"/>
                    <a:pt x="65485" y="54828"/>
                    <a:pt x="65485" y="55138"/>
                  </a:cubicBezTo>
                  <a:cubicBezTo>
                    <a:pt x="65485" y="55459"/>
                    <a:pt x="65234" y="55709"/>
                    <a:pt x="64925" y="55709"/>
                  </a:cubicBezTo>
                  <a:cubicBezTo>
                    <a:pt x="64603" y="55709"/>
                    <a:pt x="64353" y="55459"/>
                    <a:pt x="64353" y="55138"/>
                  </a:cubicBezTo>
                  <a:cubicBezTo>
                    <a:pt x="64353" y="54828"/>
                    <a:pt x="64603" y="54578"/>
                    <a:pt x="64925" y="54578"/>
                  </a:cubicBezTo>
                  <a:close/>
                  <a:moveTo>
                    <a:pt x="68640" y="54578"/>
                  </a:moveTo>
                  <a:cubicBezTo>
                    <a:pt x="68937" y="54578"/>
                    <a:pt x="69211" y="54828"/>
                    <a:pt x="69211" y="55138"/>
                  </a:cubicBezTo>
                  <a:cubicBezTo>
                    <a:pt x="69211" y="55435"/>
                    <a:pt x="68949" y="55709"/>
                    <a:pt x="68640" y="55709"/>
                  </a:cubicBezTo>
                  <a:cubicBezTo>
                    <a:pt x="68330" y="55709"/>
                    <a:pt x="68080" y="55459"/>
                    <a:pt x="68080" y="55138"/>
                  </a:cubicBezTo>
                  <a:cubicBezTo>
                    <a:pt x="68092" y="54828"/>
                    <a:pt x="68330" y="54578"/>
                    <a:pt x="68640" y="54578"/>
                  </a:cubicBezTo>
                  <a:close/>
                  <a:moveTo>
                    <a:pt x="72366" y="54578"/>
                  </a:moveTo>
                  <a:cubicBezTo>
                    <a:pt x="72676" y="54578"/>
                    <a:pt x="72926" y="54828"/>
                    <a:pt x="72926" y="55138"/>
                  </a:cubicBezTo>
                  <a:cubicBezTo>
                    <a:pt x="72926" y="55459"/>
                    <a:pt x="72676" y="55709"/>
                    <a:pt x="72366" y="55709"/>
                  </a:cubicBezTo>
                  <a:cubicBezTo>
                    <a:pt x="72045" y="55709"/>
                    <a:pt x="71795" y="55459"/>
                    <a:pt x="71795" y="55138"/>
                  </a:cubicBezTo>
                  <a:cubicBezTo>
                    <a:pt x="71795" y="54828"/>
                    <a:pt x="72069" y="54578"/>
                    <a:pt x="72366" y="54578"/>
                  </a:cubicBezTo>
                  <a:close/>
                  <a:moveTo>
                    <a:pt x="76093" y="54578"/>
                  </a:moveTo>
                  <a:cubicBezTo>
                    <a:pt x="76391" y="54578"/>
                    <a:pt x="76664" y="54828"/>
                    <a:pt x="76664" y="55138"/>
                  </a:cubicBezTo>
                  <a:cubicBezTo>
                    <a:pt x="76664" y="55435"/>
                    <a:pt x="76403" y="55709"/>
                    <a:pt x="76093" y="55709"/>
                  </a:cubicBezTo>
                  <a:cubicBezTo>
                    <a:pt x="75795" y="55709"/>
                    <a:pt x="75533" y="55459"/>
                    <a:pt x="75533" y="55138"/>
                  </a:cubicBezTo>
                  <a:cubicBezTo>
                    <a:pt x="75533" y="54828"/>
                    <a:pt x="75783" y="54578"/>
                    <a:pt x="76093" y="54578"/>
                  </a:cubicBezTo>
                  <a:close/>
                  <a:moveTo>
                    <a:pt x="79712" y="54578"/>
                  </a:moveTo>
                  <a:cubicBezTo>
                    <a:pt x="80010" y="54578"/>
                    <a:pt x="80284" y="54828"/>
                    <a:pt x="80284" y="55138"/>
                  </a:cubicBezTo>
                  <a:cubicBezTo>
                    <a:pt x="80284" y="55435"/>
                    <a:pt x="80022" y="55709"/>
                    <a:pt x="79712" y="55709"/>
                  </a:cubicBezTo>
                  <a:cubicBezTo>
                    <a:pt x="79403" y="55709"/>
                    <a:pt x="79153" y="55459"/>
                    <a:pt x="79153" y="55138"/>
                  </a:cubicBezTo>
                  <a:cubicBezTo>
                    <a:pt x="79153" y="54828"/>
                    <a:pt x="79403" y="54578"/>
                    <a:pt x="79712" y="54578"/>
                  </a:cubicBezTo>
                  <a:close/>
                  <a:moveTo>
                    <a:pt x="83451" y="54578"/>
                  </a:moveTo>
                  <a:cubicBezTo>
                    <a:pt x="83761" y="54578"/>
                    <a:pt x="84011" y="54828"/>
                    <a:pt x="84011" y="55138"/>
                  </a:cubicBezTo>
                  <a:cubicBezTo>
                    <a:pt x="84011" y="55459"/>
                    <a:pt x="83761" y="55709"/>
                    <a:pt x="83451" y="55709"/>
                  </a:cubicBezTo>
                  <a:cubicBezTo>
                    <a:pt x="83141" y="55709"/>
                    <a:pt x="82880" y="55459"/>
                    <a:pt x="82880" y="55138"/>
                  </a:cubicBezTo>
                  <a:cubicBezTo>
                    <a:pt x="82880" y="54828"/>
                    <a:pt x="83141" y="54578"/>
                    <a:pt x="83451" y="54578"/>
                  </a:cubicBezTo>
                  <a:close/>
                  <a:moveTo>
                    <a:pt x="87166" y="54578"/>
                  </a:moveTo>
                  <a:cubicBezTo>
                    <a:pt x="87463" y="54578"/>
                    <a:pt x="87737" y="54828"/>
                    <a:pt x="87737" y="55138"/>
                  </a:cubicBezTo>
                  <a:cubicBezTo>
                    <a:pt x="87737" y="55435"/>
                    <a:pt x="87475" y="55709"/>
                    <a:pt x="87166" y="55709"/>
                  </a:cubicBezTo>
                  <a:cubicBezTo>
                    <a:pt x="86856" y="55709"/>
                    <a:pt x="86606" y="55459"/>
                    <a:pt x="86606" y="55138"/>
                  </a:cubicBezTo>
                  <a:cubicBezTo>
                    <a:pt x="86606" y="54828"/>
                    <a:pt x="86856" y="54578"/>
                    <a:pt x="87166" y="54578"/>
                  </a:cubicBezTo>
                  <a:close/>
                  <a:moveTo>
                    <a:pt x="90904" y="54578"/>
                  </a:moveTo>
                  <a:cubicBezTo>
                    <a:pt x="91214" y="54578"/>
                    <a:pt x="91464" y="54828"/>
                    <a:pt x="91464" y="55138"/>
                  </a:cubicBezTo>
                  <a:cubicBezTo>
                    <a:pt x="91464" y="55459"/>
                    <a:pt x="91214" y="55709"/>
                    <a:pt x="90904" y="55709"/>
                  </a:cubicBezTo>
                  <a:cubicBezTo>
                    <a:pt x="90595" y="55709"/>
                    <a:pt x="90345" y="55459"/>
                    <a:pt x="90345" y="55138"/>
                  </a:cubicBezTo>
                  <a:cubicBezTo>
                    <a:pt x="90345" y="54828"/>
                    <a:pt x="90595" y="54578"/>
                    <a:pt x="90904" y="54578"/>
                  </a:cubicBezTo>
                  <a:close/>
                  <a:moveTo>
                    <a:pt x="94631" y="54578"/>
                  </a:moveTo>
                  <a:cubicBezTo>
                    <a:pt x="94929" y="54578"/>
                    <a:pt x="95191" y="54828"/>
                    <a:pt x="95191" y="55138"/>
                  </a:cubicBezTo>
                  <a:cubicBezTo>
                    <a:pt x="95191" y="55435"/>
                    <a:pt x="94941" y="55709"/>
                    <a:pt x="94631" y="55709"/>
                  </a:cubicBezTo>
                  <a:cubicBezTo>
                    <a:pt x="94310" y="55709"/>
                    <a:pt x="94060" y="55459"/>
                    <a:pt x="94060" y="55138"/>
                  </a:cubicBezTo>
                  <a:cubicBezTo>
                    <a:pt x="94071" y="54828"/>
                    <a:pt x="94310" y="54578"/>
                    <a:pt x="94631" y="54578"/>
                  </a:cubicBezTo>
                  <a:close/>
                  <a:moveTo>
                    <a:pt x="98346" y="54578"/>
                  </a:moveTo>
                  <a:cubicBezTo>
                    <a:pt x="98655" y="54578"/>
                    <a:pt x="98905" y="54828"/>
                    <a:pt x="98905" y="55138"/>
                  </a:cubicBezTo>
                  <a:cubicBezTo>
                    <a:pt x="98905" y="55459"/>
                    <a:pt x="98655" y="55709"/>
                    <a:pt x="98346" y="55709"/>
                  </a:cubicBezTo>
                  <a:cubicBezTo>
                    <a:pt x="98036" y="55709"/>
                    <a:pt x="97786" y="55459"/>
                    <a:pt x="97786" y="55138"/>
                  </a:cubicBezTo>
                  <a:cubicBezTo>
                    <a:pt x="97786" y="54828"/>
                    <a:pt x="98036" y="54578"/>
                    <a:pt x="98346" y="54578"/>
                  </a:cubicBezTo>
                  <a:close/>
                  <a:moveTo>
                    <a:pt x="102084" y="54578"/>
                  </a:moveTo>
                  <a:cubicBezTo>
                    <a:pt x="102382" y="54578"/>
                    <a:pt x="102644" y="54828"/>
                    <a:pt x="102644" y="55138"/>
                  </a:cubicBezTo>
                  <a:cubicBezTo>
                    <a:pt x="102644" y="55435"/>
                    <a:pt x="102394" y="55709"/>
                    <a:pt x="102084" y="55709"/>
                  </a:cubicBezTo>
                  <a:cubicBezTo>
                    <a:pt x="101787" y="55709"/>
                    <a:pt x="101513" y="55459"/>
                    <a:pt x="101513" y="55138"/>
                  </a:cubicBezTo>
                  <a:cubicBezTo>
                    <a:pt x="101513" y="54828"/>
                    <a:pt x="101775" y="54578"/>
                    <a:pt x="102084" y="54578"/>
                  </a:cubicBezTo>
                  <a:close/>
                  <a:moveTo>
                    <a:pt x="105799" y="54578"/>
                  </a:moveTo>
                  <a:cubicBezTo>
                    <a:pt x="106121" y="54578"/>
                    <a:pt x="106371" y="54828"/>
                    <a:pt x="106371" y="55138"/>
                  </a:cubicBezTo>
                  <a:cubicBezTo>
                    <a:pt x="106371" y="55459"/>
                    <a:pt x="106109" y="55709"/>
                    <a:pt x="105799" y="55709"/>
                  </a:cubicBezTo>
                  <a:cubicBezTo>
                    <a:pt x="105490" y="55709"/>
                    <a:pt x="105239" y="55459"/>
                    <a:pt x="105239" y="55138"/>
                  </a:cubicBezTo>
                  <a:cubicBezTo>
                    <a:pt x="105239" y="54828"/>
                    <a:pt x="105490" y="54578"/>
                    <a:pt x="105799" y="54578"/>
                  </a:cubicBezTo>
                  <a:close/>
                  <a:moveTo>
                    <a:pt x="109538" y="54578"/>
                  </a:moveTo>
                  <a:cubicBezTo>
                    <a:pt x="109835" y="54578"/>
                    <a:pt x="110109" y="54828"/>
                    <a:pt x="110109" y="55138"/>
                  </a:cubicBezTo>
                  <a:cubicBezTo>
                    <a:pt x="110109" y="55435"/>
                    <a:pt x="109847" y="55709"/>
                    <a:pt x="109538" y="55709"/>
                  </a:cubicBezTo>
                  <a:cubicBezTo>
                    <a:pt x="109228" y="55709"/>
                    <a:pt x="108978" y="55459"/>
                    <a:pt x="108978" y="55138"/>
                  </a:cubicBezTo>
                  <a:cubicBezTo>
                    <a:pt x="108978" y="54828"/>
                    <a:pt x="109228" y="54578"/>
                    <a:pt x="109538" y="54578"/>
                  </a:cubicBezTo>
                  <a:close/>
                  <a:moveTo>
                    <a:pt x="113264" y="54578"/>
                  </a:moveTo>
                  <a:cubicBezTo>
                    <a:pt x="113574" y="54578"/>
                    <a:pt x="113824" y="54828"/>
                    <a:pt x="113824" y="55138"/>
                  </a:cubicBezTo>
                  <a:cubicBezTo>
                    <a:pt x="113824" y="55459"/>
                    <a:pt x="113574" y="55709"/>
                    <a:pt x="113264" y="55709"/>
                  </a:cubicBezTo>
                  <a:cubicBezTo>
                    <a:pt x="112943" y="55709"/>
                    <a:pt x="112693" y="55459"/>
                    <a:pt x="112693" y="55138"/>
                  </a:cubicBezTo>
                  <a:cubicBezTo>
                    <a:pt x="112693" y="54828"/>
                    <a:pt x="112943" y="54578"/>
                    <a:pt x="113264" y="54578"/>
                  </a:cubicBezTo>
                  <a:close/>
                  <a:moveTo>
                    <a:pt x="116991" y="54578"/>
                  </a:moveTo>
                  <a:cubicBezTo>
                    <a:pt x="117289" y="54578"/>
                    <a:pt x="117562" y="54828"/>
                    <a:pt x="117562" y="55138"/>
                  </a:cubicBezTo>
                  <a:cubicBezTo>
                    <a:pt x="117562" y="55435"/>
                    <a:pt x="117312" y="55709"/>
                    <a:pt x="116991" y="55709"/>
                  </a:cubicBezTo>
                  <a:cubicBezTo>
                    <a:pt x="116681" y="55709"/>
                    <a:pt x="116431" y="55459"/>
                    <a:pt x="116431" y="55138"/>
                  </a:cubicBezTo>
                  <a:cubicBezTo>
                    <a:pt x="116431" y="54828"/>
                    <a:pt x="116681" y="54578"/>
                    <a:pt x="116991" y="54578"/>
                  </a:cubicBezTo>
                  <a:close/>
                  <a:moveTo>
                    <a:pt x="120718" y="54578"/>
                  </a:moveTo>
                  <a:cubicBezTo>
                    <a:pt x="121027" y="54578"/>
                    <a:pt x="121277" y="54828"/>
                    <a:pt x="121277" y="55138"/>
                  </a:cubicBezTo>
                  <a:cubicBezTo>
                    <a:pt x="121277" y="55459"/>
                    <a:pt x="121027" y="55709"/>
                    <a:pt x="120718" y="55709"/>
                  </a:cubicBezTo>
                  <a:cubicBezTo>
                    <a:pt x="120408" y="55709"/>
                    <a:pt x="120146" y="55459"/>
                    <a:pt x="120146" y="55138"/>
                  </a:cubicBezTo>
                  <a:cubicBezTo>
                    <a:pt x="120146" y="54828"/>
                    <a:pt x="120420" y="54578"/>
                    <a:pt x="120718" y="54578"/>
                  </a:cubicBezTo>
                  <a:close/>
                  <a:moveTo>
                    <a:pt x="124456" y="54578"/>
                  </a:moveTo>
                  <a:cubicBezTo>
                    <a:pt x="124754" y="54578"/>
                    <a:pt x="125016" y="54828"/>
                    <a:pt x="125016" y="55138"/>
                  </a:cubicBezTo>
                  <a:cubicBezTo>
                    <a:pt x="125016" y="55435"/>
                    <a:pt x="124766" y="55709"/>
                    <a:pt x="124456" y="55709"/>
                  </a:cubicBezTo>
                  <a:cubicBezTo>
                    <a:pt x="124135" y="55709"/>
                    <a:pt x="123885" y="55459"/>
                    <a:pt x="123885" y="55138"/>
                  </a:cubicBezTo>
                  <a:cubicBezTo>
                    <a:pt x="123885" y="54828"/>
                    <a:pt x="124135" y="54578"/>
                    <a:pt x="124456" y="54578"/>
                  </a:cubicBezTo>
                  <a:close/>
                  <a:moveTo>
                    <a:pt x="128171" y="54578"/>
                  </a:moveTo>
                  <a:cubicBezTo>
                    <a:pt x="128480" y="54578"/>
                    <a:pt x="128742" y="54828"/>
                    <a:pt x="128742" y="55138"/>
                  </a:cubicBezTo>
                  <a:cubicBezTo>
                    <a:pt x="128742" y="55459"/>
                    <a:pt x="128480" y="55709"/>
                    <a:pt x="128171" y="55709"/>
                  </a:cubicBezTo>
                  <a:cubicBezTo>
                    <a:pt x="127861" y="55709"/>
                    <a:pt x="127611" y="55459"/>
                    <a:pt x="127611" y="55138"/>
                  </a:cubicBezTo>
                  <a:cubicBezTo>
                    <a:pt x="127611" y="54828"/>
                    <a:pt x="127861" y="54578"/>
                    <a:pt x="128171" y="54578"/>
                  </a:cubicBezTo>
                  <a:close/>
                  <a:moveTo>
                    <a:pt x="131898" y="54578"/>
                  </a:moveTo>
                  <a:cubicBezTo>
                    <a:pt x="132195" y="54578"/>
                    <a:pt x="132457" y="54828"/>
                    <a:pt x="132457" y="55138"/>
                  </a:cubicBezTo>
                  <a:cubicBezTo>
                    <a:pt x="132457" y="55435"/>
                    <a:pt x="132207" y="55709"/>
                    <a:pt x="131898" y="55709"/>
                  </a:cubicBezTo>
                  <a:cubicBezTo>
                    <a:pt x="131600" y="55709"/>
                    <a:pt x="131326" y="55459"/>
                    <a:pt x="131326" y="55138"/>
                  </a:cubicBezTo>
                  <a:cubicBezTo>
                    <a:pt x="131338" y="54828"/>
                    <a:pt x="131576" y="54578"/>
                    <a:pt x="131898" y="54578"/>
                  </a:cubicBezTo>
                  <a:close/>
                  <a:moveTo>
                    <a:pt x="135624" y="54578"/>
                  </a:moveTo>
                  <a:cubicBezTo>
                    <a:pt x="135946" y="54578"/>
                    <a:pt x="136196" y="54828"/>
                    <a:pt x="136196" y="55138"/>
                  </a:cubicBezTo>
                  <a:cubicBezTo>
                    <a:pt x="136196" y="55459"/>
                    <a:pt x="135934" y="55709"/>
                    <a:pt x="135624" y="55709"/>
                  </a:cubicBezTo>
                  <a:cubicBezTo>
                    <a:pt x="135315" y="55709"/>
                    <a:pt x="135065" y="55459"/>
                    <a:pt x="135065" y="55138"/>
                  </a:cubicBezTo>
                  <a:cubicBezTo>
                    <a:pt x="135065" y="54828"/>
                    <a:pt x="135315" y="54578"/>
                    <a:pt x="135624" y="54578"/>
                  </a:cubicBezTo>
                  <a:close/>
                  <a:moveTo>
                    <a:pt x="139351" y="54578"/>
                  </a:moveTo>
                  <a:cubicBezTo>
                    <a:pt x="139649" y="54578"/>
                    <a:pt x="139910" y="54828"/>
                    <a:pt x="139910" y="55138"/>
                  </a:cubicBezTo>
                  <a:cubicBezTo>
                    <a:pt x="139910" y="55435"/>
                    <a:pt x="139660" y="55709"/>
                    <a:pt x="139351" y="55709"/>
                  </a:cubicBezTo>
                  <a:cubicBezTo>
                    <a:pt x="139053" y="55709"/>
                    <a:pt x="138779" y="55459"/>
                    <a:pt x="138779" y="55138"/>
                  </a:cubicBezTo>
                  <a:cubicBezTo>
                    <a:pt x="138779" y="54828"/>
                    <a:pt x="139041" y="54578"/>
                    <a:pt x="139351" y="54578"/>
                  </a:cubicBezTo>
                  <a:close/>
                  <a:moveTo>
                    <a:pt x="143089" y="54578"/>
                  </a:moveTo>
                  <a:cubicBezTo>
                    <a:pt x="143399" y="54578"/>
                    <a:pt x="143649" y="54828"/>
                    <a:pt x="143649" y="55138"/>
                  </a:cubicBezTo>
                  <a:cubicBezTo>
                    <a:pt x="143649" y="55459"/>
                    <a:pt x="143399" y="55709"/>
                    <a:pt x="143089" y="55709"/>
                  </a:cubicBezTo>
                  <a:cubicBezTo>
                    <a:pt x="142768" y="55709"/>
                    <a:pt x="142518" y="55459"/>
                    <a:pt x="142518" y="55138"/>
                  </a:cubicBezTo>
                  <a:cubicBezTo>
                    <a:pt x="142518" y="54828"/>
                    <a:pt x="142768" y="54578"/>
                    <a:pt x="143089" y="54578"/>
                  </a:cubicBezTo>
                  <a:close/>
                  <a:moveTo>
                    <a:pt x="146804" y="54578"/>
                  </a:moveTo>
                  <a:cubicBezTo>
                    <a:pt x="147102" y="54578"/>
                    <a:pt x="147376" y="54828"/>
                    <a:pt x="147376" y="55138"/>
                  </a:cubicBezTo>
                  <a:cubicBezTo>
                    <a:pt x="147376" y="55435"/>
                    <a:pt x="147114" y="55709"/>
                    <a:pt x="146804" y="55709"/>
                  </a:cubicBezTo>
                  <a:cubicBezTo>
                    <a:pt x="146495" y="55709"/>
                    <a:pt x="146245" y="55459"/>
                    <a:pt x="146245" y="55138"/>
                  </a:cubicBezTo>
                  <a:cubicBezTo>
                    <a:pt x="146257" y="54828"/>
                    <a:pt x="146495" y="54578"/>
                    <a:pt x="146804" y="54578"/>
                  </a:cubicBezTo>
                  <a:close/>
                  <a:moveTo>
                    <a:pt x="150543" y="54578"/>
                  </a:moveTo>
                  <a:cubicBezTo>
                    <a:pt x="150852" y="54578"/>
                    <a:pt x="151102" y="54828"/>
                    <a:pt x="151102" y="55138"/>
                  </a:cubicBezTo>
                  <a:cubicBezTo>
                    <a:pt x="151102" y="55459"/>
                    <a:pt x="150852" y="55709"/>
                    <a:pt x="150543" y="55709"/>
                  </a:cubicBezTo>
                  <a:cubicBezTo>
                    <a:pt x="150233" y="55709"/>
                    <a:pt x="149971" y="55459"/>
                    <a:pt x="149971" y="55138"/>
                  </a:cubicBezTo>
                  <a:cubicBezTo>
                    <a:pt x="149971" y="54828"/>
                    <a:pt x="150233" y="54578"/>
                    <a:pt x="150543" y="54578"/>
                  </a:cubicBezTo>
                  <a:close/>
                  <a:moveTo>
                    <a:pt x="3405" y="56436"/>
                  </a:moveTo>
                  <a:cubicBezTo>
                    <a:pt x="3703" y="56436"/>
                    <a:pt x="3977" y="56686"/>
                    <a:pt x="3977" y="57007"/>
                  </a:cubicBezTo>
                  <a:cubicBezTo>
                    <a:pt x="3977" y="57305"/>
                    <a:pt x="3727" y="57567"/>
                    <a:pt x="3405" y="57567"/>
                  </a:cubicBezTo>
                  <a:cubicBezTo>
                    <a:pt x="3096" y="57567"/>
                    <a:pt x="2846" y="57317"/>
                    <a:pt x="2846" y="57007"/>
                  </a:cubicBezTo>
                  <a:cubicBezTo>
                    <a:pt x="2858" y="56686"/>
                    <a:pt x="3096" y="56436"/>
                    <a:pt x="3405" y="56436"/>
                  </a:cubicBezTo>
                  <a:close/>
                  <a:moveTo>
                    <a:pt x="7132" y="56436"/>
                  </a:moveTo>
                  <a:cubicBezTo>
                    <a:pt x="7430" y="56436"/>
                    <a:pt x="7692" y="56686"/>
                    <a:pt x="7692" y="57007"/>
                  </a:cubicBezTo>
                  <a:cubicBezTo>
                    <a:pt x="7692" y="57305"/>
                    <a:pt x="7442" y="57567"/>
                    <a:pt x="7132" y="57567"/>
                  </a:cubicBezTo>
                  <a:cubicBezTo>
                    <a:pt x="6834" y="57567"/>
                    <a:pt x="6560" y="57317"/>
                    <a:pt x="6560" y="57007"/>
                  </a:cubicBezTo>
                  <a:cubicBezTo>
                    <a:pt x="6584" y="56686"/>
                    <a:pt x="6822" y="56436"/>
                    <a:pt x="7132" y="56436"/>
                  </a:cubicBezTo>
                  <a:close/>
                  <a:moveTo>
                    <a:pt x="10871" y="56436"/>
                  </a:moveTo>
                  <a:cubicBezTo>
                    <a:pt x="11168" y="56436"/>
                    <a:pt x="11430" y="56686"/>
                    <a:pt x="11430" y="57007"/>
                  </a:cubicBezTo>
                  <a:cubicBezTo>
                    <a:pt x="11430" y="57305"/>
                    <a:pt x="11180" y="57567"/>
                    <a:pt x="10871" y="57567"/>
                  </a:cubicBezTo>
                  <a:cubicBezTo>
                    <a:pt x="10573" y="57567"/>
                    <a:pt x="10299" y="57317"/>
                    <a:pt x="10299" y="57007"/>
                  </a:cubicBezTo>
                  <a:cubicBezTo>
                    <a:pt x="10299" y="56686"/>
                    <a:pt x="10549" y="56436"/>
                    <a:pt x="10871" y="56436"/>
                  </a:cubicBezTo>
                  <a:close/>
                  <a:moveTo>
                    <a:pt x="14585" y="56436"/>
                  </a:moveTo>
                  <a:cubicBezTo>
                    <a:pt x="14883" y="56436"/>
                    <a:pt x="15157" y="56686"/>
                    <a:pt x="15157" y="57007"/>
                  </a:cubicBezTo>
                  <a:cubicBezTo>
                    <a:pt x="15157" y="57305"/>
                    <a:pt x="14895" y="57567"/>
                    <a:pt x="14585" y="57567"/>
                  </a:cubicBezTo>
                  <a:cubicBezTo>
                    <a:pt x="14288" y="57567"/>
                    <a:pt x="14014" y="57317"/>
                    <a:pt x="14014" y="57007"/>
                  </a:cubicBezTo>
                  <a:cubicBezTo>
                    <a:pt x="14038" y="56686"/>
                    <a:pt x="14276" y="56436"/>
                    <a:pt x="14585" y="56436"/>
                  </a:cubicBezTo>
                  <a:close/>
                  <a:moveTo>
                    <a:pt x="18324" y="56436"/>
                  </a:moveTo>
                  <a:cubicBezTo>
                    <a:pt x="18622" y="56436"/>
                    <a:pt x="18883" y="56686"/>
                    <a:pt x="18883" y="57007"/>
                  </a:cubicBezTo>
                  <a:cubicBezTo>
                    <a:pt x="18883" y="57305"/>
                    <a:pt x="18633" y="57567"/>
                    <a:pt x="18324" y="57567"/>
                  </a:cubicBezTo>
                  <a:cubicBezTo>
                    <a:pt x="18026" y="57567"/>
                    <a:pt x="17752" y="57317"/>
                    <a:pt x="17752" y="57007"/>
                  </a:cubicBezTo>
                  <a:cubicBezTo>
                    <a:pt x="17752" y="56686"/>
                    <a:pt x="18014" y="56436"/>
                    <a:pt x="18324" y="56436"/>
                  </a:cubicBezTo>
                  <a:close/>
                  <a:moveTo>
                    <a:pt x="22039" y="56436"/>
                  </a:moveTo>
                  <a:cubicBezTo>
                    <a:pt x="22336" y="56436"/>
                    <a:pt x="22610" y="56686"/>
                    <a:pt x="22610" y="57007"/>
                  </a:cubicBezTo>
                  <a:cubicBezTo>
                    <a:pt x="22610" y="57305"/>
                    <a:pt x="22360" y="57567"/>
                    <a:pt x="22039" y="57567"/>
                  </a:cubicBezTo>
                  <a:cubicBezTo>
                    <a:pt x="21729" y="57567"/>
                    <a:pt x="21479" y="57317"/>
                    <a:pt x="21479" y="57007"/>
                  </a:cubicBezTo>
                  <a:cubicBezTo>
                    <a:pt x="21491" y="56686"/>
                    <a:pt x="21729" y="56436"/>
                    <a:pt x="22039" y="56436"/>
                  </a:cubicBezTo>
                  <a:close/>
                  <a:moveTo>
                    <a:pt x="25777" y="56436"/>
                  </a:moveTo>
                  <a:cubicBezTo>
                    <a:pt x="26075" y="56436"/>
                    <a:pt x="26349" y="56686"/>
                    <a:pt x="26349" y="57007"/>
                  </a:cubicBezTo>
                  <a:cubicBezTo>
                    <a:pt x="26349" y="57305"/>
                    <a:pt x="26087" y="57567"/>
                    <a:pt x="25777" y="57567"/>
                  </a:cubicBezTo>
                  <a:cubicBezTo>
                    <a:pt x="25468" y="57567"/>
                    <a:pt x="25206" y="57317"/>
                    <a:pt x="25206" y="57007"/>
                  </a:cubicBezTo>
                  <a:cubicBezTo>
                    <a:pt x="25218" y="56686"/>
                    <a:pt x="25468" y="56436"/>
                    <a:pt x="25777" y="56436"/>
                  </a:cubicBezTo>
                  <a:close/>
                  <a:moveTo>
                    <a:pt x="29504" y="56436"/>
                  </a:moveTo>
                  <a:cubicBezTo>
                    <a:pt x="29801" y="56436"/>
                    <a:pt x="30063" y="56686"/>
                    <a:pt x="30063" y="57007"/>
                  </a:cubicBezTo>
                  <a:cubicBezTo>
                    <a:pt x="30063" y="57305"/>
                    <a:pt x="29813" y="57567"/>
                    <a:pt x="29504" y="57567"/>
                  </a:cubicBezTo>
                  <a:cubicBezTo>
                    <a:pt x="29182" y="57567"/>
                    <a:pt x="28932" y="57317"/>
                    <a:pt x="28932" y="57007"/>
                  </a:cubicBezTo>
                  <a:cubicBezTo>
                    <a:pt x="28944" y="56686"/>
                    <a:pt x="29182" y="56436"/>
                    <a:pt x="29504" y="56436"/>
                  </a:cubicBezTo>
                  <a:close/>
                  <a:moveTo>
                    <a:pt x="33230" y="56436"/>
                  </a:moveTo>
                  <a:cubicBezTo>
                    <a:pt x="33528" y="56436"/>
                    <a:pt x="33802" y="56686"/>
                    <a:pt x="33802" y="57007"/>
                  </a:cubicBezTo>
                  <a:cubicBezTo>
                    <a:pt x="33802" y="57305"/>
                    <a:pt x="33552" y="57567"/>
                    <a:pt x="33230" y="57567"/>
                  </a:cubicBezTo>
                  <a:cubicBezTo>
                    <a:pt x="32921" y="57567"/>
                    <a:pt x="32671" y="57317"/>
                    <a:pt x="32671" y="57007"/>
                  </a:cubicBezTo>
                  <a:cubicBezTo>
                    <a:pt x="32671" y="56686"/>
                    <a:pt x="32921" y="56436"/>
                    <a:pt x="33230" y="56436"/>
                  </a:cubicBezTo>
                  <a:close/>
                  <a:moveTo>
                    <a:pt x="36957" y="56436"/>
                  </a:moveTo>
                  <a:cubicBezTo>
                    <a:pt x="37255" y="56436"/>
                    <a:pt x="37517" y="56686"/>
                    <a:pt x="37517" y="57007"/>
                  </a:cubicBezTo>
                  <a:cubicBezTo>
                    <a:pt x="37517" y="57305"/>
                    <a:pt x="37267" y="57567"/>
                    <a:pt x="36957" y="57567"/>
                  </a:cubicBezTo>
                  <a:cubicBezTo>
                    <a:pt x="36648" y="57567"/>
                    <a:pt x="36386" y="57317"/>
                    <a:pt x="36386" y="57007"/>
                  </a:cubicBezTo>
                  <a:cubicBezTo>
                    <a:pt x="36409" y="56686"/>
                    <a:pt x="36648" y="56436"/>
                    <a:pt x="36957" y="56436"/>
                  </a:cubicBezTo>
                  <a:close/>
                  <a:moveTo>
                    <a:pt x="40672" y="56436"/>
                  </a:moveTo>
                  <a:cubicBezTo>
                    <a:pt x="40970" y="56436"/>
                    <a:pt x="41243" y="56686"/>
                    <a:pt x="41243" y="57007"/>
                  </a:cubicBezTo>
                  <a:cubicBezTo>
                    <a:pt x="41243" y="57305"/>
                    <a:pt x="40993" y="57567"/>
                    <a:pt x="40672" y="57567"/>
                  </a:cubicBezTo>
                  <a:cubicBezTo>
                    <a:pt x="40374" y="57567"/>
                    <a:pt x="40112" y="57317"/>
                    <a:pt x="40112" y="57007"/>
                  </a:cubicBezTo>
                  <a:cubicBezTo>
                    <a:pt x="40124" y="56686"/>
                    <a:pt x="40362" y="56436"/>
                    <a:pt x="40672" y="56436"/>
                  </a:cubicBezTo>
                  <a:close/>
                  <a:moveTo>
                    <a:pt x="44410" y="56436"/>
                  </a:moveTo>
                  <a:cubicBezTo>
                    <a:pt x="44708" y="56436"/>
                    <a:pt x="44982" y="56686"/>
                    <a:pt x="44982" y="57007"/>
                  </a:cubicBezTo>
                  <a:cubicBezTo>
                    <a:pt x="44982" y="57305"/>
                    <a:pt x="44720" y="57567"/>
                    <a:pt x="44410" y="57567"/>
                  </a:cubicBezTo>
                  <a:cubicBezTo>
                    <a:pt x="44113" y="57567"/>
                    <a:pt x="43851" y="57317"/>
                    <a:pt x="43851" y="57007"/>
                  </a:cubicBezTo>
                  <a:cubicBezTo>
                    <a:pt x="43851" y="56686"/>
                    <a:pt x="44101" y="56436"/>
                    <a:pt x="44410" y="56436"/>
                  </a:cubicBezTo>
                  <a:close/>
                  <a:moveTo>
                    <a:pt x="48137" y="56436"/>
                  </a:moveTo>
                  <a:cubicBezTo>
                    <a:pt x="48435" y="56436"/>
                    <a:pt x="48697" y="56686"/>
                    <a:pt x="48697" y="57007"/>
                  </a:cubicBezTo>
                  <a:cubicBezTo>
                    <a:pt x="48697" y="57305"/>
                    <a:pt x="48447" y="57567"/>
                    <a:pt x="48137" y="57567"/>
                  </a:cubicBezTo>
                  <a:cubicBezTo>
                    <a:pt x="47839" y="57567"/>
                    <a:pt x="47566" y="57317"/>
                    <a:pt x="47566" y="57007"/>
                  </a:cubicBezTo>
                  <a:cubicBezTo>
                    <a:pt x="47578" y="56686"/>
                    <a:pt x="47839" y="56436"/>
                    <a:pt x="48137" y="56436"/>
                  </a:cubicBezTo>
                  <a:close/>
                  <a:moveTo>
                    <a:pt x="51864" y="56436"/>
                  </a:moveTo>
                  <a:cubicBezTo>
                    <a:pt x="52161" y="56436"/>
                    <a:pt x="52435" y="56686"/>
                    <a:pt x="52435" y="57007"/>
                  </a:cubicBezTo>
                  <a:cubicBezTo>
                    <a:pt x="52435" y="57305"/>
                    <a:pt x="52185" y="57567"/>
                    <a:pt x="51864" y="57567"/>
                  </a:cubicBezTo>
                  <a:cubicBezTo>
                    <a:pt x="51566" y="57567"/>
                    <a:pt x="51304" y="57317"/>
                    <a:pt x="51304" y="57007"/>
                  </a:cubicBezTo>
                  <a:cubicBezTo>
                    <a:pt x="51304" y="56686"/>
                    <a:pt x="51554" y="56436"/>
                    <a:pt x="51864" y="56436"/>
                  </a:cubicBezTo>
                  <a:close/>
                  <a:moveTo>
                    <a:pt x="55602" y="56436"/>
                  </a:moveTo>
                  <a:cubicBezTo>
                    <a:pt x="55900" y="56436"/>
                    <a:pt x="56174" y="56686"/>
                    <a:pt x="56174" y="57007"/>
                  </a:cubicBezTo>
                  <a:cubicBezTo>
                    <a:pt x="56174" y="57305"/>
                    <a:pt x="55912" y="57567"/>
                    <a:pt x="55602" y="57567"/>
                  </a:cubicBezTo>
                  <a:cubicBezTo>
                    <a:pt x="55293" y="57567"/>
                    <a:pt x="55043" y="57317"/>
                    <a:pt x="55043" y="57007"/>
                  </a:cubicBezTo>
                  <a:cubicBezTo>
                    <a:pt x="55043" y="56686"/>
                    <a:pt x="55293" y="56436"/>
                    <a:pt x="55602" y="56436"/>
                  </a:cubicBezTo>
                  <a:close/>
                  <a:moveTo>
                    <a:pt x="59329" y="56436"/>
                  </a:moveTo>
                  <a:cubicBezTo>
                    <a:pt x="59627" y="56436"/>
                    <a:pt x="59889" y="56686"/>
                    <a:pt x="59889" y="57007"/>
                  </a:cubicBezTo>
                  <a:cubicBezTo>
                    <a:pt x="59889" y="57305"/>
                    <a:pt x="59639" y="57567"/>
                    <a:pt x="59329" y="57567"/>
                  </a:cubicBezTo>
                  <a:cubicBezTo>
                    <a:pt x="59008" y="57567"/>
                    <a:pt x="58757" y="57317"/>
                    <a:pt x="58757" y="57007"/>
                  </a:cubicBezTo>
                  <a:cubicBezTo>
                    <a:pt x="58757" y="56686"/>
                    <a:pt x="59008" y="56436"/>
                    <a:pt x="59329" y="56436"/>
                  </a:cubicBezTo>
                  <a:close/>
                  <a:moveTo>
                    <a:pt x="63056" y="56436"/>
                  </a:moveTo>
                  <a:cubicBezTo>
                    <a:pt x="63353" y="56436"/>
                    <a:pt x="63627" y="56686"/>
                    <a:pt x="63627" y="57007"/>
                  </a:cubicBezTo>
                  <a:cubicBezTo>
                    <a:pt x="63627" y="57305"/>
                    <a:pt x="63377" y="57567"/>
                    <a:pt x="63056" y="57567"/>
                  </a:cubicBezTo>
                  <a:cubicBezTo>
                    <a:pt x="62746" y="57567"/>
                    <a:pt x="62496" y="57317"/>
                    <a:pt x="62496" y="57007"/>
                  </a:cubicBezTo>
                  <a:cubicBezTo>
                    <a:pt x="62496" y="56686"/>
                    <a:pt x="62746" y="56436"/>
                    <a:pt x="63056" y="56436"/>
                  </a:cubicBezTo>
                  <a:close/>
                  <a:moveTo>
                    <a:pt x="66782" y="56436"/>
                  </a:moveTo>
                  <a:cubicBezTo>
                    <a:pt x="67080" y="56436"/>
                    <a:pt x="67342" y="56686"/>
                    <a:pt x="67342" y="57007"/>
                  </a:cubicBezTo>
                  <a:cubicBezTo>
                    <a:pt x="67342" y="57305"/>
                    <a:pt x="67092" y="57567"/>
                    <a:pt x="66782" y="57567"/>
                  </a:cubicBezTo>
                  <a:cubicBezTo>
                    <a:pt x="66473" y="57567"/>
                    <a:pt x="66211" y="57317"/>
                    <a:pt x="66211" y="57007"/>
                  </a:cubicBezTo>
                  <a:cubicBezTo>
                    <a:pt x="66235" y="56686"/>
                    <a:pt x="66473" y="56436"/>
                    <a:pt x="66782" y="56436"/>
                  </a:cubicBezTo>
                  <a:close/>
                  <a:moveTo>
                    <a:pt x="70509" y="56436"/>
                  </a:moveTo>
                  <a:cubicBezTo>
                    <a:pt x="70807" y="56436"/>
                    <a:pt x="71080" y="56686"/>
                    <a:pt x="71080" y="57007"/>
                  </a:cubicBezTo>
                  <a:cubicBezTo>
                    <a:pt x="71080" y="57305"/>
                    <a:pt x="70830" y="57567"/>
                    <a:pt x="70509" y="57567"/>
                  </a:cubicBezTo>
                  <a:cubicBezTo>
                    <a:pt x="70199" y="57567"/>
                    <a:pt x="69949" y="57317"/>
                    <a:pt x="69949" y="57007"/>
                  </a:cubicBezTo>
                  <a:cubicBezTo>
                    <a:pt x="69949" y="56686"/>
                    <a:pt x="70199" y="56436"/>
                    <a:pt x="70509" y="56436"/>
                  </a:cubicBezTo>
                  <a:close/>
                  <a:moveTo>
                    <a:pt x="74236" y="56436"/>
                  </a:moveTo>
                  <a:cubicBezTo>
                    <a:pt x="74533" y="56436"/>
                    <a:pt x="74795" y="56686"/>
                    <a:pt x="74795" y="57007"/>
                  </a:cubicBezTo>
                  <a:cubicBezTo>
                    <a:pt x="74795" y="57305"/>
                    <a:pt x="74545" y="57567"/>
                    <a:pt x="74236" y="57567"/>
                  </a:cubicBezTo>
                  <a:cubicBezTo>
                    <a:pt x="73938" y="57567"/>
                    <a:pt x="73676" y="57317"/>
                    <a:pt x="73676" y="57007"/>
                  </a:cubicBezTo>
                  <a:cubicBezTo>
                    <a:pt x="73676" y="56686"/>
                    <a:pt x="73926" y="56436"/>
                    <a:pt x="74236" y="56436"/>
                  </a:cubicBezTo>
                  <a:close/>
                  <a:moveTo>
                    <a:pt x="77855" y="56436"/>
                  </a:moveTo>
                  <a:cubicBezTo>
                    <a:pt x="78153" y="56436"/>
                    <a:pt x="78415" y="56686"/>
                    <a:pt x="78415" y="57007"/>
                  </a:cubicBezTo>
                  <a:cubicBezTo>
                    <a:pt x="78415" y="57305"/>
                    <a:pt x="78165" y="57567"/>
                    <a:pt x="77855" y="57567"/>
                  </a:cubicBezTo>
                  <a:cubicBezTo>
                    <a:pt x="77546" y="57567"/>
                    <a:pt x="77284" y="57317"/>
                    <a:pt x="77284" y="57007"/>
                  </a:cubicBezTo>
                  <a:cubicBezTo>
                    <a:pt x="77284" y="56686"/>
                    <a:pt x="77546" y="56436"/>
                    <a:pt x="77855" y="56436"/>
                  </a:cubicBezTo>
                  <a:close/>
                  <a:moveTo>
                    <a:pt x="81570" y="56436"/>
                  </a:moveTo>
                  <a:cubicBezTo>
                    <a:pt x="81868" y="56436"/>
                    <a:pt x="82141" y="56686"/>
                    <a:pt x="82141" y="57007"/>
                  </a:cubicBezTo>
                  <a:cubicBezTo>
                    <a:pt x="82141" y="57305"/>
                    <a:pt x="81879" y="57567"/>
                    <a:pt x="81570" y="57567"/>
                  </a:cubicBezTo>
                  <a:cubicBezTo>
                    <a:pt x="81260" y="57567"/>
                    <a:pt x="81010" y="57317"/>
                    <a:pt x="81010" y="57007"/>
                  </a:cubicBezTo>
                  <a:cubicBezTo>
                    <a:pt x="81022" y="56686"/>
                    <a:pt x="81260" y="56436"/>
                    <a:pt x="81570" y="56436"/>
                  </a:cubicBezTo>
                  <a:close/>
                  <a:moveTo>
                    <a:pt x="85308" y="56436"/>
                  </a:moveTo>
                  <a:cubicBezTo>
                    <a:pt x="85606" y="56436"/>
                    <a:pt x="85880" y="56686"/>
                    <a:pt x="85880" y="57007"/>
                  </a:cubicBezTo>
                  <a:cubicBezTo>
                    <a:pt x="85880" y="57305"/>
                    <a:pt x="85618" y="57567"/>
                    <a:pt x="85308" y="57567"/>
                  </a:cubicBezTo>
                  <a:cubicBezTo>
                    <a:pt x="84999" y="57567"/>
                    <a:pt x="84749" y="57317"/>
                    <a:pt x="84749" y="57007"/>
                  </a:cubicBezTo>
                  <a:cubicBezTo>
                    <a:pt x="84749" y="56686"/>
                    <a:pt x="84999" y="56436"/>
                    <a:pt x="85308" y="56436"/>
                  </a:cubicBezTo>
                  <a:close/>
                  <a:moveTo>
                    <a:pt x="89035" y="56436"/>
                  </a:moveTo>
                  <a:cubicBezTo>
                    <a:pt x="89333" y="56436"/>
                    <a:pt x="89595" y="56686"/>
                    <a:pt x="89595" y="57007"/>
                  </a:cubicBezTo>
                  <a:cubicBezTo>
                    <a:pt x="89595" y="57305"/>
                    <a:pt x="89345" y="57567"/>
                    <a:pt x="89035" y="57567"/>
                  </a:cubicBezTo>
                  <a:cubicBezTo>
                    <a:pt x="88714" y="57567"/>
                    <a:pt x="88464" y="57317"/>
                    <a:pt x="88464" y="57007"/>
                  </a:cubicBezTo>
                  <a:cubicBezTo>
                    <a:pt x="88475" y="56686"/>
                    <a:pt x="88714" y="56436"/>
                    <a:pt x="89035" y="56436"/>
                  </a:cubicBezTo>
                  <a:close/>
                  <a:moveTo>
                    <a:pt x="92762" y="56436"/>
                  </a:moveTo>
                  <a:cubicBezTo>
                    <a:pt x="93059" y="56436"/>
                    <a:pt x="93333" y="56686"/>
                    <a:pt x="93333" y="57007"/>
                  </a:cubicBezTo>
                  <a:cubicBezTo>
                    <a:pt x="93333" y="57305"/>
                    <a:pt x="93071" y="57567"/>
                    <a:pt x="92762" y="57567"/>
                  </a:cubicBezTo>
                  <a:cubicBezTo>
                    <a:pt x="92452" y="57567"/>
                    <a:pt x="92202" y="57317"/>
                    <a:pt x="92202" y="57007"/>
                  </a:cubicBezTo>
                  <a:cubicBezTo>
                    <a:pt x="92202" y="56686"/>
                    <a:pt x="92452" y="56436"/>
                    <a:pt x="92762" y="56436"/>
                  </a:cubicBezTo>
                  <a:close/>
                  <a:moveTo>
                    <a:pt x="96488" y="56436"/>
                  </a:moveTo>
                  <a:cubicBezTo>
                    <a:pt x="96786" y="56436"/>
                    <a:pt x="97048" y="56686"/>
                    <a:pt x="97048" y="57007"/>
                  </a:cubicBezTo>
                  <a:cubicBezTo>
                    <a:pt x="97048" y="57305"/>
                    <a:pt x="96798" y="57567"/>
                    <a:pt x="96488" y="57567"/>
                  </a:cubicBezTo>
                  <a:cubicBezTo>
                    <a:pt x="96191" y="57567"/>
                    <a:pt x="95917" y="57317"/>
                    <a:pt x="95917" y="57007"/>
                  </a:cubicBezTo>
                  <a:cubicBezTo>
                    <a:pt x="95917" y="56686"/>
                    <a:pt x="96179" y="56436"/>
                    <a:pt x="96488" y="56436"/>
                  </a:cubicBezTo>
                  <a:close/>
                  <a:moveTo>
                    <a:pt x="100203" y="56436"/>
                  </a:moveTo>
                  <a:cubicBezTo>
                    <a:pt x="100501" y="56436"/>
                    <a:pt x="100775" y="56686"/>
                    <a:pt x="100775" y="57007"/>
                  </a:cubicBezTo>
                  <a:cubicBezTo>
                    <a:pt x="100775" y="57305"/>
                    <a:pt x="100513" y="57567"/>
                    <a:pt x="100203" y="57567"/>
                  </a:cubicBezTo>
                  <a:cubicBezTo>
                    <a:pt x="99905" y="57567"/>
                    <a:pt x="99644" y="57317"/>
                    <a:pt x="99644" y="57007"/>
                  </a:cubicBezTo>
                  <a:cubicBezTo>
                    <a:pt x="99655" y="56686"/>
                    <a:pt x="99894" y="56436"/>
                    <a:pt x="100203" y="56436"/>
                  </a:cubicBezTo>
                  <a:close/>
                  <a:moveTo>
                    <a:pt x="103942" y="56436"/>
                  </a:moveTo>
                  <a:cubicBezTo>
                    <a:pt x="104239" y="56436"/>
                    <a:pt x="104513" y="56686"/>
                    <a:pt x="104513" y="57007"/>
                  </a:cubicBezTo>
                  <a:cubicBezTo>
                    <a:pt x="104513" y="57305"/>
                    <a:pt x="104251" y="57567"/>
                    <a:pt x="103942" y="57567"/>
                  </a:cubicBezTo>
                  <a:cubicBezTo>
                    <a:pt x="103644" y="57567"/>
                    <a:pt x="103382" y="57317"/>
                    <a:pt x="103382" y="57007"/>
                  </a:cubicBezTo>
                  <a:cubicBezTo>
                    <a:pt x="103382" y="56686"/>
                    <a:pt x="103632" y="56436"/>
                    <a:pt x="103942" y="56436"/>
                  </a:cubicBezTo>
                  <a:close/>
                  <a:moveTo>
                    <a:pt x="107668" y="56436"/>
                  </a:moveTo>
                  <a:cubicBezTo>
                    <a:pt x="107966" y="56436"/>
                    <a:pt x="108228" y="56686"/>
                    <a:pt x="108228" y="57007"/>
                  </a:cubicBezTo>
                  <a:cubicBezTo>
                    <a:pt x="108228" y="57305"/>
                    <a:pt x="107978" y="57567"/>
                    <a:pt x="107668" y="57567"/>
                  </a:cubicBezTo>
                  <a:cubicBezTo>
                    <a:pt x="107371" y="57567"/>
                    <a:pt x="107097" y="57317"/>
                    <a:pt x="107097" y="57007"/>
                  </a:cubicBezTo>
                  <a:cubicBezTo>
                    <a:pt x="107109" y="56686"/>
                    <a:pt x="107347" y="56436"/>
                    <a:pt x="107668" y="56436"/>
                  </a:cubicBezTo>
                  <a:close/>
                  <a:moveTo>
                    <a:pt x="111395" y="56436"/>
                  </a:moveTo>
                  <a:cubicBezTo>
                    <a:pt x="111693" y="56436"/>
                    <a:pt x="111967" y="56686"/>
                    <a:pt x="111967" y="57007"/>
                  </a:cubicBezTo>
                  <a:cubicBezTo>
                    <a:pt x="111967" y="57305"/>
                    <a:pt x="111705" y="57567"/>
                    <a:pt x="111395" y="57567"/>
                  </a:cubicBezTo>
                  <a:cubicBezTo>
                    <a:pt x="111085" y="57567"/>
                    <a:pt x="110835" y="57317"/>
                    <a:pt x="110835" y="57007"/>
                  </a:cubicBezTo>
                  <a:cubicBezTo>
                    <a:pt x="110835" y="56686"/>
                    <a:pt x="111085" y="56436"/>
                    <a:pt x="111395" y="56436"/>
                  </a:cubicBezTo>
                  <a:close/>
                  <a:moveTo>
                    <a:pt x="115122" y="56436"/>
                  </a:moveTo>
                  <a:cubicBezTo>
                    <a:pt x="115419" y="56436"/>
                    <a:pt x="115681" y="56686"/>
                    <a:pt x="115681" y="57007"/>
                  </a:cubicBezTo>
                  <a:cubicBezTo>
                    <a:pt x="115681" y="57305"/>
                    <a:pt x="115431" y="57567"/>
                    <a:pt x="115122" y="57567"/>
                  </a:cubicBezTo>
                  <a:cubicBezTo>
                    <a:pt x="114812" y="57567"/>
                    <a:pt x="114550" y="57317"/>
                    <a:pt x="114550" y="57007"/>
                  </a:cubicBezTo>
                  <a:cubicBezTo>
                    <a:pt x="114574" y="56686"/>
                    <a:pt x="114812" y="56436"/>
                    <a:pt x="115122" y="56436"/>
                  </a:cubicBezTo>
                  <a:close/>
                  <a:moveTo>
                    <a:pt x="118860" y="56436"/>
                  </a:moveTo>
                  <a:cubicBezTo>
                    <a:pt x="119158" y="56436"/>
                    <a:pt x="119420" y="56686"/>
                    <a:pt x="119420" y="57007"/>
                  </a:cubicBezTo>
                  <a:cubicBezTo>
                    <a:pt x="119420" y="57305"/>
                    <a:pt x="119170" y="57567"/>
                    <a:pt x="118860" y="57567"/>
                  </a:cubicBezTo>
                  <a:cubicBezTo>
                    <a:pt x="118539" y="57567"/>
                    <a:pt x="118289" y="57317"/>
                    <a:pt x="118289" y="57007"/>
                  </a:cubicBezTo>
                  <a:cubicBezTo>
                    <a:pt x="118289" y="56686"/>
                    <a:pt x="118539" y="56436"/>
                    <a:pt x="118860" y="56436"/>
                  </a:cubicBezTo>
                  <a:close/>
                  <a:moveTo>
                    <a:pt x="122575" y="56436"/>
                  </a:moveTo>
                  <a:cubicBezTo>
                    <a:pt x="122873" y="56436"/>
                    <a:pt x="123146" y="56686"/>
                    <a:pt x="123146" y="57007"/>
                  </a:cubicBezTo>
                  <a:cubicBezTo>
                    <a:pt x="123146" y="57305"/>
                    <a:pt x="122885" y="57567"/>
                    <a:pt x="122575" y="57567"/>
                  </a:cubicBezTo>
                  <a:cubicBezTo>
                    <a:pt x="122265" y="57567"/>
                    <a:pt x="122015" y="57317"/>
                    <a:pt x="122015" y="57007"/>
                  </a:cubicBezTo>
                  <a:cubicBezTo>
                    <a:pt x="122027" y="56686"/>
                    <a:pt x="122277" y="56436"/>
                    <a:pt x="122575" y="56436"/>
                  </a:cubicBezTo>
                  <a:close/>
                  <a:moveTo>
                    <a:pt x="126314" y="56436"/>
                  </a:moveTo>
                  <a:cubicBezTo>
                    <a:pt x="126611" y="56436"/>
                    <a:pt x="126873" y="56686"/>
                    <a:pt x="126873" y="57007"/>
                  </a:cubicBezTo>
                  <a:cubicBezTo>
                    <a:pt x="126873" y="57305"/>
                    <a:pt x="126623" y="57567"/>
                    <a:pt x="126314" y="57567"/>
                  </a:cubicBezTo>
                  <a:cubicBezTo>
                    <a:pt x="126004" y="57567"/>
                    <a:pt x="125742" y="57317"/>
                    <a:pt x="125742" y="57007"/>
                  </a:cubicBezTo>
                  <a:cubicBezTo>
                    <a:pt x="125742" y="56686"/>
                    <a:pt x="126004" y="56436"/>
                    <a:pt x="126314" y="56436"/>
                  </a:cubicBezTo>
                  <a:close/>
                  <a:moveTo>
                    <a:pt x="130028" y="56436"/>
                  </a:moveTo>
                  <a:cubicBezTo>
                    <a:pt x="130326" y="56436"/>
                    <a:pt x="130600" y="56686"/>
                    <a:pt x="130600" y="57007"/>
                  </a:cubicBezTo>
                  <a:cubicBezTo>
                    <a:pt x="130600" y="57305"/>
                    <a:pt x="130350" y="57567"/>
                    <a:pt x="130028" y="57567"/>
                  </a:cubicBezTo>
                  <a:cubicBezTo>
                    <a:pt x="129731" y="57567"/>
                    <a:pt x="129469" y="57317"/>
                    <a:pt x="129469" y="57007"/>
                  </a:cubicBezTo>
                  <a:cubicBezTo>
                    <a:pt x="129469" y="56686"/>
                    <a:pt x="129719" y="56436"/>
                    <a:pt x="130028" y="56436"/>
                  </a:cubicBezTo>
                  <a:close/>
                  <a:moveTo>
                    <a:pt x="133767" y="56436"/>
                  </a:moveTo>
                  <a:cubicBezTo>
                    <a:pt x="134065" y="56436"/>
                    <a:pt x="134326" y="56686"/>
                    <a:pt x="134326" y="57007"/>
                  </a:cubicBezTo>
                  <a:cubicBezTo>
                    <a:pt x="134326" y="57305"/>
                    <a:pt x="134076" y="57567"/>
                    <a:pt x="133767" y="57567"/>
                  </a:cubicBezTo>
                  <a:cubicBezTo>
                    <a:pt x="133469" y="57567"/>
                    <a:pt x="133207" y="57317"/>
                    <a:pt x="133207" y="57007"/>
                  </a:cubicBezTo>
                  <a:cubicBezTo>
                    <a:pt x="133207" y="56686"/>
                    <a:pt x="133457" y="56436"/>
                    <a:pt x="133767" y="56436"/>
                  </a:cubicBezTo>
                  <a:close/>
                  <a:moveTo>
                    <a:pt x="137494" y="56436"/>
                  </a:moveTo>
                  <a:cubicBezTo>
                    <a:pt x="137791" y="56436"/>
                    <a:pt x="138053" y="56686"/>
                    <a:pt x="138053" y="57007"/>
                  </a:cubicBezTo>
                  <a:cubicBezTo>
                    <a:pt x="138053" y="57305"/>
                    <a:pt x="137803" y="57567"/>
                    <a:pt x="137494" y="57567"/>
                  </a:cubicBezTo>
                  <a:cubicBezTo>
                    <a:pt x="137196" y="57567"/>
                    <a:pt x="136922" y="57317"/>
                    <a:pt x="136922" y="57007"/>
                  </a:cubicBezTo>
                  <a:cubicBezTo>
                    <a:pt x="136934" y="56686"/>
                    <a:pt x="137172" y="56436"/>
                    <a:pt x="137494" y="56436"/>
                  </a:cubicBezTo>
                  <a:close/>
                  <a:moveTo>
                    <a:pt x="141220" y="56436"/>
                  </a:moveTo>
                  <a:cubicBezTo>
                    <a:pt x="141518" y="56436"/>
                    <a:pt x="141792" y="56686"/>
                    <a:pt x="141792" y="57007"/>
                  </a:cubicBezTo>
                  <a:cubicBezTo>
                    <a:pt x="141792" y="57305"/>
                    <a:pt x="141530" y="57567"/>
                    <a:pt x="141220" y="57567"/>
                  </a:cubicBezTo>
                  <a:cubicBezTo>
                    <a:pt x="140911" y="57567"/>
                    <a:pt x="140661" y="57317"/>
                    <a:pt x="140661" y="57007"/>
                  </a:cubicBezTo>
                  <a:cubicBezTo>
                    <a:pt x="140661" y="56686"/>
                    <a:pt x="140911" y="56436"/>
                    <a:pt x="141220" y="56436"/>
                  </a:cubicBezTo>
                  <a:close/>
                  <a:moveTo>
                    <a:pt x="144947" y="56436"/>
                  </a:moveTo>
                  <a:cubicBezTo>
                    <a:pt x="145244" y="56436"/>
                    <a:pt x="145506" y="56686"/>
                    <a:pt x="145506" y="57007"/>
                  </a:cubicBezTo>
                  <a:cubicBezTo>
                    <a:pt x="145506" y="57305"/>
                    <a:pt x="145256" y="57567"/>
                    <a:pt x="144947" y="57567"/>
                  </a:cubicBezTo>
                  <a:cubicBezTo>
                    <a:pt x="144637" y="57567"/>
                    <a:pt x="144375" y="57317"/>
                    <a:pt x="144375" y="57007"/>
                  </a:cubicBezTo>
                  <a:cubicBezTo>
                    <a:pt x="144399" y="56686"/>
                    <a:pt x="144637" y="56436"/>
                    <a:pt x="144947" y="56436"/>
                  </a:cubicBezTo>
                  <a:close/>
                  <a:moveTo>
                    <a:pt x="148685" y="56436"/>
                  </a:moveTo>
                  <a:cubicBezTo>
                    <a:pt x="148983" y="56436"/>
                    <a:pt x="149245" y="56686"/>
                    <a:pt x="149245" y="57007"/>
                  </a:cubicBezTo>
                  <a:cubicBezTo>
                    <a:pt x="149245" y="57305"/>
                    <a:pt x="148995" y="57567"/>
                    <a:pt x="148685" y="57567"/>
                  </a:cubicBezTo>
                  <a:cubicBezTo>
                    <a:pt x="148364" y="57567"/>
                    <a:pt x="148114" y="57317"/>
                    <a:pt x="148114" y="57007"/>
                  </a:cubicBezTo>
                  <a:cubicBezTo>
                    <a:pt x="148114" y="56686"/>
                    <a:pt x="148364" y="56436"/>
                    <a:pt x="148685" y="56436"/>
                  </a:cubicBezTo>
                  <a:close/>
                  <a:moveTo>
                    <a:pt x="152400" y="56436"/>
                  </a:moveTo>
                  <a:cubicBezTo>
                    <a:pt x="152698" y="56436"/>
                    <a:pt x="152972" y="56686"/>
                    <a:pt x="152972" y="57007"/>
                  </a:cubicBezTo>
                  <a:cubicBezTo>
                    <a:pt x="152972" y="57305"/>
                    <a:pt x="152710" y="57567"/>
                    <a:pt x="152400" y="57567"/>
                  </a:cubicBezTo>
                  <a:cubicBezTo>
                    <a:pt x="152091" y="57567"/>
                    <a:pt x="151841" y="57317"/>
                    <a:pt x="151841" y="57007"/>
                  </a:cubicBezTo>
                  <a:cubicBezTo>
                    <a:pt x="151852" y="56686"/>
                    <a:pt x="152091" y="56436"/>
                    <a:pt x="152400" y="56436"/>
                  </a:cubicBezTo>
                  <a:close/>
                  <a:moveTo>
                    <a:pt x="1548" y="58293"/>
                  </a:moveTo>
                  <a:cubicBezTo>
                    <a:pt x="1846" y="58293"/>
                    <a:pt x="2119" y="58555"/>
                    <a:pt x="2119" y="58864"/>
                  </a:cubicBezTo>
                  <a:cubicBezTo>
                    <a:pt x="2119" y="59174"/>
                    <a:pt x="1858" y="59424"/>
                    <a:pt x="1548" y="59424"/>
                  </a:cubicBezTo>
                  <a:cubicBezTo>
                    <a:pt x="1238" y="59424"/>
                    <a:pt x="988" y="59174"/>
                    <a:pt x="988" y="58864"/>
                  </a:cubicBezTo>
                  <a:cubicBezTo>
                    <a:pt x="988" y="58555"/>
                    <a:pt x="1238" y="58293"/>
                    <a:pt x="1548" y="58293"/>
                  </a:cubicBezTo>
                  <a:close/>
                  <a:moveTo>
                    <a:pt x="5287" y="58293"/>
                  </a:moveTo>
                  <a:cubicBezTo>
                    <a:pt x="5596" y="58293"/>
                    <a:pt x="5846" y="58555"/>
                    <a:pt x="5846" y="58864"/>
                  </a:cubicBezTo>
                  <a:cubicBezTo>
                    <a:pt x="5846" y="59174"/>
                    <a:pt x="5596" y="59424"/>
                    <a:pt x="5287" y="59424"/>
                  </a:cubicBezTo>
                  <a:cubicBezTo>
                    <a:pt x="4977" y="59424"/>
                    <a:pt x="4715" y="59174"/>
                    <a:pt x="4715" y="58864"/>
                  </a:cubicBezTo>
                  <a:cubicBezTo>
                    <a:pt x="4715" y="58555"/>
                    <a:pt x="4977" y="58293"/>
                    <a:pt x="5287" y="58293"/>
                  </a:cubicBezTo>
                  <a:close/>
                  <a:moveTo>
                    <a:pt x="9001" y="58293"/>
                  </a:moveTo>
                  <a:cubicBezTo>
                    <a:pt x="9299" y="58293"/>
                    <a:pt x="9573" y="58555"/>
                    <a:pt x="9573" y="58864"/>
                  </a:cubicBezTo>
                  <a:cubicBezTo>
                    <a:pt x="9573" y="59174"/>
                    <a:pt x="9323" y="59424"/>
                    <a:pt x="9001" y="59424"/>
                  </a:cubicBezTo>
                  <a:cubicBezTo>
                    <a:pt x="8704" y="59424"/>
                    <a:pt x="8442" y="59174"/>
                    <a:pt x="8442" y="58864"/>
                  </a:cubicBezTo>
                  <a:cubicBezTo>
                    <a:pt x="8442" y="58555"/>
                    <a:pt x="8692" y="58293"/>
                    <a:pt x="9001" y="58293"/>
                  </a:cubicBezTo>
                  <a:close/>
                  <a:moveTo>
                    <a:pt x="12728" y="58293"/>
                  </a:moveTo>
                  <a:cubicBezTo>
                    <a:pt x="13037" y="58293"/>
                    <a:pt x="13288" y="58555"/>
                    <a:pt x="13288" y="58864"/>
                  </a:cubicBezTo>
                  <a:cubicBezTo>
                    <a:pt x="13288" y="59174"/>
                    <a:pt x="13037" y="59424"/>
                    <a:pt x="12728" y="59424"/>
                  </a:cubicBezTo>
                  <a:cubicBezTo>
                    <a:pt x="12418" y="59424"/>
                    <a:pt x="12156" y="59174"/>
                    <a:pt x="12156" y="58864"/>
                  </a:cubicBezTo>
                  <a:cubicBezTo>
                    <a:pt x="12156" y="58555"/>
                    <a:pt x="12418" y="58293"/>
                    <a:pt x="12728" y="58293"/>
                  </a:cubicBezTo>
                  <a:close/>
                  <a:moveTo>
                    <a:pt x="16466" y="58293"/>
                  </a:moveTo>
                  <a:cubicBezTo>
                    <a:pt x="16764" y="58293"/>
                    <a:pt x="17026" y="58555"/>
                    <a:pt x="17026" y="58864"/>
                  </a:cubicBezTo>
                  <a:cubicBezTo>
                    <a:pt x="17026" y="59174"/>
                    <a:pt x="16776" y="59424"/>
                    <a:pt x="16466" y="59424"/>
                  </a:cubicBezTo>
                  <a:cubicBezTo>
                    <a:pt x="16169" y="59424"/>
                    <a:pt x="15895" y="59174"/>
                    <a:pt x="15895" y="58864"/>
                  </a:cubicBezTo>
                  <a:cubicBezTo>
                    <a:pt x="15895" y="58555"/>
                    <a:pt x="16145" y="58293"/>
                    <a:pt x="16466" y="58293"/>
                  </a:cubicBezTo>
                  <a:close/>
                  <a:moveTo>
                    <a:pt x="20181" y="58293"/>
                  </a:moveTo>
                  <a:cubicBezTo>
                    <a:pt x="20491" y="58293"/>
                    <a:pt x="20753" y="58555"/>
                    <a:pt x="20753" y="58864"/>
                  </a:cubicBezTo>
                  <a:cubicBezTo>
                    <a:pt x="20753" y="59174"/>
                    <a:pt x="20491" y="59424"/>
                    <a:pt x="20181" y="59424"/>
                  </a:cubicBezTo>
                  <a:cubicBezTo>
                    <a:pt x="19872" y="59424"/>
                    <a:pt x="19622" y="59174"/>
                    <a:pt x="19622" y="58864"/>
                  </a:cubicBezTo>
                  <a:cubicBezTo>
                    <a:pt x="19622" y="58555"/>
                    <a:pt x="19872" y="58293"/>
                    <a:pt x="20181" y="58293"/>
                  </a:cubicBezTo>
                  <a:close/>
                  <a:moveTo>
                    <a:pt x="23920" y="58293"/>
                  </a:moveTo>
                  <a:cubicBezTo>
                    <a:pt x="24217" y="58293"/>
                    <a:pt x="24479" y="58555"/>
                    <a:pt x="24479" y="58864"/>
                  </a:cubicBezTo>
                  <a:cubicBezTo>
                    <a:pt x="24479" y="59174"/>
                    <a:pt x="24229" y="59424"/>
                    <a:pt x="23920" y="59424"/>
                  </a:cubicBezTo>
                  <a:cubicBezTo>
                    <a:pt x="23610" y="59424"/>
                    <a:pt x="23348" y="59174"/>
                    <a:pt x="23348" y="58864"/>
                  </a:cubicBezTo>
                  <a:cubicBezTo>
                    <a:pt x="23348" y="58555"/>
                    <a:pt x="23610" y="58293"/>
                    <a:pt x="23920" y="58293"/>
                  </a:cubicBezTo>
                  <a:close/>
                  <a:moveTo>
                    <a:pt x="27635" y="58293"/>
                  </a:moveTo>
                  <a:cubicBezTo>
                    <a:pt x="27956" y="58293"/>
                    <a:pt x="28206" y="58555"/>
                    <a:pt x="28206" y="58864"/>
                  </a:cubicBezTo>
                  <a:cubicBezTo>
                    <a:pt x="28206" y="59174"/>
                    <a:pt x="27956" y="59424"/>
                    <a:pt x="27635" y="59424"/>
                  </a:cubicBezTo>
                  <a:cubicBezTo>
                    <a:pt x="27325" y="59424"/>
                    <a:pt x="27075" y="59174"/>
                    <a:pt x="27075" y="58864"/>
                  </a:cubicBezTo>
                  <a:cubicBezTo>
                    <a:pt x="27075" y="58555"/>
                    <a:pt x="27325" y="58293"/>
                    <a:pt x="27635" y="58293"/>
                  </a:cubicBezTo>
                  <a:close/>
                  <a:moveTo>
                    <a:pt x="31373" y="58293"/>
                  </a:moveTo>
                  <a:cubicBezTo>
                    <a:pt x="31671" y="58293"/>
                    <a:pt x="31945" y="58555"/>
                    <a:pt x="31945" y="58864"/>
                  </a:cubicBezTo>
                  <a:cubicBezTo>
                    <a:pt x="31945" y="59174"/>
                    <a:pt x="31683" y="59424"/>
                    <a:pt x="31373" y="59424"/>
                  </a:cubicBezTo>
                  <a:cubicBezTo>
                    <a:pt x="31064" y="59424"/>
                    <a:pt x="30814" y="59174"/>
                    <a:pt x="30814" y="58864"/>
                  </a:cubicBezTo>
                  <a:cubicBezTo>
                    <a:pt x="30814" y="58555"/>
                    <a:pt x="31064" y="58293"/>
                    <a:pt x="31373" y="58293"/>
                  </a:cubicBezTo>
                  <a:close/>
                  <a:moveTo>
                    <a:pt x="35100" y="58293"/>
                  </a:moveTo>
                  <a:cubicBezTo>
                    <a:pt x="35409" y="58293"/>
                    <a:pt x="35659" y="58555"/>
                    <a:pt x="35659" y="58864"/>
                  </a:cubicBezTo>
                  <a:cubicBezTo>
                    <a:pt x="35659" y="59174"/>
                    <a:pt x="35409" y="59424"/>
                    <a:pt x="35100" y="59424"/>
                  </a:cubicBezTo>
                  <a:cubicBezTo>
                    <a:pt x="34778" y="59424"/>
                    <a:pt x="34528" y="59174"/>
                    <a:pt x="34528" y="58864"/>
                  </a:cubicBezTo>
                  <a:cubicBezTo>
                    <a:pt x="34528" y="58555"/>
                    <a:pt x="34778" y="58293"/>
                    <a:pt x="35100" y="58293"/>
                  </a:cubicBezTo>
                  <a:close/>
                  <a:moveTo>
                    <a:pt x="38815" y="58293"/>
                  </a:moveTo>
                  <a:cubicBezTo>
                    <a:pt x="39112" y="58293"/>
                    <a:pt x="39386" y="58555"/>
                    <a:pt x="39386" y="58864"/>
                  </a:cubicBezTo>
                  <a:cubicBezTo>
                    <a:pt x="39386" y="59174"/>
                    <a:pt x="39124" y="59424"/>
                    <a:pt x="38815" y="59424"/>
                  </a:cubicBezTo>
                  <a:cubicBezTo>
                    <a:pt x="38517" y="59424"/>
                    <a:pt x="38255" y="59174"/>
                    <a:pt x="38255" y="58864"/>
                  </a:cubicBezTo>
                  <a:cubicBezTo>
                    <a:pt x="38255" y="58555"/>
                    <a:pt x="38505" y="58293"/>
                    <a:pt x="38815" y="58293"/>
                  </a:cubicBezTo>
                  <a:close/>
                  <a:moveTo>
                    <a:pt x="42553" y="58293"/>
                  </a:moveTo>
                  <a:cubicBezTo>
                    <a:pt x="42863" y="58293"/>
                    <a:pt x="43113" y="58555"/>
                    <a:pt x="43113" y="58864"/>
                  </a:cubicBezTo>
                  <a:cubicBezTo>
                    <a:pt x="43113" y="59174"/>
                    <a:pt x="42863" y="59424"/>
                    <a:pt x="42553" y="59424"/>
                  </a:cubicBezTo>
                  <a:cubicBezTo>
                    <a:pt x="42232" y="59424"/>
                    <a:pt x="41982" y="59174"/>
                    <a:pt x="41982" y="58864"/>
                  </a:cubicBezTo>
                  <a:cubicBezTo>
                    <a:pt x="41982" y="58555"/>
                    <a:pt x="42244" y="58293"/>
                    <a:pt x="42553" y="58293"/>
                  </a:cubicBezTo>
                  <a:close/>
                  <a:moveTo>
                    <a:pt x="46268" y="58293"/>
                  </a:moveTo>
                  <a:cubicBezTo>
                    <a:pt x="46565" y="58293"/>
                    <a:pt x="46839" y="58555"/>
                    <a:pt x="46839" y="58864"/>
                  </a:cubicBezTo>
                  <a:cubicBezTo>
                    <a:pt x="46839" y="59174"/>
                    <a:pt x="46589" y="59424"/>
                    <a:pt x="46268" y="59424"/>
                  </a:cubicBezTo>
                  <a:cubicBezTo>
                    <a:pt x="45970" y="59424"/>
                    <a:pt x="45708" y="59174"/>
                    <a:pt x="45708" y="58864"/>
                  </a:cubicBezTo>
                  <a:cubicBezTo>
                    <a:pt x="45708" y="58555"/>
                    <a:pt x="45958" y="58293"/>
                    <a:pt x="46268" y="58293"/>
                  </a:cubicBezTo>
                  <a:close/>
                  <a:moveTo>
                    <a:pt x="50006" y="58293"/>
                  </a:moveTo>
                  <a:cubicBezTo>
                    <a:pt x="50316" y="58293"/>
                    <a:pt x="50578" y="58555"/>
                    <a:pt x="50578" y="58864"/>
                  </a:cubicBezTo>
                  <a:cubicBezTo>
                    <a:pt x="50578" y="59174"/>
                    <a:pt x="50316" y="59424"/>
                    <a:pt x="50006" y="59424"/>
                  </a:cubicBezTo>
                  <a:cubicBezTo>
                    <a:pt x="49697" y="59424"/>
                    <a:pt x="49447" y="59174"/>
                    <a:pt x="49447" y="58864"/>
                  </a:cubicBezTo>
                  <a:cubicBezTo>
                    <a:pt x="49447" y="58555"/>
                    <a:pt x="49697" y="58293"/>
                    <a:pt x="50006" y="58293"/>
                  </a:cubicBezTo>
                  <a:close/>
                  <a:moveTo>
                    <a:pt x="53733" y="58293"/>
                  </a:moveTo>
                  <a:cubicBezTo>
                    <a:pt x="54031" y="58293"/>
                    <a:pt x="54293" y="58555"/>
                    <a:pt x="54293" y="58864"/>
                  </a:cubicBezTo>
                  <a:cubicBezTo>
                    <a:pt x="54293" y="59174"/>
                    <a:pt x="54043" y="59424"/>
                    <a:pt x="53733" y="59424"/>
                  </a:cubicBezTo>
                  <a:cubicBezTo>
                    <a:pt x="53412" y="59424"/>
                    <a:pt x="53162" y="59174"/>
                    <a:pt x="53162" y="58864"/>
                  </a:cubicBezTo>
                  <a:cubicBezTo>
                    <a:pt x="53162" y="58555"/>
                    <a:pt x="53412" y="58293"/>
                    <a:pt x="53733" y="58293"/>
                  </a:cubicBezTo>
                  <a:close/>
                  <a:moveTo>
                    <a:pt x="57460" y="58293"/>
                  </a:moveTo>
                  <a:cubicBezTo>
                    <a:pt x="57781" y="58293"/>
                    <a:pt x="58031" y="58555"/>
                    <a:pt x="58031" y="58864"/>
                  </a:cubicBezTo>
                  <a:cubicBezTo>
                    <a:pt x="58031" y="59174"/>
                    <a:pt x="57781" y="59424"/>
                    <a:pt x="57460" y="59424"/>
                  </a:cubicBezTo>
                  <a:cubicBezTo>
                    <a:pt x="57150" y="59424"/>
                    <a:pt x="56900" y="59174"/>
                    <a:pt x="56900" y="58864"/>
                  </a:cubicBezTo>
                  <a:cubicBezTo>
                    <a:pt x="56900" y="58555"/>
                    <a:pt x="57150" y="58293"/>
                    <a:pt x="57460" y="58293"/>
                  </a:cubicBezTo>
                  <a:close/>
                  <a:moveTo>
                    <a:pt x="61186" y="58293"/>
                  </a:moveTo>
                  <a:cubicBezTo>
                    <a:pt x="61484" y="58293"/>
                    <a:pt x="61746" y="58555"/>
                    <a:pt x="61746" y="58864"/>
                  </a:cubicBezTo>
                  <a:cubicBezTo>
                    <a:pt x="61746" y="59174"/>
                    <a:pt x="61496" y="59424"/>
                    <a:pt x="61186" y="59424"/>
                  </a:cubicBezTo>
                  <a:cubicBezTo>
                    <a:pt x="60877" y="59424"/>
                    <a:pt x="60615" y="59174"/>
                    <a:pt x="60615" y="58864"/>
                  </a:cubicBezTo>
                  <a:cubicBezTo>
                    <a:pt x="60615" y="58555"/>
                    <a:pt x="60877" y="58293"/>
                    <a:pt x="61186" y="58293"/>
                  </a:cubicBezTo>
                  <a:close/>
                  <a:moveTo>
                    <a:pt x="64925" y="58293"/>
                  </a:moveTo>
                  <a:cubicBezTo>
                    <a:pt x="65234" y="58293"/>
                    <a:pt x="65485" y="58555"/>
                    <a:pt x="65485" y="58864"/>
                  </a:cubicBezTo>
                  <a:cubicBezTo>
                    <a:pt x="65485" y="59174"/>
                    <a:pt x="65234" y="59424"/>
                    <a:pt x="64925" y="59424"/>
                  </a:cubicBezTo>
                  <a:cubicBezTo>
                    <a:pt x="64603" y="59424"/>
                    <a:pt x="64353" y="59174"/>
                    <a:pt x="64353" y="58864"/>
                  </a:cubicBezTo>
                  <a:cubicBezTo>
                    <a:pt x="64353" y="58555"/>
                    <a:pt x="64603" y="58293"/>
                    <a:pt x="64925" y="58293"/>
                  </a:cubicBezTo>
                  <a:close/>
                  <a:moveTo>
                    <a:pt x="68640" y="58293"/>
                  </a:moveTo>
                  <a:cubicBezTo>
                    <a:pt x="68937" y="58293"/>
                    <a:pt x="69211" y="58555"/>
                    <a:pt x="69211" y="58864"/>
                  </a:cubicBezTo>
                  <a:cubicBezTo>
                    <a:pt x="69211" y="59174"/>
                    <a:pt x="68949" y="59424"/>
                    <a:pt x="68640" y="59424"/>
                  </a:cubicBezTo>
                  <a:cubicBezTo>
                    <a:pt x="68330" y="59424"/>
                    <a:pt x="68080" y="59174"/>
                    <a:pt x="68080" y="58864"/>
                  </a:cubicBezTo>
                  <a:cubicBezTo>
                    <a:pt x="68080" y="58555"/>
                    <a:pt x="68330" y="58293"/>
                    <a:pt x="68640" y="58293"/>
                  </a:cubicBezTo>
                  <a:close/>
                  <a:moveTo>
                    <a:pt x="72366" y="58293"/>
                  </a:moveTo>
                  <a:cubicBezTo>
                    <a:pt x="72676" y="58293"/>
                    <a:pt x="72926" y="58555"/>
                    <a:pt x="72926" y="58864"/>
                  </a:cubicBezTo>
                  <a:cubicBezTo>
                    <a:pt x="72926" y="59174"/>
                    <a:pt x="72676" y="59424"/>
                    <a:pt x="72366" y="59424"/>
                  </a:cubicBezTo>
                  <a:cubicBezTo>
                    <a:pt x="72045" y="59424"/>
                    <a:pt x="71795" y="59174"/>
                    <a:pt x="71795" y="58864"/>
                  </a:cubicBezTo>
                  <a:cubicBezTo>
                    <a:pt x="71795" y="58555"/>
                    <a:pt x="72069" y="58293"/>
                    <a:pt x="72366" y="58293"/>
                  </a:cubicBezTo>
                  <a:close/>
                  <a:moveTo>
                    <a:pt x="76093" y="58293"/>
                  </a:moveTo>
                  <a:cubicBezTo>
                    <a:pt x="76391" y="58293"/>
                    <a:pt x="76664" y="58555"/>
                    <a:pt x="76664" y="58864"/>
                  </a:cubicBezTo>
                  <a:cubicBezTo>
                    <a:pt x="76664" y="59174"/>
                    <a:pt x="76403" y="59424"/>
                    <a:pt x="76093" y="59424"/>
                  </a:cubicBezTo>
                  <a:cubicBezTo>
                    <a:pt x="75795" y="59424"/>
                    <a:pt x="75533" y="59174"/>
                    <a:pt x="75533" y="58864"/>
                  </a:cubicBezTo>
                  <a:cubicBezTo>
                    <a:pt x="75533" y="58555"/>
                    <a:pt x="75783" y="58293"/>
                    <a:pt x="76093" y="58293"/>
                  </a:cubicBezTo>
                  <a:close/>
                  <a:moveTo>
                    <a:pt x="79712" y="58293"/>
                  </a:moveTo>
                  <a:cubicBezTo>
                    <a:pt x="80010" y="58293"/>
                    <a:pt x="80284" y="58555"/>
                    <a:pt x="80284" y="58864"/>
                  </a:cubicBezTo>
                  <a:cubicBezTo>
                    <a:pt x="80284" y="59174"/>
                    <a:pt x="80022" y="59424"/>
                    <a:pt x="79712" y="59424"/>
                  </a:cubicBezTo>
                  <a:cubicBezTo>
                    <a:pt x="79403" y="59424"/>
                    <a:pt x="79153" y="59174"/>
                    <a:pt x="79153" y="58864"/>
                  </a:cubicBezTo>
                  <a:cubicBezTo>
                    <a:pt x="79153" y="58555"/>
                    <a:pt x="79403" y="58293"/>
                    <a:pt x="79712" y="58293"/>
                  </a:cubicBezTo>
                  <a:close/>
                  <a:moveTo>
                    <a:pt x="83451" y="58293"/>
                  </a:moveTo>
                  <a:cubicBezTo>
                    <a:pt x="83761" y="58293"/>
                    <a:pt x="84011" y="58555"/>
                    <a:pt x="84011" y="58864"/>
                  </a:cubicBezTo>
                  <a:cubicBezTo>
                    <a:pt x="84011" y="59174"/>
                    <a:pt x="83761" y="59424"/>
                    <a:pt x="83451" y="59424"/>
                  </a:cubicBezTo>
                  <a:cubicBezTo>
                    <a:pt x="83141" y="59424"/>
                    <a:pt x="82880" y="59174"/>
                    <a:pt x="82880" y="58864"/>
                  </a:cubicBezTo>
                  <a:cubicBezTo>
                    <a:pt x="82880" y="58555"/>
                    <a:pt x="83141" y="58293"/>
                    <a:pt x="83451" y="58293"/>
                  </a:cubicBezTo>
                  <a:close/>
                  <a:moveTo>
                    <a:pt x="87166" y="58293"/>
                  </a:moveTo>
                  <a:cubicBezTo>
                    <a:pt x="87463" y="58293"/>
                    <a:pt x="87737" y="58555"/>
                    <a:pt x="87737" y="58864"/>
                  </a:cubicBezTo>
                  <a:cubicBezTo>
                    <a:pt x="87737" y="59174"/>
                    <a:pt x="87475" y="59424"/>
                    <a:pt x="87166" y="59424"/>
                  </a:cubicBezTo>
                  <a:cubicBezTo>
                    <a:pt x="86856" y="59424"/>
                    <a:pt x="86606" y="59174"/>
                    <a:pt x="86606" y="58864"/>
                  </a:cubicBezTo>
                  <a:cubicBezTo>
                    <a:pt x="86606" y="58555"/>
                    <a:pt x="86856" y="58293"/>
                    <a:pt x="87166" y="58293"/>
                  </a:cubicBezTo>
                  <a:close/>
                  <a:moveTo>
                    <a:pt x="90904" y="58293"/>
                  </a:moveTo>
                  <a:cubicBezTo>
                    <a:pt x="91214" y="58293"/>
                    <a:pt x="91464" y="58555"/>
                    <a:pt x="91464" y="58864"/>
                  </a:cubicBezTo>
                  <a:cubicBezTo>
                    <a:pt x="91464" y="59174"/>
                    <a:pt x="91214" y="59424"/>
                    <a:pt x="90904" y="59424"/>
                  </a:cubicBezTo>
                  <a:cubicBezTo>
                    <a:pt x="90595" y="59424"/>
                    <a:pt x="90345" y="59174"/>
                    <a:pt x="90345" y="58864"/>
                  </a:cubicBezTo>
                  <a:cubicBezTo>
                    <a:pt x="90345" y="58555"/>
                    <a:pt x="90595" y="58293"/>
                    <a:pt x="90904" y="58293"/>
                  </a:cubicBezTo>
                  <a:close/>
                  <a:moveTo>
                    <a:pt x="94631" y="58293"/>
                  </a:moveTo>
                  <a:cubicBezTo>
                    <a:pt x="94929" y="58293"/>
                    <a:pt x="95191" y="58555"/>
                    <a:pt x="95191" y="58864"/>
                  </a:cubicBezTo>
                  <a:cubicBezTo>
                    <a:pt x="95191" y="59174"/>
                    <a:pt x="94941" y="59424"/>
                    <a:pt x="94631" y="59424"/>
                  </a:cubicBezTo>
                  <a:cubicBezTo>
                    <a:pt x="94310" y="59424"/>
                    <a:pt x="94060" y="59174"/>
                    <a:pt x="94060" y="58864"/>
                  </a:cubicBezTo>
                  <a:cubicBezTo>
                    <a:pt x="94060" y="58555"/>
                    <a:pt x="94310" y="58293"/>
                    <a:pt x="94631" y="58293"/>
                  </a:cubicBezTo>
                  <a:close/>
                  <a:moveTo>
                    <a:pt x="98346" y="58293"/>
                  </a:moveTo>
                  <a:cubicBezTo>
                    <a:pt x="98655" y="58293"/>
                    <a:pt x="98905" y="58555"/>
                    <a:pt x="98905" y="58864"/>
                  </a:cubicBezTo>
                  <a:cubicBezTo>
                    <a:pt x="98905" y="59174"/>
                    <a:pt x="98655" y="59424"/>
                    <a:pt x="98346" y="59424"/>
                  </a:cubicBezTo>
                  <a:cubicBezTo>
                    <a:pt x="98036" y="59424"/>
                    <a:pt x="97786" y="59174"/>
                    <a:pt x="97786" y="58864"/>
                  </a:cubicBezTo>
                  <a:cubicBezTo>
                    <a:pt x="97786" y="58555"/>
                    <a:pt x="98036" y="58293"/>
                    <a:pt x="98346" y="58293"/>
                  </a:cubicBezTo>
                  <a:close/>
                  <a:moveTo>
                    <a:pt x="102084" y="58293"/>
                  </a:moveTo>
                  <a:cubicBezTo>
                    <a:pt x="102382" y="58293"/>
                    <a:pt x="102644" y="58555"/>
                    <a:pt x="102644" y="58864"/>
                  </a:cubicBezTo>
                  <a:cubicBezTo>
                    <a:pt x="102644" y="59174"/>
                    <a:pt x="102394" y="59424"/>
                    <a:pt x="102084" y="59424"/>
                  </a:cubicBezTo>
                  <a:cubicBezTo>
                    <a:pt x="101787" y="59424"/>
                    <a:pt x="101513" y="59174"/>
                    <a:pt x="101513" y="58864"/>
                  </a:cubicBezTo>
                  <a:cubicBezTo>
                    <a:pt x="101513" y="58555"/>
                    <a:pt x="101775" y="58293"/>
                    <a:pt x="102084" y="58293"/>
                  </a:cubicBezTo>
                  <a:close/>
                  <a:moveTo>
                    <a:pt x="105799" y="58293"/>
                  </a:moveTo>
                  <a:cubicBezTo>
                    <a:pt x="106121" y="58293"/>
                    <a:pt x="106371" y="58555"/>
                    <a:pt x="106371" y="58864"/>
                  </a:cubicBezTo>
                  <a:cubicBezTo>
                    <a:pt x="106371" y="59174"/>
                    <a:pt x="106109" y="59424"/>
                    <a:pt x="105799" y="59424"/>
                  </a:cubicBezTo>
                  <a:cubicBezTo>
                    <a:pt x="105490" y="59424"/>
                    <a:pt x="105239" y="59174"/>
                    <a:pt x="105239" y="58864"/>
                  </a:cubicBezTo>
                  <a:cubicBezTo>
                    <a:pt x="105239" y="58555"/>
                    <a:pt x="105490" y="58293"/>
                    <a:pt x="105799" y="58293"/>
                  </a:cubicBezTo>
                  <a:close/>
                  <a:moveTo>
                    <a:pt x="109538" y="58293"/>
                  </a:moveTo>
                  <a:cubicBezTo>
                    <a:pt x="109835" y="58293"/>
                    <a:pt x="110109" y="58555"/>
                    <a:pt x="110109" y="58864"/>
                  </a:cubicBezTo>
                  <a:cubicBezTo>
                    <a:pt x="110109" y="59174"/>
                    <a:pt x="109847" y="59424"/>
                    <a:pt x="109538" y="59424"/>
                  </a:cubicBezTo>
                  <a:cubicBezTo>
                    <a:pt x="109228" y="59424"/>
                    <a:pt x="108978" y="59174"/>
                    <a:pt x="108978" y="58864"/>
                  </a:cubicBezTo>
                  <a:cubicBezTo>
                    <a:pt x="108978" y="58555"/>
                    <a:pt x="109228" y="58293"/>
                    <a:pt x="109538" y="58293"/>
                  </a:cubicBezTo>
                  <a:close/>
                  <a:moveTo>
                    <a:pt x="113264" y="58293"/>
                  </a:moveTo>
                  <a:cubicBezTo>
                    <a:pt x="113574" y="58293"/>
                    <a:pt x="113824" y="58555"/>
                    <a:pt x="113824" y="58864"/>
                  </a:cubicBezTo>
                  <a:cubicBezTo>
                    <a:pt x="113824" y="59174"/>
                    <a:pt x="113574" y="59424"/>
                    <a:pt x="113264" y="59424"/>
                  </a:cubicBezTo>
                  <a:cubicBezTo>
                    <a:pt x="112943" y="59424"/>
                    <a:pt x="112693" y="59174"/>
                    <a:pt x="112693" y="58864"/>
                  </a:cubicBezTo>
                  <a:cubicBezTo>
                    <a:pt x="112693" y="58555"/>
                    <a:pt x="112943" y="58293"/>
                    <a:pt x="113264" y="58293"/>
                  </a:cubicBezTo>
                  <a:close/>
                  <a:moveTo>
                    <a:pt x="116991" y="58293"/>
                  </a:moveTo>
                  <a:cubicBezTo>
                    <a:pt x="117289" y="58293"/>
                    <a:pt x="117562" y="58555"/>
                    <a:pt x="117562" y="58864"/>
                  </a:cubicBezTo>
                  <a:cubicBezTo>
                    <a:pt x="117562" y="59174"/>
                    <a:pt x="117312" y="59424"/>
                    <a:pt x="116991" y="59424"/>
                  </a:cubicBezTo>
                  <a:cubicBezTo>
                    <a:pt x="116681" y="59424"/>
                    <a:pt x="116431" y="59174"/>
                    <a:pt x="116431" y="58864"/>
                  </a:cubicBezTo>
                  <a:cubicBezTo>
                    <a:pt x="116431" y="58555"/>
                    <a:pt x="116681" y="58293"/>
                    <a:pt x="116991" y="58293"/>
                  </a:cubicBezTo>
                  <a:close/>
                  <a:moveTo>
                    <a:pt x="120718" y="58293"/>
                  </a:moveTo>
                  <a:cubicBezTo>
                    <a:pt x="121027" y="58293"/>
                    <a:pt x="121277" y="58555"/>
                    <a:pt x="121277" y="58864"/>
                  </a:cubicBezTo>
                  <a:cubicBezTo>
                    <a:pt x="121277" y="59174"/>
                    <a:pt x="121027" y="59424"/>
                    <a:pt x="120718" y="59424"/>
                  </a:cubicBezTo>
                  <a:cubicBezTo>
                    <a:pt x="120408" y="59424"/>
                    <a:pt x="120146" y="59174"/>
                    <a:pt x="120146" y="58864"/>
                  </a:cubicBezTo>
                  <a:cubicBezTo>
                    <a:pt x="120146" y="58555"/>
                    <a:pt x="120420" y="58293"/>
                    <a:pt x="120718" y="58293"/>
                  </a:cubicBezTo>
                  <a:close/>
                  <a:moveTo>
                    <a:pt x="124456" y="58293"/>
                  </a:moveTo>
                  <a:cubicBezTo>
                    <a:pt x="124754" y="58293"/>
                    <a:pt x="125016" y="58555"/>
                    <a:pt x="125016" y="58864"/>
                  </a:cubicBezTo>
                  <a:cubicBezTo>
                    <a:pt x="125016" y="59174"/>
                    <a:pt x="124766" y="59424"/>
                    <a:pt x="124456" y="59424"/>
                  </a:cubicBezTo>
                  <a:cubicBezTo>
                    <a:pt x="124135" y="59424"/>
                    <a:pt x="123885" y="59174"/>
                    <a:pt x="123885" y="58864"/>
                  </a:cubicBezTo>
                  <a:cubicBezTo>
                    <a:pt x="123885" y="58555"/>
                    <a:pt x="124135" y="58293"/>
                    <a:pt x="124456" y="58293"/>
                  </a:cubicBezTo>
                  <a:close/>
                  <a:moveTo>
                    <a:pt x="128171" y="58293"/>
                  </a:moveTo>
                  <a:cubicBezTo>
                    <a:pt x="128480" y="58293"/>
                    <a:pt x="128742" y="58555"/>
                    <a:pt x="128742" y="58864"/>
                  </a:cubicBezTo>
                  <a:cubicBezTo>
                    <a:pt x="128742" y="59174"/>
                    <a:pt x="128480" y="59424"/>
                    <a:pt x="128171" y="59424"/>
                  </a:cubicBezTo>
                  <a:cubicBezTo>
                    <a:pt x="127861" y="59424"/>
                    <a:pt x="127611" y="59174"/>
                    <a:pt x="127611" y="58864"/>
                  </a:cubicBezTo>
                  <a:cubicBezTo>
                    <a:pt x="127611" y="58555"/>
                    <a:pt x="127861" y="58293"/>
                    <a:pt x="128171" y="58293"/>
                  </a:cubicBezTo>
                  <a:close/>
                  <a:moveTo>
                    <a:pt x="131898" y="58293"/>
                  </a:moveTo>
                  <a:cubicBezTo>
                    <a:pt x="132195" y="58293"/>
                    <a:pt x="132457" y="58555"/>
                    <a:pt x="132457" y="58864"/>
                  </a:cubicBezTo>
                  <a:cubicBezTo>
                    <a:pt x="132457" y="59174"/>
                    <a:pt x="132207" y="59424"/>
                    <a:pt x="131898" y="59424"/>
                  </a:cubicBezTo>
                  <a:cubicBezTo>
                    <a:pt x="131600" y="59424"/>
                    <a:pt x="131326" y="59174"/>
                    <a:pt x="131326" y="58864"/>
                  </a:cubicBezTo>
                  <a:cubicBezTo>
                    <a:pt x="131326" y="58555"/>
                    <a:pt x="131576" y="58293"/>
                    <a:pt x="131898" y="58293"/>
                  </a:cubicBezTo>
                  <a:close/>
                  <a:moveTo>
                    <a:pt x="135624" y="58293"/>
                  </a:moveTo>
                  <a:cubicBezTo>
                    <a:pt x="135946" y="58293"/>
                    <a:pt x="136196" y="58555"/>
                    <a:pt x="136196" y="58864"/>
                  </a:cubicBezTo>
                  <a:cubicBezTo>
                    <a:pt x="136196" y="59174"/>
                    <a:pt x="135934" y="59424"/>
                    <a:pt x="135624" y="59424"/>
                  </a:cubicBezTo>
                  <a:cubicBezTo>
                    <a:pt x="135315" y="59424"/>
                    <a:pt x="135065" y="59174"/>
                    <a:pt x="135065" y="58864"/>
                  </a:cubicBezTo>
                  <a:cubicBezTo>
                    <a:pt x="135065" y="58555"/>
                    <a:pt x="135315" y="58293"/>
                    <a:pt x="135624" y="58293"/>
                  </a:cubicBezTo>
                  <a:close/>
                  <a:moveTo>
                    <a:pt x="139351" y="58293"/>
                  </a:moveTo>
                  <a:cubicBezTo>
                    <a:pt x="139649" y="58293"/>
                    <a:pt x="139910" y="58555"/>
                    <a:pt x="139910" y="58864"/>
                  </a:cubicBezTo>
                  <a:cubicBezTo>
                    <a:pt x="139910" y="59174"/>
                    <a:pt x="139660" y="59424"/>
                    <a:pt x="139351" y="59424"/>
                  </a:cubicBezTo>
                  <a:cubicBezTo>
                    <a:pt x="139053" y="59424"/>
                    <a:pt x="138779" y="59174"/>
                    <a:pt x="138779" y="58864"/>
                  </a:cubicBezTo>
                  <a:cubicBezTo>
                    <a:pt x="138779" y="58555"/>
                    <a:pt x="139041" y="58293"/>
                    <a:pt x="139351" y="58293"/>
                  </a:cubicBezTo>
                  <a:close/>
                  <a:moveTo>
                    <a:pt x="143089" y="58293"/>
                  </a:moveTo>
                  <a:cubicBezTo>
                    <a:pt x="143399" y="58293"/>
                    <a:pt x="143649" y="58555"/>
                    <a:pt x="143649" y="58864"/>
                  </a:cubicBezTo>
                  <a:cubicBezTo>
                    <a:pt x="143649" y="59174"/>
                    <a:pt x="143399" y="59424"/>
                    <a:pt x="143089" y="59424"/>
                  </a:cubicBezTo>
                  <a:cubicBezTo>
                    <a:pt x="142768" y="59424"/>
                    <a:pt x="142518" y="59174"/>
                    <a:pt x="142518" y="58864"/>
                  </a:cubicBezTo>
                  <a:cubicBezTo>
                    <a:pt x="142518" y="58555"/>
                    <a:pt x="142768" y="58293"/>
                    <a:pt x="143089" y="58293"/>
                  </a:cubicBezTo>
                  <a:close/>
                  <a:moveTo>
                    <a:pt x="146804" y="58293"/>
                  </a:moveTo>
                  <a:cubicBezTo>
                    <a:pt x="147102" y="58293"/>
                    <a:pt x="147376" y="58555"/>
                    <a:pt x="147376" y="58864"/>
                  </a:cubicBezTo>
                  <a:cubicBezTo>
                    <a:pt x="147376" y="59174"/>
                    <a:pt x="147114" y="59424"/>
                    <a:pt x="146804" y="59424"/>
                  </a:cubicBezTo>
                  <a:cubicBezTo>
                    <a:pt x="146495" y="59424"/>
                    <a:pt x="146245" y="59174"/>
                    <a:pt x="146245" y="58864"/>
                  </a:cubicBezTo>
                  <a:cubicBezTo>
                    <a:pt x="146245" y="58555"/>
                    <a:pt x="146495" y="58293"/>
                    <a:pt x="146804" y="58293"/>
                  </a:cubicBezTo>
                  <a:close/>
                  <a:moveTo>
                    <a:pt x="150543" y="58293"/>
                  </a:moveTo>
                  <a:cubicBezTo>
                    <a:pt x="150852" y="58293"/>
                    <a:pt x="151102" y="58555"/>
                    <a:pt x="151102" y="58864"/>
                  </a:cubicBezTo>
                  <a:cubicBezTo>
                    <a:pt x="151102" y="59174"/>
                    <a:pt x="150852" y="59424"/>
                    <a:pt x="150543" y="59424"/>
                  </a:cubicBezTo>
                  <a:cubicBezTo>
                    <a:pt x="150233" y="59424"/>
                    <a:pt x="149971" y="59174"/>
                    <a:pt x="149971" y="58864"/>
                  </a:cubicBezTo>
                  <a:cubicBezTo>
                    <a:pt x="149971" y="58555"/>
                    <a:pt x="150233" y="58293"/>
                    <a:pt x="150543" y="58293"/>
                  </a:cubicBezTo>
                  <a:close/>
                  <a:moveTo>
                    <a:pt x="154258" y="58293"/>
                  </a:moveTo>
                  <a:cubicBezTo>
                    <a:pt x="154555" y="58293"/>
                    <a:pt x="154829" y="58555"/>
                    <a:pt x="154829" y="58864"/>
                  </a:cubicBezTo>
                  <a:cubicBezTo>
                    <a:pt x="154829" y="59174"/>
                    <a:pt x="154567" y="59424"/>
                    <a:pt x="154258" y="59424"/>
                  </a:cubicBezTo>
                  <a:cubicBezTo>
                    <a:pt x="153948" y="59424"/>
                    <a:pt x="153698" y="59174"/>
                    <a:pt x="153698" y="58864"/>
                  </a:cubicBezTo>
                  <a:cubicBezTo>
                    <a:pt x="153698" y="58555"/>
                    <a:pt x="153948" y="58293"/>
                    <a:pt x="154258" y="58293"/>
                  </a:cubicBezTo>
                  <a:close/>
                  <a:moveTo>
                    <a:pt x="3405" y="60174"/>
                  </a:moveTo>
                  <a:cubicBezTo>
                    <a:pt x="3703" y="60174"/>
                    <a:pt x="3977" y="60424"/>
                    <a:pt x="3977" y="60734"/>
                  </a:cubicBezTo>
                  <a:cubicBezTo>
                    <a:pt x="3977" y="61031"/>
                    <a:pt x="3727" y="61305"/>
                    <a:pt x="3405" y="61305"/>
                  </a:cubicBezTo>
                  <a:cubicBezTo>
                    <a:pt x="3096" y="61305"/>
                    <a:pt x="2846" y="61043"/>
                    <a:pt x="2846" y="60734"/>
                  </a:cubicBezTo>
                  <a:cubicBezTo>
                    <a:pt x="2858" y="60412"/>
                    <a:pt x="3096" y="60174"/>
                    <a:pt x="3405" y="60174"/>
                  </a:cubicBezTo>
                  <a:close/>
                  <a:moveTo>
                    <a:pt x="7132" y="60174"/>
                  </a:moveTo>
                  <a:cubicBezTo>
                    <a:pt x="7430" y="60174"/>
                    <a:pt x="7692" y="60424"/>
                    <a:pt x="7692" y="60734"/>
                  </a:cubicBezTo>
                  <a:cubicBezTo>
                    <a:pt x="7692" y="61031"/>
                    <a:pt x="7442" y="61305"/>
                    <a:pt x="7132" y="61305"/>
                  </a:cubicBezTo>
                  <a:cubicBezTo>
                    <a:pt x="6834" y="61305"/>
                    <a:pt x="6560" y="61043"/>
                    <a:pt x="6560" y="60734"/>
                  </a:cubicBezTo>
                  <a:cubicBezTo>
                    <a:pt x="6584" y="60412"/>
                    <a:pt x="6822" y="60174"/>
                    <a:pt x="7132" y="60174"/>
                  </a:cubicBezTo>
                  <a:close/>
                  <a:moveTo>
                    <a:pt x="10871" y="60174"/>
                  </a:moveTo>
                  <a:cubicBezTo>
                    <a:pt x="11168" y="60174"/>
                    <a:pt x="11430" y="60424"/>
                    <a:pt x="11430" y="60734"/>
                  </a:cubicBezTo>
                  <a:cubicBezTo>
                    <a:pt x="11430" y="61031"/>
                    <a:pt x="11180" y="61305"/>
                    <a:pt x="10871" y="61305"/>
                  </a:cubicBezTo>
                  <a:cubicBezTo>
                    <a:pt x="10573" y="61305"/>
                    <a:pt x="10299" y="61043"/>
                    <a:pt x="10299" y="60734"/>
                  </a:cubicBezTo>
                  <a:cubicBezTo>
                    <a:pt x="10299" y="60412"/>
                    <a:pt x="10549" y="60174"/>
                    <a:pt x="10871" y="60174"/>
                  </a:cubicBezTo>
                  <a:close/>
                  <a:moveTo>
                    <a:pt x="14585" y="60174"/>
                  </a:moveTo>
                  <a:cubicBezTo>
                    <a:pt x="14883" y="60174"/>
                    <a:pt x="15157" y="60424"/>
                    <a:pt x="15157" y="60734"/>
                  </a:cubicBezTo>
                  <a:cubicBezTo>
                    <a:pt x="15157" y="61031"/>
                    <a:pt x="14895" y="61305"/>
                    <a:pt x="14585" y="61305"/>
                  </a:cubicBezTo>
                  <a:cubicBezTo>
                    <a:pt x="14288" y="61305"/>
                    <a:pt x="14014" y="61043"/>
                    <a:pt x="14014" y="60734"/>
                  </a:cubicBezTo>
                  <a:cubicBezTo>
                    <a:pt x="14038" y="60412"/>
                    <a:pt x="14276" y="60174"/>
                    <a:pt x="14585" y="60174"/>
                  </a:cubicBezTo>
                  <a:close/>
                  <a:moveTo>
                    <a:pt x="18324" y="60174"/>
                  </a:moveTo>
                  <a:cubicBezTo>
                    <a:pt x="18622" y="60174"/>
                    <a:pt x="18883" y="60424"/>
                    <a:pt x="18883" y="60734"/>
                  </a:cubicBezTo>
                  <a:cubicBezTo>
                    <a:pt x="18883" y="61031"/>
                    <a:pt x="18633" y="61305"/>
                    <a:pt x="18324" y="61305"/>
                  </a:cubicBezTo>
                  <a:cubicBezTo>
                    <a:pt x="18026" y="61305"/>
                    <a:pt x="17752" y="61043"/>
                    <a:pt x="17752" y="60734"/>
                  </a:cubicBezTo>
                  <a:cubicBezTo>
                    <a:pt x="17752" y="60412"/>
                    <a:pt x="18014" y="60174"/>
                    <a:pt x="18324" y="60174"/>
                  </a:cubicBezTo>
                  <a:close/>
                  <a:moveTo>
                    <a:pt x="22039" y="60174"/>
                  </a:moveTo>
                  <a:cubicBezTo>
                    <a:pt x="22336" y="60174"/>
                    <a:pt x="22610" y="60424"/>
                    <a:pt x="22610" y="60734"/>
                  </a:cubicBezTo>
                  <a:cubicBezTo>
                    <a:pt x="22610" y="61031"/>
                    <a:pt x="22360" y="61305"/>
                    <a:pt x="22039" y="61305"/>
                  </a:cubicBezTo>
                  <a:cubicBezTo>
                    <a:pt x="21729" y="61305"/>
                    <a:pt x="21479" y="61043"/>
                    <a:pt x="21479" y="60734"/>
                  </a:cubicBezTo>
                  <a:cubicBezTo>
                    <a:pt x="21491" y="60412"/>
                    <a:pt x="21729" y="60174"/>
                    <a:pt x="22039" y="60174"/>
                  </a:cubicBezTo>
                  <a:close/>
                  <a:moveTo>
                    <a:pt x="25777" y="60174"/>
                  </a:moveTo>
                  <a:cubicBezTo>
                    <a:pt x="26075" y="60174"/>
                    <a:pt x="26349" y="60424"/>
                    <a:pt x="26349" y="60734"/>
                  </a:cubicBezTo>
                  <a:cubicBezTo>
                    <a:pt x="26349" y="61031"/>
                    <a:pt x="26087" y="61305"/>
                    <a:pt x="25777" y="61305"/>
                  </a:cubicBezTo>
                  <a:cubicBezTo>
                    <a:pt x="25468" y="61305"/>
                    <a:pt x="25206" y="61043"/>
                    <a:pt x="25206" y="60734"/>
                  </a:cubicBezTo>
                  <a:cubicBezTo>
                    <a:pt x="25218" y="60412"/>
                    <a:pt x="25468" y="60174"/>
                    <a:pt x="25777" y="60174"/>
                  </a:cubicBezTo>
                  <a:close/>
                  <a:moveTo>
                    <a:pt x="29504" y="60174"/>
                  </a:moveTo>
                  <a:cubicBezTo>
                    <a:pt x="29801" y="60174"/>
                    <a:pt x="30063" y="60424"/>
                    <a:pt x="30063" y="60734"/>
                  </a:cubicBezTo>
                  <a:cubicBezTo>
                    <a:pt x="30063" y="61031"/>
                    <a:pt x="29813" y="61305"/>
                    <a:pt x="29504" y="61305"/>
                  </a:cubicBezTo>
                  <a:cubicBezTo>
                    <a:pt x="29182" y="61305"/>
                    <a:pt x="28932" y="61043"/>
                    <a:pt x="28932" y="60734"/>
                  </a:cubicBezTo>
                  <a:cubicBezTo>
                    <a:pt x="28944" y="60412"/>
                    <a:pt x="29182" y="60174"/>
                    <a:pt x="29504" y="60174"/>
                  </a:cubicBezTo>
                  <a:close/>
                  <a:moveTo>
                    <a:pt x="33230" y="60174"/>
                  </a:moveTo>
                  <a:cubicBezTo>
                    <a:pt x="33528" y="60174"/>
                    <a:pt x="33802" y="60424"/>
                    <a:pt x="33802" y="60734"/>
                  </a:cubicBezTo>
                  <a:cubicBezTo>
                    <a:pt x="33802" y="61031"/>
                    <a:pt x="33552" y="61305"/>
                    <a:pt x="33230" y="61305"/>
                  </a:cubicBezTo>
                  <a:cubicBezTo>
                    <a:pt x="32921" y="61305"/>
                    <a:pt x="32671" y="61043"/>
                    <a:pt x="32671" y="60734"/>
                  </a:cubicBezTo>
                  <a:cubicBezTo>
                    <a:pt x="32671" y="60412"/>
                    <a:pt x="32921" y="60174"/>
                    <a:pt x="33230" y="60174"/>
                  </a:cubicBezTo>
                  <a:close/>
                  <a:moveTo>
                    <a:pt x="36957" y="60174"/>
                  </a:moveTo>
                  <a:cubicBezTo>
                    <a:pt x="37255" y="60174"/>
                    <a:pt x="37517" y="60424"/>
                    <a:pt x="37517" y="60734"/>
                  </a:cubicBezTo>
                  <a:cubicBezTo>
                    <a:pt x="37517" y="61031"/>
                    <a:pt x="37267" y="61305"/>
                    <a:pt x="36957" y="61305"/>
                  </a:cubicBezTo>
                  <a:cubicBezTo>
                    <a:pt x="36648" y="61305"/>
                    <a:pt x="36386" y="61043"/>
                    <a:pt x="36386" y="60734"/>
                  </a:cubicBezTo>
                  <a:cubicBezTo>
                    <a:pt x="36409" y="60412"/>
                    <a:pt x="36648" y="60174"/>
                    <a:pt x="36957" y="60174"/>
                  </a:cubicBezTo>
                  <a:close/>
                  <a:moveTo>
                    <a:pt x="40672" y="60174"/>
                  </a:moveTo>
                  <a:cubicBezTo>
                    <a:pt x="40970" y="60174"/>
                    <a:pt x="41243" y="60424"/>
                    <a:pt x="41243" y="60734"/>
                  </a:cubicBezTo>
                  <a:cubicBezTo>
                    <a:pt x="41243" y="61031"/>
                    <a:pt x="40993" y="61305"/>
                    <a:pt x="40672" y="61305"/>
                  </a:cubicBezTo>
                  <a:cubicBezTo>
                    <a:pt x="40374" y="61305"/>
                    <a:pt x="40112" y="61043"/>
                    <a:pt x="40112" y="60734"/>
                  </a:cubicBezTo>
                  <a:cubicBezTo>
                    <a:pt x="40124" y="60412"/>
                    <a:pt x="40362" y="60174"/>
                    <a:pt x="40672" y="60174"/>
                  </a:cubicBezTo>
                  <a:close/>
                  <a:moveTo>
                    <a:pt x="44410" y="60174"/>
                  </a:moveTo>
                  <a:cubicBezTo>
                    <a:pt x="44708" y="60174"/>
                    <a:pt x="44982" y="60424"/>
                    <a:pt x="44982" y="60734"/>
                  </a:cubicBezTo>
                  <a:cubicBezTo>
                    <a:pt x="44982" y="61031"/>
                    <a:pt x="44720" y="61305"/>
                    <a:pt x="44410" y="61305"/>
                  </a:cubicBezTo>
                  <a:cubicBezTo>
                    <a:pt x="44113" y="61305"/>
                    <a:pt x="43851" y="61043"/>
                    <a:pt x="43851" y="60734"/>
                  </a:cubicBezTo>
                  <a:cubicBezTo>
                    <a:pt x="43851" y="60412"/>
                    <a:pt x="44101" y="60174"/>
                    <a:pt x="44410" y="60174"/>
                  </a:cubicBezTo>
                  <a:close/>
                  <a:moveTo>
                    <a:pt x="48137" y="60174"/>
                  </a:moveTo>
                  <a:cubicBezTo>
                    <a:pt x="48435" y="60174"/>
                    <a:pt x="48697" y="60424"/>
                    <a:pt x="48697" y="60734"/>
                  </a:cubicBezTo>
                  <a:cubicBezTo>
                    <a:pt x="48697" y="61031"/>
                    <a:pt x="48447" y="61305"/>
                    <a:pt x="48137" y="61305"/>
                  </a:cubicBezTo>
                  <a:cubicBezTo>
                    <a:pt x="47839" y="61305"/>
                    <a:pt x="47566" y="61043"/>
                    <a:pt x="47566" y="60734"/>
                  </a:cubicBezTo>
                  <a:cubicBezTo>
                    <a:pt x="47578" y="60412"/>
                    <a:pt x="47839" y="60174"/>
                    <a:pt x="48137" y="60174"/>
                  </a:cubicBezTo>
                  <a:close/>
                  <a:moveTo>
                    <a:pt x="51864" y="60174"/>
                  </a:moveTo>
                  <a:cubicBezTo>
                    <a:pt x="52161" y="60174"/>
                    <a:pt x="52435" y="60424"/>
                    <a:pt x="52435" y="60734"/>
                  </a:cubicBezTo>
                  <a:cubicBezTo>
                    <a:pt x="52435" y="61031"/>
                    <a:pt x="52185" y="61305"/>
                    <a:pt x="51864" y="61305"/>
                  </a:cubicBezTo>
                  <a:cubicBezTo>
                    <a:pt x="51566" y="61305"/>
                    <a:pt x="51304" y="61043"/>
                    <a:pt x="51304" y="60734"/>
                  </a:cubicBezTo>
                  <a:cubicBezTo>
                    <a:pt x="51304" y="60412"/>
                    <a:pt x="51554" y="60174"/>
                    <a:pt x="51864" y="60174"/>
                  </a:cubicBezTo>
                  <a:close/>
                  <a:moveTo>
                    <a:pt x="55602" y="60174"/>
                  </a:moveTo>
                  <a:cubicBezTo>
                    <a:pt x="55900" y="60174"/>
                    <a:pt x="56174" y="60424"/>
                    <a:pt x="56174" y="60734"/>
                  </a:cubicBezTo>
                  <a:cubicBezTo>
                    <a:pt x="56174" y="61031"/>
                    <a:pt x="55912" y="61305"/>
                    <a:pt x="55602" y="61305"/>
                  </a:cubicBezTo>
                  <a:cubicBezTo>
                    <a:pt x="55293" y="61305"/>
                    <a:pt x="55043" y="61043"/>
                    <a:pt x="55043" y="60734"/>
                  </a:cubicBezTo>
                  <a:cubicBezTo>
                    <a:pt x="55043" y="60412"/>
                    <a:pt x="55293" y="60174"/>
                    <a:pt x="55602" y="60174"/>
                  </a:cubicBezTo>
                  <a:close/>
                  <a:moveTo>
                    <a:pt x="59329" y="60174"/>
                  </a:moveTo>
                  <a:cubicBezTo>
                    <a:pt x="59627" y="60174"/>
                    <a:pt x="59889" y="60424"/>
                    <a:pt x="59889" y="60734"/>
                  </a:cubicBezTo>
                  <a:cubicBezTo>
                    <a:pt x="59889" y="61031"/>
                    <a:pt x="59639" y="61305"/>
                    <a:pt x="59329" y="61305"/>
                  </a:cubicBezTo>
                  <a:cubicBezTo>
                    <a:pt x="59008" y="61305"/>
                    <a:pt x="58757" y="61043"/>
                    <a:pt x="58757" y="60734"/>
                  </a:cubicBezTo>
                  <a:cubicBezTo>
                    <a:pt x="58757" y="60412"/>
                    <a:pt x="59008" y="60174"/>
                    <a:pt x="59329" y="60174"/>
                  </a:cubicBezTo>
                  <a:close/>
                  <a:moveTo>
                    <a:pt x="63056" y="60174"/>
                  </a:moveTo>
                  <a:cubicBezTo>
                    <a:pt x="63353" y="60174"/>
                    <a:pt x="63627" y="60424"/>
                    <a:pt x="63627" y="60734"/>
                  </a:cubicBezTo>
                  <a:cubicBezTo>
                    <a:pt x="63627" y="61031"/>
                    <a:pt x="63377" y="61305"/>
                    <a:pt x="63056" y="61305"/>
                  </a:cubicBezTo>
                  <a:cubicBezTo>
                    <a:pt x="62746" y="61305"/>
                    <a:pt x="62496" y="61043"/>
                    <a:pt x="62496" y="60734"/>
                  </a:cubicBezTo>
                  <a:cubicBezTo>
                    <a:pt x="62496" y="60412"/>
                    <a:pt x="62746" y="60174"/>
                    <a:pt x="63056" y="60174"/>
                  </a:cubicBezTo>
                  <a:close/>
                  <a:moveTo>
                    <a:pt x="66782" y="60174"/>
                  </a:moveTo>
                  <a:cubicBezTo>
                    <a:pt x="67080" y="60174"/>
                    <a:pt x="67342" y="60424"/>
                    <a:pt x="67342" y="60734"/>
                  </a:cubicBezTo>
                  <a:cubicBezTo>
                    <a:pt x="67342" y="61031"/>
                    <a:pt x="67092" y="61305"/>
                    <a:pt x="66782" y="61305"/>
                  </a:cubicBezTo>
                  <a:cubicBezTo>
                    <a:pt x="66473" y="61305"/>
                    <a:pt x="66211" y="61043"/>
                    <a:pt x="66211" y="60734"/>
                  </a:cubicBezTo>
                  <a:cubicBezTo>
                    <a:pt x="66235" y="60412"/>
                    <a:pt x="66473" y="60174"/>
                    <a:pt x="66782" y="60174"/>
                  </a:cubicBezTo>
                  <a:close/>
                  <a:moveTo>
                    <a:pt x="70509" y="60174"/>
                  </a:moveTo>
                  <a:cubicBezTo>
                    <a:pt x="70807" y="60174"/>
                    <a:pt x="71080" y="60424"/>
                    <a:pt x="71080" y="60734"/>
                  </a:cubicBezTo>
                  <a:cubicBezTo>
                    <a:pt x="71080" y="61031"/>
                    <a:pt x="70830" y="61305"/>
                    <a:pt x="70509" y="61305"/>
                  </a:cubicBezTo>
                  <a:cubicBezTo>
                    <a:pt x="70199" y="61305"/>
                    <a:pt x="69949" y="61043"/>
                    <a:pt x="69949" y="60734"/>
                  </a:cubicBezTo>
                  <a:cubicBezTo>
                    <a:pt x="69949" y="60412"/>
                    <a:pt x="70199" y="60174"/>
                    <a:pt x="70509" y="60174"/>
                  </a:cubicBezTo>
                  <a:close/>
                  <a:moveTo>
                    <a:pt x="74236" y="60174"/>
                  </a:moveTo>
                  <a:cubicBezTo>
                    <a:pt x="74533" y="60174"/>
                    <a:pt x="74795" y="60424"/>
                    <a:pt x="74795" y="60734"/>
                  </a:cubicBezTo>
                  <a:cubicBezTo>
                    <a:pt x="74795" y="61031"/>
                    <a:pt x="74545" y="61305"/>
                    <a:pt x="74236" y="61305"/>
                  </a:cubicBezTo>
                  <a:cubicBezTo>
                    <a:pt x="73938" y="61305"/>
                    <a:pt x="73676" y="61043"/>
                    <a:pt x="73676" y="60734"/>
                  </a:cubicBezTo>
                  <a:cubicBezTo>
                    <a:pt x="73676" y="60412"/>
                    <a:pt x="73926" y="60174"/>
                    <a:pt x="74236" y="60174"/>
                  </a:cubicBezTo>
                  <a:close/>
                  <a:moveTo>
                    <a:pt x="77855" y="60174"/>
                  </a:moveTo>
                  <a:cubicBezTo>
                    <a:pt x="78153" y="60174"/>
                    <a:pt x="78415" y="60424"/>
                    <a:pt x="78415" y="60734"/>
                  </a:cubicBezTo>
                  <a:cubicBezTo>
                    <a:pt x="78415" y="61031"/>
                    <a:pt x="78165" y="61305"/>
                    <a:pt x="77855" y="61305"/>
                  </a:cubicBezTo>
                  <a:cubicBezTo>
                    <a:pt x="77546" y="61305"/>
                    <a:pt x="77284" y="61043"/>
                    <a:pt x="77284" y="60734"/>
                  </a:cubicBezTo>
                  <a:cubicBezTo>
                    <a:pt x="77284" y="60412"/>
                    <a:pt x="77546" y="60174"/>
                    <a:pt x="77855" y="60174"/>
                  </a:cubicBezTo>
                  <a:close/>
                  <a:moveTo>
                    <a:pt x="81570" y="60174"/>
                  </a:moveTo>
                  <a:cubicBezTo>
                    <a:pt x="81868" y="60174"/>
                    <a:pt x="82141" y="60424"/>
                    <a:pt x="82141" y="60734"/>
                  </a:cubicBezTo>
                  <a:cubicBezTo>
                    <a:pt x="82141" y="61031"/>
                    <a:pt x="81879" y="61305"/>
                    <a:pt x="81570" y="61305"/>
                  </a:cubicBezTo>
                  <a:cubicBezTo>
                    <a:pt x="81260" y="61305"/>
                    <a:pt x="81010" y="61043"/>
                    <a:pt x="81010" y="60734"/>
                  </a:cubicBezTo>
                  <a:cubicBezTo>
                    <a:pt x="81022" y="60412"/>
                    <a:pt x="81260" y="60174"/>
                    <a:pt x="81570" y="60174"/>
                  </a:cubicBezTo>
                  <a:close/>
                  <a:moveTo>
                    <a:pt x="85308" y="60174"/>
                  </a:moveTo>
                  <a:cubicBezTo>
                    <a:pt x="85606" y="60174"/>
                    <a:pt x="85880" y="60424"/>
                    <a:pt x="85880" y="60734"/>
                  </a:cubicBezTo>
                  <a:cubicBezTo>
                    <a:pt x="85880" y="61031"/>
                    <a:pt x="85618" y="61305"/>
                    <a:pt x="85308" y="61305"/>
                  </a:cubicBezTo>
                  <a:cubicBezTo>
                    <a:pt x="84999" y="61305"/>
                    <a:pt x="84749" y="61043"/>
                    <a:pt x="84749" y="60734"/>
                  </a:cubicBezTo>
                  <a:cubicBezTo>
                    <a:pt x="84749" y="60412"/>
                    <a:pt x="84999" y="60174"/>
                    <a:pt x="85308" y="60174"/>
                  </a:cubicBezTo>
                  <a:close/>
                  <a:moveTo>
                    <a:pt x="89035" y="60174"/>
                  </a:moveTo>
                  <a:cubicBezTo>
                    <a:pt x="89333" y="60174"/>
                    <a:pt x="89595" y="60424"/>
                    <a:pt x="89595" y="60734"/>
                  </a:cubicBezTo>
                  <a:cubicBezTo>
                    <a:pt x="89595" y="61031"/>
                    <a:pt x="89345" y="61305"/>
                    <a:pt x="89035" y="61305"/>
                  </a:cubicBezTo>
                  <a:cubicBezTo>
                    <a:pt x="88714" y="61305"/>
                    <a:pt x="88464" y="61043"/>
                    <a:pt x="88464" y="60734"/>
                  </a:cubicBezTo>
                  <a:cubicBezTo>
                    <a:pt x="88475" y="60412"/>
                    <a:pt x="88714" y="60174"/>
                    <a:pt x="89035" y="60174"/>
                  </a:cubicBezTo>
                  <a:close/>
                  <a:moveTo>
                    <a:pt x="92762" y="60174"/>
                  </a:moveTo>
                  <a:cubicBezTo>
                    <a:pt x="93059" y="60174"/>
                    <a:pt x="93333" y="60424"/>
                    <a:pt x="93333" y="60734"/>
                  </a:cubicBezTo>
                  <a:cubicBezTo>
                    <a:pt x="93333" y="61031"/>
                    <a:pt x="93071" y="61305"/>
                    <a:pt x="92762" y="61305"/>
                  </a:cubicBezTo>
                  <a:cubicBezTo>
                    <a:pt x="92452" y="61305"/>
                    <a:pt x="92202" y="61043"/>
                    <a:pt x="92202" y="60734"/>
                  </a:cubicBezTo>
                  <a:cubicBezTo>
                    <a:pt x="92202" y="60412"/>
                    <a:pt x="92452" y="60174"/>
                    <a:pt x="92762" y="60174"/>
                  </a:cubicBezTo>
                  <a:close/>
                  <a:moveTo>
                    <a:pt x="96488" y="60174"/>
                  </a:moveTo>
                  <a:cubicBezTo>
                    <a:pt x="96786" y="60174"/>
                    <a:pt x="97048" y="60424"/>
                    <a:pt x="97048" y="60734"/>
                  </a:cubicBezTo>
                  <a:cubicBezTo>
                    <a:pt x="97048" y="61031"/>
                    <a:pt x="96798" y="61305"/>
                    <a:pt x="96488" y="61305"/>
                  </a:cubicBezTo>
                  <a:cubicBezTo>
                    <a:pt x="96191" y="61305"/>
                    <a:pt x="95917" y="61043"/>
                    <a:pt x="95917" y="60734"/>
                  </a:cubicBezTo>
                  <a:cubicBezTo>
                    <a:pt x="95917" y="60412"/>
                    <a:pt x="96179" y="60174"/>
                    <a:pt x="96488" y="60174"/>
                  </a:cubicBezTo>
                  <a:close/>
                  <a:moveTo>
                    <a:pt x="100203" y="60174"/>
                  </a:moveTo>
                  <a:cubicBezTo>
                    <a:pt x="100501" y="60174"/>
                    <a:pt x="100775" y="60424"/>
                    <a:pt x="100775" y="60734"/>
                  </a:cubicBezTo>
                  <a:cubicBezTo>
                    <a:pt x="100775" y="61031"/>
                    <a:pt x="100513" y="61305"/>
                    <a:pt x="100203" y="61305"/>
                  </a:cubicBezTo>
                  <a:cubicBezTo>
                    <a:pt x="99905" y="61305"/>
                    <a:pt x="99644" y="61043"/>
                    <a:pt x="99644" y="60734"/>
                  </a:cubicBezTo>
                  <a:cubicBezTo>
                    <a:pt x="99655" y="60412"/>
                    <a:pt x="99894" y="60174"/>
                    <a:pt x="100203" y="60174"/>
                  </a:cubicBezTo>
                  <a:close/>
                  <a:moveTo>
                    <a:pt x="103942" y="60174"/>
                  </a:moveTo>
                  <a:cubicBezTo>
                    <a:pt x="104239" y="60174"/>
                    <a:pt x="104513" y="60424"/>
                    <a:pt x="104513" y="60734"/>
                  </a:cubicBezTo>
                  <a:cubicBezTo>
                    <a:pt x="104513" y="61031"/>
                    <a:pt x="104251" y="61305"/>
                    <a:pt x="103942" y="61305"/>
                  </a:cubicBezTo>
                  <a:cubicBezTo>
                    <a:pt x="103644" y="61305"/>
                    <a:pt x="103382" y="61043"/>
                    <a:pt x="103382" y="60734"/>
                  </a:cubicBezTo>
                  <a:cubicBezTo>
                    <a:pt x="103382" y="60412"/>
                    <a:pt x="103632" y="60174"/>
                    <a:pt x="103942" y="60174"/>
                  </a:cubicBezTo>
                  <a:close/>
                  <a:moveTo>
                    <a:pt x="107668" y="60174"/>
                  </a:moveTo>
                  <a:cubicBezTo>
                    <a:pt x="107966" y="60174"/>
                    <a:pt x="108228" y="60424"/>
                    <a:pt x="108228" y="60734"/>
                  </a:cubicBezTo>
                  <a:cubicBezTo>
                    <a:pt x="108228" y="61031"/>
                    <a:pt x="107978" y="61305"/>
                    <a:pt x="107668" y="61305"/>
                  </a:cubicBezTo>
                  <a:cubicBezTo>
                    <a:pt x="107371" y="61305"/>
                    <a:pt x="107097" y="61043"/>
                    <a:pt x="107097" y="60734"/>
                  </a:cubicBezTo>
                  <a:cubicBezTo>
                    <a:pt x="107109" y="60412"/>
                    <a:pt x="107347" y="60174"/>
                    <a:pt x="107668" y="60174"/>
                  </a:cubicBezTo>
                  <a:close/>
                  <a:moveTo>
                    <a:pt x="111395" y="60174"/>
                  </a:moveTo>
                  <a:cubicBezTo>
                    <a:pt x="111693" y="60174"/>
                    <a:pt x="111967" y="60424"/>
                    <a:pt x="111967" y="60734"/>
                  </a:cubicBezTo>
                  <a:cubicBezTo>
                    <a:pt x="111967" y="61031"/>
                    <a:pt x="111705" y="61305"/>
                    <a:pt x="111395" y="61305"/>
                  </a:cubicBezTo>
                  <a:cubicBezTo>
                    <a:pt x="111085" y="61305"/>
                    <a:pt x="110835" y="61043"/>
                    <a:pt x="110835" y="60734"/>
                  </a:cubicBezTo>
                  <a:cubicBezTo>
                    <a:pt x="110835" y="60412"/>
                    <a:pt x="111085" y="60174"/>
                    <a:pt x="111395" y="60174"/>
                  </a:cubicBezTo>
                  <a:close/>
                  <a:moveTo>
                    <a:pt x="115122" y="60174"/>
                  </a:moveTo>
                  <a:cubicBezTo>
                    <a:pt x="115419" y="60174"/>
                    <a:pt x="115681" y="60424"/>
                    <a:pt x="115681" y="60734"/>
                  </a:cubicBezTo>
                  <a:cubicBezTo>
                    <a:pt x="115681" y="61031"/>
                    <a:pt x="115431" y="61305"/>
                    <a:pt x="115122" y="61305"/>
                  </a:cubicBezTo>
                  <a:cubicBezTo>
                    <a:pt x="114812" y="61305"/>
                    <a:pt x="114550" y="61043"/>
                    <a:pt x="114550" y="60734"/>
                  </a:cubicBezTo>
                  <a:cubicBezTo>
                    <a:pt x="114574" y="60412"/>
                    <a:pt x="114812" y="60174"/>
                    <a:pt x="115122" y="60174"/>
                  </a:cubicBezTo>
                  <a:close/>
                  <a:moveTo>
                    <a:pt x="118860" y="60174"/>
                  </a:moveTo>
                  <a:cubicBezTo>
                    <a:pt x="119158" y="60174"/>
                    <a:pt x="119420" y="60424"/>
                    <a:pt x="119420" y="60734"/>
                  </a:cubicBezTo>
                  <a:cubicBezTo>
                    <a:pt x="119420" y="61031"/>
                    <a:pt x="119170" y="61305"/>
                    <a:pt x="118860" y="61305"/>
                  </a:cubicBezTo>
                  <a:cubicBezTo>
                    <a:pt x="118539" y="61305"/>
                    <a:pt x="118289" y="61043"/>
                    <a:pt x="118289" y="60734"/>
                  </a:cubicBezTo>
                  <a:cubicBezTo>
                    <a:pt x="118289" y="60412"/>
                    <a:pt x="118539" y="60174"/>
                    <a:pt x="118860" y="60174"/>
                  </a:cubicBezTo>
                  <a:close/>
                  <a:moveTo>
                    <a:pt x="122575" y="60174"/>
                  </a:moveTo>
                  <a:cubicBezTo>
                    <a:pt x="122873" y="60174"/>
                    <a:pt x="123146" y="60424"/>
                    <a:pt x="123146" y="60734"/>
                  </a:cubicBezTo>
                  <a:cubicBezTo>
                    <a:pt x="123146" y="61031"/>
                    <a:pt x="122885" y="61305"/>
                    <a:pt x="122575" y="61305"/>
                  </a:cubicBezTo>
                  <a:cubicBezTo>
                    <a:pt x="122265" y="61305"/>
                    <a:pt x="122015" y="61043"/>
                    <a:pt x="122015" y="60734"/>
                  </a:cubicBezTo>
                  <a:cubicBezTo>
                    <a:pt x="122027" y="60412"/>
                    <a:pt x="122277" y="60174"/>
                    <a:pt x="122575" y="60174"/>
                  </a:cubicBezTo>
                  <a:close/>
                  <a:moveTo>
                    <a:pt x="126314" y="60174"/>
                  </a:moveTo>
                  <a:cubicBezTo>
                    <a:pt x="126611" y="60174"/>
                    <a:pt x="126873" y="60424"/>
                    <a:pt x="126873" y="60734"/>
                  </a:cubicBezTo>
                  <a:cubicBezTo>
                    <a:pt x="126873" y="61031"/>
                    <a:pt x="126623" y="61305"/>
                    <a:pt x="126314" y="61305"/>
                  </a:cubicBezTo>
                  <a:cubicBezTo>
                    <a:pt x="126004" y="61305"/>
                    <a:pt x="125742" y="61043"/>
                    <a:pt x="125742" y="60734"/>
                  </a:cubicBezTo>
                  <a:cubicBezTo>
                    <a:pt x="125742" y="60412"/>
                    <a:pt x="126004" y="60174"/>
                    <a:pt x="126314" y="60174"/>
                  </a:cubicBezTo>
                  <a:close/>
                  <a:moveTo>
                    <a:pt x="130028" y="60174"/>
                  </a:moveTo>
                  <a:cubicBezTo>
                    <a:pt x="130326" y="60174"/>
                    <a:pt x="130600" y="60424"/>
                    <a:pt x="130600" y="60734"/>
                  </a:cubicBezTo>
                  <a:cubicBezTo>
                    <a:pt x="130600" y="61031"/>
                    <a:pt x="130350" y="61305"/>
                    <a:pt x="130028" y="61305"/>
                  </a:cubicBezTo>
                  <a:cubicBezTo>
                    <a:pt x="129731" y="61305"/>
                    <a:pt x="129469" y="61043"/>
                    <a:pt x="129469" y="60734"/>
                  </a:cubicBezTo>
                  <a:cubicBezTo>
                    <a:pt x="129469" y="60412"/>
                    <a:pt x="129719" y="60174"/>
                    <a:pt x="130028" y="60174"/>
                  </a:cubicBezTo>
                  <a:close/>
                  <a:moveTo>
                    <a:pt x="133767" y="60174"/>
                  </a:moveTo>
                  <a:cubicBezTo>
                    <a:pt x="134065" y="60174"/>
                    <a:pt x="134326" y="60424"/>
                    <a:pt x="134326" y="60734"/>
                  </a:cubicBezTo>
                  <a:cubicBezTo>
                    <a:pt x="134326" y="61031"/>
                    <a:pt x="134076" y="61305"/>
                    <a:pt x="133767" y="61305"/>
                  </a:cubicBezTo>
                  <a:cubicBezTo>
                    <a:pt x="133469" y="61305"/>
                    <a:pt x="133207" y="61043"/>
                    <a:pt x="133207" y="60734"/>
                  </a:cubicBezTo>
                  <a:cubicBezTo>
                    <a:pt x="133207" y="60412"/>
                    <a:pt x="133457" y="60174"/>
                    <a:pt x="133767" y="60174"/>
                  </a:cubicBezTo>
                  <a:close/>
                  <a:moveTo>
                    <a:pt x="137494" y="60174"/>
                  </a:moveTo>
                  <a:cubicBezTo>
                    <a:pt x="137791" y="60174"/>
                    <a:pt x="138053" y="60424"/>
                    <a:pt x="138053" y="60734"/>
                  </a:cubicBezTo>
                  <a:cubicBezTo>
                    <a:pt x="138053" y="61031"/>
                    <a:pt x="137803" y="61305"/>
                    <a:pt x="137494" y="61305"/>
                  </a:cubicBezTo>
                  <a:cubicBezTo>
                    <a:pt x="137196" y="61305"/>
                    <a:pt x="136922" y="61043"/>
                    <a:pt x="136922" y="60734"/>
                  </a:cubicBezTo>
                  <a:cubicBezTo>
                    <a:pt x="136934" y="60412"/>
                    <a:pt x="137172" y="60174"/>
                    <a:pt x="137494" y="60174"/>
                  </a:cubicBezTo>
                  <a:close/>
                  <a:moveTo>
                    <a:pt x="141220" y="60174"/>
                  </a:moveTo>
                  <a:cubicBezTo>
                    <a:pt x="141518" y="60174"/>
                    <a:pt x="141792" y="60424"/>
                    <a:pt x="141792" y="60734"/>
                  </a:cubicBezTo>
                  <a:cubicBezTo>
                    <a:pt x="141792" y="61031"/>
                    <a:pt x="141530" y="61305"/>
                    <a:pt x="141220" y="61305"/>
                  </a:cubicBezTo>
                  <a:cubicBezTo>
                    <a:pt x="140911" y="61305"/>
                    <a:pt x="140661" y="61043"/>
                    <a:pt x="140661" y="60734"/>
                  </a:cubicBezTo>
                  <a:cubicBezTo>
                    <a:pt x="140661" y="60412"/>
                    <a:pt x="140911" y="60174"/>
                    <a:pt x="141220" y="60174"/>
                  </a:cubicBezTo>
                  <a:close/>
                  <a:moveTo>
                    <a:pt x="144947" y="60174"/>
                  </a:moveTo>
                  <a:cubicBezTo>
                    <a:pt x="145244" y="60174"/>
                    <a:pt x="145506" y="60424"/>
                    <a:pt x="145506" y="60734"/>
                  </a:cubicBezTo>
                  <a:cubicBezTo>
                    <a:pt x="145506" y="61031"/>
                    <a:pt x="145256" y="61305"/>
                    <a:pt x="144947" y="61305"/>
                  </a:cubicBezTo>
                  <a:cubicBezTo>
                    <a:pt x="144637" y="61305"/>
                    <a:pt x="144375" y="61043"/>
                    <a:pt x="144375" y="60734"/>
                  </a:cubicBezTo>
                  <a:cubicBezTo>
                    <a:pt x="144399" y="60412"/>
                    <a:pt x="144637" y="60174"/>
                    <a:pt x="144947" y="60174"/>
                  </a:cubicBezTo>
                  <a:close/>
                  <a:moveTo>
                    <a:pt x="148685" y="60174"/>
                  </a:moveTo>
                  <a:cubicBezTo>
                    <a:pt x="148983" y="60174"/>
                    <a:pt x="149245" y="60424"/>
                    <a:pt x="149245" y="60734"/>
                  </a:cubicBezTo>
                  <a:cubicBezTo>
                    <a:pt x="149245" y="61031"/>
                    <a:pt x="148995" y="61305"/>
                    <a:pt x="148685" y="61305"/>
                  </a:cubicBezTo>
                  <a:cubicBezTo>
                    <a:pt x="148364" y="61305"/>
                    <a:pt x="148114" y="61043"/>
                    <a:pt x="148114" y="60734"/>
                  </a:cubicBezTo>
                  <a:cubicBezTo>
                    <a:pt x="148114" y="60412"/>
                    <a:pt x="148364" y="60174"/>
                    <a:pt x="148685" y="60174"/>
                  </a:cubicBezTo>
                  <a:close/>
                  <a:moveTo>
                    <a:pt x="152400" y="60174"/>
                  </a:moveTo>
                  <a:cubicBezTo>
                    <a:pt x="152698" y="60174"/>
                    <a:pt x="152972" y="60424"/>
                    <a:pt x="152972" y="60734"/>
                  </a:cubicBezTo>
                  <a:cubicBezTo>
                    <a:pt x="152972" y="61031"/>
                    <a:pt x="152710" y="61305"/>
                    <a:pt x="152400" y="61305"/>
                  </a:cubicBezTo>
                  <a:cubicBezTo>
                    <a:pt x="152091" y="61305"/>
                    <a:pt x="151841" y="61043"/>
                    <a:pt x="151841" y="60734"/>
                  </a:cubicBezTo>
                  <a:cubicBezTo>
                    <a:pt x="151852" y="60412"/>
                    <a:pt x="152091" y="60174"/>
                    <a:pt x="152400" y="60174"/>
                  </a:cubicBezTo>
                  <a:close/>
                  <a:moveTo>
                    <a:pt x="156139" y="60174"/>
                  </a:moveTo>
                  <a:cubicBezTo>
                    <a:pt x="156436" y="60174"/>
                    <a:pt x="156698" y="60424"/>
                    <a:pt x="156698" y="60734"/>
                  </a:cubicBezTo>
                  <a:cubicBezTo>
                    <a:pt x="156698" y="61031"/>
                    <a:pt x="156448" y="61305"/>
                    <a:pt x="156139" y="61305"/>
                  </a:cubicBezTo>
                  <a:cubicBezTo>
                    <a:pt x="155829" y="61305"/>
                    <a:pt x="155567" y="61043"/>
                    <a:pt x="155567" y="60734"/>
                  </a:cubicBezTo>
                  <a:cubicBezTo>
                    <a:pt x="155567" y="60412"/>
                    <a:pt x="155829" y="60174"/>
                    <a:pt x="156139" y="60174"/>
                  </a:cubicBezTo>
                  <a:close/>
                  <a:moveTo>
                    <a:pt x="1548" y="61841"/>
                  </a:moveTo>
                  <a:cubicBezTo>
                    <a:pt x="1846" y="61841"/>
                    <a:pt x="2119" y="62091"/>
                    <a:pt x="2119" y="62401"/>
                  </a:cubicBezTo>
                  <a:cubicBezTo>
                    <a:pt x="2119" y="62722"/>
                    <a:pt x="1858" y="62972"/>
                    <a:pt x="1548" y="62972"/>
                  </a:cubicBezTo>
                  <a:cubicBezTo>
                    <a:pt x="1238" y="62972"/>
                    <a:pt x="988" y="62722"/>
                    <a:pt x="988" y="62401"/>
                  </a:cubicBezTo>
                  <a:cubicBezTo>
                    <a:pt x="988" y="62091"/>
                    <a:pt x="1238" y="61841"/>
                    <a:pt x="1548" y="61841"/>
                  </a:cubicBezTo>
                  <a:close/>
                  <a:moveTo>
                    <a:pt x="5287" y="61841"/>
                  </a:moveTo>
                  <a:cubicBezTo>
                    <a:pt x="5596" y="61841"/>
                    <a:pt x="5846" y="62091"/>
                    <a:pt x="5846" y="62401"/>
                  </a:cubicBezTo>
                  <a:cubicBezTo>
                    <a:pt x="5846" y="62722"/>
                    <a:pt x="5596" y="62972"/>
                    <a:pt x="5287" y="62972"/>
                  </a:cubicBezTo>
                  <a:cubicBezTo>
                    <a:pt x="4977" y="62972"/>
                    <a:pt x="4715" y="62722"/>
                    <a:pt x="4715" y="62401"/>
                  </a:cubicBezTo>
                  <a:cubicBezTo>
                    <a:pt x="4715" y="62079"/>
                    <a:pt x="4977" y="61841"/>
                    <a:pt x="5287" y="61841"/>
                  </a:cubicBezTo>
                  <a:close/>
                  <a:moveTo>
                    <a:pt x="9001" y="61841"/>
                  </a:moveTo>
                  <a:cubicBezTo>
                    <a:pt x="9299" y="61841"/>
                    <a:pt x="9573" y="62091"/>
                    <a:pt x="9573" y="62401"/>
                  </a:cubicBezTo>
                  <a:cubicBezTo>
                    <a:pt x="9573" y="62722"/>
                    <a:pt x="9323" y="62972"/>
                    <a:pt x="9001" y="62972"/>
                  </a:cubicBezTo>
                  <a:cubicBezTo>
                    <a:pt x="8704" y="62972"/>
                    <a:pt x="8442" y="62722"/>
                    <a:pt x="8442" y="62401"/>
                  </a:cubicBezTo>
                  <a:cubicBezTo>
                    <a:pt x="8442" y="62091"/>
                    <a:pt x="8692" y="61841"/>
                    <a:pt x="9001" y="61841"/>
                  </a:cubicBezTo>
                  <a:close/>
                  <a:moveTo>
                    <a:pt x="12728" y="61841"/>
                  </a:moveTo>
                  <a:cubicBezTo>
                    <a:pt x="13037" y="61841"/>
                    <a:pt x="13288" y="62091"/>
                    <a:pt x="13288" y="62401"/>
                  </a:cubicBezTo>
                  <a:cubicBezTo>
                    <a:pt x="13288" y="62722"/>
                    <a:pt x="13037" y="62972"/>
                    <a:pt x="12728" y="62972"/>
                  </a:cubicBezTo>
                  <a:cubicBezTo>
                    <a:pt x="12418" y="62972"/>
                    <a:pt x="12156" y="62722"/>
                    <a:pt x="12156" y="62401"/>
                  </a:cubicBezTo>
                  <a:cubicBezTo>
                    <a:pt x="12180" y="62079"/>
                    <a:pt x="12418" y="61841"/>
                    <a:pt x="12728" y="61841"/>
                  </a:cubicBezTo>
                  <a:close/>
                  <a:moveTo>
                    <a:pt x="16466" y="61841"/>
                  </a:moveTo>
                  <a:cubicBezTo>
                    <a:pt x="16764" y="61841"/>
                    <a:pt x="17026" y="62091"/>
                    <a:pt x="17026" y="62401"/>
                  </a:cubicBezTo>
                  <a:cubicBezTo>
                    <a:pt x="17026" y="62722"/>
                    <a:pt x="16776" y="62972"/>
                    <a:pt x="16466" y="62972"/>
                  </a:cubicBezTo>
                  <a:cubicBezTo>
                    <a:pt x="16169" y="62972"/>
                    <a:pt x="15895" y="62722"/>
                    <a:pt x="15895" y="62401"/>
                  </a:cubicBezTo>
                  <a:cubicBezTo>
                    <a:pt x="15895" y="62091"/>
                    <a:pt x="16145" y="61841"/>
                    <a:pt x="16466" y="61841"/>
                  </a:cubicBezTo>
                  <a:close/>
                  <a:moveTo>
                    <a:pt x="20181" y="61841"/>
                  </a:moveTo>
                  <a:cubicBezTo>
                    <a:pt x="20491" y="61841"/>
                    <a:pt x="20753" y="62091"/>
                    <a:pt x="20753" y="62401"/>
                  </a:cubicBezTo>
                  <a:cubicBezTo>
                    <a:pt x="20753" y="62722"/>
                    <a:pt x="20491" y="62972"/>
                    <a:pt x="20181" y="62972"/>
                  </a:cubicBezTo>
                  <a:cubicBezTo>
                    <a:pt x="19872" y="62972"/>
                    <a:pt x="19622" y="62722"/>
                    <a:pt x="19622" y="62401"/>
                  </a:cubicBezTo>
                  <a:cubicBezTo>
                    <a:pt x="19634" y="62079"/>
                    <a:pt x="19872" y="61841"/>
                    <a:pt x="20181" y="61841"/>
                  </a:cubicBezTo>
                  <a:close/>
                  <a:moveTo>
                    <a:pt x="23920" y="61841"/>
                  </a:moveTo>
                  <a:cubicBezTo>
                    <a:pt x="24217" y="61841"/>
                    <a:pt x="24479" y="62091"/>
                    <a:pt x="24479" y="62401"/>
                  </a:cubicBezTo>
                  <a:cubicBezTo>
                    <a:pt x="24479" y="62722"/>
                    <a:pt x="24229" y="62972"/>
                    <a:pt x="23920" y="62972"/>
                  </a:cubicBezTo>
                  <a:cubicBezTo>
                    <a:pt x="23610" y="62972"/>
                    <a:pt x="23348" y="62722"/>
                    <a:pt x="23348" y="62401"/>
                  </a:cubicBezTo>
                  <a:cubicBezTo>
                    <a:pt x="23348" y="62091"/>
                    <a:pt x="23610" y="61841"/>
                    <a:pt x="23920" y="61841"/>
                  </a:cubicBezTo>
                  <a:close/>
                  <a:moveTo>
                    <a:pt x="27635" y="61841"/>
                  </a:moveTo>
                  <a:cubicBezTo>
                    <a:pt x="27956" y="61841"/>
                    <a:pt x="28206" y="62091"/>
                    <a:pt x="28206" y="62401"/>
                  </a:cubicBezTo>
                  <a:cubicBezTo>
                    <a:pt x="28206" y="62722"/>
                    <a:pt x="27956" y="62972"/>
                    <a:pt x="27635" y="62972"/>
                  </a:cubicBezTo>
                  <a:cubicBezTo>
                    <a:pt x="27325" y="62972"/>
                    <a:pt x="27075" y="62722"/>
                    <a:pt x="27075" y="62401"/>
                  </a:cubicBezTo>
                  <a:cubicBezTo>
                    <a:pt x="27087" y="62079"/>
                    <a:pt x="27325" y="61841"/>
                    <a:pt x="27635" y="61841"/>
                  </a:cubicBezTo>
                  <a:close/>
                  <a:moveTo>
                    <a:pt x="31373" y="61841"/>
                  </a:moveTo>
                  <a:cubicBezTo>
                    <a:pt x="31671" y="61841"/>
                    <a:pt x="31945" y="62091"/>
                    <a:pt x="31945" y="62401"/>
                  </a:cubicBezTo>
                  <a:cubicBezTo>
                    <a:pt x="31945" y="62722"/>
                    <a:pt x="31683" y="62972"/>
                    <a:pt x="31373" y="62972"/>
                  </a:cubicBezTo>
                  <a:cubicBezTo>
                    <a:pt x="31064" y="62972"/>
                    <a:pt x="30814" y="62722"/>
                    <a:pt x="30814" y="62401"/>
                  </a:cubicBezTo>
                  <a:cubicBezTo>
                    <a:pt x="30814" y="62091"/>
                    <a:pt x="31064" y="61841"/>
                    <a:pt x="31373" y="61841"/>
                  </a:cubicBezTo>
                  <a:close/>
                  <a:moveTo>
                    <a:pt x="35100" y="61841"/>
                  </a:moveTo>
                  <a:cubicBezTo>
                    <a:pt x="35409" y="61841"/>
                    <a:pt x="35659" y="62091"/>
                    <a:pt x="35659" y="62401"/>
                  </a:cubicBezTo>
                  <a:cubicBezTo>
                    <a:pt x="35659" y="62722"/>
                    <a:pt x="35409" y="62972"/>
                    <a:pt x="35100" y="62972"/>
                  </a:cubicBezTo>
                  <a:cubicBezTo>
                    <a:pt x="34778" y="62972"/>
                    <a:pt x="34528" y="62722"/>
                    <a:pt x="34528" y="62401"/>
                  </a:cubicBezTo>
                  <a:cubicBezTo>
                    <a:pt x="34540" y="62079"/>
                    <a:pt x="34778" y="61841"/>
                    <a:pt x="35100" y="61841"/>
                  </a:cubicBezTo>
                  <a:close/>
                  <a:moveTo>
                    <a:pt x="38815" y="61841"/>
                  </a:moveTo>
                  <a:cubicBezTo>
                    <a:pt x="39112" y="61841"/>
                    <a:pt x="39386" y="62091"/>
                    <a:pt x="39386" y="62401"/>
                  </a:cubicBezTo>
                  <a:cubicBezTo>
                    <a:pt x="39386" y="62722"/>
                    <a:pt x="39124" y="62972"/>
                    <a:pt x="38815" y="62972"/>
                  </a:cubicBezTo>
                  <a:cubicBezTo>
                    <a:pt x="38517" y="62972"/>
                    <a:pt x="38255" y="62722"/>
                    <a:pt x="38255" y="62401"/>
                  </a:cubicBezTo>
                  <a:cubicBezTo>
                    <a:pt x="38267" y="62091"/>
                    <a:pt x="38505" y="61841"/>
                    <a:pt x="38815" y="61841"/>
                  </a:cubicBezTo>
                  <a:close/>
                  <a:moveTo>
                    <a:pt x="42553" y="61841"/>
                  </a:moveTo>
                  <a:cubicBezTo>
                    <a:pt x="42863" y="61841"/>
                    <a:pt x="43113" y="62091"/>
                    <a:pt x="43113" y="62401"/>
                  </a:cubicBezTo>
                  <a:cubicBezTo>
                    <a:pt x="43113" y="62722"/>
                    <a:pt x="42863" y="62972"/>
                    <a:pt x="42553" y="62972"/>
                  </a:cubicBezTo>
                  <a:cubicBezTo>
                    <a:pt x="42232" y="62972"/>
                    <a:pt x="41982" y="62722"/>
                    <a:pt x="41982" y="62401"/>
                  </a:cubicBezTo>
                  <a:cubicBezTo>
                    <a:pt x="41982" y="62079"/>
                    <a:pt x="42244" y="61841"/>
                    <a:pt x="42553" y="61841"/>
                  </a:cubicBezTo>
                  <a:close/>
                  <a:moveTo>
                    <a:pt x="46268" y="61841"/>
                  </a:moveTo>
                  <a:cubicBezTo>
                    <a:pt x="46565" y="61841"/>
                    <a:pt x="46839" y="62091"/>
                    <a:pt x="46839" y="62401"/>
                  </a:cubicBezTo>
                  <a:cubicBezTo>
                    <a:pt x="46839" y="62722"/>
                    <a:pt x="46589" y="62972"/>
                    <a:pt x="46268" y="62972"/>
                  </a:cubicBezTo>
                  <a:cubicBezTo>
                    <a:pt x="45970" y="62972"/>
                    <a:pt x="45708" y="62722"/>
                    <a:pt x="45708" y="62401"/>
                  </a:cubicBezTo>
                  <a:cubicBezTo>
                    <a:pt x="45720" y="62091"/>
                    <a:pt x="45958" y="61841"/>
                    <a:pt x="46268" y="61841"/>
                  </a:cubicBezTo>
                  <a:close/>
                  <a:moveTo>
                    <a:pt x="50006" y="61841"/>
                  </a:moveTo>
                  <a:cubicBezTo>
                    <a:pt x="50316" y="61841"/>
                    <a:pt x="50578" y="62091"/>
                    <a:pt x="50578" y="62401"/>
                  </a:cubicBezTo>
                  <a:cubicBezTo>
                    <a:pt x="50578" y="62722"/>
                    <a:pt x="50316" y="62972"/>
                    <a:pt x="50006" y="62972"/>
                  </a:cubicBezTo>
                  <a:cubicBezTo>
                    <a:pt x="49697" y="62972"/>
                    <a:pt x="49447" y="62722"/>
                    <a:pt x="49447" y="62401"/>
                  </a:cubicBezTo>
                  <a:cubicBezTo>
                    <a:pt x="49447" y="62079"/>
                    <a:pt x="49697" y="61841"/>
                    <a:pt x="50006" y="61841"/>
                  </a:cubicBezTo>
                  <a:close/>
                  <a:moveTo>
                    <a:pt x="53733" y="61841"/>
                  </a:moveTo>
                  <a:cubicBezTo>
                    <a:pt x="54031" y="61841"/>
                    <a:pt x="54293" y="62091"/>
                    <a:pt x="54293" y="62401"/>
                  </a:cubicBezTo>
                  <a:cubicBezTo>
                    <a:pt x="54293" y="62722"/>
                    <a:pt x="54043" y="62972"/>
                    <a:pt x="53733" y="62972"/>
                  </a:cubicBezTo>
                  <a:cubicBezTo>
                    <a:pt x="53412" y="62972"/>
                    <a:pt x="53162" y="62722"/>
                    <a:pt x="53162" y="62401"/>
                  </a:cubicBezTo>
                  <a:cubicBezTo>
                    <a:pt x="53173" y="62091"/>
                    <a:pt x="53412" y="61841"/>
                    <a:pt x="53733" y="61841"/>
                  </a:cubicBezTo>
                  <a:close/>
                  <a:moveTo>
                    <a:pt x="57460" y="61841"/>
                  </a:moveTo>
                  <a:cubicBezTo>
                    <a:pt x="57781" y="61841"/>
                    <a:pt x="58031" y="62091"/>
                    <a:pt x="58031" y="62401"/>
                  </a:cubicBezTo>
                  <a:cubicBezTo>
                    <a:pt x="58031" y="62722"/>
                    <a:pt x="57781" y="62972"/>
                    <a:pt x="57460" y="62972"/>
                  </a:cubicBezTo>
                  <a:cubicBezTo>
                    <a:pt x="57150" y="62972"/>
                    <a:pt x="56900" y="62722"/>
                    <a:pt x="56900" y="62401"/>
                  </a:cubicBezTo>
                  <a:cubicBezTo>
                    <a:pt x="56900" y="62079"/>
                    <a:pt x="57150" y="61841"/>
                    <a:pt x="57460" y="61841"/>
                  </a:cubicBezTo>
                  <a:close/>
                  <a:moveTo>
                    <a:pt x="61186" y="61841"/>
                  </a:moveTo>
                  <a:cubicBezTo>
                    <a:pt x="61484" y="61841"/>
                    <a:pt x="61746" y="62091"/>
                    <a:pt x="61746" y="62401"/>
                  </a:cubicBezTo>
                  <a:cubicBezTo>
                    <a:pt x="61746" y="62722"/>
                    <a:pt x="61496" y="62972"/>
                    <a:pt x="61186" y="62972"/>
                  </a:cubicBezTo>
                  <a:cubicBezTo>
                    <a:pt x="60877" y="62972"/>
                    <a:pt x="60615" y="62722"/>
                    <a:pt x="60615" y="62401"/>
                  </a:cubicBezTo>
                  <a:cubicBezTo>
                    <a:pt x="60639" y="62091"/>
                    <a:pt x="60877" y="61841"/>
                    <a:pt x="61186" y="61841"/>
                  </a:cubicBezTo>
                  <a:close/>
                  <a:moveTo>
                    <a:pt x="64925" y="61841"/>
                  </a:moveTo>
                  <a:cubicBezTo>
                    <a:pt x="65234" y="61841"/>
                    <a:pt x="65485" y="62091"/>
                    <a:pt x="65485" y="62401"/>
                  </a:cubicBezTo>
                  <a:cubicBezTo>
                    <a:pt x="65485" y="62722"/>
                    <a:pt x="65234" y="62972"/>
                    <a:pt x="64925" y="62972"/>
                  </a:cubicBezTo>
                  <a:cubicBezTo>
                    <a:pt x="64603" y="62972"/>
                    <a:pt x="64353" y="62722"/>
                    <a:pt x="64353" y="62401"/>
                  </a:cubicBezTo>
                  <a:cubicBezTo>
                    <a:pt x="64353" y="62079"/>
                    <a:pt x="64603" y="61841"/>
                    <a:pt x="64925" y="61841"/>
                  </a:cubicBezTo>
                  <a:close/>
                  <a:moveTo>
                    <a:pt x="68640" y="61841"/>
                  </a:moveTo>
                  <a:cubicBezTo>
                    <a:pt x="68937" y="61841"/>
                    <a:pt x="69211" y="62091"/>
                    <a:pt x="69211" y="62401"/>
                  </a:cubicBezTo>
                  <a:cubicBezTo>
                    <a:pt x="69211" y="62722"/>
                    <a:pt x="68949" y="62972"/>
                    <a:pt x="68640" y="62972"/>
                  </a:cubicBezTo>
                  <a:cubicBezTo>
                    <a:pt x="68330" y="62972"/>
                    <a:pt x="68080" y="62722"/>
                    <a:pt x="68080" y="62401"/>
                  </a:cubicBezTo>
                  <a:cubicBezTo>
                    <a:pt x="68092" y="62091"/>
                    <a:pt x="68330" y="61841"/>
                    <a:pt x="68640" y="61841"/>
                  </a:cubicBezTo>
                  <a:close/>
                  <a:moveTo>
                    <a:pt x="72366" y="61841"/>
                  </a:moveTo>
                  <a:cubicBezTo>
                    <a:pt x="72676" y="61841"/>
                    <a:pt x="72926" y="62091"/>
                    <a:pt x="72926" y="62401"/>
                  </a:cubicBezTo>
                  <a:cubicBezTo>
                    <a:pt x="72926" y="62722"/>
                    <a:pt x="72676" y="62972"/>
                    <a:pt x="72366" y="62972"/>
                  </a:cubicBezTo>
                  <a:cubicBezTo>
                    <a:pt x="72045" y="62972"/>
                    <a:pt x="71795" y="62722"/>
                    <a:pt x="71795" y="62401"/>
                  </a:cubicBezTo>
                  <a:cubicBezTo>
                    <a:pt x="71807" y="62079"/>
                    <a:pt x="72069" y="61841"/>
                    <a:pt x="72366" y="61841"/>
                  </a:cubicBezTo>
                  <a:close/>
                  <a:moveTo>
                    <a:pt x="76093" y="61841"/>
                  </a:moveTo>
                  <a:cubicBezTo>
                    <a:pt x="76391" y="61841"/>
                    <a:pt x="76664" y="62091"/>
                    <a:pt x="76664" y="62401"/>
                  </a:cubicBezTo>
                  <a:cubicBezTo>
                    <a:pt x="76664" y="62722"/>
                    <a:pt x="76403" y="62972"/>
                    <a:pt x="76093" y="62972"/>
                  </a:cubicBezTo>
                  <a:cubicBezTo>
                    <a:pt x="75795" y="62972"/>
                    <a:pt x="75533" y="62722"/>
                    <a:pt x="75533" y="62401"/>
                  </a:cubicBezTo>
                  <a:cubicBezTo>
                    <a:pt x="75533" y="62091"/>
                    <a:pt x="75783" y="61841"/>
                    <a:pt x="76093" y="61841"/>
                  </a:cubicBezTo>
                  <a:close/>
                  <a:moveTo>
                    <a:pt x="79712" y="61841"/>
                  </a:moveTo>
                  <a:cubicBezTo>
                    <a:pt x="80010" y="61841"/>
                    <a:pt x="80284" y="62091"/>
                    <a:pt x="80284" y="62401"/>
                  </a:cubicBezTo>
                  <a:cubicBezTo>
                    <a:pt x="80284" y="62722"/>
                    <a:pt x="80022" y="62972"/>
                    <a:pt x="79712" y="62972"/>
                  </a:cubicBezTo>
                  <a:cubicBezTo>
                    <a:pt x="79403" y="62972"/>
                    <a:pt x="79153" y="62722"/>
                    <a:pt x="79153" y="62401"/>
                  </a:cubicBezTo>
                  <a:cubicBezTo>
                    <a:pt x="79165" y="62091"/>
                    <a:pt x="79403" y="61841"/>
                    <a:pt x="79712" y="61841"/>
                  </a:cubicBezTo>
                  <a:close/>
                  <a:moveTo>
                    <a:pt x="83451" y="61841"/>
                  </a:moveTo>
                  <a:cubicBezTo>
                    <a:pt x="83761" y="61841"/>
                    <a:pt x="84011" y="62091"/>
                    <a:pt x="84011" y="62401"/>
                  </a:cubicBezTo>
                  <a:cubicBezTo>
                    <a:pt x="84011" y="62722"/>
                    <a:pt x="83761" y="62972"/>
                    <a:pt x="83451" y="62972"/>
                  </a:cubicBezTo>
                  <a:cubicBezTo>
                    <a:pt x="83141" y="62972"/>
                    <a:pt x="82880" y="62722"/>
                    <a:pt x="82880" y="62401"/>
                  </a:cubicBezTo>
                  <a:cubicBezTo>
                    <a:pt x="82880" y="62079"/>
                    <a:pt x="83141" y="61841"/>
                    <a:pt x="83451" y="61841"/>
                  </a:cubicBezTo>
                  <a:close/>
                  <a:moveTo>
                    <a:pt x="87166" y="61841"/>
                  </a:moveTo>
                  <a:cubicBezTo>
                    <a:pt x="87463" y="61841"/>
                    <a:pt x="87737" y="62091"/>
                    <a:pt x="87737" y="62401"/>
                  </a:cubicBezTo>
                  <a:cubicBezTo>
                    <a:pt x="87737" y="62722"/>
                    <a:pt x="87475" y="62972"/>
                    <a:pt x="87166" y="62972"/>
                  </a:cubicBezTo>
                  <a:cubicBezTo>
                    <a:pt x="86856" y="62972"/>
                    <a:pt x="86606" y="62722"/>
                    <a:pt x="86606" y="62401"/>
                  </a:cubicBezTo>
                  <a:cubicBezTo>
                    <a:pt x="86618" y="62091"/>
                    <a:pt x="86856" y="61841"/>
                    <a:pt x="87166" y="61841"/>
                  </a:cubicBezTo>
                  <a:close/>
                  <a:moveTo>
                    <a:pt x="90904" y="61841"/>
                  </a:moveTo>
                  <a:cubicBezTo>
                    <a:pt x="91214" y="61841"/>
                    <a:pt x="91464" y="62091"/>
                    <a:pt x="91464" y="62401"/>
                  </a:cubicBezTo>
                  <a:cubicBezTo>
                    <a:pt x="91464" y="62722"/>
                    <a:pt x="91214" y="62972"/>
                    <a:pt x="90904" y="62972"/>
                  </a:cubicBezTo>
                  <a:cubicBezTo>
                    <a:pt x="90595" y="62972"/>
                    <a:pt x="90345" y="62722"/>
                    <a:pt x="90345" y="62401"/>
                  </a:cubicBezTo>
                  <a:cubicBezTo>
                    <a:pt x="90345" y="62079"/>
                    <a:pt x="90595" y="61841"/>
                    <a:pt x="90904" y="61841"/>
                  </a:cubicBezTo>
                  <a:close/>
                  <a:moveTo>
                    <a:pt x="94631" y="61841"/>
                  </a:moveTo>
                  <a:cubicBezTo>
                    <a:pt x="94929" y="61841"/>
                    <a:pt x="95191" y="62091"/>
                    <a:pt x="95191" y="62401"/>
                  </a:cubicBezTo>
                  <a:cubicBezTo>
                    <a:pt x="95191" y="62722"/>
                    <a:pt x="94941" y="62972"/>
                    <a:pt x="94631" y="62972"/>
                  </a:cubicBezTo>
                  <a:cubicBezTo>
                    <a:pt x="94310" y="62972"/>
                    <a:pt x="94060" y="62722"/>
                    <a:pt x="94060" y="62401"/>
                  </a:cubicBezTo>
                  <a:cubicBezTo>
                    <a:pt x="94071" y="62091"/>
                    <a:pt x="94310" y="61841"/>
                    <a:pt x="94631" y="61841"/>
                  </a:cubicBezTo>
                  <a:close/>
                  <a:moveTo>
                    <a:pt x="98346" y="61841"/>
                  </a:moveTo>
                  <a:cubicBezTo>
                    <a:pt x="98655" y="61841"/>
                    <a:pt x="98905" y="62091"/>
                    <a:pt x="98905" y="62401"/>
                  </a:cubicBezTo>
                  <a:cubicBezTo>
                    <a:pt x="98905" y="62722"/>
                    <a:pt x="98655" y="62972"/>
                    <a:pt x="98346" y="62972"/>
                  </a:cubicBezTo>
                  <a:cubicBezTo>
                    <a:pt x="98036" y="62972"/>
                    <a:pt x="97786" y="62722"/>
                    <a:pt x="97786" y="62401"/>
                  </a:cubicBezTo>
                  <a:cubicBezTo>
                    <a:pt x="97798" y="62079"/>
                    <a:pt x="98036" y="61841"/>
                    <a:pt x="98346" y="61841"/>
                  </a:cubicBezTo>
                  <a:close/>
                  <a:moveTo>
                    <a:pt x="102084" y="61841"/>
                  </a:moveTo>
                  <a:cubicBezTo>
                    <a:pt x="102382" y="61841"/>
                    <a:pt x="102644" y="62091"/>
                    <a:pt x="102644" y="62401"/>
                  </a:cubicBezTo>
                  <a:cubicBezTo>
                    <a:pt x="102644" y="62722"/>
                    <a:pt x="102394" y="62972"/>
                    <a:pt x="102084" y="62972"/>
                  </a:cubicBezTo>
                  <a:cubicBezTo>
                    <a:pt x="101787" y="62972"/>
                    <a:pt x="101513" y="62722"/>
                    <a:pt x="101513" y="62401"/>
                  </a:cubicBezTo>
                  <a:cubicBezTo>
                    <a:pt x="101513" y="62091"/>
                    <a:pt x="101775" y="61841"/>
                    <a:pt x="102084" y="61841"/>
                  </a:cubicBezTo>
                  <a:close/>
                  <a:moveTo>
                    <a:pt x="105799" y="61841"/>
                  </a:moveTo>
                  <a:cubicBezTo>
                    <a:pt x="106121" y="61841"/>
                    <a:pt x="106371" y="62091"/>
                    <a:pt x="106371" y="62401"/>
                  </a:cubicBezTo>
                  <a:cubicBezTo>
                    <a:pt x="106371" y="62722"/>
                    <a:pt x="106109" y="62972"/>
                    <a:pt x="105799" y="62972"/>
                  </a:cubicBezTo>
                  <a:cubicBezTo>
                    <a:pt x="105490" y="62972"/>
                    <a:pt x="105239" y="62722"/>
                    <a:pt x="105239" y="62401"/>
                  </a:cubicBezTo>
                  <a:cubicBezTo>
                    <a:pt x="105251" y="62079"/>
                    <a:pt x="105490" y="61841"/>
                    <a:pt x="105799" y="61841"/>
                  </a:cubicBezTo>
                  <a:close/>
                  <a:moveTo>
                    <a:pt x="109538" y="61841"/>
                  </a:moveTo>
                  <a:cubicBezTo>
                    <a:pt x="109835" y="61841"/>
                    <a:pt x="110109" y="62091"/>
                    <a:pt x="110109" y="62401"/>
                  </a:cubicBezTo>
                  <a:cubicBezTo>
                    <a:pt x="110109" y="62722"/>
                    <a:pt x="109847" y="62972"/>
                    <a:pt x="109538" y="62972"/>
                  </a:cubicBezTo>
                  <a:cubicBezTo>
                    <a:pt x="109228" y="62972"/>
                    <a:pt x="108978" y="62722"/>
                    <a:pt x="108978" y="62401"/>
                  </a:cubicBezTo>
                  <a:cubicBezTo>
                    <a:pt x="108978" y="62091"/>
                    <a:pt x="109228" y="61841"/>
                    <a:pt x="109538" y="61841"/>
                  </a:cubicBezTo>
                  <a:close/>
                  <a:moveTo>
                    <a:pt x="113264" y="61841"/>
                  </a:moveTo>
                  <a:cubicBezTo>
                    <a:pt x="113574" y="61841"/>
                    <a:pt x="113824" y="62091"/>
                    <a:pt x="113824" y="62401"/>
                  </a:cubicBezTo>
                  <a:cubicBezTo>
                    <a:pt x="113824" y="62722"/>
                    <a:pt x="113574" y="62972"/>
                    <a:pt x="113264" y="62972"/>
                  </a:cubicBezTo>
                  <a:cubicBezTo>
                    <a:pt x="112943" y="62972"/>
                    <a:pt x="112693" y="62722"/>
                    <a:pt x="112693" y="62401"/>
                  </a:cubicBezTo>
                  <a:cubicBezTo>
                    <a:pt x="112705" y="62079"/>
                    <a:pt x="112943" y="61841"/>
                    <a:pt x="113264" y="61841"/>
                  </a:cubicBezTo>
                  <a:close/>
                  <a:moveTo>
                    <a:pt x="116991" y="61841"/>
                  </a:moveTo>
                  <a:cubicBezTo>
                    <a:pt x="117289" y="61841"/>
                    <a:pt x="117562" y="62091"/>
                    <a:pt x="117562" y="62401"/>
                  </a:cubicBezTo>
                  <a:cubicBezTo>
                    <a:pt x="117562" y="62722"/>
                    <a:pt x="117312" y="62972"/>
                    <a:pt x="116991" y="62972"/>
                  </a:cubicBezTo>
                  <a:cubicBezTo>
                    <a:pt x="116681" y="62972"/>
                    <a:pt x="116431" y="62722"/>
                    <a:pt x="116431" y="62401"/>
                  </a:cubicBezTo>
                  <a:cubicBezTo>
                    <a:pt x="116431" y="62091"/>
                    <a:pt x="116681" y="61841"/>
                    <a:pt x="116991" y="61841"/>
                  </a:cubicBezTo>
                  <a:close/>
                  <a:moveTo>
                    <a:pt x="120718" y="61841"/>
                  </a:moveTo>
                  <a:cubicBezTo>
                    <a:pt x="121027" y="61841"/>
                    <a:pt x="121277" y="62091"/>
                    <a:pt x="121277" y="62401"/>
                  </a:cubicBezTo>
                  <a:cubicBezTo>
                    <a:pt x="121277" y="62722"/>
                    <a:pt x="121027" y="62972"/>
                    <a:pt x="120718" y="62972"/>
                  </a:cubicBezTo>
                  <a:cubicBezTo>
                    <a:pt x="120408" y="62972"/>
                    <a:pt x="120146" y="62722"/>
                    <a:pt x="120146" y="62401"/>
                  </a:cubicBezTo>
                  <a:cubicBezTo>
                    <a:pt x="120170" y="62079"/>
                    <a:pt x="120420" y="61841"/>
                    <a:pt x="120718" y="61841"/>
                  </a:cubicBezTo>
                  <a:close/>
                  <a:moveTo>
                    <a:pt x="124456" y="61841"/>
                  </a:moveTo>
                  <a:cubicBezTo>
                    <a:pt x="124754" y="61841"/>
                    <a:pt x="125016" y="62091"/>
                    <a:pt x="125016" y="62401"/>
                  </a:cubicBezTo>
                  <a:cubicBezTo>
                    <a:pt x="125016" y="62722"/>
                    <a:pt x="124766" y="62972"/>
                    <a:pt x="124456" y="62972"/>
                  </a:cubicBezTo>
                  <a:cubicBezTo>
                    <a:pt x="124135" y="62972"/>
                    <a:pt x="123885" y="62722"/>
                    <a:pt x="123885" y="62401"/>
                  </a:cubicBezTo>
                  <a:cubicBezTo>
                    <a:pt x="123885" y="62091"/>
                    <a:pt x="124135" y="61841"/>
                    <a:pt x="124456" y="61841"/>
                  </a:cubicBezTo>
                  <a:close/>
                  <a:moveTo>
                    <a:pt x="128171" y="61841"/>
                  </a:moveTo>
                  <a:cubicBezTo>
                    <a:pt x="128480" y="61841"/>
                    <a:pt x="128742" y="62091"/>
                    <a:pt x="128742" y="62401"/>
                  </a:cubicBezTo>
                  <a:cubicBezTo>
                    <a:pt x="128742" y="62722"/>
                    <a:pt x="128480" y="62972"/>
                    <a:pt x="128171" y="62972"/>
                  </a:cubicBezTo>
                  <a:cubicBezTo>
                    <a:pt x="127861" y="62972"/>
                    <a:pt x="127611" y="62722"/>
                    <a:pt x="127611" y="62401"/>
                  </a:cubicBezTo>
                  <a:cubicBezTo>
                    <a:pt x="127611" y="62079"/>
                    <a:pt x="127861" y="61841"/>
                    <a:pt x="128171" y="61841"/>
                  </a:cubicBezTo>
                  <a:close/>
                  <a:moveTo>
                    <a:pt x="131898" y="61841"/>
                  </a:moveTo>
                  <a:cubicBezTo>
                    <a:pt x="132195" y="61841"/>
                    <a:pt x="132457" y="62091"/>
                    <a:pt x="132457" y="62401"/>
                  </a:cubicBezTo>
                  <a:cubicBezTo>
                    <a:pt x="132457" y="62722"/>
                    <a:pt x="132207" y="62972"/>
                    <a:pt x="131898" y="62972"/>
                  </a:cubicBezTo>
                  <a:cubicBezTo>
                    <a:pt x="131600" y="62972"/>
                    <a:pt x="131326" y="62722"/>
                    <a:pt x="131326" y="62401"/>
                  </a:cubicBezTo>
                  <a:cubicBezTo>
                    <a:pt x="131338" y="62091"/>
                    <a:pt x="131576" y="61841"/>
                    <a:pt x="131898" y="61841"/>
                  </a:cubicBezTo>
                  <a:close/>
                  <a:moveTo>
                    <a:pt x="135624" y="61841"/>
                  </a:moveTo>
                  <a:cubicBezTo>
                    <a:pt x="135946" y="61841"/>
                    <a:pt x="136196" y="62091"/>
                    <a:pt x="136196" y="62401"/>
                  </a:cubicBezTo>
                  <a:cubicBezTo>
                    <a:pt x="136196" y="62722"/>
                    <a:pt x="135934" y="62972"/>
                    <a:pt x="135624" y="62972"/>
                  </a:cubicBezTo>
                  <a:cubicBezTo>
                    <a:pt x="135315" y="62972"/>
                    <a:pt x="135065" y="62722"/>
                    <a:pt x="135065" y="62401"/>
                  </a:cubicBezTo>
                  <a:cubicBezTo>
                    <a:pt x="135065" y="62079"/>
                    <a:pt x="135315" y="61841"/>
                    <a:pt x="135624" y="61841"/>
                  </a:cubicBezTo>
                  <a:close/>
                  <a:moveTo>
                    <a:pt x="139351" y="61841"/>
                  </a:moveTo>
                  <a:cubicBezTo>
                    <a:pt x="139649" y="61841"/>
                    <a:pt x="139910" y="62091"/>
                    <a:pt x="139910" y="62401"/>
                  </a:cubicBezTo>
                  <a:cubicBezTo>
                    <a:pt x="139910" y="62722"/>
                    <a:pt x="139660" y="62972"/>
                    <a:pt x="139351" y="62972"/>
                  </a:cubicBezTo>
                  <a:cubicBezTo>
                    <a:pt x="139053" y="62972"/>
                    <a:pt x="138779" y="62722"/>
                    <a:pt x="138779" y="62401"/>
                  </a:cubicBezTo>
                  <a:cubicBezTo>
                    <a:pt x="138803" y="62091"/>
                    <a:pt x="139041" y="61841"/>
                    <a:pt x="139351" y="61841"/>
                  </a:cubicBezTo>
                  <a:close/>
                  <a:moveTo>
                    <a:pt x="143089" y="61841"/>
                  </a:moveTo>
                  <a:cubicBezTo>
                    <a:pt x="143399" y="61841"/>
                    <a:pt x="143649" y="62091"/>
                    <a:pt x="143649" y="62401"/>
                  </a:cubicBezTo>
                  <a:cubicBezTo>
                    <a:pt x="143649" y="62722"/>
                    <a:pt x="143399" y="62972"/>
                    <a:pt x="143089" y="62972"/>
                  </a:cubicBezTo>
                  <a:cubicBezTo>
                    <a:pt x="142768" y="62972"/>
                    <a:pt x="142518" y="62722"/>
                    <a:pt x="142518" y="62401"/>
                  </a:cubicBezTo>
                  <a:cubicBezTo>
                    <a:pt x="142518" y="62079"/>
                    <a:pt x="142768" y="61841"/>
                    <a:pt x="143089" y="61841"/>
                  </a:cubicBezTo>
                  <a:close/>
                  <a:moveTo>
                    <a:pt x="146804" y="61841"/>
                  </a:moveTo>
                  <a:cubicBezTo>
                    <a:pt x="147102" y="61841"/>
                    <a:pt x="147376" y="62091"/>
                    <a:pt x="147376" y="62401"/>
                  </a:cubicBezTo>
                  <a:cubicBezTo>
                    <a:pt x="147376" y="62722"/>
                    <a:pt x="147114" y="62972"/>
                    <a:pt x="146804" y="62972"/>
                  </a:cubicBezTo>
                  <a:cubicBezTo>
                    <a:pt x="146495" y="62972"/>
                    <a:pt x="146245" y="62722"/>
                    <a:pt x="146245" y="62401"/>
                  </a:cubicBezTo>
                  <a:cubicBezTo>
                    <a:pt x="146257" y="62091"/>
                    <a:pt x="146495" y="61841"/>
                    <a:pt x="146804" y="61841"/>
                  </a:cubicBezTo>
                  <a:close/>
                  <a:moveTo>
                    <a:pt x="150543" y="61841"/>
                  </a:moveTo>
                  <a:cubicBezTo>
                    <a:pt x="150852" y="61841"/>
                    <a:pt x="151102" y="62091"/>
                    <a:pt x="151102" y="62401"/>
                  </a:cubicBezTo>
                  <a:cubicBezTo>
                    <a:pt x="151102" y="62722"/>
                    <a:pt x="150852" y="62972"/>
                    <a:pt x="150543" y="62972"/>
                  </a:cubicBezTo>
                  <a:cubicBezTo>
                    <a:pt x="150233" y="62972"/>
                    <a:pt x="149971" y="62722"/>
                    <a:pt x="149971" y="62401"/>
                  </a:cubicBezTo>
                  <a:cubicBezTo>
                    <a:pt x="149971" y="62079"/>
                    <a:pt x="150233" y="61841"/>
                    <a:pt x="150543" y="61841"/>
                  </a:cubicBezTo>
                  <a:close/>
                  <a:moveTo>
                    <a:pt x="154258" y="61841"/>
                  </a:moveTo>
                  <a:cubicBezTo>
                    <a:pt x="154555" y="61841"/>
                    <a:pt x="154829" y="62091"/>
                    <a:pt x="154829" y="62401"/>
                  </a:cubicBezTo>
                  <a:cubicBezTo>
                    <a:pt x="154829" y="62722"/>
                    <a:pt x="154567" y="62972"/>
                    <a:pt x="154258" y="62972"/>
                  </a:cubicBezTo>
                  <a:cubicBezTo>
                    <a:pt x="153948" y="62972"/>
                    <a:pt x="153698" y="62722"/>
                    <a:pt x="153698" y="62401"/>
                  </a:cubicBezTo>
                  <a:cubicBezTo>
                    <a:pt x="153710" y="62091"/>
                    <a:pt x="153948" y="61841"/>
                    <a:pt x="154258" y="61841"/>
                  </a:cubicBezTo>
                  <a:close/>
                  <a:moveTo>
                    <a:pt x="3405" y="63698"/>
                  </a:moveTo>
                  <a:cubicBezTo>
                    <a:pt x="3703" y="63698"/>
                    <a:pt x="3977" y="63948"/>
                    <a:pt x="3977" y="64270"/>
                  </a:cubicBezTo>
                  <a:cubicBezTo>
                    <a:pt x="3977" y="64568"/>
                    <a:pt x="3727" y="64829"/>
                    <a:pt x="3405" y="64829"/>
                  </a:cubicBezTo>
                  <a:cubicBezTo>
                    <a:pt x="3096" y="64829"/>
                    <a:pt x="2846" y="64579"/>
                    <a:pt x="2846" y="64270"/>
                  </a:cubicBezTo>
                  <a:cubicBezTo>
                    <a:pt x="2858" y="63937"/>
                    <a:pt x="3096" y="63698"/>
                    <a:pt x="3405" y="63698"/>
                  </a:cubicBezTo>
                  <a:close/>
                  <a:moveTo>
                    <a:pt x="7132" y="63698"/>
                  </a:moveTo>
                  <a:cubicBezTo>
                    <a:pt x="7430" y="63698"/>
                    <a:pt x="7692" y="63948"/>
                    <a:pt x="7692" y="64270"/>
                  </a:cubicBezTo>
                  <a:cubicBezTo>
                    <a:pt x="7692" y="64568"/>
                    <a:pt x="7442" y="64829"/>
                    <a:pt x="7132" y="64829"/>
                  </a:cubicBezTo>
                  <a:cubicBezTo>
                    <a:pt x="6834" y="64829"/>
                    <a:pt x="6560" y="64579"/>
                    <a:pt x="6560" y="64270"/>
                  </a:cubicBezTo>
                  <a:cubicBezTo>
                    <a:pt x="6584" y="63937"/>
                    <a:pt x="6822" y="63698"/>
                    <a:pt x="7132" y="63698"/>
                  </a:cubicBezTo>
                  <a:close/>
                  <a:moveTo>
                    <a:pt x="10871" y="63698"/>
                  </a:moveTo>
                  <a:cubicBezTo>
                    <a:pt x="11168" y="63698"/>
                    <a:pt x="11430" y="63948"/>
                    <a:pt x="11430" y="64270"/>
                  </a:cubicBezTo>
                  <a:cubicBezTo>
                    <a:pt x="11430" y="64568"/>
                    <a:pt x="11180" y="64829"/>
                    <a:pt x="10871" y="64829"/>
                  </a:cubicBezTo>
                  <a:cubicBezTo>
                    <a:pt x="10573" y="64829"/>
                    <a:pt x="10299" y="64579"/>
                    <a:pt x="10299" y="64270"/>
                  </a:cubicBezTo>
                  <a:cubicBezTo>
                    <a:pt x="10299" y="63937"/>
                    <a:pt x="10549" y="63698"/>
                    <a:pt x="10871" y="63698"/>
                  </a:cubicBezTo>
                  <a:close/>
                  <a:moveTo>
                    <a:pt x="14585" y="63698"/>
                  </a:moveTo>
                  <a:cubicBezTo>
                    <a:pt x="14883" y="63698"/>
                    <a:pt x="15157" y="63948"/>
                    <a:pt x="15157" y="64270"/>
                  </a:cubicBezTo>
                  <a:cubicBezTo>
                    <a:pt x="15157" y="64568"/>
                    <a:pt x="14895" y="64829"/>
                    <a:pt x="14585" y="64829"/>
                  </a:cubicBezTo>
                  <a:cubicBezTo>
                    <a:pt x="14288" y="64829"/>
                    <a:pt x="14014" y="64579"/>
                    <a:pt x="14014" y="64270"/>
                  </a:cubicBezTo>
                  <a:cubicBezTo>
                    <a:pt x="14038" y="63937"/>
                    <a:pt x="14276" y="63698"/>
                    <a:pt x="14585" y="63698"/>
                  </a:cubicBezTo>
                  <a:close/>
                  <a:moveTo>
                    <a:pt x="18324" y="63698"/>
                  </a:moveTo>
                  <a:cubicBezTo>
                    <a:pt x="18622" y="63698"/>
                    <a:pt x="18883" y="63948"/>
                    <a:pt x="18883" y="64270"/>
                  </a:cubicBezTo>
                  <a:cubicBezTo>
                    <a:pt x="18883" y="64568"/>
                    <a:pt x="18633" y="64829"/>
                    <a:pt x="18324" y="64829"/>
                  </a:cubicBezTo>
                  <a:cubicBezTo>
                    <a:pt x="18026" y="64829"/>
                    <a:pt x="17752" y="64579"/>
                    <a:pt x="17752" y="64270"/>
                  </a:cubicBezTo>
                  <a:cubicBezTo>
                    <a:pt x="17752" y="63937"/>
                    <a:pt x="18014" y="63698"/>
                    <a:pt x="18324" y="63698"/>
                  </a:cubicBezTo>
                  <a:close/>
                  <a:moveTo>
                    <a:pt x="22039" y="63698"/>
                  </a:moveTo>
                  <a:cubicBezTo>
                    <a:pt x="22336" y="63698"/>
                    <a:pt x="22610" y="63948"/>
                    <a:pt x="22610" y="64270"/>
                  </a:cubicBezTo>
                  <a:cubicBezTo>
                    <a:pt x="22610" y="64568"/>
                    <a:pt x="22360" y="64829"/>
                    <a:pt x="22039" y="64829"/>
                  </a:cubicBezTo>
                  <a:cubicBezTo>
                    <a:pt x="21729" y="64829"/>
                    <a:pt x="21479" y="64579"/>
                    <a:pt x="21479" y="64270"/>
                  </a:cubicBezTo>
                  <a:cubicBezTo>
                    <a:pt x="21491" y="63937"/>
                    <a:pt x="21729" y="63698"/>
                    <a:pt x="22039" y="63698"/>
                  </a:cubicBezTo>
                  <a:close/>
                  <a:moveTo>
                    <a:pt x="25777" y="63698"/>
                  </a:moveTo>
                  <a:cubicBezTo>
                    <a:pt x="26075" y="63698"/>
                    <a:pt x="26349" y="63948"/>
                    <a:pt x="26349" y="64270"/>
                  </a:cubicBezTo>
                  <a:cubicBezTo>
                    <a:pt x="26349" y="64568"/>
                    <a:pt x="26087" y="64829"/>
                    <a:pt x="25777" y="64829"/>
                  </a:cubicBezTo>
                  <a:cubicBezTo>
                    <a:pt x="25468" y="64829"/>
                    <a:pt x="25206" y="64579"/>
                    <a:pt x="25206" y="64270"/>
                  </a:cubicBezTo>
                  <a:cubicBezTo>
                    <a:pt x="25218" y="63937"/>
                    <a:pt x="25468" y="63698"/>
                    <a:pt x="25777" y="63698"/>
                  </a:cubicBezTo>
                  <a:close/>
                  <a:moveTo>
                    <a:pt x="29504" y="63698"/>
                  </a:moveTo>
                  <a:cubicBezTo>
                    <a:pt x="29801" y="63698"/>
                    <a:pt x="30063" y="63948"/>
                    <a:pt x="30063" y="64270"/>
                  </a:cubicBezTo>
                  <a:cubicBezTo>
                    <a:pt x="30063" y="64568"/>
                    <a:pt x="29813" y="64829"/>
                    <a:pt x="29504" y="64829"/>
                  </a:cubicBezTo>
                  <a:cubicBezTo>
                    <a:pt x="29182" y="64829"/>
                    <a:pt x="28932" y="64579"/>
                    <a:pt x="28932" y="64270"/>
                  </a:cubicBezTo>
                  <a:cubicBezTo>
                    <a:pt x="28944" y="63937"/>
                    <a:pt x="29182" y="63698"/>
                    <a:pt x="29504" y="63698"/>
                  </a:cubicBezTo>
                  <a:close/>
                  <a:moveTo>
                    <a:pt x="33230" y="63698"/>
                  </a:moveTo>
                  <a:cubicBezTo>
                    <a:pt x="33528" y="63698"/>
                    <a:pt x="33802" y="63948"/>
                    <a:pt x="33802" y="64270"/>
                  </a:cubicBezTo>
                  <a:cubicBezTo>
                    <a:pt x="33802" y="64568"/>
                    <a:pt x="33552" y="64829"/>
                    <a:pt x="33230" y="64829"/>
                  </a:cubicBezTo>
                  <a:cubicBezTo>
                    <a:pt x="32921" y="64829"/>
                    <a:pt x="32671" y="64579"/>
                    <a:pt x="32671" y="64270"/>
                  </a:cubicBezTo>
                  <a:cubicBezTo>
                    <a:pt x="32671" y="63937"/>
                    <a:pt x="32921" y="63698"/>
                    <a:pt x="33230" y="63698"/>
                  </a:cubicBezTo>
                  <a:close/>
                  <a:moveTo>
                    <a:pt x="36957" y="63698"/>
                  </a:moveTo>
                  <a:cubicBezTo>
                    <a:pt x="37255" y="63698"/>
                    <a:pt x="37517" y="63948"/>
                    <a:pt x="37517" y="64270"/>
                  </a:cubicBezTo>
                  <a:cubicBezTo>
                    <a:pt x="37517" y="64568"/>
                    <a:pt x="37267" y="64829"/>
                    <a:pt x="36957" y="64829"/>
                  </a:cubicBezTo>
                  <a:cubicBezTo>
                    <a:pt x="36648" y="64829"/>
                    <a:pt x="36386" y="64579"/>
                    <a:pt x="36386" y="64270"/>
                  </a:cubicBezTo>
                  <a:cubicBezTo>
                    <a:pt x="36409" y="63937"/>
                    <a:pt x="36648" y="63698"/>
                    <a:pt x="36957" y="63698"/>
                  </a:cubicBezTo>
                  <a:close/>
                  <a:moveTo>
                    <a:pt x="40672" y="63698"/>
                  </a:moveTo>
                  <a:cubicBezTo>
                    <a:pt x="40970" y="63698"/>
                    <a:pt x="41243" y="63948"/>
                    <a:pt x="41243" y="64270"/>
                  </a:cubicBezTo>
                  <a:cubicBezTo>
                    <a:pt x="41243" y="64568"/>
                    <a:pt x="40993" y="64829"/>
                    <a:pt x="40672" y="64829"/>
                  </a:cubicBezTo>
                  <a:cubicBezTo>
                    <a:pt x="40374" y="64829"/>
                    <a:pt x="40112" y="64579"/>
                    <a:pt x="40112" y="64270"/>
                  </a:cubicBezTo>
                  <a:cubicBezTo>
                    <a:pt x="40124" y="63937"/>
                    <a:pt x="40362" y="63698"/>
                    <a:pt x="40672" y="63698"/>
                  </a:cubicBezTo>
                  <a:close/>
                  <a:moveTo>
                    <a:pt x="44410" y="63698"/>
                  </a:moveTo>
                  <a:cubicBezTo>
                    <a:pt x="44708" y="63698"/>
                    <a:pt x="44982" y="63948"/>
                    <a:pt x="44982" y="64270"/>
                  </a:cubicBezTo>
                  <a:cubicBezTo>
                    <a:pt x="44982" y="64568"/>
                    <a:pt x="44720" y="64829"/>
                    <a:pt x="44410" y="64829"/>
                  </a:cubicBezTo>
                  <a:cubicBezTo>
                    <a:pt x="44113" y="64829"/>
                    <a:pt x="43851" y="64579"/>
                    <a:pt x="43851" y="64270"/>
                  </a:cubicBezTo>
                  <a:cubicBezTo>
                    <a:pt x="43851" y="63937"/>
                    <a:pt x="44101" y="63698"/>
                    <a:pt x="44410" y="63698"/>
                  </a:cubicBezTo>
                  <a:close/>
                  <a:moveTo>
                    <a:pt x="48137" y="63698"/>
                  </a:moveTo>
                  <a:cubicBezTo>
                    <a:pt x="48435" y="63698"/>
                    <a:pt x="48697" y="63948"/>
                    <a:pt x="48697" y="64270"/>
                  </a:cubicBezTo>
                  <a:cubicBezTo>
                    <a:pt x="48697" y="64568"/>
                    <a:pt x="48447" y="64829"/>
                    <a:pt x="48137" y="64829"/>
                  </a:cubicBezTo>
                  <a:cubicBezTo>
                    <a:pt x="47839" y="64829"/>
                    <a:pt x="47566" y="64579"/>
                    <a:pt x="47566" y="64270"/>
                  </a:cubicBezTo>
                  <a:cubicBezTo>
                    <a:pt x="47578" y="63937"/>
                    <a:pt x="47839" y="63698"/>
                    <a:pt x="48137" y="63698"/>
                  </a:cubicBezTo>
                  <a:close/>
                  <a:moveTo>
                    <a:pt x="51864" y="63698"/>
                  </a:moveTo>
                  <a:cubicBezTo>
                    <a:pt x="52161" y="63698"/>
                    <a:pt x="52435" y="63948"/>
                    <a:pt x="52435" y="64270"/>
                  </a:cubicBezTo>
                  <a:cubicBezTo>
                    <a:pt x="52435" y="64568"/>
                    <a:pt x="52185" y="64829"/>
                    <a:pt x="51864" y="64829"/>
                  </a:cubicBezTo>
                  <a:cubicBezTo>
                    <a:pt x="51566" y="64829"/>
                    <a:pt x="51304" y="64579"/>
                    <a:pt x="51304" y="64270"/>
                  </a:cubicBezTo>
                  <a:cubicBezTo>
                    <a:pt x="51304" y="63937"/>
                    <a:pt x="51554" y="63698"/>
                    <a:pt x="51864" y="63698"/>
                  </a:cubicBezTo>
                  <a:close/>
                  <a:moveTo>
                    <a:pt x="55602" y="63698"/>
                  </a:moveTo>
                  <a:cubicBezTo>
                    <a:pt x="55900" y="63698"/>
                    <a:pt x="56174" y="63948"/>
                    <a:pt x="56174" y="64270"/>
                  </a:cubicBezTo>
                  <a:cubicBezTo>
                    <a:pt x="56174" y="64568"/>
                    <a:pt x="55912" y="64829"/>
                    <a:pt x="55602" y="64829"/>
                  </a:cubicBezTo>
                  <a:cubicBezTo>
                    <a:pt x="55293" y="64829"/>
                    <a:pt x="55043" y="64579"/>
                    <a:pt x="55043" y="64270"/>
                  </a:cubicBezTo>
                  <a:cubicBezTo>
                    <a:pt x="55043" y="63937"/>
                    <a:pt x="55293" y="63698"/>
                    <a:pt x="55602" y="63698"/>
                  </a:cubicBezTo>
                  <a:close/>
                  <a:moveTo>
                    <a:pt x="59329" y="63698"/>
                  </a:moveTo>
                  <a:cubicBezTo>
                    <a:pt x="59627" y="63698"/>
                    <a:pt x="59889" y="63948"/>
                    <a:pt x="59889" y="64270"/>
                  </a:cubicBezTo>
                  <a:cubicBezTo>
                    <a:pt x="59889" y="64568"/>
                    <a:pt x="59639" y="64829"/>
                    <a:pt x="59329" y="64829"/>
                  </a:cubicBezTo>
                  <a:cubicBezTo>
                    <a:pt x="59008" y="64829"/>
                    <a:pt x="58757" y="64579"/>
                    <a:pt x="58757" y="64270"/>
                  </a:cubicBezTo>
                  <a:cubicBezTo>
                    <a:pt x="58757" y="63937"/>
                    <a:pt x="59008" y="63698"/>
                    <a:pt x="59329" y="63698"/>
                  </a:cubicBezTo>
                  <a:close/>
                  <a:moveTo>
                    <a:pt x="63056" y="63698"/>
                  </a:moveTo>
                  <a:cubicBezTo>
                    <a:pt x="63353" y="63698"/>
                    <a:pt x="63627" y="63948"/>
                    <a:pt x="63627" y="64270"/>
                  </a:cubicBezTo>
                  <a:cubicBezTo>
                    <a:pt x="63627" y="64568"/>
                    <a:pt x="63377" y="64829"/>
                    <a:pt x="63056" y="64829"/>
                  </a:cubicBezTo>
                  <a:cubicBezTo>
                    <a:pt x="62746" y="64829"/>
                    <a:pt x="62496" y="64579"/>
                    <a:pt x="62496" y="64270"/>
                  </a:cubicBezTo>
                  <a:cubicBezTo>
                    <a:pt x="62496" y="63937"/>
                    <a:pt x="62746" y="63698"/>
                    <a:pt x="63056" y="63698"/>
                  </a:cubicBezTo>
                  <a:close/>
                  <a:moveTo>
                    <a:pt x="66782" y="63698"/>
                  </a:moveTo>
                  <a:cubicBezTo>
                    <a:pt x="67080" y="63698"/>
                    <a:pt x="67342" y="63948"/>
                    <a:pt x="67342" y="64270"/>
                  </a:cubicBezTo>
                  <a:cubicBezTo>
                    <a:pt x="67342" y="64568"/>
                    <a:pt x="67092" y="64829"/>
                    <a:pt x="66782" y="64829"/>
                  </a:cubicBezTo>
                  <a:cubicBezTo>
                    <a:pt x="66473" y="64829"/>
                    <a:pt x="66211" y="64579"/>
                    <a:pt x="66211" y="64270"/>
                  </a:cubicBezTo>
                  <a:cubicBezTo>
                    <a:pt x="66235" y="63937"/>
                    <a:pt x="66473" y="63698"/>
                    <a:pt x="66782" y="63698"/>
                  </a:cubicBezTo>
                  <a:close/>
                  <a:moveTo>
                    <a:pt x="70509" y="63698"/>
                  </a:moveTo>
                  <a:cubicBezTo>
                    <a:pt x="70807" y="63698"/>
                    <a:pt x="71080" y="63948"/>
                    <a:pt x="71080" y="64270"/>
                  </a:cubicBezTo>
                  <a:cubicBezTo>
                    <a:pt x="71080" y="64568"/>
                    <a:pt x="70830" y="64829"/>
                    <a:pt x="70509" y="64829"/>
                  </a:cubicBezTo>
                  <a:cubicBezTo>
                    <a:pt x="70199" y="64829"/>
                    <a:pt x="69949" y="64579"/>
                    <a:pt x="69949" y="64270"/>
                  </a:cubicBezTo>
                  <a:cubicBezTo>
                    <a:pt x="69949" y="63937"/>
                    <a:pt x="70199" y="63698"/>
                    <a:pt x="70509" y="63698"/>
                  </a:cubicBezTo>
                  <a:close/>
                  <a:moveTo>
                    <a:pt x="74236" y="63698"/>
                  </a:moveTo>
                  <a:cubicBezTo>
                    <a:pt x="74533" y="63698"/>
                    <a:pt x="74795" y="63948"/>
                    <a:pt x="74795" y="64270"/>
                  </a:cubicBezTo>
                  <a:cubicBezTo>
                    <a:pt x="74795" y="64568"/>
                    <a:pt x="74545" y="64829"/>
                    <a:pt x="74236" y="64829"/>
                  </a:cubicBezTo>
                  <a:cubicBezTo>
                    <a:pt x="73938" y="64829"/>
                    <a:pt x="73676" y="64579"/>
                    <a:pt x="73676" y="64270"/>
                  </a:cubicBezTo>
                  <a:cubicBezTo>
                    <a:pt x="73676" y="63937"/>
                    <a:pt x="73926" y="63698"/>
                    <a:pt x="74236" y="63698"/>
                  </a:cubicBezTo>
                  <a:close/>
                  <a:moveTo>
                    <a:pt x="77855" y="63698"/>
                  </a:moveTo>
                  <a:cubicBezTo>
                    <a:pt x="78153" y="63698"/>
                    <a:pt x="78415" y="63948"/>
                    <a:pt x="78415" y="64270"/>
                  </a:cubicBezTo>
                  <a:cubicBezTo>
                    <a:pt x="78415" y="64568"/>
                    <a:pt x="78165" y="64829"/>
                    <a:pt x="77855" y="64829"/>
                  </a:cubicBezTo>
                  <a:cubicBezTo>
                    <a:pt x="77546" y="64829"/>
                    <a:pt x="77284" y="64579"/>
                    <a:pt x="77284" y="64270"/>
                  </a:cubicBezTo>
                  <a:cubicBezTo>
                    <a:pt x="77284" y="63937"/>
                    <a:pt x="77546" y="63698"/>
                    <a:pt x="77855" y="63698"/>
                  </a:cubicBezTo>
                  <a:close/>
                  <a:moveTo>
                    <a:pt x="81570" y="63698"/>
                  </a:moveTo>
                  <a:cubicBezTo>
                    <a:pt x="81868" y="63698"/>
                    <a:pt x="82141" y="63948"/>
                    <a:pt x="82141" y="64270"/>
                  </a:cubicBezTo>
                  <a:cubicBezTo>
                    <a:pt x="82141" y="64568"/>
                    <a:pt x="81879" y="64829"/>
                    <a:pt x="81570" y="64829"/>
                  </a:cubicBezTo>
                  <a:cubicBezTo>
                    <a:pt x="81260" y="64829"/>
                    <a:pt x="81010" y="64579"/>
                    <a:pt x="81010" y="64270"/>
                  </a:cubicBezTo>
                  <a:cubicBezTo>
                    <a:pt x="81022" y="63937"/>
                    <a:pt x="81260" y="63698"/>
                    <a:pt x="81570" y="63698"/>
                  </a:cubicBezTo>
                  <a:close/>
                  <a:moveTo>
                    <a:pt x="85308" y="63698"/>
                  </a:moveTo>
                  <a:cubicBezTo>
                    <a:pt x="85606" y="63698"/>
                    <a:pt x="85880" y="63948"/>
                    <a:pt x="85880" y="64270"/>
                  </a:cubicBezTo>
                  <a:cubicBezTo>
                    <a:pt x="85880" y="64568"/>
                    <a:pt x="85618" y="64829"/>
                    <a:pt x="85308" y="64829"/>
                  </a:cubicBezTo>
                  <a:cubicBezTo>
                    <a:pt x="84999" y="64829"/>
                    <a:pt x="84749" y="64579"/>
                    <a:pt x="84749" y="64270"/>
                  </a:cubicBezTo>
                  <a:cubicBezTo>
                    <a:pt x="84749" y="63937"/>
                    <a:pt x="84999" y="63698"/>
                    <a:pt x="85308" y="63698"/>
                  </a:cubicBezTo>
                  <a:close/>
                  <a:moveTo>
                    <a:pt x="89035" y="63698"/>
                  </a:moveTo>
                  <a:cubicBezTo>
                    <a:pt x="89333" y="63698"/>
                    <a:pt x="89595" y="63948"/>
                    <a:pt x="89595" y="64270"/>
                  </a:cubicBezTo>
                  <a:cubicBezTo>
                    <a:pt x="89595" y="64568"/>
                    <a:pt x="89345" y="64829"/>
                    <a:pt x="89035" y="64829"/>
                  </a:cubicBezTo>
                  <a:cubicBezTo>
                    <a:pt x="88714" y="64829"/>
                    <a:pt x="88464" y="64579"/>
                    <a:pt x="88464" y="64270"/>
                  </a:cubicBezTo>
                  <a:cubicBezTo>
                    <a:pt x="88475" y="63937"/>
                    <a:pt x="88714" y="63698"/>
                    <a:pt x="89035" y="63698"/>
                  </a:cubicBezTo>
                  <a:close/>
                  <a:moveTo>
                    <a:pt x="92762" y="63698"/>
                  </a:moveTo>
                  <a:cubicBezTo>
                    <a:pt x="93059" y="63698"/>
                    <a:pt x="93333" y="63948"/>
                    <a:pt x="93333" y="64270"/>
                  </a:cubicBezTo>
                  <a:cubicBezTo>
                    <a:pt x="93333" y="64568"/>
                    <a:pt x="93071" y="64829"/>
                    <a:pt x="92762" y="64829"/>
                  </a:cubicBezTo>
                  <a:cubicBezTo>
                    <a:pt x="92452" y="64829"/>
                    <a:pt x="92202" y="64579"/>
                    <a:pt x="92202" y="64270"/>
                  </a:cubicBezTo>
                  <a:cubicBezTo>
                    <a:pt x="92202" y="63937"/>
                    <a:pt x="92452" y="63698"/>
                    <a:pt x="92762" y="63698"/>
                  </a:cubicBezTo>
                  <a:close/>
                  <a:moveTo>
                    <a:pt x="96488" y="63698"/>
                  </a:moveTo>
                  <a:cubicBezTo>
                    <a:pt x="96786" y="63698"/>
                    <a:pt x="97048" y="63948"/>
                    <a:pt x="97048" y="64270"/>
                  </a:cubicBezTo>
                  <a:cubicBezTo>
                    <a:pt x="97048" y="64568"/>
                    <a:pt x="96798" y="64829"/>
                    <a:pt x="96488" y="64829"/>
                  </a:cubicBezTo>
                  <a:cubicBezTo>
                    <a:pt x="96191" y="64829"/>
                    <a:pt x="95917" y="64579"/>
                    <a:pt x="95917" y="64270"/>
                  </a:cubicBezTo>
                  <a:cubicBezTo>
                    <a:pt x="95917" y="63937"/>
                    <a:pt x="96179" y="63698"/>
                    <a:pt x="96488" y="63698"/>
                  </a:cubicBezTo>
                  <a:close/>
                  <a:moveTo>
                    <a:pt x="100203" y="63698"/>
                  </a:moveTo>
                  <a:cubicBezTo>
                    <a:pt x="100501" y="63698"/>
                    <a:pt x="100775" y="63948"/>
                    <a:pt x="100775" y="64270"/>
                  </a:cubicBezTo>
                  <a:cubicBezTo>
                    <a:pt x="100775" y="64568"/>
                    <a:pt x="100513" y="64829"/>
                    <a:pt x="100203" y="64829"/>
                  </a:cubicBezTo>
                  <a:cubicBezTo>
                    <a:pt x="99905" y="64829"/>
                    <a:pt x="99644" y="64579"/>
                    <a:pt x="99644" y="64270"/>
                  </a:cubicBezTo>
                  <a:cubicBezTo>
                    <a:pt x="99655" y="63937"/>
                    <a:pt x="99894" y="63698"/>
                    <a:pt x="100203" y="63698"/>
                  </a:cubicBezTo>
                  <a:close/>
                  <a:moveTo>
                    <a:pt x="103942" y="63698"/>
                  </a:moveTo>
                  <a:cubicBezTo>
                    <a:pt x="104239" y="63698"/>
                    <a:pt x="104513" y="63948"/>
                    <a:pt x="104513" y="64270"/>
                  </a:cubicBezTo>
                  <a:cubicBezTo>
                    <a:pt x="104513" y="64568"/>
                    <a:pt x="104251" y="64829"/>
                    <a:pt x="103942" y="64829"/>
                  </a:cubicBezTo>
                  <a:cubicBezTo>
                    <a:pt x="103644" y="64829"/>
                    <a:pt x="103382" y="64579"/>
                    <a:pt x="103382" y="64270"/>
                  </a:cubicBezTo>
                  <a:cubicBezTo>
                    <a:pt x="103382" y="63937"/>
                    <a:pt x="103632" y="63698"/>
                    <a:pt x="103942" y="63698"/>
                  </a:cubicBezTo>
                  <a:close/>
                  <a:moveTo>
                    <a:pt x="107668" y="63698"/>
                  </a:moveTo>
                  <a:cubicBezTo>
                    <a:pt x="107966" y="63698"/>
                    <a:pt x="108228" y="63948"/>
                    <a:pt x="108228" y="64270"/>
                  </a:cubicBezTo>
                  <a:cubicBezTo>
                    <a:pt x="108228" y="64568"/>
                    <a:pt x="107978" y="64829"/>
                    <a:pt x="107668" y="64829"/>
                  </a:cubicBezTo>
                  <a:cubicBezTo>
                    <a:pt x="107371" y="64829"/>
                    <a:pt x="107097" y="64579"/>
                    <a:pt x="107097" y="64270"/>
                  </a:cubicBezTo>
                  <a:cubicBezTo>
                    <a:pt x="107109" y="63937"/>
                    <a:pt x="107347" y="63698"/>
                    <a:pt x="107668" y="63698"/>
                  </a:cubicBezTo>
                  <a:close/>
                  <a:moveTo>
                    <a:pt x="111395" y="63698"/>
                  </a:moveTo>
                  <a:cubicBezTo>
                    <a:pt x="111693" y="63698"/>
                    <a:pt x="111967" y="63948"/>
                    <a:pt x="111967" y="64270"/>
                  </a:cubicBezTo>
                  <a:cubicBezTo>
                    <a:pt x="111967" y="64568"/>
                    <a:pt x="111705" y="64829"/>
                    <a:pt x="111395" y="64829"/>
                  </a:cubicBezTo>
                  <a:cubicBezTo>
                    <a:pt x="111085" y="64829"/>
                    <a:pt x="110835" y="64579"/>
                    <a:pt x="110835" y="64270"/>
                  </a:cubicBezTo>
                  <a:cubicBezTo>
                    <a:pt x="110835" y="63937"/>
                    <a:pt x="111085" y="63698"/>
                    <a:pt x="111395" y="63698"/>
                  </a:cubicBezTo>
                  <a:close/>
                  <a:moveTo>
                    <a:pt x="115122" y="63698"/>
                  </a:moveTo>
                  <a:cubicBezTo>
                    <a:pt x="115419" y="63698"/>
                    <a:pt x="115681" y="63948"/>
                    <a:pt x="115681" y="64270"/>
                  </a:cubicBezTo>
                  <a:cubicBezTo>
                    <a:pt x="115681" y="64568"/>
                    <a:pt x="115431" y="64829"/>
                    <a:pt x="115122" y="64829"/>
                  </a:cubicBezTo>
                  <a:cubicBezTo>
                    <a:pt x="114812" y="64829"/>
                    <a:pt x="114550" y="64579"/>
                    <a:pt x="114550" y="64270"/>
                  </a:cubicBezTo>
                  <a:cubicBezTo>
                    <a:pt x="114574" y="63937"/>
                    <a:pt x="114812" y="63698"/>
                    <a:pt x="115122" y="63698"/>
                  </a:cubicBezTo>
                  <a:close/>
                  <a:moveTo>
                    <a:pt x="118860" y="63698"/>
                  </a:moveTo>
                  <a:cubicBezTo>
                    <a:pt x="119158" y="63698"/>
                    <a:pt x="119420" y="63948"/>
                    <a:pt x="119420" y="64270"/>
                  </a:cubicBezTo>
                  <a:cubicBezTo>
                    <a:pt x="119420" y="64568"/>
                    <a:pt x="119170" y="64829"/>
                    <a:pt x="118860" y="64829"/>
                  </a:cubicBezTo>
                  <a:cubicBezTo>
                    <a:pt x="118539" y="64829"/>
                    <a:pt x="118289" y="64579"/>
                    <a:pt x="118289" y="64270"/>
                  </a:cubicBezTo>
                  <a:cubicBezTo>
                    <a:pt x="118289" y="63937"/>
                    <a:pt x="118539" y="63698"/>
                    <a:pt x="118860" y="63698"/>
                  </a:cubicBezTo>
                  <a:close/>
                  <a:moveTo>
                    <a:pt x="122575" y="63698"/>
                  </a:moveTo>
                  <a:cubicBezTo>
                    <a:pt x="122873" y="63698"/>
                    <a:pt x="123146" y="63948"/>
                    <a:pt x="123146" y="64270"/>
                  </a:cubicBezTo>
                  <a:cubicBezTo>
                    <a:pt x="123146" y="64568"/>
                    <a:pt x="122885" y="64829"/>
                    <a:pt x="122575" y="64829"/>
                  </a:cubicBezTo>
                  <a:cubicBezTo>
                    <a:pt x="122265" y="64829"/>
                    <a:pt x="122015" y="64579"/>
                    <a:pt x="122015" y="64270"/>
                  </a:cubicBezTo>
                  <a:cubicBezTo>
                    <a:pt x="122027" y="63937"/>
                    <a:pt x="122277" y="63698"/>
                    <a:pt x="122575" y="63698"/>
                  </a:cubicBezTo>
                  <a:close/>
                  <a:moveTo>
                    <a:pt x="126314" y="63698"/>
                  </a:moveTo>
                  <a:cubicBezTo>
                    <a:pt x="126611" y="63698"/>
                    <a:pt x="126873" y="63948"/>
                    <a:pt x="126873" y="64270"/>
                  </a:cubicBezTo>
                  <a:cubicBezTo>
                    <a:pt x="126873" y="64568"/>
                    <a:pt x="126623" y="64829"/>
                    <a:pt x="126314" y="64829"/>
                  </a:cubicBezTo>
                  <a:cubicBezTo>
                    <a:pt x="126004" y="64829"/>
                    <a:pt x="125742" y="64579"/>
                    <a:pt x="125742" y="64270"/>
                  </a:cubicBezTo>
                  <a:cubicBezTo>
                    <a:pt x="125742" y="63937"/>
                    <a:pt x="126004" y="63698"/>
                    <a:pt x="126314" y="63698"/>
                  </a:cubicBezTo>
                  <a:close/>
                  <a:moveTo>
                    <a:pt x="130028" y="63698"/>
                  </a:moveTo>
                  <a:cubicBezTo>
                    <a:pt x="130326" y="63698"/>
                    <a:pt x="130600" y="63948"/>
                    <a:pt x="130600" y="64270"/>
                  </a:cubicBezTo>
                  <a:cubicBezTo>
                    <a:pt x="130600" y="64568"/>
                    <a:pt x="130350" y="64829"/>
                    <a:pt x="130028" y="64829"/>
                  </a:cubicBezTo>
                  <a:cubicBezTo>
                    <a:pt x="129731" y="64829"/>
                    <a:pt x="129469" y="64579"/>
                    <a:pt x="129469" y="64270"/>
                  </a:cubicBezTo>
                  <a:cubicBezTo>
                    <a:pt x="129469" y="63937"/>
                    <a:pt x="129719" y="63698"/>
                    <a:pt x="130028" y="63698"/>
                  </a:cubicBezTo>
                  <a:close/>
                  <a:moveTo>
                    <a:pt x="133767" y="63698"/>
                  </a:moveTo>
                  <a:cubicBezTo>
                    <a:pt x="134065" y="63698"/>
                    <a:pt x="134326" y="63948"/>
                    <a:pt x="134326" y="64270"/>
                  </a:cubicBezTo>
                  <a:cubicBezTo>
                    <a:pt x="134326" y="64568"/>
                    <a:pt x="134076" y="64829"/>
                    <a:pt x="133767" y="64829"/>
                  </a:cubicBezTo>
                  <a:cubicBezTo>
                    <a:pt x="133469" y="64829"/>
                    <a:pt x="133207" y="64579"/>
                    <a:pt x="133207" y="64270"/>
                  </a:cubicBezTo>
                  <a:cubicBezTo>
                    <a:pt x="133207" y="63937"/>
                    <a:pt x="133457" y="63698"/>
                    <a:pt x="133767" y="63698"/>
                  </a:cubicBezTo>
                  <a:close/>
                  <a:moveTo>
                    <a:pt x="137494" y="63698"/>
                  </a:moveTo>
                  <a:cubicBezTo>
                    <a:pt x="137791" y="63698"/>
                    <a:pt x="138053" y="63948"/>
                    <a:pt x="138053" y="64270"/>
                  </a:cubicBezTo>
                  <a:cubicBezTo>
                    <a:pt x="138053" y="64568"/>
                    <a:pt x="137803" y="64829"/>
                    <a:pt x="137494" y="64829"/>
                  </a:cubicBezTo>
                  <a:cubicBezTo>
                    <a:pt x="137196" y="64829"/>
                    <a:pt x="136922" y="64579"/>
                    <a:pt x="136922" y="64270"/>
                  </a:cubicBezTo>
                  <a:cubicBezTo>
                    <a:pt x="136934" y="63937"/>
                    <a:pt x="137172" y="63698"/>
                    <a:pt x="137494" y="63698"/>
                  </a:cubicBezTo>
                  <a:close/>
                  <a:moveTo>
                    <a:pt x="141220" y="63698"/>
                  </a:moveTo>
                  <a:cubicBezTo>
                    <a:pt x="141518" y="63698"/>
                    <a:pt x="141792" y="63948"/>
                    <a:pt x="141792" y="64270"/>
                  </a:cubicBezTo>
                  <a:cubicBezTo>
                    <a:pt x="141792" y="64568"/>
                    <a:pt x="141530" y="64829"/>
                    <a:pt x="141220" y="64829"/>
                  </a:cubicBezTo>
                  <a:cubicBezTo>
                    <a:pt x="140911" y="64829"/>
                    <a:pt x="140661" y="64579"/>
                    <a:pt x="140661" y="64270"/>
                  </a:cubicBezTo>
                  <a:cubicBezTo>
                    <a:pt x="140661" y="63937"/>
                    <a:pt x="140911" y="63698"/>
                    <a:pt x="141220" y="63698"/>
                  </a:cubicBezTo>
                  <a:close/>
                  <a:moveTo>
                    <a:pt x="144947" y="63698"/>
                  </a:moveTo>
                  <a:cubicBezTo>
                    <a:pt x="145244" y="63698"/>
                    <a:pt x="145506" y="63948"/>
                    <a:pt x="145506" y="64270"/>
                  </a:cubicBezTo>
                  <a:cubicBezTo>
                    <a:pt x="145506" y="64568"/>
                    <a:pt x="145256" y="64829"/>
                    <a:pt x="144947" y="64829"/>
                  </a:cubicBezTo>
                  <a:cubicBezTo>
                    <a:pt x="144637" y="64829"/>
                    <a:pt x="144375" y="64579"/>
                    <a:pt x="144375" y="64270"/>
                  </a:cubicBezTo>
                  <a:cubicBezTo>
                    <a:pt x="144399" y="63937"/>
                    <a:pt x="144637" y="63698"/>
                    <a:pt x="144947" y="63698"/>
                  </a:cubicBezTo>
                  <a:close/>
                  <a:moveTo>
                    <a:pt x="148685" y="63698"/>
                  </a:moveTo>
                  <a:cubicBezTo>
                    <a:pt x="148983" y="63698"/>
                    <a:pt x="149245" y="63948"/>
                    <a:pt x="149245" y="64270"/>
                  </a:cubicBezTo>
                  <a:cubicBezTo>
                    <a:pt x="149245" y="64568"/>
                    <a:pt x="148995" y="64829"/>
                    <a:pt x="148685" y="64829"/>
                  </a:cubicBezTo>
                  <a:cubicBezTo>
                    <a:pt x="148364" y="64829"/>
                    <a:pt x="148114" y="64579"/>
                    <a:pt x="148114" y="64270"/>
                  </a:cubicBezTo>
                  <a:cubicBezTo>
                    <a:pt x="148114" y="63937"/>
                    <a:pt x="148364" y="63698"/>
                    <a:pt x="148685" y="63698"/>
                  </a:cubicBezTo>
                  <a:close/>
                  <a:moveTo>
                    <a:pt x="152400" y="63698"/>
                  </a:moveTo>
                  <a:cubicBezTo>
                    <a:pt x="152698" y="63698"/>
                    <a:pt x="152972" y="63948"/>
                    <a:pt x="152972" y="64270"/>
                  </a:cubicBezTo>
                  <a:cubicBezTo>
                    <a:pt x="152972" y="64568"/>
                    <a:pt x="152710" y="64829"/>
                    <a:pt x="152400" y="64829"/>
                  </a:cubicBezTo>
                  <a:cubicBezTo>
                    <a:pt x="152091" y="64829"/>
                    <a:pt x="151841" y="64579"/>
                    <a:pt x="151841" y="64270"/>
                  </a:cubicBezTo>
                  <a:cubicBezTo>
                    <a:pt x="151852" y="63937"/>
                    <a:pt x="152091" y="63698"/>
                    <a:pt x="152400" y="63698"/>
                  </a:cubicBezTo>
                  <a:close/>
                  <a:moveTo>
                    <a:pt x="156139" y="63698"/>
                  </a:moveTo>
                  <a:cubicBezTo>
                    <a:pt x="156436" y="63698"/>
                    <a:pt x="156698" y="63948"/>
                    <a:pt x="156698" y="64270"/>
                  </a:cubicBezTo>
                  <a:cubicBezTo>
                    <a:pt x="156698" y="64568"/>
                    <a:pt x="156448" y="64829"/>
                    <a:pt x="156139" y="64829"/>
                  </a:cubicBezTo>
                  <a:cubicBezTo>
                    <a:pt x="155829" y="64829"/>
                    <a:pt x="155567" y="64579"/>
                    <a:pt x="155567" y="64270"/>
                  </a:cubicBezTo>
                  <a:cubicBezTo>
                    <a:pt x="155567" y="63937"/>
                    <a:pt x="155829" y="63698"/>
                    <a:pt x="156139" y="63698"/>
                  </a:cubicBezTo>
                  <a:close/>
                  <a:moveTo>
                    <a:pt x="1548" y="65556"/>
                  </a:moveTo>
                  <a:cubicBezTo>
                    <a:pt x="1846" y="65556"/>
                    <a:pt x="2119" y="65818"/>
                    <a:pt x="2119" y="66127"/>
                  </a:cubicBezTo>
                  <a:cubicBezTo>
                    <a:pt x="2119" y="66425"/>
                    <a:pt x="1858" y="66687"/>
                    <a:pt x="1548" y="66687"/>
                  </a:cubicBezTo>
                  <a:cubicBezTo>
                    <a:pt x="1238" y="66687"/>
                    <a:pt x="988" y="66437"/>
                    <a:pt x="988" y="66127"/>
                  </a:cubicBezTo>
                  <a:cubicBezTo>
                    <a:pt x="988" y="65818"/>
                    <a:pt x="1238" y="65556"/>
                    <a:pt x="1548" y="65556"/>
                  </a:cubicBezTo>
                  <a:close/>
                  <a:moveTo>
                    <a:pt x="5287" y="65556"/>
                  </a:moveTo>
                  <a:cubicBezTo>
                    <a:pt x="5596" y="65556"/>
                    <a:pt x="5846" y="65818"/>
                    <a:pt x="5846" y="66127"/>
                  </a:cubicBezTo>
                  <a:cubicBezTo>
                    <a:pt x="5846" y="66437"/>
                    <a:pt x="5596" y="66687"/>
                    <a:pt x="5287" y="66687"/>
                  </a:cubicBezTo>
                  <a:cubicBezTo>
                    <a:pt x="4977" y="66687"/>
                    <a:pt x="4715" y="66437"/>
                    <a:pt x="4715" y="66127"/>
                  </a:cubicBezTo>
                  <a:cubicBezTo>
                    <a:pt x="4715" y="65818"/>
                    <a:pt x="4977" y="65556"/>
                    <a:pt x="5287" y="65556"/>
                  </a:cubicBezTo>
                  <a:close/>
                  <a:moveTo>
                    <a:pt x="9001" y="65556"/>
                  </a:moveTo>
                  <a:cubicBezTo>
                    <a:pt x="9299" y="65556"/>
                    <a:pt x="9573" y="65818"/>
                    <a:pt x="9573" y="66127"/>
                  </a:cubicBezTo>
                  <a:cubicBezTo>
                    <a:pt x="9573" y="66425"/>
                    <a:pt x="9323" y="66687"/>
                    <a:pt x="9001" y="66687"/>
                  </a:cubicBezTo>
                  <a:cubicBezTo>
                    <a:pt x="8704" y="66687"/>
                    <a:pt x="8442" y="66437"/>
                    <a:pt x="8442" y="66127"/>
                  </a:cubicBezTo>
                  <a:cubicBezTo>
                    <a:pt x="8442" y="65818"/>
                    <a:pt x="8692" y="65556"/>
                    <a:pt x="9001" y="65556"/>
                  </a:cubicBezTo>
                  <a:close/>
                  <a:moveTo>
                    <a:pt x="12728" y="65556"/>
                  </a:moveTo>
                  <a:cubicBezTo>
                    <a:pt x="13037" y="65556"/>
                    <a:pt x="13288" y="65818"/>
                    <a:pt x="13288" y="66127"/>
                  </a:cubicBezTo>
                  <a:cubicBezTo>
                    <a:pt x="13288" y="66437"/>
                    <a:pt x="13037" y="66687"/>
                    <a:pt x="12728" y="66687"/>
                  </a:cubicBezTo>
                  <a:cubicBezTo>
                    <a:pt x="12418" y="66687"/>
                    <a:pt x="12156" y="66437"/>
                    <a:pt x="12156" y="66127"/>
                  </a:cubicBezTo>
                  <a:cubicBezTo>
                    <a:pt x="12156" y="65818"/>
                    <a:pt x="12418" y="65556"/>
                    <a:pt x="12728" y="65556"/>
                  </a:cubicBezTo>
                  <a:close/>
                  <a:moveTo>
                    <a:pt x="16466" y="65556"/>
                  </a:moveTo>
                  <a:cubicBezTo>
                    <a:pt x="16764" y="65556"/>
                    <a:pt x="17026" y="65818"/>
                    <a:pt x="17026" y="66127"/>
                  </a:cubicBezTo>
                  <a:cubicBezTo>
                    <a:pt x="17026" y="66425"/>
                    <a:pt x="16776" y="66687"/>
                    <a:pt x="16466" y="66687"/>
                  </a:cubicBezTo>
                  <a:cubicBezTo>
                    <a:pt x="16169" y="66687"/>
                    <a:pt x="15895" y="66437"/>
                    <a:pt x="15895" y="66127"/>
                  </a:cubicBezTo>
                  <a:cubicBezTo>
                    <a:pt x="15895" y="65818"/>
                    <a:pt x="16145" y="65556"/>
                    <a:pt x="16466" y="65556"/>
                  </a:cubicBezTo>
                  <a:close/>
                  <a:moveTo>
                    <a:pt x="20181" y="65556"/>
                  </a:moveTo>
                  <a:cubicBezTo>
                    <a:pt x="20491" y="65556"/>
                    <a:pt x="20753" y="65818"/>
                    <a:pt x="20753" y="66127"/>
                  </a:cubicBezTo>
                  <a:cubicBezTo>
                    <a:pt x="20753" y="66437"/>
                    <a:pt x="20491" y="66687"/>
                    <a:pt x="20181" y="66687"/>
                  </a:cubicBezTo>
                  <a:cubicBezTo>
                    <a:pt x="19872" y="66687"/>
                    <a:pt x="19622" y="66437"/>
                    <a:pt x="19622" y="66127"/>
                  </a:cubicBezTo>
                  <a:cubicBezTo>
                    <a:pt x="19622" y="65818"/>
                    <a:pt x="19872" y="65556"/>
                    <a:pt x="20181" y="65556"/>
                  </a:cubicBezTo>
                  <a:close/>
                  <a:moveTo>
                    <a:pt x="23920" y="65556"/>
                  </a:moveTo>
                  <a:cubicBezTo>
                    <a:pt x="24217" y="65556"/>
                    <a:pt x="24479" y="65818"/>
                    <a:pt x="24479" y="66127"/>
                  </a:cubicBezTo>
                  <a:cubicBezTo>
                    <a:pt x="24479" y="66425"/>
                    <a:pt x="24229" y="66687"/>
                    <a:pt x="23920" y="66687"/>
                  </a:cubicBezTo>
                  <a:cubicBezTo>
                    <a:pt x="23610" y="66687"/>
                    <a:pt x="23348" y="66437"/>
                    <a:pt x="23348" y="66127"/>
                  </a:cubicBezTo>
                  <a:cubicBezTo>
                    <a:pt x="23348" y="65818"/>
                    <a:pt x="23610" y="65556"/>
                    <a:pt x="23920" y="65556"/>
                  </a:cubicBezTo>
                  <a:close/>
                  <a:moveTo>
                    <a:pt x="27635" y="65556"/>
                  </a:moveTo>
                  <a:cubicBezTo>
                    <a:pt x="27956" y="65556"/>
                    <a:pt x="28206" y="65818"/>
                    <a:pt x="28206" y="66127"/>
                  </a:cubicBezTo>
                  <a:cubicBezTo>
                    <a:pt x="28206" y="66437"/>
                    <a:pt x="27956" y="66687"/>
                    <a:pt x="27635" y="66687"/>
                  </a:cubicBezTo>
                  <a:cubicBezTo>
                    <a:pt x="27325" y="66687"/>
                    <a:pt x="27075" y="66437"/>
                    <a:pt x="27075" y="66127"/>
                  </a:cubicBezTo>
                  <a:cubicBezTo>
                    <a:pt x="27075" y="65818"/>
                    <a:pt x="27325" y="65556"/>
                    <a:pt x="27635" y="65556"/>
                  </a:cubicBezTo>
                  <a:close/>
                  <a:moveTo>
                    <a:pt x="31373" y="65556"/>
                  </a:moveTo>
                  <a:cubicBezTo>
                    <a:pt x="31671" y="65556"/>
                    <a:pt x="31945" y="65818"/>
                    <a:pt x="31945" y="66127"/>
                  </a:cubicBezTo>
                  <a:cubicBezTo>
                    <a:pt x="31945" y="66425"/>
                    <a:pt x="31683" y="66687"/>
                    <a:pt x="31373" y="66687"/>
                  </a:cubicBezTo>
                  <a:cubicBezTo>
                    <a:pt x="31064" y="66687"/>
                    <a:pt x="30814" y="66437"/>
                    <a:pt x="30814" y="66127"/>
                  </a:cubicBezTo>
                  <a:cubicBezTo>
                    <a:pt x="30814" y="65818"/>
                    <a:pt x="31064" y="65556"/>
                    <a:pt x="31373" y="65556"/>
                  </a:cubicBezTo>
                  <a:close/>
                  <a:moveTo>
                    <a:pt x="35100" y="65556"/>
                  </a:moveTo>
                  <a:cubicBezTo>
                    <a:pt x="35409" y="65556"/>
                    <a:pt x="35659" y="65818"/>
                    <a:pt x="35659" y="66127"/>
                  </a:cubicBezTo>
                  <a:cubicBezTo>
                    <a:pt x="35659" y="66437"/>
                    <a:pt x="35409" y="66687"/>
                    <a:pt x="35100" y="66687"/>
                  </a:cubicBezTo>
                  <a:cubicBezTo>
                    <a:pt x="34778" y="66687"/>
                    <a:pt x="34528" y="66437"/>
                    <a:pt x="34528" y="66127"/>
                  </a:cubicBezTo>
                  <a:cubicBezTo>
                    <a:pt x="34528" y="65818"/>
                    <a:pt x="34778" y="65556"/>
                    <a:pt x="35100" y="65556"/>
                  </a:cubicBezTo>
                  <a:close/>
                  <a:moveTo>
                    <a:pt x="38815" y="65556"/>
                  </a:moveTo>
                  <a:cubicBezTo>
                    <a:pt x="39112" y="65556"/>
                    <a:pt x="39386" y="65818"/>
                    <a:pt x="39386" y="66127"/>
                  </a:cubicBezTo>
                  <a:cubicBezTo>
                    <a:pt x="39386" y="66425"/>
                    <a:pt x="39124" y="66687"/>
                    <a:pt x="38815" y="66687"/>
                  </a:cubicBezTo>
                  <a:cubicBezTo>
                    <a:pt x="38517" y="66687"/>
                    <a:pt x="38255" y="66437"/>
                    <a:pt x="38255" y="66127"/>
                  </a:cubicBezTo>
                  <a:cubicBezTo>
                    <a:pt x="38255" y="65818"/>
                    <a:pt x="38505" y="65556"/>
                    <a:pt x="38815" y="65556"/>
                  </a:cubicBezTo>
                  <a:close/>
                  <a:moveTo>
                    <a:pt x="42553" y="65556"/>
                  </a:moveTo>
                  <a:cubicBezTo>
                    <a:pt x="42863" y="65556"/>
                    <a:pt x="43113" y="65818"/>
                    <a:pt x="43113" y="66127"/>
                  </a:cubicBezTo>
                  <a:cubicBezTo>
                    <a:pt x="43113" y="66437"/>
                    <a:pt x="42863" y="66687"/>
                    <a:pt x="42553" y="66687"/>
                  </a:cubicBezTo>
                  <a:cubicBezTo>
                    <a:pt x="42232" y="66687"/>
                    <a:pt x="41982" y="66437"/>
                    <a:pt x="41982" y="66127"/>
                  </a:cubicBezTo>
                  <a:cubicBezTo>
                    <a:pt x="41982" y="65818"/>
                    <a:pt x="42244" y="65556"/>
                    <a:pt x="42553" y="65556"/>
                  </a:cubicBezTo>
                  <a:close/>
                  <a:moveTo>
                    <a:pt x="46268" y="65556"/>
                  </a:moveTo>
                  <a:cubicBezTo>
                    <a:pt x="46565" y="65556"/>
                    <a:pt x="46839" y="65818"/>
                    <a:pt x="46839" y="66127"/>
                  </a:cubicBezTo>
                  <a:cubicBezTo>
                    <a:pt x="46839" y="66425"/>
                    <a:pt x="46589" y="66687"/>
                    <a:pt x="46268" y="66687"/>
                  </a:cubicBezTo>
                  <a:cubicBezTo>
                    <a:pt x="45970" y="66687"/>
                    <a:pt x="45708" y="66437"/>
                    <a:pt x="45708" y="66127"/>
                  </a:cubicBezTo>
                  <a:cubicBezTo>
                    <a:pt x="45708" y="65818"/>
                    <a:pt x="45958" y="65556"/>
                    <a:pt x="46268" y="65556"/>
                  </a:cubicBezTo>
                  <a:close/>
                  <a:moveTo>
                    <a:pt x="50006" y="65556"/>
                  </a:moveTo>
                  <a:cubicBezTo>
                    <a:pt x="50316" y="65556"/>
                    <a:pt x="50578" y="65818"/>
                    <a:pt x="50578" y="66127"/>
                  </a:cubicBezTo>
                  <a:cubicBezTo>
                    <a:pt x="50578" y="66437"/>
                    <a:pt x="50316" y="66687"/>
                    <a:pt x="50006" y="66687"/>
                  </a:cubicBezTo>
                  <a:cubicBezTo>
                    <a:pt x="49697" y="66687"/>
                    <a:pt x="49447" y="66437"/>
                    <a:pt x="49447" y="66127"/>
                  </a:cubicBezTo>
                  <a:cubicBezTo>
                    <a:pt x="49447" y="65818"/>
                    <a:pt x="49697" y="65556"/>
                    <a:pt x="50006" y="65556"/>
                  </a:cubicBezTo>
                  <a:close/>
                  <a:moveTo>
                    <a:pt x="53733" y="65556"/>
                  </a:moveTo>
                  <a:cubicBezTo>
                    <a:pt x="54031" y="65556"/>
                    <a:pt x="54293" y="65818"/>
                    <a:pt x="54293" y="66127"/>
                  </a:cubicBezTo>
                  <a:cubicBezTo>
                    <a:pt x="54293" y="66425"/>
                    <a:pt x="54043" y="66687"/>
                    <a:pt x="53733" y="66687"/>
                  </a:cubicBezTo>
                  <a:cubicBezTo>
                    <a:pt x="53412" y="66687"/>
                    <a:pt x="53162" y="66437"/>
                    <a:pt x="53162" y="66127"/>
                  </a:cubicBezTo>
                  <a:cubicBezTo>
                    <a:pt x="53162" y="65818"/>
                    <a:pt x="53412" y="65556"/>
                    <a:pt x="53733" y="65556"/>
                  </a:cubicBezTo>
                  <a:close/>
                  <a:moveTo>
                    <a:pt x="57460" y="65556"/>
                  </a:moveTo>
                  <a:cubicBezTo>
                    <a:pt x="57781" y="65556"/>
                    <a:pt x="58031" y="65818"/>
                    <a:pt x="58031" y="66127"/>
                  </a:cubicBezTo>
                  <a:cubicBezTo>
                    <a:pt x="58031" y="66437"/>
                    <a:pt x="57781" y="66687"/>
                    <a:pt x="57460" y="66687"/>
                  </a:cubicBezTo>
                  <a:cubicBezTo>
                    <a:pt x="57150" y="66687"/>
                    <a:pt x="56900" y="66437"/>
                    <a:pt x="56900" y="66127"/>
                  </a:cubicBezTo>
                  <a:cubicBezTo>
                    <a:pt x="56900" y="65818"/>
                    <a:pt x="57150" y="65556"/>
                    <a:pt x="57460" y="65556"/>
                  </a:cubicBezTo>
                  <a:close/>
                  <a:moveTo>
                    <a:pt x="61186" y="65556"/>
                  </a:moveTo>
                  <a:cubicBezTo>
                    <a:pt x="61484" y="65556"/>
                    <a:pt x="61746" y="65818"/>
                    <a:pt x="61746" y="66127"/>
                  </a:cubicBezTo>
                  <a:cubicBezTo>
                    <a:pt x="61746" y="66425"/>
                    <a:pt x="61496" y="66687"/>
                    <a:pt x="61186" y="66687"/>
                  </a:cubicBezTo>
                  <a:cubicBezTo>
                    <a:pt x="60877" y="66687"/>
                    <a:pt x="60615" y="66437"/>
                    <a:pt x="60615" y="66127"/>
                  </a:cubicBezTo>
                  <a:cubicBezTo>
                    <a:pt x="60615" y="65818"/>
                    <a:pt x="60877" y="65556"/>
                    <a:pt x="61186" y="65556"/>
                  </a:cubicBezTo>
                  <a:close/>
                  <a:moveTo>
                    <a:pt x="64925" y="65556"/>
                  </a:moveTo>
                  <a:cubicBezTo>
                    <a:pt x="65234" y="65556"/>
                    <a:pt x="65485" y="65818"/>
                    <a:pt x="65485" y="66127"/>
                  </a:cubicBezTo>
                  <a:cubicBezTo>
                    <a:pt x="65485" y="66437"/>
                    <a:pt x="65234" y="66687"/>
                    <a:pt x="64925" y="66687"/>
                  </a:cubicBezTo>
                  <a:cubicBezTo>
                    <a:pt x="64603" y="66687"/>
                    <a:pt x="64353" y="66437"/>
                    <a:pt x="64353" y="66127"/>
                  </a:cubicBezTo>
                  <a:cubicBezTo>
                    <a:pt x="64353" y="65818"/>
                    <a:pt x="64603" y="65556"/>
                    <a:pt x="64925" y="65556"/>
                  </a:cubicBezTo>
                  <a:close/>
                  <a:moveTo>
                    <a:pt x="68640" y="65556"/>
                  </a:moveTo>
                  <a:cubicBezTo>
                    <a:pt x="68937" y="65556"/>
                    <a:pt x="69211" y="65818"/>
                    <a:pt x="69211" y="66127"/>
                  </a:cubicBezTo>
                  <a:cubicBezTo>
                    <a:pt x="69211" y="66425"/>
                    <a:pt x="68949" y="66687"/>
                    <a:pt x="68640" y="66687"/>
                  </a:cubicBezTo>
                  <a:cubicBezTo>
                    <a:pt x="68330" y="66687"/>
                    <a:pt x="68080" y="66437"/>
                    <a:pt x="68080" y="66127"/>
                  </a:cubicBezTo>
                  <a:cubicBezTo>
                    <a:pt x="68092" y="65818"/>
                    <a:pt x="68330" y="65556"/>
                    <a:pt x="68640" y="65556"/>
                  </a:cubicBezTo>
                  <a:close/>
                  <a:moveTo>
                    <a:pt x="72366" y="65556"/>
                  </a:moveTo>
                  <a:cubicBezTo>
                    <a:pt x="72676" y="65556"/>
                    <a:pt x="72926" y="65818"/>
                    <a:pt x="72926" y="66127"/>
                  </a:cubicBezTo>
                  <a:cubicBezTo>
                    <a:pt x="72926" y="66437"/>
                    <a:pt x="72676" y="66687"/>
                    <a:pt x="72366" y="66687"/>
                  </a:cubicBezTo>
                  <a:cubicBezTo>
                    <a:pt x="72045" y="66687"/>
                    <a:pt x="71795" y="66437"/>
                    <a:pt x="71795" y="66127"/>
                  </a:cubicBezTo>
                  <a:cubicBezTo>
                    <a:pt x="71795" y="65818"/>
                    <a:pt x="72069" y="65556"/>
                    <a:pt x="72366" y="65556"/>
                  </a:cubicBezTo>
                  <a:close/>
                  <a:moveTo>
                    <a:pt x="76093" y="65556"/>
                  </a:moveTo>
                  <a:cubicBezTo>
                    <a:pt x="76391" y="65556"/>
                    <a:pt x="76664" y="65818"/>
                    <a:pt x="76664" y="66127"/>
                  </a:cubicBezTo>
                  <a:cubicBezTo>
                    <a:pt x="76664" y="66425"/>
                    <a:pt x="76403" y="66687"/>
                    <a:pt x="76093" y="66687"/>
                  </a:cubicBezTo>
                  <a:cubicBezTo>
                    <a:pt x="75795" y="66687"/>
                    <a:pt x="75533" y="66437"/>
                    <a:pt x="75533" y="66127"/>
                  </a:cubicBezTo>
                  <a:cubicBezTo>
                    <a:pt x="75533" y="65818"/>
                    <a:pt x="75783" y="65556"/>
                    <a:pt x="76093" y="65556"/>
                  </a:cubicBezTo>
                  <a:close/>
                  <a:moveTo>
                    <a:pt x="79712" y="65556"/>
                  </a:moveTo>
                  <a:cubicBezTo>
                    <a:pt x="80010" y="65556"/>
                    <a:pt x="80284" y="65818"/>
                    <a:pt x="80284" y="66127"/>
                  </a:cubicBezTo>
                  <a:cubicBezTo>
                    <a:pt x="80284" y="66425"/>
                    <a:pt x="80022" y="66687"/>
                    <a:pt x="79712" y="66687"/>
                  </a:cubicBezTo>
                  <a:cubicBezTo>
                    <a:pt x="79403" y="66687"/>
                    <a:pt x="79153" y="66437"/>
                    <a:pt x="79153" y="66127"/>
                  </a:cubicBezTo>
                  <a:cubicBezTo>
                    <a:pt x="79153" y="65818"/>
                    <a:pt x="79403" y="65556"/>
                    <a:pt x="79712" y="65556"/>
                  </a:cubicBezTo>
                  <a:close/>
                  <a:moveTo>
                    <a:pt x="83451" y="65556"/>
                  </a:moveTo>
                  <a:cubicBezTo>
                    <a:pt x="83761" y="65556"/>
                    <a:pt x="84011" y="65818"/>
                    <a:pt x="84011" y="66127"/>
                  </a:cubicBezTo>
                  <a:cubicBezTo>
                    <a:pt x="84011" y="66437"/>
                    <a:pt x="83761" y="66687"/>
                    <a:pt x="83451" y="66687"/>
                  </a:cubicBezTo>
                  <a:cubicBezTo>
                    <a:pt x="83141" y="66687"/>
                    <a:pt x="82880" y="66437"/>
                    <a:pt x="82880" y="66127"/>
                  </a:cubicBezTo>
                  <a:cubicBezTo>
                    <a:pt x="82880" y="65818"/>
                    <a:pt x="83141" y="65556"/>
                    <a:pt x="83451" y="65556"/>
                  </a:cubicBezTo>
                  <a:close/>
                  <a:moveTo>
                    <a:pt x="87166" y="65556"/>
                  </a:moveTo>
                  <a:cubicBezTo>
                    <a:pt x="87463" y="65556"/>
                    <a:pt x="87737" y="65818"/>
                    <a:pt x="87737" y="66127"/>
                  </a:cubicBezTo>
                  <a:cubicBezTo>
                    <a:pt x="87737" y="66425"/>
                    <a:pt x="87475" y="66687"/>
                    <a:pt x="87166" y="66687"/>
                  </a:cubicBezTo>
                  <a:cubicBezTo>
                    <a:pt x="86856" y="66687"/>
                    <a:pt x="86606" y="66437"/>
                    <a:pt x="86606" y="66127"/>
                  </a:cubicBezTo>
                  <a:cubicBezTo>
                    <a:pt x="86606" y="65818"/>
                    <a:pt x="86856" y="65556"/>
                    <a:pt x="87166" y="65556"/>
                  </a:cubicBezTo>
                  <a:close/>
                  <a:moveTo>
                    <a:pt x="90904" y="65556"/>
                  </a:moveTo>
                  <a:cubicBezTo>
                    <a:pt x="91214" y="65556"/>
                    <a:pt x="91464" y="65818"/>
                    <a:pt x="91464" y="66127"/>
                  </a:cubicBezTo>
                  <a:cubicBezTo>
                    <a:pt x="91464" y="66437"/>
                    <a:pt x="91214" y="66687"/>
                    <a:pt x="90904" y="66687"/>
                  </a:cubicBezTo>
                  <a:cubicBezTo>
                    <a:pt x="90595" y="66687"/>
                    <a:pt x="90345" y="66437"/>
                    <a:pt x="90345" y="66127"/>
                  </a:cubicBezTo>
                  <a:cubicBezTo>
                    <a:pt x="90345" y="65818"/>
                    <a:pt x="90595" y="65556"/>
                    <a:pt x="90904" y="65556"/>
                  </a:cubicBezTo>
                  <a:close/>
                  <a:moveTo>
                    <a:pt x="94631" y="65556"/>
                  </a:moveTo>
                  <a:cubicBezTo>
                    <a:pt x="94929" y="65556"/>
                    <a:pt x="95191" y="65818"/>
                    <a:pt x="95191" y="66127"/>
                  </a:cubicBezTo>
                  <a:cubicBezTo>
                    <a:pt x="95191" y="66425"/>
                    <a:pt x="94941" y="66687"/>
                    <a:pt x="94631" y="66687"/>
                  </a:cubicBezTo>
                  <a:cubicBezTo>
                    <a:pt x="94310" y="66687"/>
                    <a:pt x="94060" y="66437"/>
                    <a:pt x="94060" y="66127"/>
                  </a:cubicBezTo>
                  <a:cubicBezTo>
                    <a:pt x="94071" y="65818"/>
                    <a:pt x="94310" y="65556"/>
                    <a:pt x="94631" y="65556"/>
                  </a:cubicBezTo>
                  <a:close/>
                  <a:moveTo>
                    <a:pt x="98346" y="65556"/>
                  </a:moveTo>
                  <a:cubicBezTo>
                    <a:pt x="98655" y="65556"/>
                    <a:pt x="98905" y="65818"/>
                    <a:pt x="98905" y="66127"/>
                  </a:cubicBezTo>
                  <a:cubicBezTo>
                    <a:pt x="98905" y="66437"/>
                    <a:pt x="98655" y="66687"/>
                    <a:pt x="98346" y="66687"/>
                  </a:cubicBezTo>
                  <a:cubicBezTo>
                    <a:pt x="98036" y="66687"/>
                    <a:pt x="97786" y="66437"/>
                    <a:pt x="97786" y="66127"/>
                  </a:cubicBezTo>
                  <a:cubicBezTo>
                    <a:pt x="97786" y="65818"/>
                    <a:pt x="98036" y="65556"/>
                    <a:pt x="98346" y="65556"/>
                  </a:cubicBezTo>
                  <a:close/>
                  <a:moveTo>
                    <a:pt x="102084" y="65556"/>
                  </a:moveTo>
                  <a:cubicBezTo>
                    <a:pt x="102382" y="65556"/>
                    <a:pt x="102644" y="65818"/>
                    <a:pt x="102644" y="66127"/>
                  </a:cubicBezTo>
                  <a:cubicBezTo>
                    <a:pt x="102644" y="66425"/>
                    <a:pt x="102394" y="66687"/>
                    <a:pt x="102084" y="66687"/>
                  </a:cubicBezTo>
                  <a:cubicBezTo>
                    <a:pt x="101787" y="66687"/>
                    <a:pt x="101513" y="66437"/>
                    <a:pt x="101513" y="66127"/>
                  </a:cubicBezTo>
                  <a:cubicBezTo>
                    <a:pt x="101513" y="65818"/>
                    <a:pt x="101775" y="65556"/>
                    <a:pt x="102084" y="65556"/>
                  </a:cubicBezTo>
                  <a:close/>
                  <a:moveTo>
                    <a:pt x="105799" y="65556"/>
                  </a:moveTo>
                  <a:cubicBezTo>
                    <a:pt x="106121" y="65556"/>
                    <a:pt x="106371" y="65818"/>
                    <a:pt x="106371" y="66127"/>
                  </a:cubicBezTo>
                  <a:cubicBezTo>
                    <a:pt x="106371" y="66437"/>
                    <a:pt x="106109" y="66687"/>
                    <a:pt x="105799" y="66687"/>
                  </a:cubicBezTo>
                  <a:cubicBezTo>
                    <a:pt x="105490" y="66687"/>
                    <a:pt x="105239" y="66437"/>
                    <a:pt x="105239" y="66127"/>
                  </a:cubicBezTo>
                  <a:cubicBezTo>
                    <a:pt x="105239" y="65818"/>
                    <a:pt x="105490" y="65556"/>
                    <a:pt x="105799" y="65556"/>
                  </a:cubicBezTo>
                  <a:close/>
                  <a:moveTo>
                    <a:pt x="109538" y="65556"/>
                  </a:moveTo>
                  <a:cubicBezTo>
                    <a:pt x="109835" y="65556"/>
                    <a:pt x="110109" y="65818"/>
                    <a:pt x="110109" y="66127"/>
                  </a:cubicBezTo>
                  <a:cubicBezTo>
                    <a:pt x="110109" y="66425"/>
                    <a:pt x="109847" y="66687"/>
                    <a:pt x="109538" y="66687"/>
                  </a:cubicBezTo>
                  <a:cubicBezTo>
                    <a:pt x="109228" y="66687"/>
                    <a:pt x="108978" y="66437"/>
                    <a:pt x="108978" y="66127"/>
                  </a:cubicBezTo>
                  <a:cubicBezTo>
                    <a:pt x="108978" y="65818"/>
                    <a:pt x="109228" y="65556"/>
                    <a:pt x="109538" y="65556"/>
                  </a:cubicBezTo>
                  <a:close/>
                  <a:moveTo>
                    <a:pt x="113264" y="65556"/>
                  </a:moveTo>
                  <a:cubicBezTo>
                    <a:pt x="113574" y="65556"/>
                    <a:pt x="113824" y="65818"/>
                    <a:pt x="113824" y="66127"/>
                  </a:cubicBezTo>
                  <a:cubicBezTo>
                    <a:pt x="113824" y="66437"/>
                    <a:pt x="113574" y="66687"/>
                    <a:pt x="113264" y="66687"/>
                  </a:cubicBezTo>
                  <a:cubicBezTo>
                    <a:pt x="112943" y="66687"/>
                    <a:pt x="112693" y="66437"/>
                    <a:pt x="112693" y="66127"/>
                  </a:cubicBezTo>
                  <a:cubicBezTo>
                    <a:pt x="112693" y="65818"/>
                    <a:pt x="112943" y="65556"/>
                    <a:pt x="113264" y="65556"/>
                  </a:cubicBezTo>
                  <a:close/>
                  <a:moveTo>
                    <a:pt x="116991" y="65556"/>
                  </a:moveTo>
                  <a:cubicBezTo>
                    <a:pt x="117289" y="65556"/>
                    <a:pt x="117562" y="65818"/>
                    <a:pt x="117562" y="66127"/>
                  </a:cubicBezTo>
                  <a:cubicBezTo>
                    <a:pt x="117562" y="66425"/>
                    <a:pt x="117312" y="66687"/>
                    <a:pt x="116991" y="66687"/>
                  </a:cubicBezTo>
                  <a:cubicBezTo>
                    <a:pt x="116681" y="66687"/>
                    <a:pt x="116431" y="66437"/>
                    <a:pt x="116431" y="66127"/>
                  </a:cubicBezTo>
                  <a:cubicBezTo>
                    <a:pt x="116431" y="65818"/>
                    <a:pt x="116681" y="65556"/>
                    <a:pt x="116991" y="65556"/>
                  </a:cubicBezTo>
                  <a:close/>
                  <a:moveTo>
                    <a:pt x="120718" y="65556"/>
                  </a:moveTo>
                  <a:cubicBezTo>
                    <a:pt x="121027" y="65556"/>
                    <a:pt x="121277" y="65818"/>
                    <a:pt x="121277" y="66127"/>
                  </a:cubicBezTo>
                  <a:cubicBezTo>
                    <a:pt x="121277" y="66437"/>
                    <a:pt x="121027" y="66687"/>
                    <a:pt x="120718" y="66687"/>
                  </a:cubicBezTo>
                  <a:cubicBezTo>
                    <a:pt x="120408" y="66687"/>
                    <a:pt x="120146" y="66437"/>
                    <a:pt x="120146" y="66127"/>
                  </a:cubicBezTo>
                  <a:cubicBezTo>
                    <a:pt x="120146" y="65818"/>
                    <a:pt x="120420" y="65556"/>
                    <a:pt x="120718" y="65556"/>
                  </a:cubicBezTo>
                  <a:close/>
                  <a:moveTo>
                    <a:pt x="124456" y="65556"/>
                  </a:moveTo>
                  <a:cubicBezTo>
                    <a:pt x="124754" y="65556"/>
                    <a:pt x="125016" y="65818"/>
                    <a:pt x="125016" y="66127"/>
                  </a:cubicBezTo>
                  <a:cubicBezTo>
                    <a:pt x="125016" y="66425"/>
                    <a:pt x="124766" y="66687"/>
                    <a:pt x="124456" y="66687"/>
                  </a:cubicBezTo>
                  <a:cubicBezTo>
                    <a:pt x="124135" y="66687"/>
                    <a:pt x="123885" y="66437"/>
                    <a:pt x="123885" y="66127"/>
                  </a:cubicBezTo>
                  <a:cubicBezTo>
                    <a:pt x="123885" y="65818"/>
                    <a:pt x="124135" y="65556"/>
                    <a:pt x="124456" y="65556"/>
                  </a:cubicBezTo>
                  <a:close/>
                  <a:moveTo>
                    <a:pt x="128171" y="65556"/>
                  </a:moveTo>
                  <a:cubicBezTo>
                    <a:pt x="128480" y="65556"/>
                    <a:pt x="128742" y="65818"/>
                    <a:pt x="128742" y="66127"/>
                  </a:cubicBezTo>
                  <a:cubicBezTo>
                    <a:pt x="128742" y="66437"/>
                    <a:pt x="128480" y="66687"/>
                    <a:pt x="128171" y="66687"/>
                  </a:cubicBezTo>
                  <a:cubicBezTo>
                    <a:pt x="127861" y="66687"/>
                    <a:pt x="127611" y="66437"/>
                    <a:pt x="127611" y="66127"/>
                  </a:cubicBezTo>
                  <a:cubicBezTo>
                    <a:pt x="127611" y="65818"/>
                    <a:pt x="127861" y="65556"/>
                    <a:pt x="128171" y="65556"/>
                  </a:cubicBezTo>
                  <a:close/>
                  <a:moveTo>
                    <a:pt x="131898" y="65556"/>
                  </a:moveTo>
                  <a:cubicBezTo>
                    <a:pt x="132195" y="65556"/>
                    <a:pt x="132457" y="65818"/>
                    <a:pt x="132457" y="66127"/>
                  </a:cubicBezTo>
                  <a:cubicBezTo>
                    <a:pt x="132457" y="66425"/>
                    <a:pt x="132207" y="66687"/>
                    <a:pt x="131898" y="66687"/>
                  </a:cubicBezTo>
                  <a:cubicBezTo>
                    <a:pt x="131600" y="66687"/>
                    <a:pt x="131326" y="66437"/>
                    <a:pt x="131326" y="66127"/>
                  </a:cubicBezTo>
                  <a:cubicBezTo>
                    <a:pt x="131338" y="65818"/>
                    <a:pt x="131576" y="65556"/>
                    <a:pt x="131898" y="65556"/>
                  </a:cubicBezTo>
                  <a:close/>
                  <a:moveTo>
                    <a:pt x="135624" y="65556"/>
                  </a:moveTo>
                  <a:cubicBezTo>
                    <a:pt x="135946" y="65556"/>
                    <a:pt x="136196" y="65818"/>
                    <a:pt x="136196" y="66127"/>
                  </a:cubicBezTo>
                  <a:cubicBezTo>
                    <a:pt x="136196" y="66437"/>
                    <a:pt x="135934" y="66687"/>
                    <a:pt x="135624" y="66687"/>
                  </a:cubicBezTo>
                  <a:cubicBezTo>
                    <a:pt x="135315" y="66687"/>
                    <a:pt x="135065" y="66437"/>
                    <a:pt x="135065" y="66127"/>
                  </a:cubicBezTo>
                  <a:cubicBezTo>
                    <a:pt x="135065" y="65818"/>
                    <a:pt x="135315" y="65556"/>
                    <a:pt x="135624" y="65556"/>
                  </a:cubicBezTo>
                  <a:close/>
                  <a:moveTo>
                    <a:pt x="139351" y="65556"/>
                  </a:moveTo>
                  <a:cubicBezTo>
                    <a:pt x="139649" y="65556"/>
                    <a:pt x="139910" y="65818"/>
                    <a:pt x="139910" y="66127"/>
                  </a:cubicBezTo>
                  <a:cubicBezTo>
                    <a:pt x="139910" y="66425"/>
                    <a:pt x="139660" y="66687"/>
                    <a:pt x="139351" y="66687"/>
                  </a:cubicBezTo>
                  <a:cubicBezTo>
                    <a:pt x="139053" y="66687"/>
                    <a:pt x="138779" y="66437"/>
                    <a:pt x="138779" y="66127"/>
                  </a:cubicBezTo>
                  <a:cubicBezTo>
                    <a:pt x="138779" y="65818"/>
                    <a:pt x="139041" y="65556"/>
                    <a:pt x="139351" y="65556"/>
                  </a:cubicBezTo>
                  <a:close/>
                  <a:moveTo>
                    <a:pt x="143089" y="65556"/>
                  </a:moveTo>
                  <a:cubicBezTo>
                    <a:pt x="143399" y="65556"/>
                    <a:pt x="143649" y="65818"/>
                    <a:pt x="143649" y="66127"/>
                  </a:cubicBezTo>
                  <a:cubicBezTo>
                    <a:pt x="143649" y="66437"/>
                    <a:pt x="143399" y="66687"/>
                    <a:pt x="143089" y="66687"/>
                  </a:cubicBezTo>
                  <a:cubicBezTo>
                    <a:pt x="142768" y="66687"/>
                    <a:pt x="142518" y="66437"/>
                    <a:pt x="142518" y="66127"/>
                  </a:cubicBezTo>
                  <a:cubicBezTo>
                    <a:pt x="142518" y="65818"/>
                    <a:pt x="142768" y="65556"/>
                    <a:pt x="143089" y="65556"/>
                  </a:cubicBezTo>
                  <a:close/>
                  <a:moveTo>
                    <a:pt x="146804" y="65556"/>
                  </a:moveTo>
                  <a:cubicBezTo>
                    <a:pt x="147102" y="65556"/>
                    <a:pt x="147376" y="65818"/>
                    <a:pt x="147376" y="66127"/>
                  </a:cubicBezTo>
                  <a:cubicBezTo>
                    <a:pt x="147376" y="66425"/>
                    <a:pt x="147114" y="66687"/>
                    <a:pt x="146804" y="66687"/>
                  </a:cubicBezTo>
                  <a:cubicBezTo>
                    <a:pt x="146495" y="66687"/>
                    <a:pt x="146245" y="66437"/>
                    <a:pt x="146245" y="66127"/>
                  </a:cubicBezTo>
                  <a:cubicBezTo>
                    <a:pt x="146257" y="65818"/>
                    <a:pt x="146495" y="65556"/>
                    <a:pt x="146804" y="65556"/>
                  </a:cubicBezTo>
                  <a:close/>
                  <a:moveTo>
                    <a:pt x="150543" y="65556"/>
                  </a:moveTo>
                  <a:cubicBezTo>
                    <a:pt x="150852" y="65556"/>
                    <a:pt x="151102" y="65818"/>
                    <a:pt x="151102" y="66127"/>
                  </a:cubicBezTo>
                  <a:cubicBezTo>
                    <a:pt x="151102" y="66437"/>
                    <a:pt x="150852" y="66687"/>
                    <a:pt x="150543" y="66687"/>
                  </a:cubicBezTo>
                  <a:cubicBezTo>
                    <a:pt x="150233" y="66687"/>
                    <a:pt x="149971" y="66437"/>
                    <a:pt x="149971" y="66127"/>
                  </a:cubicBezTo>
                  <a:cubicBezTo>
                    <a:pt x="149971" y="65818"/>
                    <a:pt x="150233" y="65556"/>
                    <a:pt x="150543" y="65556"/>
                  </a:cubicBezTo>
                  <a:close/>
                  <a:moveTo>
                    <a:pt x="154258" y="65556"/>
                  </a:moveTo>
                  <a:cubicBezTo>
                    <a:pt x="154555" y="65556"/>
                    <a:pt x="154829" y="65818"/>
                    <a:pt x="154829" y="66127"/>
                  </a:cubicBezTo>
                  <a:cubicBezTo>
                    <a:pt x="154829" y="66425"/>
                    <a:pt x="154567" y="66687"/>
                    <a:pt x="154258" y="66687"/>
                  </a:cubicBezTo>
                  <a:cubicBezTo>
                    <a:pt x="153948" y="66687"/>
                    <a:pt x="153698" y="66437"/>
                    <a:pt x="153698" y="66127"/>
                  </a:cubicBezTo>
                  <a:cubicBezTo>
                    <a:pt x="153698" y="65818"/>
                    <a:pt x="153948" y="65556"/>
                    <a:pt x="154258" y="65556"/>
                  </a:cubicBezTo>
                  <a:close/>
                  <a:moveTo>
                    <a:pt x="157996" y="65556"/>
                  </a:moveTo>
                  <a:cubicBezTo>
                    <a:pt x="158306" y="65556"/>
                    <a:pt x="158556" y="65818"/>
                    <a:pt x="158556" y="66127"/>
                  </a:cubicBezTo>
                  <a:cubicBezTo>
                    <a:pt x="158556" y="66437"/>
                    <a:pt x="158306" y="66687"/>
                    <a:pt x="157996" y="66687"/>
                  </a:cubicBezTo>
                  <a:cubicBezTo>
                    <a:pt x="157687" y="66687"/>
                    <a:pt x="157436" y="66437"/>
                    <a:pt x="157436" y="66127"/>
                  </a:cubicBezTo>
                  <a:cubicBezTo>
                    <a:pt x="157436" y="65818"/>
                    <a:pt x="157687" y="65556"/>
                    <a:pt x="157996" y="65556"/>
                  </a:cubicBezTo>
                  <a:close/>
                  <a:moveTo>
                    <a:pt x="3405" y="67425"/>
                  </a:moveTo>
                  <a:cubicBezTo>
                    <a:pt x="3703" y="67425"/>
                    <a:pt x="3977" y="67675"/>
                    <a:pt x="3977" y="67985"/>
                  </a:cubicBezTo>
                  <a:cubicBezTo>
                    <a:pt x="3977" y="68282"/>
                    <a:pt x="3727" y="68556"/>
                    <a:pt x="3405" y="68556"/>
                  </a:cubicBezTo>
                  <a:cubicBezTo>
                    <a:pt x="3096" y="68556"/>
                    <a:pt x="2846" y="68294"/>
                    <a:pt x="2846" y="67985"/>
                  </a:cubicBezTo>
                  <a:cubicBezTo>
                    <a:pt x="2858" y="67675"/>
                    <a:pt x="3096" y="67425"/>
                    <a:pt x="3405" y="67425"/>
                  </a:cubicBezTo>
                  <a:close/>
                  <a:moveTo>
                    <a:pt x="7132" y="67425"/>
                  </a:moveTo>
                  <a:cubicBezTo>
                    <a:pt x="7430" y="67425"/>
                    <a:pt x="7692" y="67675"/>
                    <a:pt x="7692" y="67985"/>
                  </a:cubicBezTo>
                  <a:cubicBezTo>
                    <a:pt x="7692" y="68282"/>
                    <a:pt x="7442" y="68556"/>
                    <a:pt x="7132" y="68556"/>
                  </a:cubicBezTo>
                  <a:cubicBezTo>
                    <a:pt x="6834" y="68556"/>
                    <a:pt x="6560" y="68294"/>
                    <a:pt x="6560" y="67985"/>
                  </a:cubicBezTo>
                  <a:cubicBezTo>
                    <a:pt x="6584" y="67675"/>
                    <a:pt x="6822" y="67425"/>
                    <a:pt x="7132" y="67425"/>
                  </a:cubicBezTo>
                  <a:close/>
                  <a:moveTo>
                    <a:pt x="10871" y="67425"/>
                  </a:moveTo>
                  <a:cubicBezTo>
                    <a:pt x="11168" y="67425"/>
                    <a:pt x="11430" y="67675"/>
                    <a:pt x="11430" y="67985"/>
                  </a:cubicBezTo>
                  <a:cubicBezTo>
                    <a:pt x="11430" y="68282"/>
                    <a:pt x="11180" y="68556"/>
                    <a:pt x="10871" y="68556"/>
                  </a:cubicBezTo>
                  <a:cubicBezTo>
                    <a:pt x="10573" y="68556"/>
                    <a:pt x="10299" y="68294"/>
                    <a:pt x="10299" y="67985"/>
                  </a:cubicBezTo>
                  <a:cubicBezTo>
                    <a:pt x="10299" y="67675"/>
                    <a:pt x="10549" y="67425"/>
                    <a:pt x="10871" y="67425"/>
                  </a:cubicBezTo>
                  <a:close/>
                  <a:moveTo>
                    <a:pt x="14585" y="67425"/>
                  </a:moveTo>
                  <a:cubicBezTo>
                    <a:pt x="14883" y="67425"/>
                    <a:pt x="15157" y="67675"/>
                    <a:pt x="15157" y="67985"/>
                  </a:cubicBezTo>
                  <a:cubicBezTo>
                    <a:pt x="15157" y="68282"/>
                    <a:pt x="14895" y="68556"/>
                    <a:pt x="14585" y="68556"/>
                  </a:cubicBezTo>
                  <a:cubicBezTo>
                    <a:pt x="14288" y="68556"/>
                    <a:pt x="14014" y="68294"/>
                    <a:pt x="14014" y="67985"/>
                  </a:cubicBezTo>
                  <a:cubicBezTo>
                    <a:pt x="14038" y="67675"/>
                    <a:pt x="14276" y="67425"/>
                    <a:pt x="14585" y="67425"/>
                  </a:cubicBezTo>
                  <a:close/>
                  <a:moveTo>
                    <a:pt x="18324" y="67425"/>
                  </a:moveTo>
                  <a:cubicBezTo>
                    <a:pt x="18622" y="67425"/>
                    <a:pt x="18883" y="67675"/>
                    <a:pt x="18883" y="67985"/>
                  </a:cubicBezTo>
                  <a:cubicBezTo>
                    <a:pt x="18883" y="68282"/>
                    <a:pt x="18633" y="68556"/>
                    <a:pt x="18324" y="68556"/>
                  </a:cubicBezTo>
                  <a:cubicBezTo>
                    <a:pt x="18026" y="68556"/>
                    <a:pt x="17752" y="68294"/>
                    <a:pt x="17752" y="67985"/>
                  </a:cubicBezTo>
                  <a:cubicBezTo>
                    <a:pt x="17752" y="67675"/>
                    <a:pt x="18014" y="67425"/>
                    <a:pt x="18324" y="67425"/>
                  </a:cubicBezTo>
                  <a:close/>
                  <a:moveTo>
                    <a:pt x="22039" y="67425"/>
                  </a:moveTo>
                  <a:cubicBezTo>
                    <a:pt x="22336" y="67425"/>
                    <a:pt x="22610" y="67675"/>
                    <a:pt x="22610" y="67985"/>
                  </a:cubicBezTo>
                  <a:cubicBezTo>
                    <a:pt x="22610" y="68282"/>
                    <a:pt x="22360" y="68556"/>
                    <a:pt x="22039" y="68556"/>
                  </a:cubicBezTo>
                  <a:cubicBezTo>
                    <a:pt x="21729" y="68556"/>
                    <a:pt x="21479" y="68294"/>
                    <a:pt x="21479" y="67985"/>
                  </a:cubicBezTo>
                  <a:cubicBezTo>
                    <a:pt x="21491" y="67675"/>
                    <a:pt x="21729" y="67425"/>
                    <a:pt x="22039" y="67425"/>
                  </a:cubicBezTo>
                  <a:close/>
                  <a:moveTo>
                    <a:pt x="25777" y="67425"/>
                  </a:moveTo>
                  <a:cubicBezTo>
                    <a:pt x="26075" y="67425"/>
                    <a:pt x="26349" y="67675"/>
                    <a:pt x="26349" y="67985"/>
                  </a:cubicBezTo>
                  <a:cubicBezTo>
                    <a:pt x="26349" y="68282"/>
                    <a:pt x="26087" y="68556"/>
                    <a:pt x="25777" y="68556"/>
                  </a:cubicBezTo>
                  <a:cubicBezTo>
                    <a:pt x="25468" y="68556"/>
                    <a:pt x="25206" y="68294"/>
                    <a:pt x="25206" y="67985"/>
                  </a:cubicBezTo>
                  <a:cubicBezTo>
                    <a:pt x="25218" y="67675"/>
                    <a:pt x="25468" y="67425"/>
                    <a:pt x="25777" y="67425"/>
                  </a:cubicBezTo>
                  <a:close/>
                  <a:moveTo>
                    <a:pt x="29504" y="67425"/>
                  </a:moveTo>
                  <a:cubicBezTo>
                    <a:pt x="29801" y="67425"/>
                    <a:pt x="30063" y="67675"/>
                    <a:pt x="30063" y="67985"/>
                  </a:cubicBezTo>
                  <a:cubicBezTo>
                    <a:pt x="30063" y="68282"/>
                    <a:pt x="29813" y="68556"/>
                    <a:pt x="29504" y="68556"/>
                  </a:cubicBezTo>
                  <a:cubicBezTo>
                    <a:pt x="29182" y="68556"/>
                    <a:pt x="28932" y="68294"/>
                    <a:pt x="28932" y="67985"/>
                  </a:cubicBezTo>
                  <a:cubicBezTo>
                    <a:pt x="28944" y="67675"/>
                    <a:pt x="29182" y="67425"/>
                    <a:pt x="29504" y="67425"/>
                  </a:cubicBezTo>
                  <a:close/>
                  <a:moveTo>
                    <a:pt x="33230" y="67425"/>
                  </a:moveTo>
                  <a:cubicBezTo>
                    <a:pt x="33528" y="67425"/>
                    <a:pt x="33802" y="67675"/>
                    <a:pt x="33802" y="67985"/>
                  </a:cubicBezTo>
                  <a:cubicBezTo>
                    <a:pt x="33802" y="68282"/>
                    <a:pt x="33552" y="68556"/>
                    <a:pt x="33230" y="68556"/>
                  </a:cubicBezTo>
                  <a:cubicBezTo>
                    <a:pt x="32921" y="68556"/>
                    <a:pt x="32671" y="68294"/>
                    <a:pt x="32671" y="67985"/>
                  </a:cubicBezTo>
                  <a:cubicBezTo>
                    <a:pt x="32671" y="67675"/>
                    <a:pt x="32921" y="67425"/>
                    <a:pt x="33230" y="67425"/>
                  </a:cubicBezTo>
                  <a:close/>
                  <a:moveTo>
                    <a:pt x="36957" y="67425"/>
                  </a:moveTo>
                  <a:cubicBezTo>
                    <a:pt x="37255" y="67425"/>
                    <a:pt x="37517" y="67675"/>
                    <a:pt x="37517" y="67985"/>
                  </a:cubicBezTo>
                  <a:cubicBezTo>
                    <a:pt x="37517" y="68282"/>
                    <a:pt x="37267" y="68556"/>
                    <a:pt x="36957" y="68556"/>
                  </a:cubicBezTo>
                  <a:cubicBezTo>
                    <a:pt x="36648" y="68556"/>
                    <a:pt x="36386" y="68294"/>
                    <a:pt x="36386" y="67985"/>
                  </a:cubicBezTo>
                  <a:cubicBezTo>
                    <a:pt x="36409" y="67675"/>
                    <a:pt x="36648" y="67425"/>
                    <a:pt x="36957" y="67425"/>
                  </a:cubicBezTo>
                  <a:close/>
                  <a:moveTo>
                    <a:pt x="40672" y="67425"/>
                  </a:moveTo>
                  <a:cubicBezTo>
                    <a:pt x="40970" y="67425"/>
                    <a:pt x="41243" y="67675"/>
                    <a:pt x="41243" y="67985"/>
                  </a:cubicBezTo>
                  <a:cubicBezTo>
                    <a:pt x="41243" y="68282"/>
                    <a:pt x="40993" y="68556"/>
                    <a:pt x="40672" y="68556"/>
                  </a:cubicBezTo>
                  <a:cubicBezTo>
                    <a:pt x="40374" y="68556"/>
                    <a:pt x="40112" y="68294"/>
                    <a:pt x="40112" y="67985"/>
                  </a:cubicBezTo>
                  <a:cubicBezTo>
                    <a:pt x="40124" y="67675"/>
                    <a:pt x="40362" y="67425"/>
                    <a:pt x="40672" y="67425"/>
                  </a:cubicBezTo>
                  <a:close/>
                  <a:moveTo>
                    <a:pt x="44410" y="67425"/>
                  </a:moveTo>
                  <a:cubicBezTo>
                    <a:pt x="44708" y="67425"/>
                    <a:pt x="44982" y="67675"/>
                    <a:pt x="44982" y="67985"/>
                  </a:cubicBezTo>
                  <a:cubicBezTo>
                    <a:pt x="44982" y="68282"/>
                    <a:pt x="44720" y="68556"/>
                    <a:pt x="44410" y="68556"/>
                  </a:cubicBezTo>
                  <a:cubicBezTo>
                    <a:pt x="44113" y="68556"/>
                    <a:pt x="43851" y="68294"/>
                    <a:pt x="43851" y="67985"/>
                  </a:cubicBezTo>
                  <a:cubicBezTo>
                    <a:pt x="43851" y="67675"/>
                    <a:pt x="44101" y="67425"/>
                    <a:pt x="44410" y="67425"/>
                  </a:cubicBezTo>
                  <a:close/>
                  <a:moveTo>
                    <a:pt x="48137" y="67425"/>
                  </a:moveTo>
                  <a:cubicBezTo>
                    <a:pt x="48435" y="67425"/>
                    <a:pt x="48697" y="67675"/>
                    <a:pt x="48697" y="67985"/>
                  </a:cubicBezTo>
                  <a:cubicBezTo>
                    <a:pt x="48697" y="68282"/>
                    <a:pt x="48447" y="68556"/>
                    <a:pt x="48137" y="68556"/>
                  </a:cubicBezTo>
                  <a:cubicBezTo>
                    <a:pt x="47839" y="68556"/>
                    <a:pt x="47566" y="68294"/>
                    <a:pt x="47566" y="67985"/>
                  </a:cubicBezTo>
                  <a:cubicBezTo>
                    <a:pt x="47578" y="67675"/>
                    <a:pt x="47839" y="67425"/>
                    <a:pt x="48137" y="67425"/>
                  </a:cubicBezTo>
                  <a:close/>
                  <a:moveTo>
                    <a:pt x="51864" y="67425"/>
                  </a:moveTo>
                  <a:cubicBezTo>
                    <a:pt x="52161" y="67425"/>
                    <a:pt x="52435" y="67675"/>
                    <a:pt x="52435" y="67985"/>
                  </a:cubicBezTo>
                  <a:cubicBezTo>
                    <a:pt x="52435" y="68282"/>
                    <a:pt x="52185" y="68556"/>
                    <a:pt x="51864" y="68556"/>
                  </a:cubicBezTo>
                  <a:cubicBezTo>
                    <a:pt x="51566" y="68556"/>
                    <a:pt x="51304" y="68294"/>
                    <a:pt x="51304" y="67985"/>
                  </a:cubicBezTo>
                  <a:cubicBezTo>
                    <a:pt x="51304" y="67675"/>
                    <a:pt x="51554" y="67425"/>
                    <a:pt x="51864" y="67425"/>
                  </a:cubicBezTo>
                  <a:close/>
                  <a:moveTo>
                    <a:pt x="55602" y="67425"/>
                  </a:moveTo>
                  <a:cubicBezTo>
                    <a:pt x="55900" y="67425"/>
                    <a:pt x="56174" y="67675"/>
                    <a:pt x="56174" y="67985"/>
                  </a:cubicBezTo>
                  <a:cubicBezTo>
                    <a:pt x="56174" y="68282"/>
                    <a:pt x="55912" y="68556"/>
                    <a:pt x="55602" y="68556"/>
                  </a:cubicBezTo>
                  <a:cubicBezTo>
                    <a:pt x="55293" y="68556"/>
                    <a:pt x="55043" y="68294"/>
                    <a:pt x="55043" y="67985"/>
                  </a:cubicBezTo>
                  <a:cubicBezTo>
                    <a:pt x="55043" y="67675"/>
                    <a:pt x="55293" y="67425"/>
                    <a:pt x="55602" y="67425"/>
                  </a:cubicBezTo>
                  <a:close/>
                  <a:moveTo>
                    <a:pt x="59329" y="67425"/>
                  </a:moveTo>
                  <a:cubicBezTo>
                    <a:pt x="59627" y="67425"/>
                    <a:pt x="59889" y="67675"/>
                    <a:pt x="59889" y="67985"/>
                  </a:cubicBezTo>
                  <a:cubicBezTo>
                    <a:pt x="59889" y="68282"/>
                    <a:pt x="59639" y="68556"/>
                    <a:pt x="59329" y="68556"/>
                  </a:cubicBezTo>
                  <a:cubicBezTo>
                    <a:pt x="59008" y="68556"/>
                    <a:pt x="58757" y="68294"/>
                    <a:pt x="58757" y="67985"/>
                  </a:cubicBezTo>
                  <a:cubicBezTo>
                    <a:pt x="58757" y="67675"/>
                    <a:pt x="59008" y="67425"/>
                    <a:pt x="59329" y="67425"/>
                  </a:cubicBezTo>
                  <a:close/>
                  <a:moveTo>
                    <a:pt x="63056" y="67425"/>
                  </a:moveTo>
                  <a:cubicBezTo>
                    <a:pt x="63353" y="67425"/>
                    <a:pt x="63627" y="67675"/>
                    <a:pt x="63627" y="67985"/>
                  </a:cubicBezTo>
                  <a:cubicBezTo>
                    <a:pt x="63627" y="68282"/>
                    <a:pt x="63377" y="68556"/>
                    <a:pt x="63056" y="68556"/>
                  </a:cubicBezTo>
                  <a:cubicBezTo>
                    <a:pt x="62746" y="68556"/>
                    <a:pt x="62496" y="68294"/>
                    <a:pt x="62496" y="67985"/>
                  </a:cubicBezTo>
                  <a:cubicBezTo>
                    <a:pt x="62496" y="67675"/>
                    <a:pt x="62746" y="67425"/>
                    <a:pt x="63056" y="67425"/>
                  </a:cubicBezTo>
                  <a:close/>
                  <a:moveTo>
                    <a:pt x="66782" y="67425"/>
                  </a:moveTo>
                  <a:cubicBezTo>
                    <a:pt x="67080" y="67425"/>
                    <a:pt x="67342" y="67675"/>
                    <a:pt x="67342" y="67985"/>
                  </a:cubicBezTo>
                  <a:cubicBezTo>
                    <a:pt x="67342" y="68282"/>
                    <a:pt x="67092" y="68556"/>
                    <a:pt x="66782" y="68556"/>
                  </a:cubicBezTo>
                  <a:cubicBezTo>
                    <a:pt x="66473" y="68556"/>
                    <a:pt x="66211" y="68294"/>
                    <a:pt x="66211" y="67985"/>
                  </a:cubicBezTo>
                  <a:cubicBezTo>
                    <a:pt x="66235" y="67675"/>
                    <a:pt x="66473" y="67425"/>
                    <a:pt x="66782" y="67425"/>
                  </a:cubicBezTo>
                  <a:close/>
                  <a:moveTo>
                    <a:pt x="70509" y="67425"/>
                  </a:moveTo>
                  <a:cubicBezTo>
                    <a:pt x="70807" y="67425"/>
                    <a:pt x="71080" y="67675"/>
                    <a:pt x="71080" y="67985"/>
                  </a:cubicBezTo>
                  <a:cubicBezTo>
                    <a:pt x="71080" y="68282"/>
                    <a:pt x="70830" y="68556"/>
                    <a:pt x="70509" y="68556"/>
                  </a:cubicBezTo>
                  <a:cubicBezTo>
                    <a:pt x="70199" y="68556"/>
                    <a:pt x="69949" y="68294"/>
                    <a:pt x="69949" y="67985"/>
                  </a:cubicBezTo>
                  <a:cubicBezTo>
                    <a:pt x="69949" y="67675"/>
                    <a:pt x="70199" y="67425"/>
                    <a:pt x="70509" y="67425"/>
                  </a:cubicBezTo>
                  <a:close/>
                  <a:moveTo>
                    <a:pt x="74236" y="67425"/>
                  </a:moveTo>
                  <a:cubicBezTo>
                    <a:pt x="74533" y="67425"/>
                    <a:pt x="74795" y="67675"/>
                    <a:pt x="74795" y="67985"/>
                  </a:cubicBezTo>
                  <a:cubicBezTo>
                    <a:pt x="74795" y="68282"/>
                    <a:pt x="74545" y="68556"/>
                    <a:pt x="74236" y="68556"/>
                  </a:cubicBezTo>
                  <a:cubicBezTo>
                    <a:pt x="73938" y="68556"/>
                    <a:pt x="73676" y="68294"/>
                    <a:pt x="73676" y="67985"/>
                  </a:cubicBezTo>
                  <a:cubicBezTo>
                    <a:pt x="73676" y="67675"/>
                    <a:pt x="73926" y="67425"/>
                    <a:pt x="74236" y="67425"/>
                  </a:cubicBezTo>
                  <a:close/>
                  <a:moveTo>
                    <a:pt x="77855" y="67425"/>
                  </a:moveTo>
                  <a:cubicBezTo>
                    <a:pt x="78153" y="67425"/>
                    <a:pt x="78415" y="67675"/>
                    <a:pt x="78415" y="67985"/>
                  </a:cubicBezTo>
                  <a:cubicBezTo>
                    <a:pt x="78415" y="68282"/>
                    <a:pt x="78165" y="68556"/>
                    <a:pt x="77855" y="68556"/>
                  </a:cubicBezTo>
                  <a:cubicBezTo>
                    <a:pt x="77546" y="68556"/>
                    <a:pt x="77284" y="68294"/>
                    <a:pt x="77284" y="67985"/>
                  </a:cubicBezTo>
                  <a:cubicBezTo>
                    <a:pt x="77284" y="67675"/>
                    <a:pt x="77546" y="67425"/>
                    <a:pt x="77855" y="67425"/>
                  </a:cubicBezTo>
                  <a:close/>
                  <a:moveTo>
                    <a:pt x="81570" y="67425"/>
                  </a:moveTo>
                  <a:cubicBezTo>
                    <a:pt x="81868" y="67425"/>
                    <a:pt x="82141" y="67675"/>
                    <a:pt x="82141" y="67985"/>
                  </a:cubicBezTo>
                  <a:cubicBezTo>
                    <a:pt x="82141" y="68282"/>
                    <a:pt x="81879" y="68556"/>
                    <a:pt x="81570" y="68556"/>
                  </a:cubicBezTo>
                  <a:cubicBezTo>
                    <a:pt x="81260" y="68556"/>
                    <a:pt x="81010" y="68294"/>
                    <a:pt x="81010" y="67985"/>
                  </a:cubicBezTo>
                  <a:cubicBezTo>
                    <a:pt x="81022" y="67675"/>
                    <a:pt x="81260" y="67425"/>
                    <a:pt x="81570" y="67425"/>
                  </a:cubicBezTo>
                  <a:close/>
                  <a:moveTo>
                    <a:pt x="85308" y="67425"/>
                  </a:moveTo>
                  <a:cubicBezTo>
                    <a:pt x="85606" y="67425"/>
                    <a:pt x="85880" y="67675"/>
                    <a:pt x="85880" y="67985"/>
                  </a:cubicBezTo>
                  <a:cubicBezTo>
                    <a:pt x="85880" y="68282"/>
                    <a:pt x="85618" y="68556"/>
                    <a:pt x="85308" y="68556"/>
                  </a:cubicBezTo>
                  <a:cubicBezTo>
                    <a:pt x="84999" y="68556"/>
                    <a:pt x="84749" y="68294"/>
                    <a:pt x="84749" y="67985"/>
                  </a:cubicBezTo>
                  <a:cubicBezTo>
                    <a:pt x="84749" y="67675"/>
                    <a:pt x="84999" y="67425"/>
                    <a:pt x="85308" y="67425"/>
                  </a:cubicBezTo>
                  <a:close/>
                  <a:moveTo>
                    <a:pt x="89035" y="67425"/>
                  </a:moveTo>
                  <a:cubicBezTo>
                    <a:pt x="89333" y="67425"/>
                    <a:pt x="89595" y="67675"/>
                    <a:pt x="89595" y="67985"/>
                  </a:cubicBezTo>
                  <a:cubicBezTo>
                    <a:pt x="89595" y="68282"/>
                    <a:pt x="89345" y="68556"/>
                    <a:pt x="89035" y="68556"/>
                  </a:cubicBezTo>
                  <a:cubicBezTo>
                    <a:pt x="88714" y="68556"/>
                    <a:pt x="88464" y="68294"/>
                    <a:pt x="88464" y="67985"/>
                  </a:cubicBezTo>
                  <a:cubicBezTo>
                    <a:pt x="88475" y="67675"/>
                    <a:pt x="88714" y="67425"/>
                    <a:pt x="89035" y="67425"/>
                  </a:cubicBezTo>
                  <a:close/>
                  <a:moveTo>
                    <a:pt x="92762" y="67425"/>
                  </a:moveTo>
                  <a:cubicBezTo>
                    <a:pt x="93059" y="67425"/>
                    <a:pt x="93333" y="67675"/>
                    <a:pt x="93333" y="67985"/>
                  </a:cubicBezTo>
                  <a:cubicBezTo>
                    <a:pt x="93333" y="68282"/>
                    <a:pt x="93071" y="68556"/>
                    <a:pt x="92762" y="68556"/>
                  </a:cubicBezTo>
                  <a:cubicBezTo>
                    <a:pt x="92452" y="68556"/>
                    <a:pt x="92202" y="68294"/>
                    <a:pt x="92202" y="67985"/>
                  </a:cubicBezTo>
                  <a:cubicBezTo>
                    <a:pt x="92202" y="67675"/>
                    <a:pt x="92452" y="67425"/>
                    <a:pt x="92762" y="67425"/>
                  </a:cubicBezTo>
                  <a:close/>
                  <a:moveTo>
                    <a:pt x="96488" y="67425"/>
                  </a:moveTo>
                  <a:cubicBezTo>
                    <a:pt x="96786" y="67425"/>
                    <a:pt x="97048" y="67675"/>
                    <a:pt x="97048" y="67985"/>
                  </a:cubicBezTo>
                  <a:cubicBezTo>
                    <a:pt x="97048" y="68282"/>
                    <a:pt x="96798" y="68556"/>
                    <a:pt x="96488" y="68556"/>
                  </a:cubicBezTo>
                  <a:cubicBezTo>
                    <a:pt x="96191" y="68556"/>
                    <a:pt x="95917" y="68294"/>
                    <a:pt x="95917" y="67985"/>
                  </a:cubicBezTo>
                  <a:cubicBezTo>
                    <a:pt x="95917" y="67675"/>
                    <a:pt x="96179" y="67425"/>
                    <a:pt x="96488" y="67425"/>
                  </a:cubicBezTo>
                  <a:close/>
                  <a:moveTo>
                    <a:pt x="100203" y="67425"/>
                  </a:moveTo>
                  <a:cubicBezTo>
                    <a:pt x="100501" y="67425"/>
                    <a:pt x="100775" y="67675"/>
                    <a:pt x="100775" y="67985"/>
                  </a:cubicBezTo>
                  <a:cubicBezTo>
                    <a:pt x="100775" y="68282"/>
                    <a:pt x="100513" y="68556"/>
                    <a:pt x="100203" y="68556"/>
                  </a:cubicBezTo>
                  <a:cubicBezTo>
                    <a:pt x="99905" y="68556"/>
                    <a:pt x="99644" y="68294"/>
                    <a:pt x="99644" y="67985"/>
                  </a:cubicBezTo>
                  <a:cubicBezTo>
                    <a:pt x="99655" y="67675"/>
                    <a:pt x="99894" y="67425"/>
                    <a:pt x="100203" y="67425"/>
                  </a:cubicBezTo>
                  <a:close/>
                  <a:moveTo>
                    <a:pt x="103942" y="67425"/>
                  </a:moveTo>
                  <a:cubicBezTo>
                    <a:pt x="104239" y="67425"/>
                    <a:pt x="104513" y="67675"/>
                    <a:pt x="104513" y="67985"/>
                  </a:cubicBezTo>
                  <a:cubicBezTo>
                    <a:pt x="104513" y="68282"/>
                    <a:pt x="104251" y="68556"/>
                    <a:pt x="103942" y="68556"/>
                  </a:cubicBezTo>
                  <a:cubicBezTo>
                    <a:pt x="103644" y="68556"/>
                    <a:pt x="103382" y="68294"/>
                    <a:pt x="103382" y="67985"/>
                  </a:cubicBezTo>
                  <a:cubicBezTo>
                    <a:pt x="103382" y="67675"/>
                    <a:pt x="103632" y="67425"/>
                    <a:pt x="103942" y="67425"/>
                  </a:cubicBezTo>
                  <a:close/>
                  <a:moveTo>
                    <a:pt x="107668" y="67425"/>
                  </a:moveTo>
                  <a:cubicBezTo>
                    <a:pt x="107966" y="67425"/>
                    <a:pt x="108228" y="67675"/>
                    <a:pt x="108228" y="67985"/>
                  </a:cubicBezTo>
                  <a:cubicBezTo>
                    <a:pt x="108228" y="68282"/>
                    <a:pt x="107978" y="68556"/>
                    <a:pt x="107668" y="68556"/>
                  </a:cubicBezTo>
                  <a:cubicBezTo>
                    <a:pt x="107371" y="68556"/>
                    <a:pt x="107097" y="68294"/>
                    <a:pt x="107097" y="67985"/>
                  </a:cubicBezTo>
                  <a:cubicBezTo>
                    <a:pt x="107109" y="67675"/>
                    <a:pt x="107347" y="67425"/>
                    <a:pt x="107668" y="67425"/>
                  </a:cubicBezTo>
                  <a:close/>
                  <a:moveTo>
                    <a:pt x="111395" y="67425"/>
                  </a:moveTo>
                  <a:cubicBezTo>
                    <a:pt x="111693" y="67425"/>
                    <a:pt x="111967" y="67675"/>
                    <a:pt x="111967" y="67985"/>
                  </a:cubicBezTo>
                  <a:cubicBezTo>
                    <a:pt x="111967" y="68282"/>
                    <a:pt x="111705" y="68556"/>
                    <a:pt x="111395" y="68556"/>
                  </a:cubicBezTo>
                  <a:cubicBezTo>
                    <a:pt x="111085" y="68556"/>
                    <a:pt x="110835" y="68294"/>
                    <a:pt x="110835" y="67985"/>
                  </a:cubicBezTo>
                  <a:cubicBezTo>
                    <a:pt x="110835" y="67675"/>
                    <a:pt x="111085" y="67425"/>
                    <a:pt x="111395" y="67425"/>
                  </a:cubicBezTo>
                  <a:close/>
                  <a:moveTo>
                    <a:pt x="115122" y="67425"/>
                  </a:moveTo>
                  <a:cubicBezTo>
                    <a:pt x="115419" y="67425"/>
                    <a:pt x="115681" y="67675"/>
                    <a:pt x="115681" y="67985"/>
                  </a:cubicBezTo>
                  <a:cubicBezTo>
                    <a:pt x="115681" y="68282"/>
                    <a:pt x="115431" y="68556"/>
                    <a:pt x="115122" y="68556"/>
                  </a:cubicBezTo>
                  <a:cubicBezTo>
                    <a:pt x="114812" y="68556"/>
                    <a:pt x="114550" y="68294"/>
                    <a:pt x="114550" y="67985"/>
                  </a:cubicBezTo>
                  <a:cubicBezTo>
                    <a:pt x="114574" y="67675"/>
                    <a:pt x="114812" y="67425"/>
                    <a:pt x="115122" y="67425"/>
                  </a:cubicBezTo>
                  <a:close/>
                  <a:moveTo>
                    <a:pt x="118860" y="67425"/>
                  </a:moveTo>
                  <a:cubicBezTo>
                    <a:pt x="119158" y="67425"/>
                    <a:pt x="119420" y="67675"/>
                    <a:pt x="119420" y="67985"/>
                  </a:cubicBezTo>
                  <a:cubicBezTo>
                    <a:pt x="119420" y="68282"/>
                    <a:pt x="119170" y="68556"/>
                    <a:pt x="118860" y="68556"/>
                  </a:cubicBezTo>
                  <a:cubicBezTo>
                    <a:pt x="118539" y="68556"/>
                    <a:pt x="118289" y="68294"/>
                    <a:pt x="118289" y="67985"/>
                  </a:cubicBezTo>
                  <a:cubicBezTo>
                    <a:pt x="118289" y="67675"/>
                    <a:pt x="118539" y="67425"/>
                    <a:pt x="118860" y="67425"/>
                  </a:cubicBezTo>
                  <a:close/>
                  <a:moveTo>
                    <a:pt x="122575" y="67425"/>
                  </a:moveTo>
                  <a:cubicBezTo>
                    <a:pt x="122873" y="67425"/>
                    <a:pt x="123146" y="67675"/>
                    <a:pt x="123146" y="67985"/>
                  </a:cubicBezTo>
                  <a:cubicBezTo>
                    <a:pt x="123146" y="68282"/>
                    <a:pt x="122885" y="68556"/>
                    <a:pt x="122575" y="68556"/>
                  </a:cubicBezTo>
                  <a:cubicBezTo>
                    <a:pt x="122265" y="68556"/>
                    <a:pt x="122015" y="68294"/>
                    <a:pt x="122015" y="67985"/>
                  </a:cubicBezTo>
                  <a:cubicBezTo>
                    <a:pt x="122027" y="67675"/>
                    <a:pt x="122277" y="67425"/>
                    <a:pt x="122575" y="67425"/>
                  </a:cubicBezTo>
                  <a:close/>
                  <a:moveTo>
                    <a:pt x="126314" y="67425"/>
                  </a:moveTo>
                  <a:cubicBezTo>
                    <a:pt x="126611" y="67425"/>
                    <a:pt x="126873" y="67675"/>
                    <a:pt x="126873" y="67985"/>
                  </a:cubicBezTo>
                  <a:cubicBezTo>
                    <a:pt x="126873" y="68282"/>
                    <a:pt x="126623" y="68556"/>
                    <a:pt x="126314" y="68556"/>
                  </a:cubicBezTo>
                  <a:cubicBezTo>
                    <a:pt x="126004" y="68556"/>
                    <a:pt x="125742" y="68294"/>
                    <a:pt x="125742" y="67985"/>
                  </a:cubicBezTo>
                  <a:cubicBezTo>
                    <a:pt x="125742" y="67675"/>
                    <a:pt x="126004" y="67425"/>
                    <a:pt x="126314" y="67425"/>
                  </a:cubicBezTo>
                  <a:close/>
                  <a:moveTo>
                    <a:pt x="130028" y="67425"/>
                  </a:moveTo>
                  <a:cubicBezTo>
                    <a:pt x="130326" y="67425"/>
                    <a:pt x="130600" y="67675"/>
                    <a:pt x="130600" y="67985"/>
                  </a:cubicBezTo>
                  <a:cubicBezTo>
                    <a:pt x="130600" y="68282"/>
                    <a:pt x="130350" y="68556"/>
                    <a:pt x="130028" y="68556"/>
                  </a:cubicBezTo>
                  <a:cubicBezTo>
                    <a:pt x="129731" y="68556"/>
                    <a:pt x="129469" y="68294"/>
                    <a:pt x="129469" y="67985"/>
                  </a:cubicBezTo>
                  <a:cubicBezTo>
                    <a:pt x="129469" y="67675"/>
                    <a:pt x="129719" y="67425"/>
                    <a:pt x="130028" y="67425"/>
                  </a:cubicBezTo>
                  <a:close/>
                  <a:moveTo>
                    <a:pt x="133767" y="67425"/>
                  </a:moveTo>
                  <a:cubicBezTo>
                    <a:pt x="134065" y="67425"/>
                    <a:pt x="134326" y="67675"/>
                    <a:pt x="134326" y="67985"/>
                  </a:cubicBezTo>
                  <a:cubicBezTo>
                    <a:pt x="134326" y="68282"/>
                    <a:pt x="134076" y="68556"/>
                    <a:pt x="133767" y="68556"/>
                  </a:cubicBezTo>
                  <a:cubicBezTo>
                    <a:pt x="133469" y="68556"/>
                    <a:pt x="133207" y="68294"/>
                    <a:pt x="133207" y="67985"/>
                  </a:cubicBezTo>
                  <a:cubicBezTo>
                    <a:pt x="133207" y="67675"/>
                    <a:pt x="133457" y="67425"/>
                    <a:pt x="133767" y="67425"/>
                  </a:cubicBezTo>
                  <a:close/>
                  <a:moveTo>
                    <a:pt x="137494" y="67425"/>
                  </a:moveTo>
                  <a:cubicBezTo>
                    <a:pt x="137791" y="67425"/>
                    <a:pt x="138053" y="67675"/>
                    <a:pt x="138053" y="67985"/>
                  </a:cubicBezTo>
                  <a:cubicBezTo>
                    <a:pt x="138053" y="68282"/>
                    <a:pt x="137803" y="68556"/>
                    <a:pt x="137494" y="68556"/>
                  </a:cubicBezTo>
                  <a:cubicBezTo>
                    <a:pt x="137196" y="68556"/>
                    <a:pt x="136922" y="68294"/>
                    <a:pt x="136922" y="67985"/>
                  </a:cubicBezTo>
                  <a:cubicBezTo>
                    <a:pt x="136934" y="67675"/>
                    <a:pt x="137172" y="67425"/>
                    <a:pt x="137494" y="67425"/>
                  </a:cubicBezTo>
                  <a:close/>
                  <a:moveTo>
                    <a:pt x="141220" y="67425"/>
                  </a:moveTo>
                  <a:cubicBezTo>
                    <a:pt x="141518" y="67425"/>
                    <a:pt x="141792" y="67675"/>
                    <a:pt x="141792" y="67985"/>
                  </a:cubicBezTo>
                  <a:cubicBezTo>
                    <a:pt x="141792" y="68282"/>
                    <a:pt x="141530" y="68556"/>
                    <a:pt x="141220" y="68556"/>
                  </a:cubicBezTo>
                  <a:cubicBezTo>
                    <a:pt x="140911" y="68556"/>
                    <a:pt x="140661" y="68294"/>
                    <a:pt x="140661" y="67985"/>
                  </a:cubicBezTo>
                  <a:cubicBezTo>
                    <a:pt x="140661" y="67675"/>
                    <a:pt x="140911" y="67425"/>
                    <a:pt x="141220" y="67425"/>
                  </a:cubicBezTo>
                  <a:close/>
                  <a:moveTo>
                    <a:pt x="144947" y="67425"/>
                  </a:moveTo>
                  <a:cubicBezTo>
                    <a:pt x="145244" y="67425"/>
                    <a:pt x="145506" y="67675"/>
                    <a:pt x="145506" y="67985"/>
                  </a:cubicBezTo>
                  <a:cubicBezTo>
                    <a:pt x="145506" y="68282"/>
                    <a:pt x="145256" y="68556"/>
                    <a:pt x="144947" y="68556"/>
                  </a:cubicBezTo>
                  <a:cubicBezTo>
                    <a:pt x="144637" y="68556"/>
                    <a:pt x="144375" y="68294"/>
                    <a:pt x="144375" y="67985"/>
                  </a:cubicBezTo>
                  <a:cubicBezTo>
                    <a:pt x="144399" y="67675"/>
                    <a:pt x="144637" y="67425"/>
                    <a:pt x="144947" y="67425"/>
                  </a:cubicBezTo>
                  <a:close/>
                  <a:moveTo>
                    <a:pt x="148685" y="67425"/>
                  </a:moveTo>
                  <a:cubicBezTo>
                    <a:pt x="148983" y="67425"/>
                    <a:pt x="149245" y="67675"/>
                    <a:pt x="149245" y="67985"/>
                  </a:cubicBezTo>
                  <a:cubicBezTo>
                    <a:pt x="149245" y="68282"/>
                    <a:pt x="148995" y="68556"/>
                    <a:pt x="148685" y="68556"/>
                  </a:cubicBezTo>
                  <a:cubicBezTo>
                    <a:pt x="148364" y="68556"/>
                    <a:pt x="148114" y="68294"/>
                    <a:pt x="148114" y="67985"/>
                  </a:cubicBezTo>
                  <a:cubicBezTo>
                    <a:pt x="148114" y="67675"/>
                    <a:pt x="148364" y="67425"/>
                    <a:pt x="148685" y="67425"/>
                  </a:cubicBezTo>
                  <a:close/>
                  <a:moveTo>
                    <a:pt x="152400" y="67425"/>
                  </a:moveTo>
                  <a:cubicBezTo>
                    <a:pt x="152698" y="67425"/>
                    <a:pt x="152972" y="67675"/>
                    <a:pt x="152972" y="67985"/>
                  </a:cubicBezTo>
                  <a:cubicBezTo>
                    <a:pt x="152972" y="68282"/>
                    <a:pt x="152710" y="68556"/>
                    <a:pt x="152400" y="68556"/>
                  </a:cubicBezTo>
                  <a:cubicBezTo>
                    <a:pt x="152091" y="68556"/>
                    <a:pt x="151841" y="68294"/>
                    <a:pt x="151841" y="67985"/>
                  </a:cubicBezTo>
                  <a:cubicBezTo>
                    <a:pt x="151852" y="67675"/>
                    <a:pt x="152091" y="67425"/>
                    <a:pt x="152400" y="67425"/>
                  </a:cubicBezTo>
                  <a:close/>
                  <a:moveTo>
                    <a:pt x="156139" y="67425"/>
                  </a:moveTo>
                  <a:cubicBezTo>
                    <a:pt x="156436" y="67425"/>
                    <a:pt x="156698" y="67675"/>
                    <a:pt x="156698" y="67985"/>
                  </a:cubicBezTo>
                  <a:cubicBezTo>
                    <a:pt x="156698" y="68282"/>
                    <a:pt x="156448" y="68556"/>
                    <a:pt x="156139" y="68556"/>
                  </a:cubicBezTo>
                  <a:cubicBezTo>
                    <a:pt x="155829" y="68556"/>
                    <a:pt x="155567" y="68294"/>
                    <a:pt x="155567" y="67985"/>
                  </a:cubicBezTo>
                  <a:cubicBezTo>
                    <a:pt x="155567" y="67675"/>
                    <a:pt x="155829" y="67425"/>
                    <a:pt x="156139" y="67425"/>
                  </a:cubicBezTo>
                  <a:close/>
                  <a:moveTo>
                    <a:pt x="159853" y="67425"/>
                  </a:moveTo>
                  <a:cubicBezTo>
                    <a:pt x="160151" y="67425"/>
                    <a:pt x="160425" y="67675"/>
                    <a:pt x="160425" y="67985"/>
                  </a:cubicBezTo>
                  <a:cubicBezTo>
                    <a:pt x="160425" y="68282"/>
                    <a:pt x="160163" y="68556"/>
                    <a:pt x="159853" y="68556"/>
                  </a:cubicBezTo>
                  <a:cubicBezTo>
                    <a:pt x="159544" y="68556"/>
                    <a:pt x="159294" y="68294"/>
                    <a:pt x="159294" y="67985"/>
                  </a:cubicBezTo>
                  <a:cubicBezTo>
                    <a:pt x="159306" y="67675"/>
                    <a:pt x="159544" y="67425"/>
                    <a:pt x="159853" y="67425"/>
                  </a:cubicBezTo>
                  <a:close/>
                  <a:moveTo>
                    <a:pt x="1548" y="69294"/>
                  </a:moveTo>
                  <a:cubicBezTo>
                    <a:pt x="1846" y="69294"/>
                    <a:pt x="2119" y="69544"/>
                    <a:pt x="2119" y="69866"/>
                  </a:cubicBezTo>
                  <a:cubicBezTo>
                    <a:pt x="2119" y="70163"/>
                    <a:pt x="1858" y="70425"/>
                    <a:pt x="1548" y="70425"/>
                  </a:cubicBezTo>
                  <a:cubicBezTo>
                    <a:pt x="1238" y="70425"/>
                    <a:pt x="988" y="70175"/>
                    <a:pt x="988" y="69866"/>
                  </a:cubicBezTo>
                  <a:cubicBezTo>
                    <a:pt x="988" y="69544"/>
                    <a:pt x="1238" y="69294"/>
                    <a:pt x="1548" y="69294"/>
                  </a:cubicBezTo>
                  <a:close/>
                  <a:moveTo>
                    <a:pt x="5287" y="69294"/>
                  </a:moveTo>
                  <a:cubicBezTo>
                    <a:pt x="5596" y="69294"/>
                    <a:pt x="5846" y="69544"/>
                    <a:pt x="5846" y="69866"/>
                  </a:cubicBezTo>
                  <a:cubicBezTo>
                    <a:pt x="5846" y="70175"/>
                    <a:pt x="5596" y="70425"/>
                    <a:pt x="5287" y="70425"/>
                  </a:cubicBezTo>
                  <a:cubicBezTo>
                    <a:pt x="4977" y="70425"/>
                    <a:pt x="4715" y="70175"/>
                    <a:pt x="4715" y="69866"/>
                  </a:cubicBezTo>
                  <a:cubicBezTo>
                    <a:pt x="4715" y="69532"/>
                    <a:pt x="4977" y="69294"/>
                    <a:pt x="5287" y="69294"/>
                  </a:cubicBezTo>
                  <a:close/>
                  <a:moveTo>
                    <a:pt x="9001" y="69294"/>
                  </a:moveTo>
                  <a:cubicBezTo>
                    <a:pt x="9299" y="69294"/>
                    <a:pt x="9573" y="69544"/>
                    <a:pt x="9573" y="69866"/>
                  </a:cubicBezTo>
                  <a:cubicBezTo>
                    <a:pt x="9573" y="70163"/>
                    <a:pt x="9323" y="70425"/>
                    <a:pt x="9001" y="70425"/>
                  </a:cubicBezTo>
                  <a:cubicBezTo>
                    <a:pt x="8704" y="70425"/>
                    <a:pt x="8442" y="70175"/>
                    <a:pt x="8442" y="69866"/>
                  </a:cubicBezTo>
                  <a:cubicBezTo>
                    <a:pt x="8442" y="69544"/>
                    <a:pt x="8692" y="69294"/>
                    <a:pt x="9001" y="69294"/>
                  </a:cubicBezTo>
                  <a:close/>
                  <a:moveTo>
                    <a:pt x="12728" y="69294"/>
                  </a:moveTo>
                  <a:cubicBezTo>
                    <a:pt x="13037" y="69294"/>
                    <a:pt x="13288" y="69544"/>
                    <a:pt x="13288" y="69866"/>
                  </a:cubicBezTo>
                  <a:cubicBezTo>
                    <a:pt x="13288" y="70175"/>
                    <a:pt x="13037" y="70425"/>
                    <a:pt x="12728" y="70425"/>
                  </a:cubicBezTo>
                  <a:cubicBezTo>
                    <a:pt x="12418" y="70425"/>
                    <a:pt x="12156" y="70175"/>
                    <a:pt x="12156" y="69866"/>
                  </a:cubicBezTo>
                  <a:cubicBezTo>
                    <a:pt x="12180" y="69532"/>
                    <a:pt x="12418" y="69294"/>
                    <a:pt x="12728" y="69294"/>
                  </a:cubicBezTo>
                  <a:close/>
                  <a:moveTo>
                    <a:pt x="16466" y="69294"/>
                  </a:moveTo>
                  <a:cubicBezTo>
                    <a:pt x="16764" y="69294"/>
                    <a:pt x="17026" y="69544"/>
                    <a:pt x="17026" y="69866"/>
                  </a:cubicBezTo>
                  <a:cubicBezTo>
                    <a:pt x="17026" y="70163"/>
                    <a:pt x="16776" y="70425"/>
                    <a:pt x="16466" y="70425"/>
                  </a:cubicBezTo>
                  <a:cubicBezTo>
                    <a:pt x="16169" y="70425"/>
                    <a:pt x="15895" y="70175"/>
                    <a:pt x="15895" y="69866"/>
                  </a:cubicBezTo>
                  <a:cubicBezTo>
                    <a:pt x="15895" y="69544"/>
                    <a:pt x="16145" y="69294"/>
                    <a:pt x="16466" y="69294"/>
                  </a:cubicBezTo>
                  <a:close/>
                  <a:moveTo>
                    <a:pt x="20181" y="69294"/>
                  </a:moveTo>
                  <a:cubicBezTo>
                    <a:pt x="20491" y="69294"/>
                    <a:pt x="20753" y="69544"/>
                    <a:pt x="20753" y="69866"/>
                  </a:cubicBezTo>
                  <a:cubicBezTo>
                    <a:pt x="20753" y="70175"/>
                    <a:pt x="20491" y="70425"/>
                    <a:pt x="20181" y="70425"/>
                  </a:cubicBezTo>
                  <a:cubicBezTo>
                    <a:pt x="19872" y="70425"/>
                    <a:pt x="19622" y="70175"/>
                    <a:pt x="19622" y="69866"/>
                  </a:cubicBezTo>
                  <a:cubicBezTo>
                    <a:pt x="19634" y="69532"/>
                    <a:pt x="19872" y="69294"/>
                    <a:pt x="20181" y="69294"/>
                  </a:cubicBezTo>
                  <a:close/>
                  <a:moveTo>
                    <a:pt x="23920" y="69294"/>
                  </a:moveTo>
                  <a:cubicBezTo>
                    <a:pt x="24217" y="69294"/>
                    <a:pt x="24479" y="69544"/>
                    <a:pt x="24479" y="69866"/>
                  </a:cubicBezTo>
                  <a:cubicBezTo>
                    <a:pt x="24479" y="70163"/>
                    <a:pt x="24229" y="70425"/>
                    <a:pt x="23920" y="70425"/>
                  </a:cubicBezTo>
                  <a:cubicBezTo>
                    <a:pt x="23610" y="70425"/>
                    <a:pt x="23348" y="70175"/>
                    <a:pt x="23348" y="69866"/>
                  </a:cubicBezTo>
                  <a:cubicBezTo>
                    <a:pt x="23348" y="69544"/>
                    <a:pt x="23610" y="69294"/>
                    <a:pt x="23920" y="69294"/>
                  </a:cubicBezTo>
                  <a:close/>
                  <a:moveTo>
                    <a:pt x="27635" y="69294"/>
                  </a:moveTo>
                  <a:cubicBezTo>
                    <a:pt x="27956" y="69294"/>
                    <a:pt x="28206" y="69544"/>
                    <a:pt x="28206" y="69866"/>
                  </a:cubicBezTo>
                  <a:cubicBezTo>
                    <a:pt x="28206" y="70175"/>
                    <a:pt x="27956" y="70425"/>
                    <a:pt x="27635" y="70425"/>
                  </a:cubicBezTo>
                  <a:cubicBezTo>
                    <a:pt x="27325" y="70425"/>
                    <a:pt x="27075" y="70175"/>
                    <a:pt x="27075" y="69866"/>
                  </a:cubicBezTo>
                  <a:cubicBezTo>
                    <a:pt x="27087" y="69532"/>
                    <a:pt x="27325" y="69294"/>
                    <a:pt x="27635" y="69294"/>
                  </a:cubicBezTo>
                  <a:close/>
                  <a:moveTo>
                    <a:pt x="31373" y="69294"/>
                  </a:moveTo>
                  <a:cubicBezTo>
                    <a:pt x="31671" y="69294"/>
                    <a:pt x="31945" y="69544"/>
                    <a:pt x="31945" y="69866"/>
                  </a:cubicBezTo>
                  <a:cubicBezTo>
                    <a:pt x="31945" y="70163"/>
                    <a:pt x="31683" y="70425"/>
                    <a:pt x="31373" y="70425"/>
                  </a:cubicBezTo>
                  <a:cubicBezTo>
                    <a:pt x="31064" y="70425"/>
                    <a:pt x="30814" y="70175"/>
                    <a:pt x="30814" y="69866"/>
                  </a:cubicBezTo>
                  <a:cubicBezTo>
                    <a:pt x="30814" y="69544"/>
                    <a:pt x="31064" y="69294"/>
                    <a:pt x="31373" y="69294"/>
                  </a:cubicBezTo>
                  <a:close/>
                  <a:moveTo>
                    <a:pt x="35100" y="69294"/>
                  </a:moveTo>
                  <a:cubicBezTo>
                    <a:pt x="35409" y="69294"/>
                    <a:pt x="35659" y="69544"/>
                    <a:pt x="35659" y="69866"/>
                  </a:cubicBezTo>
                  <a:cubicBezTo>
                    <a:pt x="35659" y="70175"/>
                    <a:pt x="35409" y="70425"/>
                    <a:pt x="35100" y="70425"/>
                  </a:cubicBezTo>
                  <a:cubicBezTo>
                    <a:pt x="34778" y="70425"/>
                    <a:pt x="34528" y="70175"/>
                    <a:pt x="34528" y="69866"/>
                  </a:cubicBezTo>
                  <a:cubicBezTo>
                    <a:pt x="34540" y="69532"/>
                    <a:pt x="34778" y="69294"/>
                    <a:pt x="35100" y="69294"/>
                  </a:cubicBezTo>
                  <a:close/>
                  <a:moveTo>
                    <a:pt x="38815" y="69294"/>
                  </a:moveTo>
                  <a:cubicBezTo>
                    <a:pt x="39112" y="69294"/>
                    <a:pt x="39386" y="69544"/>
                    <a:pt x="39386" y="69866"/>
                  </a:cubicBezTo>
                  <a:cubicBezTo>
                    <a:pt x="39386" y="70163"/>
                    <a:pt x="39124" y="70425"/>
                    <a:pt x="38815" y="70425"/>
                  </a:cubicBezTo>
                  <a:cubicBezTo>
                    <a:pt x="38517" y="70425"/>
                    <a:pt x="38255" y="70175"/>
                    <a:pt x="38255" y="69866"/>
                  </a:cubicBezTo>
                  <a:cubicBezTo>
                    <a:pt x="38267" y="69544"/>
                    <a:pt x="38505" y="69294"/>
                    <a:pt x="38815" y="69294"/>
                  </a:cubicBezTo>
                  <a:close/>
                  <a:moveTo>
                    <a:pt x="42553" y="69294"/>
                  </a:moveTo>
                  <a:cubicBezTo>
                    <a:pt x="42863" y="69294"/>
                    <a:pt x="43113" y="69544"/>
                    <a:pt x="43113" y="69866"/>
                  </a:cubicBezTo>
                  <a:cubicBezTo>
                    <a:pt x="43113" y="70175"/>
                    <a:pt x="42863" y="70425"/>
                    <a:pt x="42553" y="70425"/>
                  </a:cubicBezTo>
                  <a:cubicBezTo>
                    <a:pt x="42232" y="70425"/>
                    <a:pt x="41982" y="70175"/>
                    <a:pt x="41982" y="69866"/>
                  </a:cubicBezTo>
                  <a:cubicBezTo>
                    <a:pt x="41982" y="69532"/>
                    <a:pt x="42244" y="69294"/>
                    <a:pt x="42553" y="69294"/>
                  </a:cubicBezTo>
                  <a:close/>
                  <a:moveTo>
                    <a:pt x="46268" y="69294"/>
                  </a:moveTo>
                  <a:cubicBezTo>
                    <a:pt x="46565" y="69294"/>
                    <a:pt x="46839" y="69544"/>
                    <a:pt x="46839" y="69866"/>
                  </a:cubicBezTo>
                  <a:cubicBezTo>
                    <a:pt x="46839" y="70163"/>
                    <a:pt x="46589" y="70425"/>
                    <a:pt x="46268" y="70425"/>
                  </a:cubicBezTo>
                  <a:cubicBezTo>
                    <a:pt x="45970" y="70425"/>
                    <a:pt x="45708" y="70175"/>
                    <a:pt x="45708" y="69866"/>
                  </a:cubicBezTo>
                  <a:cubicBezTo>
                    <a:pt x="45720" y="69544"/>
                    <a:pt x="45958" y="69294"/>
                    <a:pt x="46268" y="69294"/>
                  </a:cubicBezTo>
                  <a:close/>
                  <a:moveTo>
                    <a:pt x="50006" y="69294"/>
                  </a:moveTo>
                  <a:cubicBezTo>
                    <a:pt x="50316" y="69294"/>
                    <a:pt x="50578" y="69544"/>
                    <a:pt x="50578" y="69866"/>
                  </a:cubicBezTo>
                  <a:cubicBezTo>
                    <a:pt x="50578" y="70175"/>
                    <a:pt x="50316" y="70425"/>
                    <a:pt x="50006" y="70425"/>
                  </a:cubicBezTo>
                  <a:cubicBezTo>
                    <a:pt x="49697" y="70425"/>
                    <a:pt x="49447" y="70175"/>
                    <a:pt x="49447" y="69866"/>
                  </a:cubicBezTo>
                  <a:cubicBezTo>
                    <a:pt x="49447" y="69532"/>
                    <a:pt x="49697" y="69294"/>
                    <a:pt x="50006" y="69294"/>
                  </a:cubicBezTo>
                  <a:close/>
                  <a:moveTo>
                    <a:pt x="53733" y="69294"/>
                  </a:moveTo>
                  <a:cubicBezTo>
                    <a:pt x="54031" y="69294"/>
                    <a:pt x="54293" y="69544"/>
                    <a:pt x="54293" y="69866"/>
                  </a:cubicBezTo>
                  <a:cubicBezTo>
                    <a:pt x="54293" y="70163"/>
                    <a:pt x="54043" y="70425"/>
                    <a:pt x="53733" y="70425"/>
                  </a:cubicBezTo>
                  <a:cubicBezTo>
                    <a:pt x="53412" y="70425"/>
                    <a:pt x="53162" y="70175"/>
                    <a:pt x="53162" y="69866"/>
                  </a:cubicBezTo>
                  <a:cubicBezTo>
                    <a:pt x="53173" y="69544"/>
                    <a:pt x="53412" y="69294"/>
                    <a:pt x="53733" y="69294"/>
                  </a:cubicBezTo>
                  <a:close/>
                  <a:moveTo>
                    <a:pt x="57460" y="69294"/>
                  </a:moveTo>
                  <a:cubicBezTo>
                    <a:pt x="57781" y="69294"/>
                    <a:pt x="58031" y="69544"/>
                    <a:pt x="58031" y="69866"/>
                  </a:cubicBezTo>
                  <a:cubicBezTo>
                    <a:pt x="58031" y="70175"/>
                    <a:pt x="57781" y="70425"/>
                    <a:pt x="57460" y="70425"/>
                  </a:cubicBezTo>
                  <a:cubicBezTo>
                    <a:pt x="57150" y="70425"/>
                    <a:pt x="56900" y="70175"/>
                    <a:pt x="56900" y="69866"/>
                  </a:cubicBezTo>
                  <a:cubicBezTo>
                    <a:pt x="56900" y="69532"/>
                    <a:pt x="57150" y="69294"/>
                    <a:pt x="57460" y="69294"/>
                  </a:cubicBezTo>
                  <a:close/>
                  <a:moveTo>
                    <a:pt x="61186" y="69294"/>
                  </a:moveTo>
                  <a:cubicBezTo>
                    <a:pt x="61484" y="69294"/>
                    <a:pt x="61746" y="69544"/>
                    <a:pt x="61746" y="69866"/>
                  </a:cubicBezTo>
                  <a:cubicBezTo>
                    <a:pt x="61746" y="70163"/>
                    <a:pt x="61496" y="70425"/>
                    <a:pt x="61186" y="70425"/>
                  </a:cubicBezTo>
                  <a:cubicBezTo>
                    <a:pt x="60877" y="70425"/>
                    <a:pt x="60615" y="70175"/>
                    <a:pt x="60615" y="69866"/>
                  </a:cubicBezTo>
                  <a:cubicBezTo>
                    <a:pt x="60639" y="69544"/>
                    <a:pt x="60877" y="69294"/>
                    <a:pt x="61186" y="69294"/>
                  </a:cubicBezTo>
                  <a:close/>
                  <a:moveTo>
                    <a:pt x="64925" y="69294"/>
                  </a:moveTo>
                  <a:cubicBezTo>
                    <a:pt x="65234" y="69294"/>
                    <a:pt x="65485" y="69544"/>
                    <a:pt x="65485" y="69866"/>
                  </a:cubicBezTo>
                  <a:cubicBezTo>
                    <a:pt x="65485" y="70175"/>
                    <a:pt x="65234" y="70425"/>
                    <a:pt x="64925" y="70425"/>
                  </a:cubicBezTo>
                  <a:cubicBezTo>
                    <a:pt x="64603" y="70425"/>
                    <a:pt x="64353" y="70175"/>
                    <a:pt x="64353" y="69866"/>
                  </a:cubicBezTo>
                  <a:cubicBezTo>
                    <a:pt x="64353" y="69532"/>
                    <a:pt x="64603" y="69294"/>
                    <a:pt x="64925" y="69294"/>
                  </a:cubicBezTo>
                  <a:close/>
                  <a:moveTo>
                    <a:pt x="68640" y="69294"/>
                  </a:moveTo>
                  <a:cubicBezTo>
                    <a:pt x="68937" y="69294"/>
                    <a:pt x="69211" y="69544"/>
                    <a:pt x="69211" y="69866"/>
                  </a:cubicBezTo>
                  <a:cubicBezTo>
                    <a:pt x="69211" y="70163"/>
                    <a:pt x="68949" y="70425"/>
                    <a:pt x="68640" y="70425"/>
                  </a:cubicBezTo>
                  <a:cubicBezTo>
                    <a:pt x="68330" y="70425"/>
                    <a:pt x="68080" y="70175"/>
                    <a:pt x="68080" y="69866"/>
                  </a:cubicBezTo>
                  <a:cubicBezTo>
                    <a:pt x="68092" y="69544"/>
                    <a:pt x="68330" y="69294"/>
                    <a:pt x="68640" y="69294"/>
                  </a:cubicBezTo>
                  <a:close/>
                  <a:moveTo>
                    <a:pt x="72366" y="69294"/>
                  </a:moveTo>
                  <a:cubicBezTo>
                    <a:pt x="72676" y="69294"/>
                    <a:pt x="72926" y="69544"/>
                    <a:pt x="72926" y="69866"/>
                  </a:cubicBezTo>
                  <a:cubicBezTo>
                    <a:pt x="72926" y="70175"/>
                    <a:pt x="72676" y="70425"/>
                    <a:pt x="72366" y="70425"/>
                  </a:cubicBezTo>
                  <a:cubicBezTo>
                    <a:pt x="72045" y="70425"/>
                    <a:pt x="71795" y="70175"/>
                    <a:pt x="71795" y="69866"/>
                  </a:cubicBezTo>
                  <a:cubicBezTo>
                    <a:pt x="71807" y="69532"/>
                    <a:pt x="72069" y="69294"/>
                    <a:pt x="72366" y="69294"/>
                  </a:cubicBezTo>
                  <a:close/>
                  <a:moveTo>
                    <a:pt x="76093" y="69294"/>
                  </a:moveTo>
                  <a:cubicBezTo>
                    <a:pt x="76391" y="69294"/>
                    <a:pt x="76664" y="69544"/>
                    <a:pt x="76664" y="69866"/>
                  </a:cubicBezTo>
                  <a:cubicBezTo>
                    <a:pt x="76664" y="70163"/>
                    <a:pt x="76403" y="70425"/>
                    <a:pt x="76093" y="70425"/>
                  </a:cubicBezTo>
                  <a:cubicBezTo>
                    <a:pt x="75795" y="70425"/>
                    <a:pt x="75533" y="70175"/>
                    <a:pt x="75533" y="69866"/>
                  </a:cubicBezTo>
                  <a:cubicBezTo>
                    <a:pt x="75533" y="69544"/>
                    <a:pt x="75783" y="69294"/>
                    <a:pt x="76093" y="69294"/>
                  </a:cubicBezTo>
                  <a:close/>
                  <a:moveTo>
                    <a:pt x="79712" y="69294"/>
                  </a:moveTo>
                  <a:cubicBezTo>
                    <a:pt x="80010" y="69294"/>
                    <a:pt x="80284" y="69544"/>
                    <a:pt x="80284" y="69866"/>
                  </a:cubicBezTo>
                  <a:cubicBezTo>
                    <a:pt x="80284" y="70163"/>
                    <a:pt x="80022" y="70425"/>
                    <a:pt x="79712" y="70425"/>
                  </a:cubicBezTo>
                  <a:cubicBezTo>
                    <a:pt x="79403" y="70425"/>
                    <a:pt x="79153" y="70175"/>
                    <a:pt x="79153" y="69866"/>
                  </a:cubicBezTo>
                  <a:cubicBezTo>
                    <a:pt x="79165" y="69544"/>
                    <a:pt x="79403" y="69294"/>
                    <a:pt x="79712" y="69294"/>
                  </a:cubicBezTo>
                  <a:close/>
                  <a:moveTo>
                    <a:pt x="83451" y="69294"/>
                  </a:moveTo>
                  <a:cubicBezTo>
                    <a:pt x="83761" y="69294"/>
                    <a:pt x="84011" y="69544"/>
                    <a:pt x="84011" y="69866"/>
                  </a:cubicBezTo>
                  <a:cubicBezTo>
                    <a:pt x="84011" y="70175"/>
                    <a:pt x="83761" y="70425"/>
                    <a:pt x="83451" y="70425"/>
                  </a:cubicBezTo>
                  <a:cubicBezTo>
                    <a:pt x="83141" y="70425"/>
                    <a:pt x="82880" y="70175"/>
                    <a:pt x="82880" y="69866"/>
                  </a:cubicBezTo>
                  <a:cubicBezTo>
                    <a:pt x="82880" y="69532"/>
                    <a:pt x="83141" y="69294"/>
                    <a:pt x="83451" y="69294"/>
                  </a:cubicBezTo>
                  <a:close/>
                  <a:moveTo>
                    <a:pt x="87166" y="69294"/>
                  </a:moveTo>
                  <a:cubicBezTo>
                    <a:pt x="87463" y="69294"/>
                    <a:pt x="87737" y="69544"/>
                    <a:pt x="87737" y="69866"/>
                  </a:cubicBezTo>
                  <a:cubicBezTo>
                    <a:pt x="87737" y="70163"/>
                    <a:pt x="87475" y="70425"/>
                    <a:pt x="87166" y="70425"/>
                  </a:cubicBezTo>
                  <a:cubicBezTo>
                    <a:pt x="86856" y="70425"/>
                    <a:pt x="86606" y="70175"/>
                    <a:pt x="86606" y="69866"/>
                  </a:cubicBezTo>
                  <a:cubicBezTo>
                    <a:pt x="86618" y="69544"/>
                    <a:pt x="86856" y="69294"/>
                    <a:pt x="87166" y="69294"/>
                  </a:cubicBezTo>
                  <a:close/>
                  <a:moveTo>
                    <a:pt x="90904" y="69294"/>
                  </a:moveTo>
                  <a:cubicBezTo>
                    <a:pt x="91214" y="69294"/>
                    <a:pt x="91464" y="69544"/>
                    <a:pt x="91464" y="69866"/>
                  </a:cubicBezTo>
                  <a:cubicBezTo>
                    <a:pt x="91464" y="70175"/>
                    <a:pt x="91214" y="70425"/>
                    <a:pt x="90904" y="70425"/>
                  </a:cubicBezTo>
                  <a:cubicBezTo>
                    <a:pt x="90595" y="70425"/>
                    <a:pt x="90345" y="70175"/>
                    <a:pt x="90345" y="69866"/>
                  </a:cubicBezTo>
                  <a:cubicBezTo>
                    <a:pt x="90345" y="69532"/>
                    <a:pt x="90595" y="69294"/>
                    <a:pt x="90904" y="69294"/>
                  </a:cubicBezTo>
                  <a:close/>
                  <a:moveTo>
                    <a:pt x="94631" y="69294"/>
                  </a:moveTo>
                  <a:cubicBezTo>
                    <a:pt x="94929" y="69294"/>
                    <a:pt x="95191" y="69544"/>
                    <a:pt x="95191" y="69866"/>
                  </a:cubicBezTo>
                  <a:cubicBezTo>
                    <a:pt x="95191" y="70163"/>
                    <a:pt x="94941" y="70425"/>
                    <a:pt x="94631" y="70425"/>
                  </a:cubicBezTo>
                  <a:cubicBezTo>
                    <a:pt x="94310" y="70425"/>
                    <a:pt x="94060" y="70175"/>
                    <a:pt x="94060" y="69866"/>
                  </a:cubicBezTo>
                  <a:cubicBezTo>
                    <a:pt x="94071" y="69544"/>
                    <a:pt x="94310" y="69294"/>
                    <a:pt x="94631" y="69294"/>
                  </a:cubicBezTo>
                  <a:close/>
                  <a:moveTo>
                    <a:pt x="98346" y="69294"/>
                  </a:moveTo>
                  <a:cubicBezTo>
                    <a:pt x="98655" y="69294"/>
                    <a:pt x="98905" y="69544"/>
                    <a:pt x="98905" y="69866"/>
                  </a:cubicBezTo>
                  <a:cubicBezTo>
                    <a:pt x="98905" y="70175"/>
                    <a:pt x="98655" y="70425"/>
                    <a:pt x="98346" y="70425"/>
                  </a:cubicBezTo>
                  <a:cubicBezTo>
                    <a:pt x="98036" y="70425"/>
                    <a:pt x="97786" y="70175"/>
                    <a:pt x="97786" y="69866"/>
                  </a:cubicBezTo>
                  <a:cubicBezTo>
                    <a:pt x="97798" y="69532"/>
                    <a:pt x="98036" y="69294"/>
                    <a:pt x="98346" y="69294"/>
                  </a:cubicBezTo>
                  <a:close/>
                  <a:moveTo>
                    <a:pt x="102084" y="69294"/>
                  </a:moveTo>
                  <a:cubicBezTo>
                    <a:pt x="102382" y="69294"/>
                    <a:pt x="102644" y="69544"/>
                    <a:pt x="102644" y="69866"/>
                  </a:cubicBezTo>
                  <a:cubicBezTo>
                    <a:pt x="102644" y="70163"/>
                    <a:pt x="102394" y="70425"/>
                    <a:pt x="102084" y="70425"/>
                  </a:cubicBezTo>
                  <a:cubicBezTo>
                    <a:pt x="101787" y="70425"/>
                    <a:pt x="101513" y="70175"/>
                    <a:pt x="101513" y="69866"/>
                  </a:cubicBezTo>
                  <a:cubicBezTo>
                    <a:pt x="101513" y="69544"/>
                    <a:pt x="101775" y="69294"/>
                    <a:pt x="102084" y="69294"/>
                  </a:cubicBezTo>
                  <a:close/>
                  <a:moveTo>
                    <a:pt x="105799" y="69294"/>
                  </a:moveTo>
                  <a:cubicBezTo>
                    <a:pt x="106121" y="69294"/>
                    <a:pt x="106371" y="69544"/>
                    <a:pt x="106371" y="69866"/>
                  </a:cubicBezTo>
                  <a:cubicBezTo>
                    <a:pt x="106371" y="70175"/>
                    <a:pt x="106109" y="70425"/>
                    <a:pt x="105799" y="70425"/>
                  </a:cubicBezTo>
                  <a:cubicBezTo>
                    <a:pt x="105490" y="70425"/>
                    <a:pt x="105239" y="70175"/>
                    <a:pt x="105239" y="69866"/>
                  </a:cubicBezTo>
                  <a:cubicBezTo>
                    <a:pt x="105251" y="69532"/>
                    <a:pt x="105490" y="69294"/>
                    <a:pt x="105799" y="69294"/>
                  </a:cubicBezTo>
                  <a:close/>
                  <a:moveTo>
                    <a:pt x="109538" y="69294"/>
                  </a:moveTo>
                  <a:cubicBezTo>
                    <a:pt x="109835" y="69294"/>
                    <a:pt x="110109" y="69544"/>
                    <a:pt x="110109" y="69866"/>
                  </a:cubicBezTo>
                  <a:cubicBezTo>
                    <a:pt x="110109" y="70163"/>
                    <a:pt x="109847" y="70425"/>
                    <a:pt x="109538" y="70425"/>
                  </a:cubicBezTo>
                  <a:cubicBezTo>
                    <a:pt x="109228" y="70425"/>
                    <a:pt x="108978" y="70175"/>
                    <a:pt x="108978" y="69866"/>
                  </a:cubicBezTo>
                  <a:cubicBezTo>
                    <a:pt x="108978" y="69544"/>
                    <a:pt x="109228" y="69294"/>
                    <a:pt x="109538" y="69294"/>
                  </a:cubicBezTo>
                  <a:close/>
                  <a:moveTo>
                    <a:pt x="113264" y="69294"/>
                  </a:moveTo>
                  <a:cubicBezTo>
                    <a:pt x="113574" y="69294"/>
                    <a:pt x="113824" y="69544"/>
                    <a:pt x="113824" y="69866"/>
                  </a:cubicBezTo>
                  <a:cubicBezTo>
                    <a:pt x="113824" y="70175"/>
                    <a:pt x="113574" y="70425"/>
                    <a:pt x="113264" y="70425"/>
                  </a:cubicBezTo>
                  <a:cubicBezTo>
                    <a:pt x="112943" y="70425"/>
                    <a:pt x="112693" y="70175"/>
                    <a:pt x="112693" y="69866"/>
                  </a:cubicBezTo>
                  <a:cubicBezTo>
                    <a:pt x="112705" y="69532"/>
                    <a:pt x="112943" y="69294"/>
                    <a:pt x="113264" y="69294"/>
                  </a:cubicBezTo>
                  <a:close/>
                  <a:moveTo>
                    <a:pt x="116991" y="69294"/>
                  </a:moveTo>
                  <a:cubicBezTo>
                    <a:pt x="117289" y="69294"/>
                    <a:pt x="117562" y="69544"/>
                    <a:pt x="117562" y="69866"/>
                  </a:cubicBezTo>
                  <a:cubicBezTo>
                    <a:pt x="117562" y="70163"/>
                    <a:pt x="117312" y="70425"/>
                    <a:pt x="116991" y="70425"/>
                  </a:cubicBezTo>
                  <a:cubicBezTo>
                    <a:pt x="116681" y="70425"/>
                    <a:pt x="116431" y="70175"/>
                    <a:pt x="116431" y="69866"/>
                  </a:cubicBezTo>
                  <a:cubicBezTo>
                    <a:pt x="116431" y="69544"/>
                    <a:pt x="116681" y="69294"/>
                    <a:pt x="116991" y="69294"/>
                  </a:cubicBezTo>
                  <a:close/>
                  <a:moveTo>
                    <a:pt x="120718" y="69294"/>
                  </a:moveTo>
                  <a:cubicBezTo>
                    <a:pt x="121027" y="69294"/>
                    <a:pt x="121277" y="69544"/>
                    <a:pt x="121277" y="69866"/>
                  </a:cubicBezTo>
                  <a:cubicBezTo>
                    <a:pt x="121277" y="70175"/>
                    <a:pt x="121027" y="70425"/>
                    <a:pt x="120718" y="70425"/>
                  </a:cubicBezTo>
                  <a:cubicBezTo>
                    <a:pt x="120408" y="70425"/>
                    <a:pt x="120146" y="70175"/>
                    <a:pt x="120146" y="69866"/>
                  </a:cubicBezTo>
                  <a:cubicBezTo>
                    <a:pt x="120170" y="69532"/>
                    <a:pt x="120420" y="69294"/>
                    <a:pt x="120718" y="69294"/>
                  </a:cubicBezTo>
                  <a:close/>
                  <a:moveTo>
                    <a:pt x="124456" y="69294"/>
                  </a:moveTo>
                  <a:cubicBezTo>
                    <a:pt x="124754" y="69294"/>
                    <a:pt x="125016" y="69544"/>
                    <a:pt x="125016" y="69866"/>
                  </a:cubicBezTo>
                  <a:cubicBezTo>
                    <a:pt x="125016" y="70163"/>
                    <a:pt x="124766" y="70425"/>
                    <a:pt x="124456" y="70425"/>
                  </a:cubicBezTo>
                  <a:cubicBezTo>
                    <a:pt x="124135" y="70425"/>
                    <a:pt x="123885" y="70175"/>
                    <a:pt x="123885" y="69866"/>
                  </a:cubicBezTo>
                  <a:cubicBezTo>
                    <a:pt x="123885" y="69544"/>
                    <a:pt x="124135" y="69294"/>
                    <a:pt x="124456" y="69294"/>
                  </a:cubicBezTo>
                  <a:close/>
                  <a:moveTo>
                    <a:pt x="128171" y="69294"/>
                  </a:moveTo>
                  <a:cubicBezTo>
                    <a:pt x="128480" y="69294"/>
                    <a:pt x="128742" y="69544"/>
                    <a:pt x="128742" y="69866"/>
                  </a:cubicBezTo>
                  <a:cubicBezTo>
                    <a:pt x="128742" y="70175"/>
                    <a:pt x="128480" y="70425"/>
                    <a:pt x="128171" y="70425"/>
                  </a:cubicBezTo>
                  <a:cubicBezTo>
                    <a:pt x="127861" y="70425"/>
                    <a:pt x="127611" y="70175"/>
                    <a:pt x="127611" y="69866"/>
                  </a:cubicBezTo>
                  <a:cubicBezTo>
                    <a:pt x="127611" y="69532"/>
                    <a:pt x="127861" y="69294"/>
                    <a:pt x="128171" y="69294"/>
                  </a:cubicBezTo>
                  <a:close/>
                  <a:moveTo>
                    <a:pt x="131898" y="69294"/>
                  </a:moveTo>
                  <a:cubicBezTo>
                    <a:pt x="132195" y="69294"/>
                    <a:pt x="132457" y="69544"/>
                    <a:pt x="132457" y="69866"/>
                  </a:cubicBezTo>
                  <a:cubicBezTo>
                    <a:pt x="132457" y="70163"/>
                    <a:pt x="132207" y="70425"/>
                    <a:pt x="131898" y="70425"/>
                  </a:cubicBezTo>
                  <a:cubicBezTo>
                    <a:pt x="131600" y="70425"/>
                    <a:pt x="131326" y="70175"/>
                    <a:pt x="131326" y="69866"/>
                  </a:cubicBezTo>
                  <a:cubicBezTo>
                    <a:pt x="131338" y="69544"/>
                    <a:pt x="131576" y="69294"/>
                    <a:pt x="131898" y="69294"/>
                  </a:cubicBezTo>
                  <a:close/>
                  <a:moveTo>
                    <a:pt x="135624" y="69294"/>
                  </a:moveTo>
                  <a:cubicBezTo>
                    <a:pt x="135946" y="69294"/>
                    <a:pt x="136196" y="69544"/>
                    <a:pt x="136196" y="69866"/>
                  </a:cubicBezTo>
                  <a:cubicBezTo>
                    <a:pt x="136196" y="70175"/>
                    <a:pt x="135934" y="70425"/>
                    <a:pt x="135624" y="70425"/>
                  </a:cubicBezTo>
                  <a:cubicBezTo>
                    <a:pt x="135315" y="70425"/>
                    <a:pt x="135065" y="70175"/>
                    <a:pt x="135065" y="69866"/>
                  </a:cubicBezTo>
                  <a:cubicBezTo>
                    <a:pt x="135065" y="69532"/>
                    <a:pt x="135315" y="69294"/>
                    <a:pt x="135624" y="69294"/>
                  </a:cubicBezTo>
                  <a:close/>
                  <a:moveTo>
                    <a:pt x="139351" y="69294"/>
                  </a:moveTo>
                  <a:cubicBezTo>
                    <a:pt x="139649" y="69294"/>
                    <a:pt x="139910" y="69544"/>
                    <a:pt x="139910" y="69866"/>
                  </a:cubicBezTo>
                  <a:cubicBezTo>
                    <a:pt x="139910" y="70163"/>
                    <a:pt x="139660" y="70425"/>
                    <a:pt x="139351" y="70425"/>
                  </a:cubicBezTo>
                  <a:cubicBezTo>
                    <a:pt x="139053" y="70425"/>
                    <a:pt x="138779" y="70175"/>
                    <a:pt x="138779" y="69866"/>
                  </a:cubicBezTo>
                  <a:cubicBezTo>
                    <a:pt x="138803" y="69544"/>
                    <a:pt x="139041" y="69294"/>
                    <a:pt x="139351" y="69294"/>
                  </a:cubicBezTo>
                  <a:close/>
                  <a:moveTo>
                    <a:pt x="143089" y="69294"/>
                  </a:moveTo>
                  <a:cubicBezTo>
                    <a:pt x="143399" y="69294"/>
                    <a:pt x="143649" y="69544"/>
                    <a:pt x="143649" y="69866"/>
                  </a:cubicBezTo>
                  <a:cubicBezTo>
                    <a:pt x="143649" y="70175"/>
                    <a:pt x="143399" y="70425"/>
                    <a:pt x="143089" y="70425"/>
                  </a:cubicBezTo>
                  <a:cubicBezTo>
                    <a:pt x="142768" y="70425"/>
                    <a:pt x="142518" y="70175"/>
                    <a:pt x="142518" y="69866"/>
                  </a:cubicBezTo>
                  <a:cubicBezTo>
                    <a:pt x="142518" y="69532"/>
                    <a:pt x="142768" y="69294"/>
                    <a:pt x="143089" y="69294"/>
                  </a:cubicBezTo>
                  <a:close/>
                  <a:moveTo>
                    <a:pt x="146804" y="69294"/>
                  </a:moveTo>
                  <a:cubicBezTo>
                    <a:pt x="147102" y="69294"/>
                    <a:pt x="147376" y="69544"/>
                    <a:pt x="147376" y="69866"/>
                  </a:cubicBezTo>
                  <a:cubicBezTo>
                    <a:pt x="147376" y="70163"/>
                    <a:pt x="147114" y="70425"/>
                    <a:pt x="146804" y="70425"/>
                  </a:cubicBezTo>
                  <a:cubicBezTo>
                    <a:pt x="146495" y="70425"/>
                    <a:pt x="146245" y="70175"/>
                    <a:pt x="146245" y="69866"/>
                  </a:cubicBezTo>
                  <a:cubicBezTo>
                    <a:pt x="146257" y="69544"/>
                    <a:pt x="146495" y="69294"/>
                    <a:pt x="146804" y="69294"/>
                  </a:cubicBezTo>
                  <a:close/>
                  <a:moveTo>
                    <a:pt x="150543" y="69294"/>
                  </a:moveTo>
                  <a:cubicBezTo>
                    <a:pt x="150852" y="69294"/>
                    <a:pt x="151102" y="69544"/>
                    <a:pt x="151102" y="69866"/>
                  </a:cubicBezTo>
                  <a:cubicBezTo>
                    <a:pt x="151102" y="70175"/>
                    <a:pt x="150852" y="70425"/>
                    <a:pt x="150543" y="70425"/>
                  </a:cubicBezTo>
                  <a:cubicBezTo>
                    <a:pt x="150233" y="70425"/>
                    <a:pt x="149971" y="70175"/>
                    <a:pt x="149971" y="69866"/>
                  </a:cubicBezTo>
                  <a:cubicBezTo>
                    <a:pt x="149971" y="69532"/>
                    <a:pt x="150233" y="69294"/>
                    <a:pt x="150543" y="69294"/>
                  </a:cubicBezTo>
                  <a:close/>
                  <a:moveTo>
                    <a:pt x="154258" y="69294"/>
                  </a:moveTo>
                  <a:cubicBezTo>
                    <a:pt x="154555" y="69294"/>
                    <a:pt x="154829" y="69544"/>
                    <a:pt x="154829" y="69866"/>
                  </a:cubicBezTo>
                  <a:cubicBezTo>
                    <a:pt x="154829" y="70163"/>
                    <a:pt x="154567" y="70425"/>
                    <a:pt x="154258" y="70425"/>
                  </a:cubicBezTo>
                  <a:cubicBezTo>
                    <a:pt x="153948" y="70425"/>
                    <a:pt x="153698" y="70175"/>
                    <a:pt x="153698" y="69866"/>
                  </a:cubicBezTo>
                  <a:cubicBezTo>
                    <a:pt x="153710" y="69544"/>
                    <a:pt x="153948" y="69294"/>
                    <a:pt x="154258" y="69294"/>
                  </a:cubicBezTo>
                  <a:close/>
                  <a:moveTo>
                    <a:pt x="157996" y="69294"/>
                  </a:moveTo>
                  <a:cubicBezTo>
                    <a:pt x="158306" y="69294"/>
                    <a:pt x="158556" y="69544"/>
                    <a:pt x="158556" y="69866"/>
                  </a:cubicBezTo>
                  <a:cubicBezTo>
                    <a:pt x="158556" y="70175"/>
                    <a:pt x="158306" y="70425"/>
                    <a:pt x="157996" y="70425"/>
                  </a:cubicBezTo>
                  <a:cubicBezTo>
                    <a:pt x="157687" y="70425"/>
                    <a:pt x="157436" y="70175"/>
                    <a:pt x="157436" y="69866"/>
                  </a:cubicBezTo>
                  <a:cubicBezTo>
                    <a:pt x="157436" y="69532"/>
                    <a:pt x="157687" y="69294"/>
                    <a:pt x="157996" y="69294"/>
                  </a:cubicBezTo>
                  <a:close/>
                  <a:moveTo>
                    <a:pt x="3405" y="71152"/>
                  </a:moveTo>
                  <a:cubicBezTo>
                    <a:pt x="3703" y="71152"/>
                    <a:pt x="3977" y="71414"/>
                    <a:pt x="3977" y="71723"/>
                  </a:cubicBezTo>
                  <a:cubicBezTo>
                    <a:pt x="3977" y="72021"/>
                    <a:pt x="3727" y="72283"/>
                    <a:pt x="3405" y="72283"/>
                  </a:cubicBezTo>
                  <a:cubicBezTo>
                    <a:pt x="3096" y="72283"/>
                    <a:pt x="2846" y="72033"/>
                    <a:pt x="2846" y="71723"/>
                  </a:cubicBezTo>
                  <a:cubicBezTo>
                    <a:pt x="2858" y="71414"/>
                    <a:pt x="3096" y="71152"/>
                    <a:pt x="3405" y="71152"/>
                  </a:cubicBezTo>
                  <a:close/>
                  <a:moveTo>
                    <a:pt x="7132" y="71152"/>
                  </a:moveTo>
                  <a:cubicBezTo>
                    <a:pt x="7430" y="71152"/>
                    <a:pt x="7692" y="71414"/>
                    <a:pt x="7692" y="71723"/>
                  </a:cubicBezTo>
                  <a:cubicBezTo>
                    <a:pt x="7692" y="72021"/>
                    <a:pt x="7442" y="72283"/>
                    <a:pt x="7132" y="72283"/>
                  </a:cubicBezTo>
                  <a:cubicBezTo>
                    <a:pt x="6834" y="72283"/>
                    <a:pt x="6560" y="72033"/>
                    <a:pt x="6560" y="71723"/>
                  </a:cubicBezTo>
                  <a:cubicBezTo>
                    <a:pt x="6560" y="71414"/>
                    <a:pt x="6822" y="71152"/>
                    <a:pt x="7132" y="71152"/>
                  </a:cubicBezTo>
                  <a:close/>
                  <a:moveTo>
                    <a:pt x="10871" y="71152"/>
                  </a:moveTo>
                  <a:cubicBezTo>
                    <a:pt x="11168" y="71152"/>
                    <a:pt x="11430" y="71414"/>
                    <a:pt x="11430" y="71723"/>
                  </a:cubicBezTo>
                  <a:cubicBezTo>
                    <a:pt x="11430" y="72021"/>
                    <a:pt x="11180" y="72283"/>
                    <a:pt x="10871" y="72283"/>
                  </a:cubicBezTo>
                  <a:cubicBezTo>
                    <a:pt x="10573" y="72283"/>
                    <a:pt x="10299" y="72033"/>
                    <a:pt x="10299" y="71723"/>
                  </a:cubicBezTo>
                  <a:cubicBezTo>
                    <a:pt x="10299" y="71414"/>
                    <a:pt x="10549" y="71152"/>
                    <a:pt x="10871" y="71152"/>
                  </a:cubicBezTo>
                  <a:close/>
                  <a:moveTo>
                    <a:pt x="14585" y="71152"/>
                  </a:moveTo>
                  <a:cubicBezTo>
                    <a:pt x="14883" y="71152"/>
                    <a:pt x="15157" y="71414"/>
                    <a:pt x="15157" y="71723"/>
                  </a:cubicBezTo>
                  <a:cubicBezTo>
                    <a:pt x="15157" y="72021"/>
                    <a:pt x="14895" y="72283"/>
                    <a:pt x="14585" y="72283"/>
                  </a:cubicBezTo>
                  <a:cubicBezTo>
                    <a:pt x="14288" y="72283"/>
                    <a:pt x="14014" y="72033"/>
                    <a:pt x="14014" y="71723"/>
                  </a:cubicBezTo>
                  <a:cubicBezTo>
                    <a:pt x="14014" y="71414"/>
                    <a:pt x="14276" y="71152"/>
                    <a:pt x="14585" y="71152"/>
                  </a:cubicBezTo>
                  <a:close/>
                  <a:moveTo>
                    <a:pt x="18324" y="71152"/>
                  </a:moveTo>
                  <a:cubicBezTo>
                    <a:pt x="18622" y="71152"/>
                    <a:pt x="18883" y="71414"/>
                    <a:pt x="18883" y="71723"/>
                  </a:cubicBezTo>
                  <a:cubicBezTo>
                    <a:pt x="18883" y="72021"/>
                    <a:pt x="18633" y="72283"/>
                    <a:pt x="18324" y="72283"/>
                  </a:cubicBezTo>
                  <a:cubicBezTo>
                    <a:pt x="18026" y="72283"/>
                    <a:pt x="17752" y="72033"/>
                    <a:pt x="17752" y="71723"/>
                  </a:cubicBezTo>
                  <a:cubicBezTo>
                    <a:pt x="17752" y="71414"/>
                    <a:pt x="18014" y="71152"/>
                    <a:pt x="18324" y="71152"/>
                  </a:cubicBezTo>
                  <a:close/>
                  <a:moveTo>
                    <a:pt x="22039" y="71152"/>
                  </a:moveTo>
                  <a:cubicBezTo>
                    <a:pt x="22336" y="71152"/>
                    <a:pt x="22610" y="71414"/>
                    <a:pt x="22610" y="71723"/>
                  </a:cubicBezTo>
                  <a:cubicBezTo>
                    <a:pt x="22610" y="72021"/>
                    <a:pt x="22360" y="72283"/>
                    <a:pt x="22039" y="72283"/>
                  </a:cubicBezTo>
                  <a:cubicBezTo>
                    <a:pt x="21729" y="72283"/>
                    <a:pt x="21479" y="72033"/>
                    <a:pt x="21479" y="71723"/>
                  </a:cubicBezTo>
                  <a:cubicBezTo>
                    <a:pt x="21479" y="71414"/>
                    <a:pt x="21729" y="71152"/>
                    <a:pt x="22039" y="71152"/>
                  </a:cubicBezTo>
                  <a:close/>
                  <a:moveTo>
                    <a:pt x="25777" y="71152"/>
                  </a:moveTo>
                  <a:cubicBezTo>
                    <a:pt x="26075" y="71152"/>
                    <a:pt x="26349" y="71414"/>
                    <a:pt x="26349" y="71723"/>
                  </a:cubicBezTo>
                  <a:cubicBezTo>
                    <a:pt x="26349" y="72021"/>
                    <a:pt x="26087" y="72283"/>
                    <a:pt x="25777" y="72283"/>
                  </a:cubicBezTo>
                  <a:cubicBezTo>
                    <a:pt x="25468" y="72283"/>
                    <a:pt x="25206" y="72033"/>
                    <a:pt x="25206" y="71723"/>
                  </a:cubicBezTo>
                  <a:cubicBezTo>
                    <a:pt x="25206" y="71414"/>
                    <a:pt x="25468" y="71152"/>
                    <a:pt x="25777" y="71152"/>
                  </a:cubicBezTo>
                  <a:close/>
                  <a:moveTo>
                    <a:pt x="29504" y="71152"/>
                  </a:moveTo>
                  <a:cubicBezTo>
                    <a:pt x="29801" y="71152"/>
                    <a:pt x="30063" y="71414"/>
                    <a:pt x="30063" y="71723"/>
                  </a:cubicBezTo>
                  <a:cubicBezTo>
                    <a:pt x="30063" y="72021"/>
                    <a:pt x="29813" y="72283"/>
                    <a:pt x="29504" y="72283"/>
                  </a:cubicBezTo>
                  <a:cubicBezTo>
                    <a:pt x="29182" y="72283"/>
                    <a:pt x="28932" y="72033"/>
                    <a:pt x="28932" y="71723"/>
                  </a:cubicBezTo>
                  <a:cubicBezTo>
                    <a:pt x="28932" y="71414"/>
                    <a:pt x="29182" y="71152"/>
                    <a:pt x="29504" y="71152"/>
                  </a:cubicBezTo>
                  <a:close/>
                  <a:moveTo>
                    <a:pt x="33230" y="71152"/>
                  </a:moveTo>
                  <a:cubicBezTo>
                    <a:pt x="33528" y="71152"/>
                    <a:pt x="33802" y="71414"/>
                    <a:pt x="33802" y="71723"/>
                  </a:cubicBezTo>
                  <a:cubicBezTo>
                    <a:pt x="33802" y="72021"/>
                    <a:pt x="33552" y="72283"/>
                    <a:pt x="33230" y="72283"/>
                  </a:cubicBezTo>
                  <a:cubicBezTo>
                    <a:pt x="32921" y="72283"/>
                    <a:pt x="32671" y="72033"/>
                    <a:pt x="32671" y="71723"/>
                  </a:cubicBezTo>
                  <a:cubicBezTo>
                    <a:pt x="32671" y="71414"/>
                    <a:pt x="32921" y="71152"/>
                    <a:pt x="33230" y="71152"/>
                  </a:cubicBezTo>
                  <a:close/>
                  <a:moveTo>
                    <a:pt x="36957" y="71152"/>
                  </a:moveTo>
                  <a:cubicBezTo>
                    <a:pt x="37255" y="71152"/>
                    <a:pt x="37517" y="71414"/>
                    <a:pt x="37517" y="71723"/>
                  </a:cubicBezTo>
                  <a:cubicBezTo>
                    <a:pt x="37517" y="72021"/>
                    <a:pt x="37267" y="72283"/>
                    <a:pt x="36957" y="72283"/>
                  </a:cubicBezTo>
                  <a:cubicBezTo>
                    <a:pt x="36648" y="72283"/>
                    <a:pt x="36386" y="72033"/>
                    <a:pt x="36386" y="71723"/>
                  </a:cubicBezTo>
                  <a:cubicBezTo>
                    <a:pt x="36409" y="71414"/>
                    <a:pt x="36648" y="71152"/>
                    <a:pt x="36957" y="71152"/>
                  </a:cubicBezTo>
                  <a:close/>
                  <a:moveTo>
                    <a:pt x="40672" y="71152"/>
                  </a:moveTo>
                  <a:cubicBezTo>
                    <a:pt x="40970" y="71152"/>
                    <a:pt x="41243" y="71414"/>
                    <a:pt x="41243" y="71723"/>
                  </a:cubicBezTo>
                  <a:cubicBezTo>
                    <a:pt x="41243" y="72021"/>
                    <a:pt x="40993" y="72283"/>
                    <a:pt x="40672" y="72283"/>
                  </a:cubicBezTo>
                  <a:cubicBezTo>
                    <a:pt x="40374" y="72283"/>
                    <a:pt x="40112" y="72033"/>
                    <a:pt x="40112" y="71723"/>
                  </a:cubicBezTo>
                  <a:cubicBezTo>
                    <a:pt x="40112" y="71414"/>
                    <a:pt x="40362" y="71152"/>
                    <a:pt x="40672" y="71152"/>
                  </a:cubicBezTo>
                  <a:close/>
                  <a:moveTo>
                    <a:pt x="44410" y="71152"/>
                  </a:moveTo>
                  <a:cubicBezTo>
                    <a:pt x="44708" y="71152"/>
                    <a:pt x="44982" y="71414"/>
                    <a:pt x="44982" y="71723"/>
                  </a:cubicBezTo>
                  <a:cubicBezTo>
                    <a:pt x="44982" y="72021"/>
                    <a:pt x="44720" y="72283"/>
                    <a:pt x="44410" y="72283"/>
                  </a:cubicBezTo>
                  <a:cubicBezTo>
                    <a:pt x="44113" y="72283"/>
                    <a:pt x="43851" y="72033"/>
                    <a:pt x="43851" y="71723"/>
                  </a:cubicBezTo>
                  <a:cubicBezTo>
                    <a:pt x="43851" y="71414"/>
                    <a:pt x="44101" y="71152"/>
                    <a:pt x="44410" y="71152"/>
                  </a:cubicBezTo>
                  <a:close/>
                  <a:moveTo>
                    <a:pt x="48137" y="71152"/>
                  </a:moveTo>
                  <a:cubicBezTo>
                    <a:pt x="48435" y="71152"/>
                    <a:pt x="48697" y="71414"/>
                    <a:pt x="48697" y="71723"/>
                  </a:cubicBezTo>
                  <a:cubicBezTo>
                    <a:pt x="48697" y="72021"/>
                    <a:pt x="48447" y="72283"/>
                    <a:pt x="48137" y="72283"/>
                  </a:cubicBezTo>
                  <a:cubicBezTo>
                    <a:pt x="47839" y="72283"/>
                    <a:pt x="47566" y="72033"/>
                    <a:pt x="47566" y="71723"/>
                  </a:cubicBezTo>
                  <a:cubicBezTo>
                    <a:pt x="47566" y="71414"/>
                    <a:pt x="47839" y="71152"/>
                    <a:pt x="48137" y="71152"/>
                  </a:cubicBezTo>
                  <a:close/>
                  <a:moveTo>
                    <a:pt x="51864" y="71152"/>
                  </a:moveTo>
                  <a:cubicBezTo>
                    <a:pt x="52161" y="71152"/>
                    <a:pt x="52435" y="71414"/>
                    <a:pt x="52435" y="71723"/>
                  </a:cubicBezTo>
                  <a:cubicBezTo>
                    <a:pt x="52435" y="72021"/>
                    <a:pt x="52185" y="72283"/>
                    <a:pt x="51864" y="72283"/>
                  </a:cubicBezTo>
                  <a:cubicBezTo>
                    <a:pt x="51566" y="72283"/>
                    <a:pt x="51304" y="72033"/>
                    <a:pt x="51304" y="71723"/>
                  </a:cubicBezTo>
                  <a:cubicBezTo>
                    <a:pt x="51304" y="71414"/>
                    <a:pt x="51554" y="71152"/>
                    <a:pt x="51864" y="71152"/>
                  </a:cubicBezTo>
                  <a:close/>
                  <a:moveTo>
                    <a:pt x="55602" y="71152"/>
                  </a:moveTo>
                  <a:cubicBezTo>
                    <a:pt x="55900" y="71152"/>
                    <a:pt x="56174" y="71414"/>
                    <a:pt x="56174" y="71723"/>
                  </a:cubicBezTo>
                  <a:cubicBezTo>
                    <a:pt x="56174" y="72021"/>
                    <a:pt x="55912" y="72283"/>
                    <a:pt x="55602" y="72283"/>
                  </a:cubicBezTo>
                  <a:cubicBezTo>
                    <a:pt x="55293" y="72283"/>
                    <a:pt x="55043" y="72033"/>
                    <a:pt x="55043" y="71723"/>
                  </a:cubicBezTo>
                  <a:cubicBezTo>
                    <a:pt x="55043" y="71414"/>
                    <a:pt x="55293" y="71152"/>
                    <a:pt x="55602" y="71152"/>
                  </a:cubicBezTo>
                  <a:close/>
                  <a:moveTo>
                    <a:pt x="59329" y="71152"/>
                  </a:moveTo>
                  <a:cubicBezTo>
                    <a:pt x="59627" y="71152"/>
                    <a:pt x="59889" y="71414"/>
                    <a:pt x="59889" y="71723"/>
                  </a:cubicBezTo>
                  <a:cubicBezTo>
                    <a:pt x="59889" y="72021"/>
                    <a:pt x="59639" y="72283"/>
                    <a:pt x="59329" y="72283"/>
                  </a:cubicBezTo>
                  <a:cubicBezTo>
                    <a:pt x="59008" y="72283"/>
                    <a:pt x="58757" y="72033"/>
                    <a:pt x="58757" y="71723"/>
                  </a:cubicBezTo>
                  <a:cubicBezTo>
                    <a:pt x="58757" y="71414"/>
                    <a:pt x="59008" y="71152"/>
                    <a:pt x="59329" y="71152"/>
                  </a:cubicBezTo>
                  <a:close/>
                  <a:moveTo>
                    <a:pt x="63056" y="71152"/>
                  </a:moveTo>
                  <a:cubicBezTo>
                    <a:pt x="63353" y="71152"/>
                    <a:pt x="63627" y="71414"/>
                    <a:pt x="63627" y="71723"/>
                  </a:cubicBezTo>
                  <a:cubicBezTo>
                    <a:pt x="63627" y="72021"/>
                    <a:pt x="63377" y="72283"/>
                    <a:pt x="63056" y="72283"/>
                  </a:cubicBezTo>
                  <a:cubicBezTo>
                    <a:pt x="62746" y="72283"/>
                    <a:pt x="62496" y="72033"/>
                    <a:pt x="62496" y="71723"/>
                  </a:cubicBezTo>
                  <a:cubicBezTo>
                    <a:pt x="62496" y="71414"/>
                    <a:pt x="62746" y="71152"/>
                    <a:pt x="63056" y="71152"/>
                  </a:cubicBezTo>
                  <a:close/>
                  <a:moveTo>
                    <a:pt x="66782" y="71152"/>
                  </a:moveTo>
                  <a:cubicBezTo>
                    <a:pt x="67080" y="71152"/>
                    <a:pt x="67342" y="71414"/>
                    <a:pt x="67342" y="71723"/>
                  </a:cubicBezTo>
                  <a:cubicBezTo>
                    <a:pt x="67342" y="72021"/>
                    <a:pt x="67092" y="72283"/>
                    <a:pt x="66782" y="72283"/>
                  </a:cubicBezTo>
                  <a:cubicBezTo>
                    <a:pt x="66473" y="72283"/>
                    <a:pt x="66211" y="72033"/>
                    <a:pt x="66211" y="71723"/>
                  </a:cubicBezTo>
                  <a:cubicBezTo>
                    <a:pt x="66211" y="71414"/>
                    <a:pt x="66473" y="71152"/>
                    <a:pt x="66782" y="71152"/>
                  </a:cubicBezTo>
                  <a:close/>
                  <a:moveTo>
                    <a:pt x="70509" y="71152"/>
                  </a:moveTo>
                  <a:cubicBezTo>
                    <a:pt x="70807" y="71152"/>
                    <a:pt x="71080" y="71414"/>
                    <a:pt x="71080" y="71723"/>
                  </a:cubicBezTo>
                  <a:cubicBezTo>
                    <a:pt x="71080" y="72021"/>
                    <a:pt x="70830" y="72283"/>
                    <a:pt x="70509" y="72283"/>
                  </a:cubicBezTo>
                  <a:cubicBezTo>
                    <a:pt x="70199" y="72283"/>
                    <a:pt x="69949" y="72033"/>
                    <a:pt x="69949" y="71723"/>
                  </a:cubicBezTo>
                  <a:cubicBezTo>
                    <a:pt x="69949" y="71414"/>
                    <a:pt x="70199" y="71152"/>
                    <a:pt x="70509" y="71152"/>
                  </a:cubicBezTo>
                  <a:close/>
                  <a:moveTo>
                    <a:pt x="74236" y="71152"/>
                  </a:moveTo>
                  <a:cubicBezTo>
                    <a:pt x="74533" y="71152"/>
                    <a:pt x="74795" y="71414"/>
                    <a:pt x="74795" y="71723"/>
                  </a:cubicBezTo>
                  <a:cubicBezTo>
                    <a:pt x="74795" y="72021"/>
                    <a:pt x="74545" y="72283"/>
                    <a:pt x="74236" y="72283"/>
                  </a:cubicBezTo>
                  <a:cubicBezTo>
                    <a:pt x="73938" y="72283"/>
                    <a:pt x="73676" y="72033"/>
                    <a:pt x="73676" y="71723"/>
                  </a:cubicBezTo>
                  <a:cubicBezTo>
                    <a:pt x="73676" y="71414"/>
                    <a:pt x="73926" y="71152"/>
                    <a:pt x="74236" y="71152"/>
                  </a:cubicBezTo>
                  <a:close/>
                  <a:moveTo>
                    <a:pt x="77855" y="71152"/>
                  </a:moveTo>
                  <a:cubicBezTo>
                    <a:pt x="78153" y="71152"/>
                    <a:pt x="78415" y="71414"/>
                    <a:pt x="78415" y="71723"/>
                  </a:cubicBezTo>
                  <a:cubicBezTo>
                    <a:pt x="78415" y="72021"/>
                    <a:pt x="78165" y="72283"/>
                    <a:pt x="77855" y="72283"/>
                  </a:cubicBezTo>
                  <a:cubicBezTo>
                    <a:pt x="77546" y="72283"/>
                    <a:pt x="77284" y="72033"/>
                    <a:pt x="77284" y="71723"/>
                  </a:cubicBezTo>
                  <a:cubicBezTo>
                    <a:pt x="77284" y="71414"/>
                    <a:pt x="77546" y="71152"/>
                    <a:pt x="77855" y="71152"/>
                  </a:cubicBezTo>
                  <a:close/>
                  <a:moveTo>
                    <a:pt x="81570" y="71152"/>
                  </a:moveTo>
                  <a:cubicBezTo>
                    <a:pt x="81868" y="71152"/>
                    <a:pt x="82141" y="71414"/>
                    <a:pt x="82141" y="71723"/>
                  </a:cubicBezTo>
                  <a:cubicBezTo>
                    <a:pt x="82141" y="72021"/>
                    <a:pt x="81879" y="72283"/>
                    <a:pt x="81570" y="72283"/>
                  </a:cubicBezTo>
                  <a:cubicBezTo>
                    <a:pt x="81260" y="72283"/>
                    <a:pt x="81010" y="72033"/>
                    <a:pt x="81010" y="71723"/>
                  </a:cubicBezTo>
                  <a:cubicBezTo>
                    <a:pt x="81010" y="71414"/>
                    <a:pt x="81260" y="71152"/>
                    <a:pt x="81570" y="71152"/>
                  </a:cubicBezTo>
                  <a:close/>
                  <a:moveTo>
                    <a:pt x="85308" y="71152"/>
                  </a:moveTo>
                  <a:cubicBezTo>
                    <a:pt x="85606" y="71152"/>
                    <a:pt x="85880" y="71414"/>
                    <a:pt x="85880" y="71723"/>
                  </a:cubicBezTo>
                  <a:cubicBezTo>
                    <a:pt x="85880" y="72021"/>
                    <a:pt x="85618" y="72283"/>
                    <a:pt x="85308" y="72283"/>
                  </a:cubicBezTo>
                  <a:cubicBezTo>
                    <a:pt x="84999" y="72283"/>
                    <a:pt x="84749" y="72033"/>
                    <a:pt x="84749" y="71723"/>
                  </a:cubicBezTo>
                  <a:cubicBezTo>
                    <a:pt x="84749" y="71414"/>
                    <a:pt x="84999" y="71152"/>
                    <a:pt x="85308" y="71152"/>
                  </a:cubicBezTo>
                  <a:close/>
                  <a:moveTo>
                    <a:pt x="89035" y="71152"/>
                  </a:moveTo>
                  <a:cubicBezTo>
                    <a:pt x="89333" y="71152"/>
                    <a:pt x="89595" y="71414"/>
                    <a:pt x="89595" y="71723"/>
                  </a:cubicBezTo>
                  <a:cubicBezTo>
                    <a:pt x="89595" y="72021"/>
                    <a:pt x="89345" y="72283"/>
                    <a:pt x="89035" y="72283"/>
                  </a:cubicBezTo>
                  <a:cubicBezTo>
                    <a:pt x="88714" y="72283"/>
                    <a:pt x="88464" y="72033"/>
                    <a:pt x="88464" y="71723"/>
                  </a:cubicBezTo>
                  <a:cubicBezTo>
                    <a:pt x="88464" y="71414"/>
                    <a:pt x="88714" y="71152"/>
                    <a:pt x="89035" y="71152"/>
                  </a:cubicBezTo>
                  <a:close/>
                  <a:moveTo>
                    <a:pt x="92762" y="71152"/>
                  </a:moveTo>
                  <a:cubicBezTo>
                    <a:pt x="93059" y="71152"/>
                    <a:pt x="93333" y="71414"/>
                    <a:pt x="93333" y="71723"/>
                  </a:cubicBezTo>
                  <a:cubicBezTo>
                    <a:pt x="93333" y="72021"/>
                    <a:pt x="93071" y="72283"/>
                    <a:pt x="92762" y="72283"/>
                  </a:cubicBezTo>
                  <a:cubicBezTo>
                    <a:pt x="92452" y="72283"/>
                    <a:pt x="92202" y="72033"/>
                    <a:pt x="92202" y="71723"/>
                  </a:cubicBezTo>
                  <a:cubicBezTo>
                    <a:pt x="92202" y="71414"/>
                    <a:pt x="92452" y="71152"/>
                    <a:pt x="92762" y="71152"/>
                  </a:cubicBezTo>
                  <a:close/>
                  <a:moveTo>
                    <a:pt x="96488" y="71152"/>
                  </a:moveTo>
                  <a:cubicBezTo>
                    <a:pt x="96786" y="71152"/>
                    <a:pt x="97048" y="71414"/>
                    <a:pt x="97048" y="71723"/>
                  </a:cubicBezTo>
                  <a:cubicBezTo>
                    <a:pt x="97048" y="72021"/>
                    <a:pt x="96798" y="72283"/>
                    <a:pt x="96488" y="72283"/>
                  </a:cubicBezTo>
                  <a:cubicBezTo>
                    <a:pt x="96191" y="72283"/>
                    <a:pt x="95917" y="72033"/>
                    <a:pt x="95917" y="71723"/>
                  </a:cubicBezTo>
                  <a:cubicBezTo>
                    <a:pt x="95917" y="71414"/>
                    <a:pt x="96179" y="71152"/>
                    <a:pt x="96488" y="71152"/>
                  </a:cubicBezTo>
                  <a:close/>
                  <a:moveTo>
                    <a:pt x="100203" y="71152"/>
                  </a:moveTo>
                  <a:cubicBezTo>
                    <a:pt x="100501" y="71152"/>
                    <a:pt x="100775" y="71414"/>
                    <a:pt x="100775" y="71723"/>
                  </a:cubicBezTo>
                  <a:cubicBezTo>
                    <a:pt x="100775" y="72021"/>
                    <a:pt x="100513" y="72283"/>
                    <a:pt x="100203" y="72283"/>
                  </a:cubicBezTo>
                  <a:cubicBezTo>
                    <a:pt x="99905" y="72283"/>
                    <a:pt x="99644" y="72033"/>
                    <a:pt x="99644" y="71723"/>
                  </a:cubicBezTo>
                  <a:cubicBezTo>
                    <a:pt x="99644" y="71414"/>
                    <a:pt x="99894" y="71152"/>
                    <a:pt x="100203" y="71152"/>
                  </a:cubicBezTo>
                  <a:close/>
                  <a:moveTo>
                    <a:pt x="103942" y="71152"/>
                  </a:moveTo>
                  <a:cubicBezTo>
                    <a:pt x="104239" y="71152"/>
                    <a:pt x="104513" y="71414"/>
                    <a:pt x="104513" y="71723"/>
                  </a:cubicBezTo>
                  <a:cubicBezTo>
                    <a:pt x="104513" y="72021"/>
                    <a:pt x="104251" y="72283"/>
                    <a:pt x="103942" y="72283"/>
                  </a:cubicBezTo>
                  <a:cubicBezTo>
                    <a:pt x="103644" y="72283"/>
                    <a:pt x="103382" y="72033"/>
                    <a:pt x="103382" y="71723"/>
                  </a:cubicBezTo>
                  <a:cubicBezTo>
                    <a:pt x="103382" y="71414"/>
                    <a:pt x="103632" y="71152"/>
                    <a:pt x="103942" y="71152"/>
                  </a:cubicBezTo>
                  <a:close/>
                  <a:moveTo>
                    <a:pt x="107668" y="71152"/>
                  </a:moveTo>
                  <a:cubicBezTo>
                    <a:pt x="107966" y="71152"/>
                    <a:pt x="108228" y="71414"/>
                    <a:pt x="108228" y="71723"/>
                  </a:cubicBezTo>
                  <a:cubicBezTo>
                    <a:pt x="108228" y="72021"/>
                    <a:pt x="107978" y="72283"/>
                    <a:pt x="107668" y="72283"/>
                  </a:cubicBezTo>
                  <a:cubicBezTo>
                    <a:pt x="107371" y="72283"/>
                    <a:pt x="107097" y="72033"/>
                    <a:pt x="107097" y="71723"/>
                  </a:cubicBezTo>
                  <a:cubicBezTo>
                    <a:pt x="107097" y="71414"/>
                    <a:pt x="107347" y="71152"/>
                    <a:pt x="107668" y="71152"/>
                  </a:cubicBezTo>
                  <a:close/>
                  <a:moveTo>
                    <a:pt x="111395" y="71152"/>
                  </a:moveTo>
                  <a:cubicBezTo>
                    <a:pt x="111693" y="71152"/>
                    <a:pt x="111967" y="71414"/>
                    <a:pt x="111967" y="71723"/>
                  </a:cubicBezTo>
                  <a:cubicBezTo>
                    <a:pt x="111967" y="72021"/>
                    <a:pt x="111705" y="72283"/>
                    <a:pt x="111395" y="72283"/>
                  </a:cubicBezTo>
                  <a:cubicBezTo>
                    <a:pt x="111085" y="72283"/>
                    <a:pt x="110835" y="72033"/>
                    <a:pt x="110835" y="71723"/>
                  </a:cubicBezTo>
                  <a:cubicBezTo>
                    <a:pt x="110835" y="71414"/>
                    <a:pt x="111085" y="71152"/>
                    <a:pt x="111395" y="71152"/>
                  </a:cubicBezTo>
                  <a:close/>
                  <a:moveTo>
                    <a:pt x="115122" y="71152"/>
                  </a:moveTo>
                  <a:cubicBezTo>
                    <a:pt x="115419" y="71152"/>
                    <a:pt x="115681" y="71414"/>
                    <a:pt x="115681" y="71723"/>
                  </a:cubicBezTo>
                  <a:cubicBezTo>
                    <a:pt x="115681" y="72021"/>
                    <a:pt x="115431" y="72283"/>
                    <a:pt x="115122" y="72283"/>
                  </a:cubicBezTo>
                  <a:cubicBezTo>
                    <a:pt x="114812" y="72283"/>
                    <a:pt x="114550" y="72033"/>
                    <a:pt x="114550" y="71723"/>
                  </a:cubicBezTo>
                  <a:cubicBezTo>
                    <a:pt x="114550" y="71414"/>
                    <a:pt x="114812" y="71152"/>
                    <a:pt x="115122" y="71152"/>
                  </a:cubicBezTo>
                  <a:close/>
                  <a:moveTo>
                    <a:pt x="118860" y="71152"/>
                  </a:moveTo>
                  <a:cubicBezTo>
                    <a:pt x="119158" y="71152"/>
                    <a:pt x="119420" y="71414"/>
                    <a:pt x="119420" y="71723"/>
                  </a:cubicBezTo>
                  <a:cubicBezTo>
                    <a:pt x="119420" y="72021"/>
                    <a:pt x="119170" y="72283"/>
                    <a:pt x="118860" y="72283"/>
                  </a:cubicBezTo>
                  <a:cubicBezTo>
                    <a:pt x="118539" y="72283"/>
                    <a:pt x="118289" y="72033"/>
                    <a:pt x="118289" y="71723"/>
                  </a:cubicBezTo>
                  <a:cubicBezTo>
                    <a:pt x="118289" y="71414"/>
                    <a:pt x="118539" y="71152"/>
                    <a:pt x="118860" y="71152"/>
                  </a:cubicBezTo>
                  <a:close/>
                  <a:moveTo>
                    <a:pt x="122575" y="71152"/>
                  </a:moveTo>
                  <a:cubicBezTo>
                    <a:pt x="122873" y="71152"/>
                    <a:pt x="123146" y="71414"/>
                    <a:pt x="123146" y="71723"/>
                  </a:cubicBezTo>
                  <a:cubicBezTo>
                    <a:pt x="123146" y="72021"/>
                    <a:pt x="122885" y="72283"/>
                    <a:pt x="122575" y="72283"/>
                  </a:cubicBezTo>
                  <a:cubicBezTo>
                    <a:pt x="122265" y="72283"/>
                    <a:pt x="122015" y="72033"/>
                    <a:pt x="122015" y="71723"/>
                  </a:cubicBezTo>
                  <a:cubicBezTo>
                    <a:pt x="122027" y="71414"/>
                    <a:pt x="122277" y="71152"/>
                    <a:pt x="122575" y="71152"/>
                  </a:cubicBezTo>
                  <a:close/>
                  <a:moveTo>
                    <a:pt x="126314" y="71152"/>
                  </a:moveTo>
                  <a:cubicBezTo>
                    <a:pt x="126611" y="71152"/>
                    <a:pt x="126873" y="71414"/>
                    <a:pt x="126873" y="71723"/>
                  </a:cubicBezTo>
                  <a:cubicBezTo>
                    <a:pt x="126873" y="72021"/>
                    <a:pt x="126623" y="72283"/>
                    <a:pt x="126314" y="72283"/>
                  </a:cubicBezTo>
                  <a:cubicBezTo>
                    <a:pt x="126004" y="72283"/>
                    <a:pt x="125742" y="72033"/>
                    <a:pt x="125742" y="71723"/>
                  </a:cubicBezTo>
                  <a:cubicBezTo>
                    <a:pt x="125742" y="71414"/>
                    <a:pt x="126004" y="71152"/>
                    <a:pt x="126314" y="71152"/>
                  </a:cubicBezTo>
                  <a:close/>
                  <a:moveTo>
                    <a:pt x="130028" y="71152"/>
                  </a:moveTo>
                  <a:cubicBezTo>
                    <a:pt x="130326" y="71152"/>
                    <a:pt x="130600" y="71414"/>
                    <a:pt x="130600" y="71723"/>
                  </a:cubicBezTo>
                  <a:cubicBezTo>
                    <a:pt x="130600" y="72021"/>
                    <a:pt x="130350" y="72283"/>
                    <a:pt x="130028" y="72283"/>
                  </a:cubicBezTo>
                  <a:cubicBezTo>
                    <a:pt x="129731" y="72283"/>
                    <a:pt x="129469" y="72033"/>
                    <a:pt x="129469" y="71723"/>
                  </a:cubicBezTo>
                  <a:cubicBezTo>
                    <a:pt x="129469" y="71414"/>
                    <a:pt x="129719" y="71152"/>
                    <a:pt x="130028" y="71152"/>
                  </a:cubicBezTo>
                  <a:close/>
                  <a:moveTo>
                    <a:pt x="133767" y="71152"/>
                  </a:moveTo>
                  <a:cubicBezTo>
                    <a:pt x="134065" y="71152"/>
                    <a:pt x="134326" y="71414"/>
                    <a:pt x="134326" y="71723"/>
                  </a:cubicBezTo>
                  <a:cubicBezTo>
                    <a:pt x="134326" y="72021"/>
                    <a:pt x="134076" y="72283"/>
                    <a:pt x="133767" y="72283"/>
                  </a:cubicBezTo>
                  <a:cubicBezTo>
                    <a:pt x="133469" y="72283"/>
                    <a:pt x="133207" y="72033"/>
                    <a:pt x="133207" y="71723"/>
                  </a:cubicBezTo>
                  <a:cubicBezTo>
                    <a:pt x="133207" y="71414"/>
                    <a:pt x="133457" y="71152"/>
                    <a:pt x="133767" y="71152"/>
                  </a:cubicBezTo>
                  <a:close/>
                  <a:moveTo>
                    <a:pt x="137494" y="71152"/>
                  </a:moveTo>
                  <a:cubicBezTo>
                    <a:pt x="137791" y="71152"/>
                    <a:pt x="138053" y="71414"/>
                    <a:pt x="138053" y="71723"/>
                  </a:cubicBezTo>
                  <a:cubicBezTo>
                    <a:pt x="138053" y="72021"/>
                    <a:pt x="137803" y="72283"/>
                    <a:pt x="137494" y="72283"/>
                  </a:cubicBezTo>
                  <a:cubicBezTo>
                    <a:pt x="137196" y="72283"/>
                    <a:pt x="136922" y="72033"/>
                    <a:pt x="136922" y="71723"/>
                  </a:cubicBezTo>
                  <a:cubicBezTo>
                    <a:pt x="136934" y="71414"/>
                    <a:pt x="137172" y="71152"/>
                    <a:pt x="137494" y="71152"/>
                  </a:cubicBezTo>
                  <a:close/>
                  <a:moveTo>
                    <a:pt x="141220" y="71152"/>
                  </a:moveTo>
                  <a:cubicBezTo>
                    <a:pt x="141518" y="71152"/>
                    <a:pt x="141792" y="71414"/>
                    <a:pt x="141792" y="71723"/>
                  </a:cubicBezTo>
                  <a:cubicBezTo>
                    <a:pt x="141792" y="72021"/>
                    <a:pt x="141530" y="72283"/>
                    <a:pt x="141220" y="72283"/>
                  </a:cubicBezTo>
                  <a:cubicBezTo>
                    <a:pt x="140911" y="72283"/>
                    <a:pt x="140661" y="72033"/>
                    <a:pt x="140661" y="71723"/>
                  </a:cubicBezTo>
                  <a:cubicBezTo>
                    <a:pt x="140661" y="71414"/>
                    <a:pt x="140911" y="71152"/>
                    <a:pt x="141220" y="71152"/>
                  </a:cubicBezTo>
                  <a:close/>
                  <a:moveTo>
                    <a:pt x="144947" y="71152"/>
                  </a:moveTo>
                  <a:cubicBezTo>
                    <a:pt x="145244" y="71152"/>
                    <a:pt x="145506" y="71414"/>
                    <a:pt x="145506" y="71723"/>
                  </a:cubicBezTo>
                  <a:cubicBezTo>
                    <a:pt x="145506" y="72021"/>
                    <a:pt x="145256" y="72283"/>
                    <a:pt x="144947" y="72283"/>
                  </a:cubicBezTo>
                  <a:cubicBezTo>
                    <a:pt x="144637" y="72283"/>
                    <a:pt x="144375" y="72033"/>
                    <a:pt x="144375" y="71723"/>
                  </a:cubicBezTo>
                  <a:cubicBezTo>
                    <a:pt x="144375" y="71414"/>
                    <a:pt x="144637" y="71152"/>
                    <a:pt x="144947" y="71152"/>
                  </a:cubicBezTo>
                  <a:close/>
                  <a:moveTo>
                    <a:pt x="148685" y="71152"/>
                  </a:moveTo>
                  <a:cubicBezTo>
                    <a:pt x="148983" y="71152"/>
                    <a:pt x="149245" y="71414"/>
                    <a:pt x="149245" y="71723"/>
                  </a:cubicBezTo>
                  <a:cubicBezTo>
                    <a:pt x="149245" y="72021"/>
                    <a:pt x="148995" y="72283"/>
                    <a:pt x="148685" y="72283"/>
                  </a:cubicBezTo>
                  <a:cubicBezTo>
                    <a:pt x="148364" y="72283"/>
                    <a:pt x="148114" y="72033"/>
                    <a:pt x="148114" y="71723"/>
                  </a:cubicBezTo>
                  <a:cubicBezTo>
                    <a:pt x="148114" y="71414"/>
                    <a:pt x="148364" y="71152"/>
                    <a:pt x="148685" y="71152"/>
                  </a:cubicBezTo>
                  <a:close/>
                  <a:moveTo>
                    <a:pt x="152400" y="71152"/>
                  </a:moveTo>
                  <a:cubicBezTo>
                    <a:pt x="152698" y="71152"/>
                    <a:pt x="152972" y="71414"/>
                    <a:pt x="152972" y="71723"/>
                  </a:cubicBezTo>
                  <a:cubicBezTo>
                    <a:pt x="152972" y="72021"/>
                    <a:pt x="152710" y="72283"/>
                    <a:pt x="152400" y="72283"/>
                  </a:cubicBezTo>
                  <a:cubicBezTo>
                    <a:pt x="152091" y="72283"/>
                    <a:pt x="151841" y="72033"/>
                    <a:pt x="151841" y="71723"/>
                  </a:cubicBezTo>
                  <a:cubicBezTo>
                    <a:pt x="151841" y="71414"/>
                    <a:pt x="152091" y="71152"/>
                    <a:pt x="152400" y="71152"/>
                  </a:cubicBezTo>
                  <a:close/>
                  <a:moveTo>
                    <a:pt x="156139" y="71152"/>
                  </a:moveTo>
                  <a:cubicBezTo>
                    <a:pt x="156436" y="71152"/>
                    <a:pt x="156698" y="71414"/>
                    <a:pt x="156698" y="71723"/>
                  </a:cubicBezTo>
                  <a:cubicBezTo>
                    <a:pt x="156698" y="72021"/>
                    <a:pt x="156448" y="72283"/>
                    <a:pt x="156139" y="72283"/>
                  </a:cubicBezTo>
                  <a:cubicBezTo>
                    <a:pt x="155829" y="72283"/>
                    <a:pt x="155567" y="72033"/>
                    <a:pt x="155567" y="71723"/>
                  </a:cubicBezTo>
                  <a:cubicBezTo>
                    <a:pt x="155567" y="71414"/>
                    <a:pt x="155829" y="71152"/>
                    <a:pt x="156139" y="71152"/>
                  </a:cubicBezTo>
                  <a:close/>
                  <a:moveTo>
                    <a:pt x="159853" y="71152"/>
                  </a:moveTo>
                  <a:cubicBezTo>
                    <a:pt x="160151" y="71152"/>
                    <a:pt x="160425" y="71414"/>
                    <a:pt x="160425" y="71723"/>
                  </a:cubicBezTo>
                  <a:cubicBezTo>
                    <a:pt x="160425" y="72021"/>
                    <a:pt x="160163" y="72283"/>
                    <a:pt x="159853" y="72283"/>
                  </a:cubicBezTo>
                  <a:cubicBezTo>
                    <a:pt x="159544" y="72283"/>
                    <a:pt x="159294" y="72033"/>
                    <a:pt x="159294" y="71723"/>
                  </a:cubicBezTo>
                  <a:cubicBezTo>
                    <a:pt x="159306" y="71414"/>
                    <a:pt x="159544" y="71152"/>
                    <a:pt x="159853" y="71152"/>
                  </a:cubicBezTo>
                  <a:close/>
                  <a:moveTo>
                    <a:pt x="0" y="0"/>
                  </a:moveTo>
                  <a:lnTo>
                    <a:pt x="0" y="631"/>
                  </a:lnTo>
                  <a:cubicBezTo>
                    <a:pt x="155" y="726"/>
                    <a:pt x="238" y="893"/>
                    <a:pt x="238" y="1084"/>
                  </a:cubicBezTo>
                  <a:cubicBezTo>
                    <a:pt x="238" y="1274"/>
                    <a:pt x="155" y="1441"/>
                    <a:pt x="0" y="1548"/>
                  </a:cubicBezTo>
                  <a:lnTo>
                    <a:pt x="0" y="4346"/>
                  </a:lnTo>
                  <a:cubicBezTo>
                    <a:pt x="155" y="4453"/>
                    <a:pt x="238" y="4608"/>
                    <a:pt x="238" y="4810"/>
                  </a:cubicBezTo>
                  <a:cubicBezTo>
                    <a:pt x="238" y="5001"/>
                    <a:pt x="155" y="5167"/>
                    <a:pt x="0" y="5263"/>
                  </a:cubicBezTo>
                  <a:lnTo>
                    <a:pt x="0" y="8084"/>
                  </a:lnTo>
                  <a:cubicBezTo>
                    <a:pt x="155" y="8180"/>
                    <a:pt x="238" y="8346"/>
                    <a:pt x="238" y="8537"/>
                  </a:cubicBezTo>
                  <a:cubicBezTo>
                    <a:pt x="238" y="8739"/>
                    <a:pt x="155" y="8894"/>
                    <a:pt x="0" y="9001"/>
                  </a:cubicBezTo>
                  <a:lnTo>
                    <a:pt x="0" y="11811"/>
                  </a:lnTo>
                  <a:cubicBezTo>
                    <a:pt x="155" y="11918"/>
                    <a:pt x="238" y="12085"/>
                    <a:pt x="238" y="12275"/>
                  </a:cubicBezTo>
                  <a:cubicBezTo>
                    <a:pt x="238" y="12466"/>
                    <a:pt x="155" y="12633"/>
                    <a:pt x="0" y="12740"/>
                  </a:cubicBezTo>
                  <a:lnTo>
                    <a:pt x="0" y="15550"/>
                  </a:lnTo>
                  <a:cubicBezTo>
                    <a:pt x="155" y="15657"/>
                    <a:pt x="238" y="15823"/>
                    <a:pt x="238" y="16014"/>
                  </a:cubicBezTo>
                  <a:cubicBezTo>
                    <a:pt x="238" y="16204"/>
                    <a:pt x="155" y="16371"/>
                    <a:pt x="0" y="16478"/>
                  </a:cubicBezTo>
                  <a:lnTo>
                    <a:pt x="0" y="19288"/>
                  </a:lnTo>
                  <a:cubicBezTo>
                    <a:pt x="155" y="19395"/>
                    <a:pt x="238" y="19550"/>
                    <a:pt x="238" y="19753"/>
                  </a:cubicBezTo>
                  <a:cubicBezTo>
                    <a:pt x="238" y="19943"/>
                    <a:pt x="155" y="20110"/>
                    <a:pt x="0" y="20205"/>
                  </a:cubicBezTo>
                  <a:lnTo>
                    <a:pt x="0" y="23027"/>
                  </a:lnTo>
                  <a:cubicBezTo>
                    <a:pt x="155" y="23122"/>
                    <a:pt x="238" y="23289"/>
                    <a:pt x="238" y="23479"/>
                  </a:cubicBezTo>
                  <a:cubicBezTo>
                    <a:pt x="238" y="23682"/>
                    <a:pt x="155" y="23836"/>
                    <a:pt x="0" y="23944"/>
                  </a:cubicBezTo>
                  <a:lnTo>
                    <a:pt x="0" y="26753"/>
                  </a:lnTo>
                  <a:cubicBezTo>
                    <a:pt x="155" y="26861"/>
                    <a:pt x="238" y="27027"/>
                    <a:pt x="238" y="27218"/>
                  </a:cubicBezTo>
                  <a:cubicBezTo>
                    <a:pt x="238" y="27408"/>
                    <a:pt x="155" y="27575"/>
                    <a:pt x="0" y="27682"/>
                  </a:cubicBezTo>
                  <a:lnTo>
                    <a:pt x="0" y="30492"/>
                  </a:lnTo>
                  <a:cubicBezTo>
                    <a:pt x="155" y="30599"/>
                    <a:pt x="238" y="30766"/>
                    <a:pt x="238" y="30956"/>
                  </a:cubicBezTo>
                  <a:cubicBezTo>
                    <a:pt x="238" y="31147"/>
                    <a:pt x="155" y="31313"/>
                    <a:pt x="0" y="31421"/>
                  </a:cubicBezTo>
                  <a:lnTo>
                    <a:pt x="0" y="34219"/>
                  </a:lnTo>
                  <a:cubicBezTo>
                    <a:pt x="155" y="34314"/>
                    <a:pt x="238" y="34481"/>
                    <a:pt x="238" y="34671"/>
                  </a:cubicBezTo>
                  <a:cubicBezTo>
                    <a:pt x="238" y="34873"/>
                    <a:pt x="155" y="35028"/>
                    <a:pt x="0" y="35135"/>
                  </a:cubicBezTo>
                  <a:lnTo>
                    <a:pt x="0" y="37945"/>
                  </a:lnTo>
                  <a:cubicBezTo>
                    <a:pt x="155" y="38052"/>
                    <a:pt x="238" y="38219"/>
                    <a:pt x="238" y="38410"/>
                  </a:cubicBezTo>
                  <a:cubicBezTo>
                    <a:pt x="238" y="38600"/>
                    <a:pt x="155" y="38767"/>
                    <a:pt x="0" y="38874"/>
                  </a:cubicBezTo>
                  <a:lnTo>
                    <a:pt x="0" y="41684"/>
                  </a:lnTo>
                  <a:cubicBezTo>
                    <a:pt x="155" y="41791"/>
                    <a:pt x="238" y="41958"/>
                    <a:pt x="238" y="42148"/>
                  </a:cubicBezTo>
                  <a:cubicBezTo>
                    <a:pt x="238" y="42339"/>
                    <a:pt x="155" y="42505"/>
                    <a:pt x="0" y="42612"/>
                  </a:cubicBezTo>
                  <a:lnTo>
                    <a:pt x="0" y="45422"/>
                  </a:lnTo>
                  <a:cubicBezTo>
                    <a:pt x="155" y="45529"/>
                    <a:pt x="238" y="45684"/>
                    <a:pt x="238" y="45887"/>
                  </a:cubicBezTo>
                  <a:cubicBezTo>
                    <a:pt x="238" y="46077"/>
                    <a:pt x="155" y="46244"/>
                    <a:pt x="0" y="46339"/>
                  </a:cubicBezTo>
                  <a:lnTo>
                    <a:pt x="0" y="49161"/>
                  </a:lnTo>
                  <a:cubicBezTo>
                    <a:pt x="155" y="49256"/>
                    <a:pt x="238" y="49423"/>
                    <a:pt x="238" y="49613"/>
                  </a:cubicBezTo>
                  <a:cubicBezTo>
                    <a:pt x="238" y="49816"/>
                    <a:pt x="155" y="49971"/>
                    <a:pt x="0" y="50078"/>
                  </a:cubicBezTo>
                  <a:lnTo>
                    <a:pt x="0" y="52888"/>
                  </a:lnTo>
                  <a:cubicBezTo>
                    <a:pt x="155" y="52995"/>
                    <a:pt x="238" y="53161"/>
                    <a:pt x="238" y="53352"/>
                  </a:cubicBezTo>
                  <a:cubicBezTo>
                    <a:pt x="238" y="53542"/>
                    <a:pt x="155" y="53709"/>
                    <a:pt x="0" y="53816"/>
                  </a:cubicBezTo>
                  <a:lnTo>
                    <a:pt x="0" y="56626"/>
                  </a:lnTo>
                  <a:cubicBezTo>
                    <a:pt x="155" y="56733"/>
                    <a:pt x="238" y="56900"/>
                    <a:pt x="238" y="57090"/>
                  </a:cubicBezTo>
                  <a:cubicBezTo>
                    <a:pt x="238" y="57281"/>
                    <a:pt x="155" y="57448"/>
                    <a:pt x="0" y="57555"/>
                  </a:cubicBezTo>
                  <a:lnTo>
                    <a:pt x="0" y="60365"/>
                  </a:lnTo>
                  <a:cubicBezTo>
                    <a:pt x="155" y="60472"/>
                    <a:pt x="238" y="60627"/>
                    <a:pt x="238" y="60829"/>
                  </a:cubicBezTo>
                  <a:cubicBezTo>
                    <a:pt x="238" y="61019"/>
                    <a:pt x="155" y="61186"/>
                    <a:pt x="0" y="61281"/>
                  </a:cubicBezTo>
                  <a:lnTo>
                    <a:pt x="0" y="63901"/>
                  </a:lnTo>
                  <a:cubicBezTo>
                    <a:pt x="155" y="64008"/>
                    <a:pt x="238" y="64175"/>
                    <a:pt x="238" y="64365"/>
                  </a:cubicBezTo>
                  <a:cubicBezTo>
                    <a:pt x="238" y="64556"/>
                    <a:pt x="155" y="64722"/>
                    <a:pt x="0" y="64829"/>
                  </a:cubicBezTo>
                  <a:lnTo>
                    <a:pt x="0" y="67639"/>
                  </a:lnTo>
                  <a:cubicBezTo>
                    <a:pt x="155" y="67747"/>
                    <a:pt x="238" y="67913"/>
                    <a:pt x="238" y="68104"/>
                  </a:cubicBezTo>
                  <a:cubicBezTo>
                    <a:pt x="238" y="68294"/>
                    <a:pt x="155" y="68461"/>
                    <a:pt x="0" y="68568"/>
                  </a:cubicBezTo>
                  <a:lnTo>
                    <a:pt x="0" y="71378"/>
                  </a:lnTo>
                  <a:cubicBezTo>
                    <a:pt x="155" y="71485"/>
                    <a:pt x="238" y="71640"/>
                    <a:pt x="238" y="71842"/>
                  </a:cubicBezTo>
                  <a:cubicBezTo>
                    <a:pt x="238" y="72033"/>
                    <a:pt x="155" y="72199"/>
                    <a:pt x="0" y="72295"/>
                  </a:cubicBezTo>
                  <a:lnTo>
                    <a:pt x="0" y="73057"/>
                  </a:lnTo>
                  <a:lnTo>
                    <a:pt x="163116" y="73057"/>
                  </a:lnTo>
                  <a:lnTo>
                    <a:pt x="161937" y="70497"/>
                  </a:lnTo>
                  <a:cubicBezTo>
                    <a:pt x="161866" y="70533"/>
                    <a:pt x="161806" y="70544"/>
                    <a:pt x="161711" y="70544"/>
                  </a:cubicBezTo>
                  <a:cubicBezTo>
                    <a:pt x="161413" y="70544"/>
                    <a:pt x="161151" y="70294"/>
                    <a:pt x="161151" y="69973"/>
                  </a:cubicBezTo>
                  <a:cubicBezTo>
                    <a:pt x="161151" y="69759"/>
                    <a:pt x="161270" y="69580"/>
                    <a:pt x="161461" y="69485"/>
                  </a:cubicBezTo>
                  <a:lnTo>
                    <a:pt x="158413" y="62877"/>
                  </a:lnTo>
                  <a:cubicBezTo>
                    <a:pt x="158306" y="62996"/>
                    <a:pt x="158163" y="63091"/>
                    <a:pt x="157984" y="63091"/>
                  </a:cubicBezTo>
                  <a:cubicBezTo>
                    <a:pt x="157663" y="63091"/>
                    <a:pt x="157413" y="62829"/>
                    <a:pt x="157413" y="62520"/>
                  </a:cubicBezTo>
                  <a:cubicBezTo>
                    <a:pt x="157413" y="62210"/>
                    <a:pt x="157663" y="61960"/>
                    <a:pt x="157984" y="61960"/>
                  </a:cubicBezTo>
                  <a:lnTo>
                    <a:pt x="157996" y="61960"/>
                  </a:lnTo>
                  <a:lnTo>
                    <a:pt x="156020" y="57674"/>
                  </a:lnTo>
                  <a:cubicBezTo>
                    <a:pt x="155746" y="57626"/>
                    <a:pt x="155555" y="57388"/>
                    <a:pt x="155555" y="57114"/>
                  </a:cubicBezTo>
                  <a:cubicBezTo>
                    <a:pt x="155555" y="57019"/>
                    <a:pt x="155579" y="56924"/>
                    <a:pt x="155627" y="56840"/>
                  </a:cubicBezTo>
                  <a:lnTo>
                    <a:pt x="154828" y="55103"/>
                  </a:lnTo>
                  <a:lnTo>
                    <a:pt x="154828" y="55103"/>
                  </a:lnTo>
                  <a:cubicBezTo>
                    <a:pt x="154829" y="55114"/>
                    <a:pt x="154829" y="55126"/>
                    <a:pt x="154829" y="55138"/>
                  </a:cubicBezTo>
                  <a:cubicBezTo>
                    <a:pt x="154829" y="55435"/>
                    <a:pt x="154567" y="55709"/>
                    <a:pt x="154258" y="55709"/>
                  </a:cubicBezTo>
                  <a:cubicBezTo>
                    <a:pt x="153948" y="55709"/>
                    <a:pt x="153698" y="55459"/>
                    <a:pt x="153698" y="55138"/>
                  </a:cubicBezTo>
                  <a:cubicBezTo>
                    <a:pt x="153698" y="54828"/>
                    <a:pt x="153948" y="54578"/>
                    <a:pt x="154258" y="54578"/>
                  </a:cubicBezTo>
                  <a:cubicBezTo>
                    <a:pt x="154413" y="54578"/>
                    <a:pt x="154561" y="54646"/>
                    <a:pt x="154668" y="54755"/>
                  </a:cubicBezTo>
                  <a:lnTo>
                    <a:pt x="154668" y="54755"/>
                  </a:lnTo>
                  <a:lnTo>
                    <a:pt x="152567" y="50185"/>
                  </a:lnTo>
                  <a:cubicBezTo>
                    <a:pt x="152507" y="50197"/>
                    <a:pt x="152448" y="50209"/>
                    <a:pt x="152388" y="50209"/>
                  </a:cubicBezTo>
                  <a:cubicBezTo>
                    <a:pt x="152079" y="50209"/>
                    <a:pt x="151817" y="49959"/>
                    <a:pt x="151817" y="49649"/>
                  </a:cubicBezTo>
                  <a:cubicBezTo>
                    <a:pt x="151817" y="49435"/>
                    <a:pt x="151924" y="49256"/>
                    <a:pt x="152102" y="49173"/>
                  </a:cubicBezTo>
                  <a:lnTo>
                    <a:pt x="149066" y="42577"/>
                  </a:lnTo>
                  <a:cubicBezTo>
                    <a:pt x="148959" y="42684"/>
                    <a:pt x="148828" y="42755"/>
                    <a:pt x="148662" y="42755"/>
                  </a:cubicBezTo>
                  <a:cubicBezTo>
                    <a:pt x="148352" y="42755"/>
                    <a:pt x="148102" y="42505"/>
                    <a:pt x="148102" y="42196"/>
                  </a:cubicBezTo>
                  <a:cubicBezTo>
                    <a:pt x="148102" y="41898"/>
                    <a:pt x="148340" y="41660"/>
                    <a:pt x="148638" y="41636"/>
                  </a:cubicBezTo>
                  <a:lnTo>
                    <a:pt x="146530" y="37100"/>
                  </a:lnTo>
                  <a:cubicBezTo>
                    <a:pt x="146352" y="37017"/>
                    <a:pt x="146221" y="36814"/>
                    <a:pt x="146221" y="36612"/>
                  </a:cubicBezTo>
                  <a:cubicBezTo>
                    <a:pt x="146221" y="36564"/>
                    <a:pt x="146221" y="36516"/>
                    <a:pt x="146233" y="36481"/>
                  </a:cubicBezTo>
                  <a:lnTo>
                    <a:pt x="145459" y="34814"/>
                  </a:lnTo>
                  <a:cubicBezTo>
                    <a:pt x="145435" y="35088"/>
                    <a:pt x="145197" y="35302"/>
                    <a:pt x="144911" y="35302"/>
                  </a:cubicBezTo>
                  <a:cubicBezTo>
                    <a:pt x="144602" y="35302"/>
                    <a:pt x="144352" y="35052"/>
                    <a:pt x="144352" y="34731"/>
                  </a:cubicBezTo>
                  <a:cubicBezTo>
                    <a:pt x="144352" y="34421"/>
                    <a:pt x="144602" y="34171"/>
                    <a:pt x="144911" y="34171"/>
                  </a:cubicBezTo>
                  <a:cubicBezTo>
                    <a:pt x="145030" y="34171"/>
                    <a:pt x="145137" y="34195"/>
                    <a:pt x="145221" y="34254"/>
                  </a:cubicBezTo>
                  <a:lnTo>
                    <a:pt x="143125" y="29694"/>
                  </a:lnTo>
                  <a:lnTo>
                    <a:pt x="143054" y="29694"/>
                  </a:lnTo>
                  <a:cubicBezTo>
                    <a:pt x="142744" y="29694"/>
                    <a:pt x="142482" y="29432"/>
                    <a:pt x="142482" y="29123"/>
                  </a:cubicBezTo>
                  <a:cubicBezTo>
                    <a:pt x="142482" y="28956"/>
                    <a:pt x="142566" y="28813"/>
                    <a:pt x="142661" y="28706"/>
                  </a:cubicBezTo>
                  <a:lnTo>
                    <a:pt x="139637" y="22110"/>
                  </a:lnTo>
                  <a:cubicBezTo>
                    <a:pt x="139541" y="22169"/>
                    <a:pt x="139434" y="22217"/>
                    <a:pt x="139315" y="22217"/>
                  </a:cubicBezTo>
                  <a:cubicBezTo>
                    <a:pt x="139018" y="22217"/>
                    <a:pt x="138756" y="21967"/>
                    <a:pt x="138756" y="21658"/>
                  </a:cubicBezTo>
                  <a:cubicBezTo>
                    <a:pt x="138756" y="21396"/>
                    <a:pt x="138934" y="21181"/>
                    <a:pt x="139172" y="21122"/>
                  </a:cubicBezTo>
                  <a:lnTo>
                    <a:pt x="136982" y="16383"/>
                  </a:lnTo>
                  <a:cubicBezTo>
                    <a:pt x="136946" y="16335"/>
                    <a:pt x="136922" y="16276"/>
                    <a:pt x="136910" y="16216"/>
                  </a:cubicBezTo>
                  <a:lnTo>
                    <a:pt x="136089" y="14430"/>
                  </a:lnTo>
                  <a:cubicBezTo>
                    <a:pt x="135993" y="14633"/>
                    <a:pt x="135803" y="14764"/>
                    <a:pt x="135577" y="14764"/>
                  </a:cubicBezTo>
                  <a:cubicBezTo>
                    <a:pt x="135267" y="14764"/>
                    <a:pt x="135017" y="14514"/>
                    <a:pt x="135017" y="14192"/>
                  </a:cubicBezTo>
                  <a:cubicBezTo>
                    <a:pt x="135017" y="13883"/>
                    <a:pt x="135267" y="13633"/>
                    <a:pt x="135577" y="13633"/>
                  </a:cubicBezTo>
                  <a:cubicBezTo>
                    <a:pt x="135636" y="13633"/>
                    <a:pt x="135684" y="13645"/>
                    <a:pt x="135731" y="13657"/>
                  </a:cubicBezTo>
                  <a:lnTo>
                    <a:pt x="133660" y="9156"/>
                  </a:lnTo>
                  <a:cubicBezTo>
                    <a:pt x="133386" y="9120"/>
                    <a:pt x="133160" y="8882"/>
                    <a:pt x="133160" y="8596"/>
                  </a:cubicBezTo>
                  <a:cubicBezTo>
                    <a:pt x="133160" y="8477"/>
                    <a:pt x="133183" y="8382"/>
                    <a:pt x="133267" y="8287"/>
                  </a:cubicBezTo>
                  <a:lnTo>
                    <a:pt x="130207" y="1667"/>
                  </a:lnTo>
                  <a:cubicBezTo>
                    <a:pt x="130135" y="1691"/>
                    <a:pt x="130064" y="1715"/>
                    <a:pt x="129993" y="1715"/>
                  </a:cubicBezTo>
                  <a:cubicBezTo>
                    <a:pt x="129695" y="1715"/>
                    <a:pt x="129421" y="1453"/>
                    <a:pt x="129421" y="1143"/>
                  </a:cubicBezTo>
                  <a:cubicBezTo>
                    <a:pt x="129421" y="917"/>
                    <a:pt x="129552" y="738"/>
                    <a:pt x="129731" y="643"/>
                  </a:cubicBezTo>
                  <a:lnTo>
                    <a:pt x="129433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20895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08952" y="1925382"/>
              <a:ext cx="15977" cy="28243"/>
            </a:xfrm>
            <a:custGeom>
              <a:avLst/>
              <a:gdLst/>
              <a:ahLst/>
              <a:cxnLst/>
              <a:rect l="l" t="t" r="r" b="b"/>
              <a:pathLst>
                <a:path w="465" h="822" extrusionOk="0">
                  <a:moveTo>
                    <a:pt x="84" y="0"/>
                  </a:moveTo>
                  <a:cubicBezTo>
                    <a:pt x="36" y="84"/>
                    <a:pt x="0" y="179"/>
                    <a:pt x="0" y="286"/>
                  </a:cubicBezTo>
                  <a:cubicBezTo>
                    <a:pt x="0" y="548"/>
                    <a:pt x="191" y="774"/>
                    <a:pt x="465" y="82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95284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952840" y="1403365"/>
              <a:ext cx="33191" cy="38104"/>
            </a:xfrm>
            <a:custGeom>
              <a:avLst/>
              <a:gdLst/>
              <a:ahLst/>
              <a:cxnLst/>
              <a:rect l="l" t="t" r="r" b="b"/>
              <a:pathLst>
                <a:path w="966" h="1109" extrusionOk="0">
                  <a:moveTo>
                    <a:pt x="537" y="1"/>
                  </a:moveTo>
                  <a:cubicBezTo>
                    <a:pt x="239" y="13"/>
                    <a:pt x="1" y="263"/>
                    <a:pt x="1" y="549"/>
                  </a:cubicBezTo>
                  <a:cubicBezTo>
                    <a:pt x="1" y="858"/>
                    <a:pt x="251" y="1108"/>
                    <a:pt x="572" y="1108"/>
                  </a:cubicBezTo>
                  <a:cubicBezTo>
                    <a:pt x="727" y="1108"/>
                    <a:pt x="870" y="1037"/>
                    <a:pt x="965" y="93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016679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95284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08089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95284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81309" y="1661917"/>
              <a:ext cx="25391" cy="36043"/>
            </a:xfrm>
            <a:custGeom>
              <a:avLst/>
              <a:gdLst/>
              <a:ahLst/>
              <a:cxnLst/>
              <a:rect l="l" t="t" r="r" b="b"/>
              <a:pathLst>
                <a:path w="739" h="1049" extrusionOk="0">
                  <a:moveTo>
                    <a:pt x="286" y="1"/>
                  </a:moveTo>
                  <a:cubicBezTo>
                    <a:pt x="108" y="108"/>
                    <a:pt x="0" y="286"/>
                    <a:pt x="0" y="477"/>
                  </a:cubicBezTo>
                  <a:cubicBezTo>
                    <a:pt x="0" y="775"/>
                    <a:pt x="250" y="1048"/>
                    <a:pt x="560" y="1048"/>
                  </a:cubicBezTo>
                  <a:cubicBezTo>
                    <a:pt x="620" y="1048"/>
                    <a:pt x="679" y="1025"/>
                    <a:pt x="739" y="1013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0166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1447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016679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95284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08089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95284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08089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1447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0166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760568" y="960340"/>
              <a:ext cx="22127" cy="33156"/>
            </a:xfrm>
            <a:custGeom>
              <a:avLst/>
              <a:gdLst/>
              <a:ahLst/>
              <a:cxnLst/>
              <a:rect l="l" t="t" r="r" b="b"/>
              <a:pathLst>
                <a:path w="644" h="965" extrusionOk="0">
                  <a:moveTo>
                    <a:pt x="191" y="1"/>
                  </a:moveTo>
                  <a:cubicBezTo>
                    <a:pt x="72" y="96"/>
                    <a:pt x="1" y="239"/>
                    <a:pt x="1" y="405"/>
                  </a:cubicBezTo>
                  <a:cubicBezTo>
                    <a:pt x="1" y="715"/>
                    <a:pt x="251" y="965"/>
                    <a:pt x="572" y="965"/>
                  </a:cubicBezTo>
                  <a:lnTo>
                    <a:pt x="644" y="965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69676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69676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89036" y="1225832"/>
              <a:ext cx="10273" cy="21303"/>
            </a:xfrm>
            <a:custGeom>
              <a:avLst/>
              <a:gdLst/>
              <a:ahLst/>
              <a:cxnLst/>
              <a:rect l="l" t="t" r="r" b="b"/>
              <a:pathLst>
                <a:path w="299" h="620" extrusionOk="0">
                  <a:moveTo>
                    <a:pt x="12" y="1"/>
                  </a:moveTo>
                  <a:cubicBezTo>
                    <a:pt x="1" y="48"/>
                    <a:pt x="1" y="84"/>
                    <a:pt x="1" y="132"/>
                  </a:cubicBezTo>
                  <a:cubicBezTo>
                    <a:pt x="1" y="346"/>
                    <a:pt x="120" y="536"/>
                    <a:pt x="298" y="62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760568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69676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82440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69676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25231" y="1147631"/>
              <a:ext cx="38070" cy="37726"/>
            </a:xfrm>
            <a:custGeom>
              <a:avLst/>
              <a:gdLst/>
              <a:ahLst/>
              <a:cxnLst/>
              <a:rect l="l" t="t" r="r" b="b"/>
              <a:pathLst>
                <a:path w="1108" h="1098" extrusionOk="0">
                  <a:moveTo>
                    <a:pt x="516" y="1"/>
                  </a:moveTo>
                  <a:cubicBezTo>
                    <a:pt x="217" y="1"/>
                    <a:pt x="0" y="232"/>
                    <a:pt x="0" y="538"/>
                  </a:cubicBezTo>
                  <a:cubicBezTo>
                    <a:pt x="0" y="848"/>
                    <a:pt x="250" y="1098"/>
                    <a:pt x="560" y="1098"/>
                  </a:cubicBezTo>
                  <a:cubicBezTo>
                    <a:pt x="845" y="1098"/>
                    <a:pt x="1084" y="872"/>
                    <a:pt x="1107" y="610"/>
                  </a:cubicBezTo>
                  <a:lnTo>
                    <a:pt x="869" y="86"/>
                  </a:lnTo>
                  <a:cubicBezTo>
                    <a:pt x="786" y="26"/>
                    <a:pt x="679" y="3"/>
                    <a:pt x="560" y="3"/>
                  </a:cubicBezTo>
                  <a:cubicBezTo>
                    <a:pt x="545" y="2"/>
                    <a:pt x="530" y="1"/>
                    <a:pt x="5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760568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88862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760568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69676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82440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69676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82440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88862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760568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88862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760568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69676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82440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69676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2440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8862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60568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88862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760568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69676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82440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69676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82440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88862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760568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440273" y="258352"/>
              <a:ext cx="17626" cy="30305"/>
            </a:xfrm>
            <a:custGeom>
              <a:avLst/>
              <a:gdLst/>
              <a:ahLst/>
              <a:cxnLst/>
              <a:rect l="l" t="t" r="r" b="b"/>
              <a:pathLst>
                <a:path w="513" h="882" extrusionOk="0">
                  <a:moveTo>
                    <a:pt x="108" y="0"/>
                  </a:moveTo>
                  <a:cubicBezTo>
                    <a:pt x="48" y="84"/>
                    <a:pt x="0" y="191"/>
                    <a:pt x="0" y="310"/>
                  </a:cubicBezTo>
                  <a:cubicBezTo>
                    <a:pt x="12" y="620"/>
                    <a:pt x="227" y="846"/>
                    <a:pt x="512" y="882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504490" y="442860"/>
              <a:ext cx="36867" cy="38482"/>
            </a:xfrm>
            <a:custGeom>
              <a:avLst/>
              <a:gdLst/>
              <a:ahLst/>
              <a:cxnLst/>
              <a:rect l="l" t="t" r="r" b="b"/>
              <a:pathLst>
                <a:path w="1073" h="1120" extrusionOk="0">
                  <a:moveTo>
                    <a:pt x="560" y="0"/>
                  </a:moveTo>
                  <a:cubicBezTo>
                    <a:pt x="251" y="0"/>
                    <a:pt x="1" y="238"/>
                    <a:pt x="1" y="548"/>
                  </a:cubicBezTo>
                  <a:cubicBezTo>
                    <a:pt x="1" y="869"/>
                    <a:pt x="251" y="1119"/>
                    <a:pt x="560" y="1119"/>
                  </a:cubicBezTo>
                  <a:cubicBezTo>
                    <a:pt x="786" y="1119"/>
                    <a:pt x="977" y="988"/>
                    <a:pt x="1072" y="786"/>
                  </a:cubicBezTo>
                  <a:lnTo>
                    <a:pt x="715" y="36"/>
                  </a:lnTo>
                  <a:cubicBezTo>
                    <a:pt x="667" y="12"/>
                    <a:pt x="60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440685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569532" y="531197"/>
              <a:ext cx="2508" cy="5772"/>
            </a:xfrm>
            <a:custGeom>
              <a:avLst/>
              <a:gdLst/>
              <a:ahLst/>
              <a:cxnLst/>
              <a:rect l="l" t="t" r="r" b="b"/>
              <a:pathLst>
                <a:path w="73" h="168" extrusionOk="0">
                  <a:moveTo>
                    <a:pt x="1" y="1"/>
                  </a:moveTo>
                  <a:cubicBezTo>
                    <a:pt x="13" y="60"/>
                    <a:pt x="36" y="120"/>
                    <a:pt x="72" y="16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440685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632958" y="699350"/>
              <a:ext cx="29892" cy="38070"/>
            </a:xfrm>
            <a:custGeom>
              <a:avLst/>
              <a:gdLst/>
              <a:ahLst/>
              <a:cxnLst/>
              <a:rect l="l" t="t" r="r" b="b"/>
              <a:pathLst>
                <a:path w="870" h="1108" extrusionOk="0">
                  <a:moveTo>
                    <a:pt x="417" y="0"/>
                  </a:moveTo>
                  <a:cubicBezTo>
                    <a:pt x="179" y="72"/>
                    <a:pt x="0" y="286"/>
                    <a:pt x="0" y="548"/>
                  </a:cubicBezTo>
                  <a:cubicBezTo>
                    <a:pt x="0" y="846"/>
                    <a:pt x="250" y="1108"/>
                    <a:pt x="560" y="1108"/>
                  </a:cubicBezTo>
                  <a:cubicBezTo>
                    <a:pt x="679" y="1108"/>
                    <a:pt x="786" y="1060"/>
                    <a:pt x="869" y="1001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50449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440685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56832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440685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56832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50449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63213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450449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440685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56832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440685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56832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632134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0449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632134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50449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4440685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56832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40685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56832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63213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50449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63213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50449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440685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56832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4440685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56832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463213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450449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3213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50449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4440685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6832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440685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56832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74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63213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50449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63213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50449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440685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56832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440685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56832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463213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450449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41841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312217" y="-3051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22" y="0"/>
                  </a:moveTo>
                  <a:cubicBezTo>
                    <a:pt x="132" y="72"/>
                    <a:pt x="1" y="274"/>
                    <a:pt x="1" y="489"/>
                  </a:cubicBezTo>
                  <a:cubicBezTo>
                    <a:pt x="1" y="786"/>
                    <a:pt x="251" y="1060"/>
                    <a:pt x="560" y="1060"/>
                  </a:cubicBezTo>
                  <a:cubicBezTo>
                    <a:pt x="644" y="1060"/>
                    <a:pt x="715" y="1048"/>
                    <a:pt x="787" y="1012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3760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74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24841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1841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31221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41841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431221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24841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3760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24841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841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31221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841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31221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3760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24841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3760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24841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1841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31221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1841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31221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3760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24841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3760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24841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841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31221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841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31221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3760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24841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3760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24841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841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31221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1841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31221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3760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24841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3760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24841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1841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31221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1841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31221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3760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24841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3760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24841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841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31221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841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31221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3760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24841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3760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24841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841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31221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841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31221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3760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24841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92808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405613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1203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99192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92808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05613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92808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05613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12035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99192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1203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99192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92808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05613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92808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405613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1203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99192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1203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99192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92808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05613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92808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05613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1203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9192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1203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99192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92808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05613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92808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05613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203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99192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1203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99192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92808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05613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92808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05613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1203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99192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99192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92808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05613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92808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05613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1203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99192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1203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99192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92808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05613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92808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05613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1203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99192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1203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99192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92808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05613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92808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05613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1203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9192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67200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79965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6427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73581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67200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79965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67200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79965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86427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73581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86427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3581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67200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79965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67200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79965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6427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73581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86427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73581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67200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79965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67200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79965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86427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73581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86427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73581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67200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79965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7200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79965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86427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73581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86427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73581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67200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79965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67200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79965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6427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73581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86427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73581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67200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79965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67200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79965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6427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73581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86427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73581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67200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79965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67200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79965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8642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73581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86427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73581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67200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79965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67200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79965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8642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73581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41592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54353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60820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47973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51"/>
                    <a:pt x="0" y="561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41592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54353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41592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54353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60820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47973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60820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47973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41592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54353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41592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54353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60820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47973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60820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47973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341592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54353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41592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54353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60820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47973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60820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47973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41592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54353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41592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54353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60820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47973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60820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47973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41592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54353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41592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54353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60820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47973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60820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47973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41592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54353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41592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54353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60820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47973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360820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347973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341592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354353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341592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354353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360820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347973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36082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347973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341592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354353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41592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54353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6082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347973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31594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328746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335167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322324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31594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328746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1594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28746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35167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22324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35167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22324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1594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28746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1594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28746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35167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22324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35167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22324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1594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28746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1594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328746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5167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22324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35167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22324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1594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328746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1594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328746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335167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22324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35167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22324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1594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28746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1594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28746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335167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322324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335167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322324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1594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328746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1594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328746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335167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322324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35167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22324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1594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28746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1594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28746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35167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22324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35167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22324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1594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328746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1594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328746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35167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22324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9033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0317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309559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96754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9033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30317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9033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30317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309559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96754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09559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96754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9033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30317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9033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30317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309559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96754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09559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96754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9033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30317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9033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30317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309559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96754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309559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96754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9033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30317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9033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30317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309559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96754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309559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96754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9033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30317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9033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30317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309559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96754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309559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96754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9033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30317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9033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30317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309559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96754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09559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96754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9033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30317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9033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0317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309559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96754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309559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96754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9033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0317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9033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317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309559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96754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64724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77568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839522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711466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51"/>
                    <a:pt x="1" y="561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64724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77568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64724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277568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283952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271146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83952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271146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64724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77568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64724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77568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839522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2711466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83952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71146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64724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77568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64724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77568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839522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711466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83952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71146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264724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77568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4724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77568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839522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711466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2839522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2711466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64724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277568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64724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277568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283952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271146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2839522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711466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264724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277568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264724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277568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83952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271146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2839522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1466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64724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77568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64724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77568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83952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71146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839522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711466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64724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77568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64724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77568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83952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71146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51919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583410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51919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251919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58341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258341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251919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251919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583410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58341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51919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51919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583410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58341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51919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51919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583410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583410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51919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51919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58341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583410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51919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251919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258341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583410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51919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51919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58341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83410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919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51919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58341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273169" y="2101300"/>
              <a:ext cx="33981" cy="38482"/>
            </a:xfrm>
            <a:custGeom>
              <a:avLst/>
              <a:gdLst/>
              <a:ahLst/>
              <a:cxnLst/>
              <a:rect l="l" t="t" r="r" b="b"/>
              <a:pathLst>
                <a:path w="989" h="1120" extrusionOk="0">
                  <a:moveTo>
                    <a:pt x="560" y="0"/>
                  </a:moveTo>
                  <a:cubicBezTo>
                    <a:pt x="251" y="0"/>
                    <a:pt x="0" y="238"/>
                    <a:pt x="0" y="548"/>
                  </a:cubicBezTo>
                  <a:cubicBezTo>
                    <a:pt x="0" y="857"/>
                    <a:pt x="251" y="1119"/>
                    <a:pt x="560" y="1119"/>
                  </a:cubicBezTo>
                  <a:cubicBezTo>
                    <a:pt x="739" y="1119"/>
                    <a:pt x="893" y="1036"/>
                    <a:pt x="989" y="9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520895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5400813" y="2359404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34" y="1"/>
                  </a:moveTo>
                  <a:cubicBezTo>
                    <a:pt x="131" y="96"/>
                    <a:pt x="0" y="287"/>
                    <a:pt x="0" y="489"/>
                  </a:cubicBezTo>
                  <a:cubicBezTo>
                    <a:pt x="0" y="787"/>
                    <a:pt x="250" y="1061"/>
                    <a:pt x="560" y="1061"/>
                  </a:cubicBezTo>
                  <a:cubicBezTo>
                    <a:pt x="643" y="1061"/>
                    <a:pt x="715" y="1049"/>
                    <a:pt x="786" y="1013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527275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520895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533697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520895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533697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527275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51447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5016679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495284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508089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51447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50166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495284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508089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95284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508089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51447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016679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488862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760568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469676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482440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488862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4760568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469676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482440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69676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82440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88862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760568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63213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450449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440685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456832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63213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450449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4440685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56832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4440685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56832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63213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50449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3760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24841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841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31221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43760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24841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1841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31221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1841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31221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3760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24841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1203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99192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92808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05613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1203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99192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92808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405613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92808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405613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41203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99192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86427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73581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367200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379965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38642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373581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367200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379965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367200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379965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386427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373581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6082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47973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41592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54353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36082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347973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41592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54353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41592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54353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6082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47973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35167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22324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1594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28746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35167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22324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1594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328746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1594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28746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35167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22324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309559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6754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29033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317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9559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296754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29033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317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29033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0317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559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6754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839522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2711466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64724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277568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83952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271146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264724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277568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264724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277568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2839522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2711466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2583410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251919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258341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251919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251919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2583410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22672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2395260" y="-59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45906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330597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2672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395260" y="25017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2672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395260" y="12170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45906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33059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45906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33059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2672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395260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2672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395260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45906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330597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45906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33059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2672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395260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2672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395260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245906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2330597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245906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233059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22672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395260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2672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395260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45906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330597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245906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2330597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22672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395260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2672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395260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5906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33059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45906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330597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2672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395260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2672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395260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45906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33059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45906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330597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2672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395260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2672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395260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45906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33059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45906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330597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2672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395260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2672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395260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45906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33059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0111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13873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20298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07493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0111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13873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0111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13873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20298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0749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20298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0749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0111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13873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0111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13873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20298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07493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20298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0749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0111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13873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0111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13873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20298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07493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20298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0749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0111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13873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0111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13873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20298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07493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20298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07493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0111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13873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0111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13873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20298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0749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20298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07493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0111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873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0111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13873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20298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0749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20298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07493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0111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13873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0111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13873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20298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0749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20298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07493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0111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13873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0111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13873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20298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0749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175501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188265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946463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181885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175501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188265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175501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188265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194646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181885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194646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1885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175501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188265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175501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188265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1946463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181885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194646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181885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175501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188265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175501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188265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1946463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181885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194646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81885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175501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188265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175501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65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946463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81885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1946463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181885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175501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188265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175501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188265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194646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181885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1946463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81885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175501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188265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175501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188265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194646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181885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1946463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181885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175501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88265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175501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188265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194646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181885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1946463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181885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175501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88265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175501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88265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194646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181885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149811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162658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169038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1562742" y="186335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1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49811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162658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149811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62658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16903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1562742" y="583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16903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1562742" y="442447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149811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162658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149811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162658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69038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1562742" y="31439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16903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1562742" y="69852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49811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162658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149811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162658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169038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1562742" y="570881"/>
              <a:ext cx="38482" cy="38482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16903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62742" y="9546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149811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62658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149811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162658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169038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562742" y="82699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169038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1562742" y="12107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149811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162658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149811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162658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6903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1562742" y="108265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169038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1562742" y="146720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149811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162658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149811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162658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6903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562742" y="13387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169038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1562742" y="172328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149811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162658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149811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162658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16903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1562742" y="159484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169038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1562742" y="1979359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149811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162658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149811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162658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16903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562742" y="185133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12420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137046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1434308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62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130625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2420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37046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12420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137046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1434308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130625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1434308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130625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12420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137046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12420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137046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434308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130625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1434308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30625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12420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37046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12420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137046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1434308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130625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1434308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130625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12420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137046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2420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137046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1434308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130625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1434308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130625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12420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37046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12420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137046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1434308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130625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1434308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130625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12420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137046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12420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137046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1434308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130625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1434308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130625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12420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137046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12420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137046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1434308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130625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1434308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130625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12420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137046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2420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137046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434308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130625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9863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111397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117819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63" y="1120"/>
                    <a:pt x="561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105017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9863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111397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9863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111397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117819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105017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117819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105017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9863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111397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9863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111397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117819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105017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117819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105017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9863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111397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9863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111397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117819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105017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117819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105017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9863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111397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9863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111397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117819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05017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117819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105017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9863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111397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9863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111397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117819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105017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117819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63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105017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9863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111397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9863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111397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117819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105017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117819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105017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9863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111397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9863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111397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117819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05017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117819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105017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863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111397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9863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111397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117819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105017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729845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85790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92253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794062" y="186335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729845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85790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729845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85790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9225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794062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9225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794062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729845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5790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729845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93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5790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92253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794062" y="3143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9225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794062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729845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85790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729845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85790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92253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794062" y="570881"/>
              <a:ext cx="38929" cy="38482"/>
            </a:xfrm>
            <a:custGeom>
              <a:avLst/>
              <a:gdLst/>
              <a:ahLst/>
              <a:cxnLst/>
              <a:rect l="l" t="t" r="r" b="b"/>
              <a:pathLst>
                <a:path w="1133" h="1120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1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9225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794062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729845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85790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29845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85790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92253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794062" y="82699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92253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794062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729845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85790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729845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85790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9225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794062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92253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94062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1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29845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85790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729845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85790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9225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794062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92253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794062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729845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85790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729845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70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85790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9225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794062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92253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794062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729845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85790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9845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85790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9225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94062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7376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60182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6604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53798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47376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60182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47376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60182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66604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5379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66604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5379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47376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60182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47376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60182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66604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53798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66604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379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47376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0182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47376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60182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6604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53798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66604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5379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47376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60182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47376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60182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66604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53798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66604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53798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47376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60182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47376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60182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66604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5379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66604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93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53798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47376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60182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47376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60182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66604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5379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66604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53798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47376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0182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47376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60182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66604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5379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66604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53798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47376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0182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47376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0182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66604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5379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1769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345300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409929" y="186335"/>
              <a:ext cx="38929" cy="38516"/>
            </a:xfrm>
            <a:custGeom>
              <a:avLst/>
              <a:gdLst/>
              <a:ahLst/>
              <a:cxnLst/>
              <a:rect l="l" t="t" r="r" b="b"/>
              <a:pathLst>
                <a:path w="1133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8149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769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345300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1769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345300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409929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8149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09929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8149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1769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345300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1769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345300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409929" y="31397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149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409929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8149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1769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345300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1769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45300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409929" y="5700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149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409929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8149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1769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345300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1769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345300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409929" y="82658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8149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409929" y="121030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8149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1769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345300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1769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345300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409929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8149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409929" y="146679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8149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1769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345300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1769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345300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409929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149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409929" y="1722870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8149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1769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45300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1769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345300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409929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8149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409929" y="19789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8149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1769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345300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69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345300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409929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8149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-38422" y="-5903"/>
              <a:ext cx="38896" cy="38896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89222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15385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5830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-384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892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-384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892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15385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583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15385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583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-384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892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-384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892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15385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5830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5385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583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-384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892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-384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892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15385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583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15385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583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-384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892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-384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892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15385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583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15385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583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-384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892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-384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892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15385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583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15385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583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-384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892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-384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892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15385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583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15385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583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-384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92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-384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892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5385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583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15385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583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-384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892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-384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892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15385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583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-136173" y="-181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-10222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70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-136173" y="25385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-136173" y="12579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30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75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-10222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-10222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-136173" y="50992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-136173" y="38190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-10222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-10222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-136173" y="766040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-136173" y="638397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2"/>
                    <a:pt x="131" y="9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-10222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-10222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-136173" y="1022118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-136173" y="894474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-10222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-10222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-136173" y="127860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-136173" y="115017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33"/>
                    <a:pt x="238" y="655"/>
                    <a:pt x="238" y="464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-10222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-10222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-136173" y="1534685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-136173" y="1406251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-10222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-10222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-136173" y="179079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-136173" y="1662329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29"/>
                  </a:lnTo>
                  <a:cubicBezTo>
                    <a:pt x="155" y="834"/>
                    <a:pt x="238" y="679"/>
                    <a:pt x="238" y="465"/>
                  </a:cubicBezTo>
                  <a:cubicBezTo>
                    <a:pt x="238" y="274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-10222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-10222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-136173" y="204687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-136173" y="191923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44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-10222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245906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2330597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22672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2395260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245906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33059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22672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395260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22672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395260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45906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33059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20298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07493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0111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13873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20298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0749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0111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13873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0111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13873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20298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07493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946463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181885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175501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188265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194646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181885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175501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188265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175501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188265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1946463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81885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169038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1562742" y="21004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49811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162658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6903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1562742" y="23569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149811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162658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149811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162658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169038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1562742" y="22289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1434308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130625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12420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137046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1434308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130625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12420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137046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2420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137046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1434308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130625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117819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105017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9863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111397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117819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105017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9863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111397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9863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111397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117819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105017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92253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94062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729845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85790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9225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794062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729845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85790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729845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85790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92253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94062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66604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53798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47376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60182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6604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5379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7376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60182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47376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60182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66604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53798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409929" y="210088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8149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1769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345300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409929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8149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769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345300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1769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345300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409929" y="222849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8149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5385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583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-384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892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15385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583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-384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892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-384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892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5385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583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-10222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-136173" y="216836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34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-10222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70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-136173" y="2424446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34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-136173" y="2296424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-10222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-136173" y="-33734"/>
              <a:ext cx="34" cy="34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solidFill>
              <a:schemeClr val="dk2"/>
            </a:solidFill>
            <a:ln w="297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-143972" y="-18994"/>
              <a:ext cx="5607388" cy="2508928"/>
            </a:xfrm>
            <a:custGeom>
              <a:avLst/>
              <a:gdLst/>
              <a:ahLst/>
              <a:cxnLst/>
              <a:rect l="l" t="t" r="r" b="b"/>
              <a:pathLst>
                <a:path w="163200" h="73021" fill="none" extrusionOk="0">
                  <a:moveTo>
                    <a:pt x="1" y="24"/>
                  </a:moveTo>
                  <a:lnTo>
                    <a:pt x="1" y="73021"/>
                  </a:lnTo>
                  <a:lnTo>
                    <a:pt x="163200" y="73021"/>
                  </a:lnTo>
                  <a:lnTo>
                    <a:pt x="129529" y="0"/>
                  </a:ln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73" name="Google Shape;1573;p2"/>
          <p:cNvGrpSpPr/>
          <p:nvPr/>
        </p:nvGrpSpPr>
        <p:grpSpPr>
          <a:xfrm>
            <a:off x="-191971" y="3505201"/>
            <a:ext cx="9158171" cy="3416300"/>
            <a:chOff x="-143978" y="2628900"/>
            <a:chExt cx="6868628" cy="2562225"/>
          </a:xfrm>
        </p:grpSpPr>
        <p:sp>
          <p:nvSpPr>
            <p:cNvPr id="1574" name="Google Shape;1574;p2"/>
            <p:cNvSpPr/>
            <p:nvPr/>
          </p:nvSpPr>
          <p:spPr>
            <a:xfrm>
              <a:off x="-142875" y="2628900"/>
              <a:ext cx="6867525" cy="2562225"/>
            </a:xfrm>
            <a:custGeom>
              <a:avLst/>
              <a:gdLst/>
              <a:ahLst/>
              <a:cxnLst/>
              <a:rect l="l" t="t" r="r" b="b"/>
              <a:pathLst>
                <a:path w="274701" h="102489" extrusionOk="0">
                  <a:moveTo>
                    <a:pt x="0" y="1143"/>
                  </a:moveTo>
                  <a:lnTo>
                    <a:pt x="228219" y="0"/>
                  </a:lnTo>
                  <a:lnTo>
                    <a:pt x="274701" y="102489"/>
                  </a:lnTo>
                  <a:lnTo>
                    <a:pt x="381" y="10134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575" name="Google Shape;1575;p2"/>
            <p:cNvSpPr/>
            <p:nvPr/>
          </p:nvSpPr>
          <p:spPr>
            <a:xfrm>
              <a:off x="3062850" y="2634723"/>
              <a:ext cx="2431314" cy="2537280"/>
            </a:xfrm>
            <a:custGeom>
              <a:avLst/>
              <a:gdLst/>
              <a:ahLst/>
              <a:cxnLst/>
              <a:rect l="l" t="t" r="r" b="b"/>
              <a:pathLst>
                <a:path w="70760" h="73844" extrusionOk="0">
                  <a:moveTo>
                    <a:pt x="70760" y="1"/>
                  </a:moveTo>
                  <a:lnTo>
                    <a:pt x="56758" y="36"/>
                  </a:lnTo>
                  <a:lnTo>
                    <a:pt x="1" y="73843"/>
                  </a:lnTo>
                  <a:lnTo>
                    <a:pt x="382" y="73843"/>
                  </a:lnTo>
                  <a:lnTo>
                    <a:pt x="7076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3040757" y="2637197"/>
              <a:ext cx="1559486" cy="2534732"/>
            </a:xfrm>
            <a:custGeom>
              <a:avLst/>
              <a:gdLst/>
              <a:ahLst/>
              <a:cxnLst/>
              <a:rect l="l" t="t" r="r" b="b"/>
              <a:pathLst>
                <a:path w="45388" h="73772" extrusionOk="0">
                  <a:moveTo>
                    <a:pt x="45387" y="0"/>
                  </a:moveTo>
                  <a:lnTo>
                    <a:pt x="34767" y="24"/>
                  </a:lnTo>
                  <a:lnTo>
                    <a:pt x="1" y="73771"/>
                  </a:lnTo>
                  <a:lnTo>
                    <a:pt x="299" y="73771"/>
                  </a:lnTo>
                  <a:lnTo>
                    <a:pt x="453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3244094" y="4239150"/>
              <a:ext cx="3184357" cy="932778"/>
            </a:xfrm>
            <a:custGeom>
              <a:avLst/>
              <a:gdLst/>
              <a:ahLst/>
              <a:cxnLst/>
              <a:rect l="l" t="t" r="r" b="b"/>
              <a:pathLst>
                <a:path w="92679" h="27148" extrusionOk="0">
                  <a:moveTo>
                    <a:pt x="88428" y="1"/>
                  </a:moveTo>
                  <a:lnTo>
                    <a:pt x="0" y="27147"/>
                  </a:lnTo>
                  <a:lnTo>
                    <a:pt x="3655" y="27147"/>
                  </a:lnTo>
                  <a:lnTo>
                    <a:pt x="92679" y="9276"/>
                  </a:lnTo>
                  <a:lnTo>
                    <a:pt x="884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3092330" y="2958728"/>
              <a:ext cx="2755626" cy="2213200"/>
            </a:xfrm>
            <a:custGeom>
              <a:avLst/>
              <a:gdLst/>
              <a:ahLst/>
              <a:cxnLst/>
              <a:rect l="l" t="t" r="r" b="b"/>
              <a:pathLst>
                <a:path w="80201" h="64414" extrusionOk="0">
                  <a:moveTo>
                    <a:pt x="75712" y="0"/>
                  </a:moveTo>
                  <a:lnTo>
                    <a:pt x="0" y="64413"/>
                  </a:lnTo>
                  <a:lnTo>
                    <a:pt x="595" y="64413"/>
                  </a:lnTo>
                  <a:lnTo>
                    <a:pt x="80201" y="9775"/>
                  </a:lnTo>
                  <a:lnTo>
                    <a:pt x="757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3740718" y="4890013"/>
              <a:ext cx="2970404" cy="281916"/>
            </a:xfrm>
            <a:custGeom>
              <a:avLst/>
              <a:gdLst/>
              <a:ahLst/>
              <a:cxnLst/>
              <a:rect l="l" t="t" r="r" b="b"/>
              <a:pathLst>
                <a:path w="86452" h="8205" extrusionOk="0">
                  <a:moveTo>
                    <a:pt x="82677" y="1"/>
                  </a:moveTo>
                  <a:lnTo>
                    <a:pt x="0" y="8204"/>
                  </a:lnTo>
                  <a:lnTo>
                    <a:pt x="86452" y="8204"/>
                  </a:lnTo>
                  <a:lnTo>
                    <a:pt x="826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3022753" y="2639224"/>
              <a:ext cx="880003" cy="2532704"/>
            </a:xfrm>
            <a:custGeom>
              <a:avLst/>
              <a:gdLst/>
              <a:ahLst/>
              <a:cxnLst/>
              <a:rect l="l" t="t" r="r" b="b"/>
              <a:pathLst>
                <a:path w="25612" h="73713" extrusionOk="0">
                  <a:moveTo>
                    <a:pt x="25611" y="1"/>
                  </a:moveTo>
                  <a:lnTo>
                    <a:pt x="16586" y="25"/>
                  </a:lnTo>
                  <a:lnTo>
                    <a:pt x="1" y="73712"/>
                  </a:lnTo>
                  <a:lnTo>
                    <a:pt x="251" y="73712"/>
                  </a:lnTo>
                  <a:lnTo>
                    <a:pt x="256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3140570" y="3614916"/>
              <a:ext cx="2998647" cy="1557012"/>
            </a:xfrm>
            <a:custGeom>
              <a:avLst/>
              <a:gdLst/>
              <a:ahLst/>
              <a:cxnLst/>
              <a:rect l="l" t="t" r="r" b="b"/>
              <a:pathLst>
                <a:path w="87274" h="45316" extrusionOk="0">
                  <a:moveTo>
                    <a:pt x="83083" y="0"/>
                  </a:moveTo>
                  <a:lnTo>
                    <a:pt x="1" y="45315"/>
                  </a:lnTo>
                  <a:lnTo>
                    <a:pt x="1144" y="45315"/>
                  </a:lnTo>
                  <a:lnTo>
                    <a:pt x="87274" y="9096"/>
                  </a:lnTo>
                  <a:lnTo>
                    <a:pt x="83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1008423" y="2645787"/>
              <a:ext cx="1953412" cy="2526142"/>
            </a:xfrm>
            <a:custGeom>
              <a:avLst/>
              <a:gdLst/>
              <a:ahLst/>
              <a:cxnLst/>
              <a:rect l="l" t="t" r="r" b="b"/>
              <a:pathLst>
                <a:path w="56853" h="73522" extrusionOk="0">
                  <a:moveTo>
                    <a:pt x="11931" y="0"/>
                  </a:moveTo>
                  <a:lnTo>
                    <a:pt x="1" y="36"/>
                  </a:lnTo>
                  <a:lnTo>
                    <a:pt x="56520" y="73521"/>
                  </a:lnTo>
                  <a:lnTo>
                    <a:pt x="56853" y="73521"/>
                  </a:lnTo>
                  <a:lnTo>
                    <a:pt x="119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781191" y="2643725"/>
              <a:ext cx="1200297" cy="2528203"/>
            </a:xfrm>
            <a:custGeom>
              <a:avLst/>
              <a:gdLst/>
              <a:ahLst/>
              <a:cxnLst/>
              <a:rect l="l" t="t" r="r" b="b"/>
              <a:pathLst>
                <a:path w="34934" h="73582" extrusionOk="0">
                  <a:moveTo>
                    <a:pt x="9633" y="1"/>
                  </a:moveTo>
                  <a:lnTo>
                    <a:pt x="1" y="36"/>
                  </a:lnTo>
                  <a:lnTo>
                    <a:pt x="34660" y="73581"/>
                  </a:lnTo>
                  <a:lnTo>
                    <a:pt x="34933" y="73581"/>
                  </a:lnTo>
                  <a:lnTo>
                    <a:pt x="96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-141504" y="3921295"/>
              <a:ext cx="2974492" cy="1250633"/>
            </a:xfrm>
            <a:custGeom>
              <a:avLst/>
              <a:gdLst/>
              <a:ahLst/>
              <a:cxnLst/>
              <a:rect l="l" t="t" r="r" b="b"/>
              <a:pathLst>
                <a:path w="86571" h="36399" extrusionOk="0">
                  <a:moveTo>
                    <a:pt x="0" y="1"/>
                  </a:moveTo>
                  <a:lnTo>
                    <a:pt x="0" y="10395"/>
                  </a:lnTo>
                  <a:lnTo>
                    <a:pt x="84713" y="36398"/>
                  </a:lnTo>
                  <a:lnTo>
                    <a:pt x="86570" y="363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-141504" y="4613079"/>
              <a:ext cx="2785071" cy="558849"/>
            </a:xfrm>
            <a:custGeom>
              <a:avLst/>
              <a:gdLst/>
              <a:ahLst/>
              <a:cxnLst/>
              <a:rect l="l" t="t" r="r" b="b"/>
              <a:pathLst>
                <a:path w="81058" h="16265" extrusionOk="0">
                  <a:moveTo>
                    <a:pt x="0" y="0"/>
                  </a:moveTo>
                  <a:lnTo>
                    <a:pt x="0" y="9299"/>
                  </a:lnTo>
                  <a:lnTo>
                    <a:pt x="70247" y="16264"/>
                  </a:lnTo>
                  <a:lnTo>
                    <a:pt x="81058" y="162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-141504" y="3083898"/>
              <a:ext cx="3041595" cy="2088030"/>
            </a:xfrm>
            <a:custGeom>
              <a:avLst/>
              <a:gdLst/>
              <a:ahLst/>
              <a:cxnLst/>
              <a:rect l="l" t="t" r="r" b="b"/>
              <a:pathLst>
                <a:path w="88524" h="60771" extrusionOk="0">
                  <a:moveTo>
                    <a:pt x="0" y="1"/>
                  </a:moveTo>
                  <a:lnTo>
                    <a:pt x="0" y="12919"/>
                  </a:lnTo>
                  <a:lnTo>
                    <a:pt x="87737" y="60770"/>
                  </a:lnTo>
                  <a:lnTo>
                    <a:pt x="88523" y="607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420990" y="2642110"/>
              <a:ext cx="577265" cy="2529818"/>
            </a:xfrm>
            <a:custGeom>
              <a:avLst/>
              <a:gdLst/>
              <a:ahLst/>
              <a:cxnLst/>
              <a:rect l="l" t="t" r="r" b="b"/>
              <a:pathLst>
                <a:path w="16801" h="73629" extrusionOk="0">
                  <a:moveTo>
                    <a:pt x="8621" y="0"/>
                  </a:moveTo>
                  <a:lnTo>
                    <a:pt x="1" y="36"/>
                  </a:lnTo>
                  <a:lnTo>
                    <a:pt x="16562" y="73628"/>
                  </a:lnTo>
                  <a:lnTo>
                    <a:pt x="16801" y="73628"/>
                  </a:lnTo>
                  <a:lnTo>
                    <a:pt x="86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3008460" y="2640873"/>
              <a:ext cx="288856" cy="2531055"/>
            </a:xfrm>
            <a:custGeom>
              <a:avLst/>
              <a:gdLst/>
              <a:ahLst/>
              <a:cxnLst/>
              <a:rect l="l" t="t" r="r" b="b"/>
              <a:pathLst>
                <a:path w="8407" h="73665" extrusionOk="0">
                  <a:moveTo>
                    <a:pt x="8406" y="0"/>
                  </a:moveTo>
                  <a:lnTo>
                    <a:pt x="0" y="24"/>
                  </a:lnTo>
                  <a:lnTo>
                    <a:pt x="0" y="73664"/>
                  </a:lnTo>
                  <a:lnTo>
                    <a:pt x="179" y="73664"/>
                  </a:lnTo>
                  <a:lnTo>
                    <a:pt x="84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717989" y="2641698"/>
              <a:ext cx="290505" cy="2530231"/>
            </a:xfrm>
            <a:custGeom>
              <a:avLst/>
              <a:gdLst/>
              <a:ahLst/>
              <a:cxnLst/>
              <a:rect l="l" t="t" r="r" b="b"/>
              <a:pathLst>
                <a:path w="8455" h="73641" extrusionOk="0">
                  <a:moveTo>
                    <a:pt x="8454" y="0"/>
                  </a:moveTo>
                  <a:lnTo>
                    <a:pt x="1" y="12"/>
                  </a:lnTo>
                  <a:lnTo>
                    <a:pt x="8157" y="73640"/>
                  </a:lnTo>
                  <a:lnTo>
                    <a:pt x="8454" y="73640"/>
                  </a:lnTo>
                  <a:lnTo>
                    <a:pt x="84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112137" y="2643313"/>
              <a:ext cx="877941" cy="2528616"/>
            </a:xfrm>
            <a:custGeom>
              <a:avLst/>
              <a:gdLst/>
              <a:ahLst/>
              <a:cxnLst/>
              <a:rect l="l" t="t" r="r" b="b"/>
              <a:pathLst>
                <a:path w="25552" h="73594" extrusionOk="0">
                  <a:moveTo>
                    <a:pt x="8990" y="1"/>
                  </a:moveTo>
                  <a:lnTo>
                    <a:pt x="1" y="13"/>
                  </a:lnTo>
                  <a:lnTo>
                    <a:pt x="25301" y="73593"/>
                  </a:lnTo>
                  <a:lnTo>
                    <a:pt x="25551" y="73593"/>
                  </a:lnTo>
                  <a:lnTo>
                    <a:pt x="89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1418325" y="2644962"/>
              <a:ext cx="1553748" cy="2526966"/>
            </a:xfrm>
            <a:custGeom>
              <a:avLst/>
              <a:gdLst/>
              <a:ahLst/>
              <a:cxnLst/>
              <a:rect l="l" t="t" r="r" b="b"/>
              <a:pathLst>
                <a:path w="45221" h="73546" extrusionOk="0">
                  <a:moveTo>
                    <a:pt x="10562" y="0"/>
                  </a:moveTo>
                  <a:lnTo>
                    <a:pt x="1" y="24"/>
                  </a:lnTo>
                  <a:lnTo>
                    <a:pt x="44923" y="73545"/>
                  </a:lnTo>
                  <a:lnTo>
                    <a:pt x="45221" y="73545"/>
                  </a:lnTo>
                  <a:lnTo>
                    <a:pt x="105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531417" y="2646989"/>
              <a:ext cx="2418976" cy="2524939"/>
            </a:xfrm>
            <a:custGeom>
              <a:avLst/>
              <a:gdLst/>
              <a:ahLst/>
              <a:cxnLst/>
              <a:rect l="l" t="t" r="r" b="b"/>
              <a:pathLst>
                <a:path w="70403" h="73487" extrusionOk="0">
                  <a:moveTo>
                    <a:pt x="13884" y="1"/>
                  </a:moveTo>
                  <a:lnTo>
                    <a:pt x="1" y="37"/>
                  </a:lnTo>
                  <a:lnTo>
                    <a:pt x="70010" y="73486"/>
                  </a:lnTo>
                  <a:lnTo>
                    <a:pt x="70403" y="73486"/>
                  </a:lnTo>
                  <a:lnTo>
                    <a:pt x="138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-141504" y="2649875"/>
              <a:ext cx="3062451" cy="2522053"/>
            </a:xfrm>
            <a:custGeom>
              <a:avLst/>
              <a:gdLst/>
              <a:ahLst/>
              <a:cxnLst/>
              <a:rect l="l" t="t" r="r" b="b"/>
              <a:pathLst>
                <a:path w="89131" h="73403" extrusionOk="0">
                  <a:moveTo>
                    <a:pt x="0" y="0"/>
                  </a:moveTo>
                  <a:lnTo>
                    <a:pt x="0" y="12633"/>
                  </a:lnTo>
                  <a:lnTo>
                    <a:pt x="88523" y="73402"/>
                  </a:lnTo>
                  <a:lnTo>
                    <a:pt x="89130" y="73402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-141504" y="3527782"/>
              <a:ext cx="3014589" cy="1644147"/>
            </a:xfrm>
            <a:custGeom>
              <a:avLst/>
              <a:gdLst/>
              <a:ahLst/>
              <a:cxnLst/>
              <a:rect l="l" t="t" r="r" b="b"/>
              <a:pathLst>
                <a:path w="87738" h="47852" extrusionOk="0">
                  <a:moveTo>
                    <a:pt x="0" y="0"/>
                  </a:moveTo>
                  <a:lnTo>
                    <a:pt x="0" y="11454"/>
                  </a:lnTo>
                  <a:lnTo>
                    <a:pt x="86570" y="47851"/>
                  </a:lnTo>
                  <a:lnTo>
                    <a:pt x="87737" y="478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-141504" y="4278423"/>
              <a:ext cx="2910688" cy="893506"/>
            </a:xfrm>
            <a:custGeom>
              <a:avLst/>
              <a:gdLst/>
              <a:ahLst/>
              <a:cxnLst/>
              <a:rect l="l" t="t" r="r" b="b"/>
              <a:pathLst>
                <a:path w="84714" h="26005" extrusionOk="0">
                  <a:moveTo>
                    <a:pt x="0" y="1"/>
                  </a:moveTo>
                  <a:lnTo>
                    <a:pt x="0" y="9740"/>
                  </a:lnTo>
                  <a:lnTo>
                    <a:pt x="81058" y="26004"/>
                  </a:lnTo>
                  <a:lnTo>
                    <a:pt x="84713" y="260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-141504" y="4932584"/>
              <a:ext cx="2413616" cy="239345"/>
            </a:xfrm>
            <a:custGeom>
              <a:avLst/>
              <a:gdLst/>
              <a:ahLst/>
              <a:cxnLst/>
              <a:rect l="l" t="t" r="r" b="b"/>
              <a:pathLst>
                <a:path w="70247" h="6966" extrusionOk="0">
                  <a:moveTo>
                    <a:pt x="0" y="0"/>
                  </a:moveTo>
                  <a:lnTo>
                    <a:pt x="0" y="6965"/>
                  </a:lnTo>
                  <a:lnTo>
                    <a:pt x="70247" y="6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3369676" y="4557830"/>
              <a:ext cx="3211776" cy="614098"/>
            </a:xfrm>
            <a:custGeom>
              <a:avLst/>
              <a:gdLst/>
              <a:ahLst/>
              <a:cxnLst/>
              <a:rect l="l" t="t" r="r" b="b"/>
              <a:pathLst>
                <a:path w="93477" h="17873" extrusionOk="0">
                  <a:moveTo>
                    <a:pt x="89024" y="1"/>
                  </a:moveTo>
                  <a:lnTo>
                    <a:pt x="0" y="17872"/>
                  </a:lnTo>
                  <a:lnTo>
                    <a:pt x="10799" y="17872"/>
                  </a:lnTo>
                  <a:lnTo>
                    <a:pt x="93476" y="9669"/>
                  </a:lnTo>
                  <a:lnTo>
                    <a:pt x="890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3179842" y="3927446"/>
              <a:ext cx="3102548" cy="1244483"/>
            </a:xfrm>
            <a:custGeom>
              <a:avLst/>
              <a:gdLst/>
              <a:ahLst/>
              <a:cxnLst/>
              <a:rect l="l" t="t" r="r" b="b"/>
              <a:pathLst>
                <a:path w="90298" h="36220" extrusionOk="0">
                  <a:moveTo>
                    <a:pt x="86131" y="0"/>
                  </a:moveTo>
                  <a:lnTo>
                    <a:pt x="1" y="36219"/>
                  </a:lnTo>
                  <a:lnTo>
                    <a:pt x="1870" y="36219"/>
                  </a:lnTo>
                  <a:lnTo>
                    <a:pt x="90298" y="9073"/>
                  </a:lnTo>
                  <a:lnTo>
                    <a:pt x="8613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3112773" y="3294587"/>
              <a:ext cx="2882445" cy="1877341"/>
            </a:xfrm>
            <a:custGeom>
              <a:avLst/>
              <a:gdLst/>
              <a:ahLst/>
              <a:cxnLst/>
              <a:rect l="l" t="t" r="r" b="b"/>
              <a:pathLst>
                <a:path w="83892" h="54639" extrusionOk="0">
                  <a:moveTo>
                    <a:pt x="79606" y="0"/>
                  </a:moveTo>
                  <a:lnTo>
                    <a:pt x="0" y="54638"/>
                  </a:lnTo>
                  <a:lnTo>
                    <a:pt x="810" y="54638"/>
                  </a:lnTo>
                  <a:lnTo>
                    <a:pt x="83892" y="9323"/>
                  </a:lnTo>
                  <a:lnTo>
                    <a:pt x="796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3075941" y="2634723"/>
              <a:ext cx="2617777" cy="2537205"/>
            </a:xfrm>
            <a:custGeom>
              <a:avLst/>
              <a:gdLst/>
              <a:ahLst/>
              <a:cxnLst/>
              <a:rect l="l" t="t" r="r" b="b"/>
              <a:pathLst>
                <a:path w="76189" h="73844" extrusionOk="0">
                  <a:moveTo>
                    <a:pt x="71855" y="1"/>
                  </a:moveTo>
                  <a:lnTo>
                    <a:pt x="70379" y="13"/>
                  </a:lnTo>
                  <a:lnTo>
                    <a:pt x="1" y="73843"/>
                  </a:lnTo>
                  <a:lnTo>
                    <a:pt x="477" y="73843"/>
                  </a:lnTo>
                  <a:lnTo>
                    <a:pt x="76189" y="9430"/>
                  </a:lnTo>
                  <a:lnTo>
                    <a:pt x="718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3050996" y="2635960"/>
              <a:ext cx="1962002" cy="2535969"/>
            </a:xfrm>
            <a:custGeom>
              <a:avLst/>
              <a:gdLst/>
              <a:ahLst/>
              <a:cxnLst/>
              <a:rect l="l" t="t" r="r" b="b"/>
              <a:pathLst>
                <a:path w="57103" h="73808" extrusionOk="0">
                  <a:moveTo>
                    <a:pt x="57103" y="0"/>
                  </a:moveTo>
                  <a:lnTo>
                    <a:pt x="45089" y="36"/>
                  </a:lnTo>
                  <a:lnTo>
                    <a:pt x="1" y="73807"/>
                  </a:lnTo>
                  <a:lnTo>
                    <a:pt x="346" y="73807"/>
                  </a:lnTo>
                  <a:lnTo>
                    <a:pt x="5710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3031377" y="2637987"/>
              <a:ext cx="1203973" cy="2533941"/>
            </a:xfrm>
            <a:custGeom>
              <a:avLst/>
              <a:gdLst/>
              <a:ahLst/>
              <a:cxnLst/>
              <a:rect l="l" t="t" r="r" b="b"/>
              <a:pathLst>
                <a:path w="35041" h="73749" extrusionOk="0">
                  <a:moveTo>
                    <a:pt x="35040" y="1"/>
                  </a:moveTo>
                  <a:lnTo>
                    <a:pt x="25360" y="37"/>
                  </a:lnTo>
                  <a:lnTo>
                    <a:pt x="0" y="73748"/>
                  </a:lnTo>
                  <a:lnTo>
                    <a:pt x="274" y="73748"/>
                  </a:lnTo>
                  <a:lnTo>
                    <a:pt x="3504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3014575" y="2639636"/>
              <a:ext cx="578090" cy="2532292"/>
            </a:xfrm>
            <a:custGeom>
              <a:avLst/>
              <a:gdLst/>
              <a:ahLst/>
              <a:cxnLst/>
              <a:rect l="l" t="t" r="r" b="b"/>
              <a:pathLst>
                <a:path w="16825" h="73701" extrusionOk="0">
                  <a:moveTo>
                    <a:pt x="16824" y="1"/>
                  </a:moveTo>
                  <a:lnTo>
                    <a:pt x="8204" y="36"/>
                  </a:lnTo>
                  <a:lnTo>
                    <a:pt x="1" y="73700"/>
                  </a:lnTo>
                  <a:lnTo>
                    <a:pt x="239" y="73700"/>
                  </a:lnTo>
                  <a:lnTo>
                    <a:pt x="16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rgbClr val="101D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-143978" y="2634723"/>
              <a:ext cx="6853863" cy="2537205"/>
            </a:xfrm>
            <a:custGeom>
              <a:avLst/>
              <a:gdLst/>
              <a:ahLst/>
              <a:cxnLst/>
              <a:rect l="l" t="t" r="r" b="b"/>
              <a:pathLst>
                <a:path w="199478" h="73844" fill="none" extrusionOk="0">
                  <a:moveTo>
                    <a:pt x="1" y="441"/>
                  </a:moveTo>
                  <a:lnTo>
                    <a:pt x="1" y="73843"/>
                  </a:lnTo>
                  <a:lnTo>
                    <a:pt x="199478" y="73843"/>
                  </a:lnTo>
                  <a:lnTo>
                    <a:pt x="165509" y="1"/>
                  </a:lnTo>
                  <a:close/>
                </a:path>
              </a:pathLst>
            </a:custGeom>
            <a:noFill/>
            <a:ln w="3875" cap="flat" cmpd="sng">
              <a:solidFill>
                <a:srgbClr val="101D2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-44165" y="2648226"/>
              <a:ext cx="2981055" cy="2523702"/>
            </a:xfrm>
            <a:custGeom>
              <a:avLst/>
              <a:gdLst/>
              <a:ahLst/>
              <a:cxnLst/>
              <a:rect l="l" t="t" r="r" b="b"/>
              <a:pathLst>
                <a:path w="86762" h="73451" extrusionOk="0">
                  <a:moveTo>
                    <a:pt x="16753" y="1"/>
                  </a:moveTo>
                  <a:lnTo>
                    <a:pt x="1" y="48"/>
                  </a:lnTo>
                  <a:lnTo>
                    <a:pt x="86297" y="73450"/>
                  </a:lnTo>
                  <a:lnTo>
                    <a:pt x="86762" y="73450"/>
                  </a:lnTo>
                  <a:lnTo>
                    <a:pt x="167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08" name="Google Shape;1608;p2"/>
          <p:cNvSpPr txBox="1">
            <a:spLocks noGrp="1"/>
          </p:cNvSpPr>
          <p:nvPr>
            <p:ph type="ctrTitle"/>
          </p:nvPr>
        </p:nvSpPr>
        <p:spPr>
          <a:xfrm>
            <a:off x="2849233" y="2089519"/>
            <a:ext cx="7965200" cy="15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09" name="Google Shape;1609;p2"/>
          <p:cNvSpPr txBox="1">
            <a:spLocks noGrp="1"/>
          </p:cNvSpPr>
          <p:nvPr>
            <p:ph type="subTitle" idx="1"/>
          </p:nvPr>
        </p:nvSpPr>
        <p:spPr>
          <a:xfrm rot="-1384">
            <a:off x="3850800" y="3462577"/>
            <a:ext cx="5962000" cy="5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38219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3"/>
        </a:solidFill>
        <a:effectLst/>
      </p:bgPr>
    </p:bg>
    <p:spTree>
      <p:nvGrpSpPr>
        <p:cNvPr id="1" name="Shape 1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" name="Google Shape;1611;p3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12" name="Google Shape;1612;p3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613" name="Google Shape;1613;p3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079959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2"/>
        </a:solidFill>
        <a:effectLst/>
      </p:bgPr>
    </p:bg>
    <p:spTree>
      <p:nvGrpSpPr>
        <p:cNvPr id="1" name="Shape 3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9" name="Google Shape;3209;p5"/>
          <p:cNvGrpSpPr/>
          <p:nvPr/>
        </p:nvGrpSpPr>
        <p:grpSpPr>
          <a:xfrm>
            <a:off x="1" y="-38165"/>
            <a:ext cx="12192052" cy="5757433"/>
            <a:chOff x="0" y="-28624"/>
            <a:chExt cx="9144039" cy="4318075"/>
          </a:xfrm>
        </p:grpSpPr>
        <p:sp>
          <p:nvSpPr>
            <p:cNvPr id="3210" name="Google Shape;3210;p5"/>
            <p:cNvSpPr/>
            <p:nvPr/>
          </p:nvSpPr>
          <p:spPr>
            <a:xfrm>
              <a:off x="0" y="400206"/>
              <a:ext cx="4571109" cy="3889244"/>
            </a:xfrm>
            <a:custGeom>
              <a:avLst/>
              <a:gdLst/>
              <a:ahLst/>
              <a:cxnLst/>
              <a:rect l="l" t="t" r="r" b="b"/>
              <a:pathLst>
                <a:path w="60663" h="51614" extrusionOk="0">
                  <a:moveTo>
                    <a:pt x="1" y="0"/>
                  </a:moveTo>
                  <a:lnTo>
                    <a:pt x="1" y="9978"/>
                  </a:lnTo>
                  <a:lnTo>
                    <a:pt x="60663" y="516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5"/>
            <p:cNvSpPr/>
            <p:nvPr/>
          </p:nvSpPr>
          <p:spPr>
            <a:xfrm>
              <a:off x="4571122" y="-28624"/>
              <a:ext cx="4572917" cy="4318075"/>
            </a:xfrm>
            <a:custGeom>
              <a:avLst/>
              <a:gdLst/>
              <a:ahLst/>
              <a:cxnLst/>
              <a:rect l="l" t="t" r="r" b="b"/>
              <a:pathLst>
                <a:path w="60687" h="57305" extrusionOk="0">
                  <a:moveTo>
                    <a:pt x="54638" y="0"/>
                  </a:moveTo>
                  <a:lnTo>
                    <a:pt x="0" y="57305"/>
                  </a:lnTo>
                  <a:lnTo>
                    <a:pt x="60686" y="5691"/>
                  </a:lnTo>
                  <a:lnTo>
                    <a:pt x="606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12" name="Google Shape;3212;p5"/>
          <p:cNvSpPr txBox="1">
            <a:spLocks noGrp="1"/>
          </p:cNvSpPr>
          <p:nvPr>
            <p:ph type="title"/>
          </p:nvPr>
        </p:nvSpPr>
        <p:spPr>
          <a:xfrm>
            <a:off x="1798800" y="720000"/>
            <a:ext cx="85944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13" name="Google Shape;3213;p5"/>
          <p:cNvSpPr txBox="1">
            <a:spLocks noGrp="1"/>
          </p:cNvSpPr>
          <p:nvPr>
            <p:ph type="body" idx="1"/>
          </p:nvPr>
        </p:nvSpPr>
        <p:spPr>
          <a:xfrm>
            <a:off x="1435200" y="1282700"/>
            <a:ext cx="9321600" cy="47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1pPr>
            <a:lvl2pPr marL="1219170" lvl="1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2pPr>
            <a:lvl3pPr marL="1828754" lvl="2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3pPr>
            <a:lvl4pPr marL="2438339" lvl="3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4pPr>
            <a:lvl5pPr marL="3047924" lvl="4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5pPr>
            <a:lvl6pPr marL="3657509" lvl="5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6pPr>
            <a:lvl7pPr marL="4267093" lvl="6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7pPr>
            <a:lvl8pPr marL="4876678" lvl="7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8pPr>
            <a:lvl9pPr marL="5486263" lvl="8" indent="-40639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937294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accent2"/>
        </a:solidFill>
        <a:effectLst/>
      </p:bgPr>
    </p:bg>
    <p:spTree>
      <p:nvGrpSpPr>
        <p:cNvPr id="1" name="Shape 3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5" name="Google Shape;3215;p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216" name="Google Shape;3216;p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31" name="Google Shape;3231;p6"/>
          <p:cNvSpPr txBox="1">
            <a:spLocks noGrp="1"/>
          </p:cNvSpPr>
          <p:nvPr>
            <p:ph type="subTitle" idx="1"/>
          </p:nvPr>
        </p:nvSpPr>
        <p:spPr>
          <a:xfrm>
            <a:off x="22326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2" name="Google Shape;3232;p6"/>
          <p:cNvSpPr txBox="1">
            <a:spLocks noGrp="1"/>
          </p:cNvSpPr>
          <p:nvPr>
            <p:ph type="subTitle" idx="2"/>
          </p:nvPr>
        </p:nvSpPr>
        <p:spPr>
          <a:xfrm>
            <a:off x="22326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3" name="Google Shape;3233;p6"/>
          <p:cNvSpPr txBox="1">
            <a:spLocks noGrp="1"/>
          </p:cNvSpPr>
          <p:nvPr>
            <p:ph type="subTitle" idx="3"/>
          </p:nvPr>
        </p:nvSpPr>
        <p:spPr>
          <a:xfrm>
            <a:off x="69622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4" name="Google Shape;3234;p6"/>
          <p:cNvSpPr txBox="1">
            <a:spLocks noGrp="1"/>
          </p:cNvSpPr>
          <p:nvPr>
            <p:ph type="subTitle" idx="4"/>
          </p:nvPr>
        </p:nvSpPr>
        <p:spPr>
          <a:xfrm>
            <a:off x="69622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5" name="Google Shape;3235;p6"/>
          <p:cNvSpPr txBox="1">
            <a:spLocks noGrp="1"/>
          </p:cNvSpPr>
          <p:nvPr>
            <p:ph type="title"/>
          </p:nvPr>
        </p:nvSpPr>
        <p:spPr>
          <a:xfrm>
            <a:off x="2407400" y="720000"/>
            <a:ext cx="7376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259783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chemeClr val="accent3"/>
        </a:solidFill>
        <a:effectLst/>
      </p:bgPr>
    </p:bg>
    <p:spTree>
      <p:nvGrpSpPr>
        <p:cNvPr id="1" name="Shape 3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7" name="Google Shape;3237;p7"/>
          <p:cNvSpPr txBox="1">
            <a:spLocks noGrp="1"/>
          </p:cNvSpPr>
          <p:nvPr>
            <p:ph type="title"/>
          </p:nvPr>
        </p:nvSpPr>
        <p:spPr>
          <a:xfrm>
            <a:off x="3026200" y="2767400"/>
            <a:ext cx="6139600" cy="132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2460366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2"/>
        </a:solidFill>
        <a:effectLst/>
      </p:bgPr>
    </p:bg>
    <p:spTree>
      <p:nvGrpSpPr>
        <p:cNvPr id="1" name="Shape 3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7" name="Google Shape;3257;p9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3258" name="Google Shape;3258;p9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9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9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9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9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9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9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9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9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9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9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9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9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9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9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9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9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9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9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9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9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9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9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9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9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9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9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9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9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9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88" name="Google Shape;3288;p9"/>
          <p:cNvSpPr txBox="1">
            <a:spLocks noGrp="1"/>
          </p:cNvSpPr>
          <p:nvPr>
            <p:ph type="title"/>
          </p:nvPr>
        </p:nvSpPr>
        <p:spPr>
          <a:xfrm>
            <a:off x="4131400" y="2108300"/>
            <a:ext cx="3929200" cy="108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289" name="Google Shape;3289;p9"/>
          <p:cNvSpPr txBox="1">
            <a:spLocks noGrp="1"/>
          </p:cNvSpPr>
          <p:nvPr>
            <p:ph type="subTitle" idx="1"/>
          </p:nvPr>
        </p:nvSpPr>
        <p:spPr>
          <a:xfrm>
            <a:off x="3397200" y="3072533"/>
            <a:ext cx="5397600" cy="11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831358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2"/>
        </a:solidFill>
        <a:effectLst/>
      </p:bgPr>
    </p:bg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1" name="Google Shape;3291;p10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3292" name="Google Shape;3292;p10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93" name="Google Shape;3293;p10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94" name="Google Shape;3294;p10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10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10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10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10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10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10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10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10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10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10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10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06" name="Google Shape;3306;p10"/>
          <p:cNvSpPr txBox="1">
            <a:spLocks noGrp="1"/>
          </p:cNvSpPr>
          <p:nvPr>
            <p:ph type="body" idx="1"/>
          </p:nvPr>
        </p:nvSpPr>
        <p:spPr>
          <a:xfrm>
            <a:off x="6586000" y="1246900"/>
            <a:ext cx="4381600" cy="46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9170" lvl="1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>
              <a:spcBef>
                <a:spcPts val="2133"/>
              </a:spcBef>
              <a:spcAft>
                <a:spcPts val="2133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3307" name="Google Shape;3307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08" name="Google Shape;3308;p10"/>
          <p:cNvSpPr txBox="1">
            <a:spLocks noGrp="1"/>
          </p:cNvSpPr>
          <p:nvPr>
            <p:ph type="subTitle" idx="2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2724673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3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0" name="Google Shape;3310;p11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311" name="Google Shape;3311;p11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2" name="Google Shape;3312;p11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3" name="Google Shape;3313;p11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4" name="Google Shape;3314;p11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5" name="Google Shape;3315;p11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6" name="Google Shape;3316;p11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7" name="Google Shape;3317;p11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8" name="Google Shape;3318;p11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9" name="Google Shape;3319;p11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0" name="Google Shape;3320;p11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1" name="Google Shape;3321;p11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2" name="Google Shape;3322;p11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3" name="Google Shape;3323;p11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11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11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6" name="Google Shape;3326;p11"/>
          <p:cNvSpPr txBox="1">
            <a:spLocks noGrp="1"/>
          </p:cNvSpPr>
          <p:nvPr>
            <p:ph type="body" idx="1"/>
          </p:nvPr>
        </p:nvSpPr>
        <p:spPr>
          <a:xfrm>
            <a:off x="4301817" y="3679233"/>
            <a:ext cx="36120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</a:lstStyle>
          <a:p>
            <a:endParaRPr/>
          </a:p>
        </p:txBody>
      </p:sp>
      <p:sp>
        <p:nvSpPr>
          <p:cNvPr id="3327" name="Google Shape;3327;p11"/>
          <p:cNvSpPr txBox="1">
            <a:spLocks noGrp="1"/>
          </p:cNvSpPr>
          <p:nvPr>
            <p:ph type="title"/>
          </p:nvPr>
        </p:nvSpPr>
        <p:spPr>
          <a:xfrm>
            <a:off x="2559200" y="1822500"/>
            <a:ext cx="7074000" cy="20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306062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3"/>
        </a:solidFill>
        <a:effectLst/>
      </p:bgPr>
    </p:bg>
    <p:spTree>
      <p:nvGrpSpPr>
        <p:cNvPr id="1" name="Shape 3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9" name="Google Shape;3329;p12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3330" name="Google Shape;3330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12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12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12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12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12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12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12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12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12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12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12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12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12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12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12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12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12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12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12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12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12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12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12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12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12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8" name="Google Shape;3378;p12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12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0" name="Google Shape;3380;p12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1" name="Google Shape;3381;p12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2" name="Google Shape;3382;p12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3" name="Google Shape;3383;p12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4" name="Google Shape;3384;p12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5" name="Google Shape;3385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6" name="Google Shape;3386;p12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7" name="Google Shape;3387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8" name="Google Shape;3388;p12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9" name="Google Shape;3389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0" name="Google Shape;3390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1" name="Google Shape;3391;p12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2" name="Google Shape;3392;p12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3" name="Google Shape;3393;p12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4" name="Google Shape;3394;p12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5" name="Google Shape;3395;p12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6" name="Google Shape;3396;p12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7" name="Google Shape;3397;p12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8" name="Google Shape;3398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9" name="Google Shape;3399;p12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0" name="Google Shape;3400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1" name="Google Shape;3401;p12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2" name="Google Shape;3402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4" name="Google Shape;3404;p12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5" name="Google Shape;3405;p12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6" name="Google Shape;3406;p12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7" name="Google Shape;3407;p12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8" name="Google Shape;3408;p12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9" name="Google Shape;3409;p12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0" name="Google Shape;3410;p12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1" name="Google Shape;341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2" name="Google Shape;3412;p12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3" name="Google Shape;3413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4" name="Google Shape;3414;p12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5" name="Google Shape;3415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6" name="Google Shape;3416;p12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7" name="Google Shape;3417;p12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8" name="Google Shape;3418;p12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12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0" name="Google Shape;3420;p12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1" name="Google Shape;3421;p12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12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3" name="Google Shape;342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4" name="Google Shape;3424;p12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5" name="Google Shape;3425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6" name="Google Shape;3426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7" name="Google Shape;3427;p12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0" name="Google Shape;3430;p12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1" name="Google Shape;3431;p12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2" name="Google Shape;3432;p12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12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4" name="Google Shape;3434;p12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5" name="Google Shape;3435;p12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6" name="Google Shape;3436;p12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12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9" name="Google Shape;3439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0" name="Google Shape;3440;p12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1" name="Google Shape;3441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2" name="Google Shape;3442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3" name="Google Shape;3443;p12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4" name="Google Shape;3444;p12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5" name="Google Shape;3445;p12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6" name="Google Shape;3446;p12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7" name="Google Shape;3447;p12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8" name="Google Shape;3448;p12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9" name="Google Shape;3449;p12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0" name="Google Shape;3450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1" name="Google Shape;3451;p12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2" name="Google Shape;3452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3" name="Google Shape;3453;p12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4" name="Google Shape;3454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5" name="Google Shape;3455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12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12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8" name="Google Shape;3458;p12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9" name="Google Shape;3459;p12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12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12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12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3" name="Google Shape;3463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12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5" name="Google Shape;3465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12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8" name="Google Shape;3468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9" name="Google Shape;3469;p12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0" name="Google Shape;3470;p12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1" name="Google Shape;3471;p12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12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12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12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" name="Google Shape;3475;p12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" name="Google Shape;3476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7" name="Google Shape;3477;p12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9" name="Google Shape;3479;p12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0" name="Google Shape;3480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2" name="Google Shape;3482;p12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12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12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12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12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7" name="Google Shape;3487;p12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8" name="Google Shape;3488;p12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9" name="Google Shape;348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0" name="Google Shape;3490;p12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1" name="Google Shape;3491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2" name="Google Shape;3492;p12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3" name="Google Shape;3493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4" name="Google Shape;3494;p12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5" name="Google Shape;3495;p12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6" name="Google Shape;3496;p12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7" name="Google Shape;3497;p12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8" name="Google Shape;3498;p12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12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0" name="Google Shape;3500;p12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" name="Google Shape;350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" name="Google Shape;3502;p12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" name="Google Shape;3503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" name="Google Shape;3504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" name="Google Shape;3505;p12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" name="Google Shape;3506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" name="Google Shape;3507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" name="Google Shape;3508;p12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" name="Google Shape;3509;p12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" name="Google Shape;3510;p12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" name="Google Shape;3511;p12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" name="Google Shape;3512;p12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" name="Google Shape;3513;p12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" name="Google Shape;3514;p12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" name="Google Shape;3515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" name="Google Shape;3516;p12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" name="Google Shape;3517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" name="Google Shape;3518;p12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" name="Google Shape;3519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" name="Google Shape;3520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" name="Google Shape;3521;p12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" name="Google Shape;3522;p12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" name="Google Shape;3523;p12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" name="Google Shape;3524;p12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" name="Google Shape;3525;p12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" name="Google Shape;3526;p12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" name="Google Shape;3527;p12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" name="Google Shape;3528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" name="Google Shape;3529;p12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" name="Google Shape;3530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" name="Google Shape;3531;p12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" name="Google Shape;3532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12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" name="Google Shape;3535;p12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" name="Google Shape;3536;p12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12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" name="Google Shape;3538;p12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" name="Google Shape;3539;p12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" name="Google Shape;3540;p12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" name="Google Shape;3541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" name="Google Shape;3542;p12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" name="Google Shape;3543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" name="Google Shape;3544;p12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" name="Google Shape;3547;p12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" name="Google Shape;3548;p12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" name="Google Shape;3549;p12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" name="Google Shape;3550;p12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" name="Google Shape;3551;p12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" name="Google Shape;3552;p12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" name="Google Shape;3553;p12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" name="Google Shape;3554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" name="Google Shape;3555;p12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" name="Google Shape;3556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" name="Google Shape;3557;p12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" name="Google Shape;3558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" name="Google Shape;355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" name="Google Shape;3560;p12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" name="Google Shape;3561;p12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" name="Google Shape;3562;p12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" name="Google Shape;3563;p12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" name="Google Shape;3564;p12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" name="Google Shape;3565;p12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" name="Google Shape;3566;p12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" name="Google Shape;356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" name="Google Shape;3568;p12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" name="Google Shape;3569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" name="Google Shape;3570;p12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" name="Google Shape;3571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" name="Google Shape;3572;p12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" name="Google Shape;3573;p12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" name="Google Shape;3574;p12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" name="Google Shape;3575;p12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" name="Google Shape;3576;p12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" name="Google Shape;3577;p12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" name="Google Shape;3578;p12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" name="Google Shape;357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12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" name="Google Shape;3581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" name="Google Shape;3582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" name="Google Shape;3583;p12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" name="Google Shape;3584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" name="Google Shape;3585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" name="Google Shape;3586;p12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" name="Google Shape;3587;p12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" name="Google Shape;3588;p12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" name="Google Shape;3589;p12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" name="Google Shape;3590;p12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" name="Google Shape;3591;p12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" name="Google Shape;3592;p12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" name="Google Shape;3593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" name="Google Shape;3594;p12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12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12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12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12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12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12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12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12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" name="Google Shape;3607;p12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" name="Google Shape;3608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12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12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12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12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12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12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12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12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12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" name="Google Shape;3621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" name="Google Shape;3622;p12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" name="Google Shape;3623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" name="Google Shape;3624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" name="Google Shape;3625;p12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" name="Google Shape;3626;p12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" name="Google Shape;3627;p12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" name="Google Shape;3628;p12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" name="Google Shape;3629;p12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" name="Google Shape;3630;p12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" name="Google Shape;3631;p12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" name="Google Shape;3632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" name="Google Shape;3633;p12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" name="Google Shape;3634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" name="Google Shape;3635;p12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" name="Google Shape;3636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" name="Google Shape;363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" name="Google Shape;3638;p12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" name="Google Shape;3639;p12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" name="Google Shape;3640;p12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" name="Google Shape;3641;p12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" name="Google Shape;3642;p12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" name="Google Shape;3643;p12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" name="Google Shape;3644;p12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" name="Google Shape;364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" name="Google Shape;3646;p12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12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" name="Google Shape;3650;p12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" name="Google Shape;3651;p12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" name="Google Shape;3652;p12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" name="Google Shape;3653;p12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12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" name="Google Shape;3655;p12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" name="Google Shape;3656;p12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" name="Google Shape;365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" name="Google Shape;3658;p12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" name="Google Shape;3659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" name="Google Shape;3660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" name="Google Shape;3661;p12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" name="Google Shape;3662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" name="Google Shape;3663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" name="Google Shape;3664;p12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" name="Google Shape;3665;p12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" name="Google Shape;3666;p12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12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12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12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12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12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12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12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12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12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12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12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12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12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12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" name="Google Shape;3687;p12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" name="Google Shape;3689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12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12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12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12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" name="Google Shape;3694;p12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" name="Google Shape;3695;p12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" name="Google Shape;3696;p12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" name="Google Shape;3697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" name="Google Shape;3698;p12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12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" name="Google Shape;3701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" name="Google Shape;3702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" name="Google Shape;3703;p12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" name="Google Shape;3704;p12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" name="Google Shape;3705;p12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" name="Google Shape;3706;p12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" name="Google Shape;3707;p12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" name="Google Shape;3708;p12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" name="Google Shape;3709;p12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" name="Google Shape;3710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" name="Google Shape;3711;p12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" name="Google Shape;3712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" name="Google Shape;3713;p12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" name="Google Shape;3714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" name="Google Shape;371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" name="Google Shape;3716;p12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12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12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" name="Google Shape;3719;p12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" name="Google Shape;3720;p12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" name="Google Shape;3721;p12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" name="Google Shape;3722;p12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" name="Google Shape;372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12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12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12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12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12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12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12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12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" name="Google Shape;3734;p12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" name="Google Shape;373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" name="Google Shape;3736;p12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" name="Google Shape;3737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" name="Google Shape;3738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12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12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12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" name="Google Shape;3744;p12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" name="Google Shape;3745;p12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12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" name="Google Shape;3747;p12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" name="Google Shape;3748;p12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" name="Google Shape;3749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" name="Google Shape;3750;p12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" name="Google Shape;3751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12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" name="Google Shape;3753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" name="Google Shape;3754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" name="Google Shape;3755;p12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" name="Google Shape;3756;p12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12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" name="Google Shape;3758;p12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" name="Google Shape;3759;p12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12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12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12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12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12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12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12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12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12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12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12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5" name="Google Shape;3775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6" name="Google Shape;3776;p12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7" name="Google Shape;3777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8" name="Google Shape;3778;p12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9" name="Google Shape;3779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0" name="Google Shape;3780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12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2" name="Google Shape;3782;p12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3" name="Google Shape;3783;p12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4" name="Google Shape;3784;p12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5" name="Google Shape;3785;p12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6" name="Google Shape;3786;p12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7" name="Google Shape;3787;p12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8" name="Google Shape;3788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12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12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12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12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12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12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12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12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12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12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3" name="Google Shape;3803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4" name="Google Shape;3804;p12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12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12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12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12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12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12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12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12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12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9" name="Google Shape;3819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0" name="Google Shape;3820;p12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1" name="Google Shape;3821;p12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2" name="Google Shape;3822;p12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3" name="Google Shape;3823;p12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4" name="Google Shape;3824;p12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5" name="Google Shape;3825;p12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6" name="Google Shape;3826;p12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7" name="Google Shape;3827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8" name="Google Shape;3828;p12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9" name="Google Shape;3829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0" name="Google Shape;3830;p12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1" name="Google Shape;3831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12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4" name="Google Shape;3834;p12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5" name="Google Shape;3835;p12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12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7" name="Google Shape;3837;p12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8" name="Google Shape;3838;p12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9" name="Google Shape;3839;p12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0" name="Google Shape;3840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1" name="Google Shape;3841;p12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12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4" name="Google Shape;3844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5" name="Google Shape;3845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6" name="Google Shape;3846;p12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7" name="Google Shape;3847;p12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12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12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0" name="Google Shape;3850;p12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1" name="Google Shape;3851;p12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2" name="Google Shape;3852;p12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12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6" name="Google Shape;3856;p12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7" name="Google Shape;3857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8" name="Google Shape;3858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12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12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1" name="Google Shape;3861;p12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2" name="Google Shape;3862;p12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3" name="Google Shape;3863;p12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4" name="Google Shape;3864;p12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5" name="Google Shape;3865;p12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7" name="Google Shape;3867;p12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8" name="Google Shape;3868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9" name="Google Shape;3869;p12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0" name="Google Shape;3870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1" name="Google Shape;387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2" name="Google Shape;3872;p12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3" name="Google Shape;3873;p12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4" name="Google Shape;3874;p12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5" name="Google Shape;3875;p12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6" name="Google Shape;3876;p12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7" name="Google Shape;3877;p12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8" name="Google Shape;3878;p12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9" name="Google Shape;387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0" name="Google Shape;3880;p12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1" name="Google Shape;3881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2" name="Google Shape;3882;p12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12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12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12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7" name="Google Shape;3887;p12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8" name="Google Shape;3888;p12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12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12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12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3" name="Google Shape;3893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4" name="Google Shape;3894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5" name="Google Shape;3895;p12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6" name="Google Shape;3896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7" name="Google Shape;3897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8" name="Google Shape;3898;p12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9" name="Google Shape;3899;p12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0" name="Google Shape;3900;p12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12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12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12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12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12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12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12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12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12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12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12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12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12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12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12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12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12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12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12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12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12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12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12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12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12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12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12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12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12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12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12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5" name="Google Shape;3945;p12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6" name="Google Shape;3946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12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8" name="Google Shape;3948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9" name="Google Shape;394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0" name="Google Shape;3950;p12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1" name="Google Shape;3951;p12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12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12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12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12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12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12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12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12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12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12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12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12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12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12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12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12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12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12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12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12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12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12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12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12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12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7" name="Google Shape;3987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8" name="Google Shape;3988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9" name="Google Shape;3989;p12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12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12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12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12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4" name="Google Shape;3994;p12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5" name="Google Shape;3995;p12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6" name="Google Shape;3996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7" name="Google Shape;3997;p12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8" name="Google Shape;3998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9" name="Google Shape;3999;p12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0" name="Google Shape;4000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1" name="Google Shape;4001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2" name="Google Shape;4002;p12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3" name="Google Shape;4003;p12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4" name="Google Shape;4004;p12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5" name="Google Shape;4005;p12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6" name="Google Shape;4006;p12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7" name="Google Shape;4007;p12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8" name="Google Shape;4008;p12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9" name="Google Shape;4009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0" name="Google Shape;4010;p12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1" name="Google Shape;4011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2" name="Google Shape;4012;p12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3" name="Google Shape;4013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4" name="Google Shape;4014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5" name="Google Shape;4015;p12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6" name="Google Shape;4016;p12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7" name="Google Shape;4017;p12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8" name="Google Shape;4018;p12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9" name="Google Shape;4019;p12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0" name="Google Shape;4020;p12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1" name="Google Shape;4021;p12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2" name="Google Shape;4022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3" name="Google Shape;4023;p12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4" name="Google Shape;4024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5" name="Google Shape;4025;p12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6" name="Google Shape;4026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7" name="Google Shape;402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8" name="Google Shape;4028;p12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9" name="Google Shape;4029;p12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0" name="Google Shape;4030;p12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1" name="Google Shape;4031;p12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2" name="Google Shape;4032;p12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3" name="Google Shape;4033;p12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4" name="Google Shape;4034;p12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5" name="Google Shape;4035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6" name="Google Shape;4036;p12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7" name="Google Shape;4037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8" name="Google Shape;4038;p12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9" name="Google Shape;4039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0" name="Google Shape;4040;p12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1" name="Google Shape;4041;p12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2" name="Google Shape;4042;p12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3" name="Google Shape;4043;p12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4" name="Google Shape;4044;p12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5" name="Google Shape;4045;p12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6" name="Google Shape;4046;p12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7" name="Google Shape;404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8" name="Google Shape;4048;p12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9" name="Google Shape;4049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0" name="Google Shape;4050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1" name="Google Shape;4051;p12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2" name="Google Shape;4052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3" name="Google Shape;4053;p12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4" name="Google Shape;4054;p12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5" name="Google Shape;4055;p12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6" name="Google Shape;4056;p12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7" name="Google Shape;4057;p12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8" name="Google Shape;4058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9" name="Google Shape;4059;p12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1" name="Google Shape;4061;p12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2" name="Google Shape;4062;p12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3" name="Google Shape;4063;p12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4" name="Google Shape;4064;p12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5" name="Google Shape;4065;p12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6" name="Google Shape;4066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7" name="Google Shape;4067;p12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8" name="Google Shape;4068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9" name="Google Shape;4069;p12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0" name="Google Shape;4070;p12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1" name="Google Shape;4071;p12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2" name="Google Shape;4072;p12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3" name="Google Shape;4073;p12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4" name="Google Shape;4074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5" name="Google Shape;4075;p12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6" name="Google Shape;4076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7" name="Google Shape;4077;p12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8" name="Google Shape;4078;p12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9" name="Google Shape;4079;p12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0" name="Google Shape;4080;p12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1" name="Google Shape;4081;p12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2" name="Google Shape;4082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3" name="Google Shape;4083;p12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4" name="Google Shape;4084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5" name="Google Shape;4085;p12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6" name="Google Shape;4086;p12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7" name="Google Shape;4087;p12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8" name="Google Shape;4088;p12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9" name="Google Shape;4089;p12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0" name="Google Shape;4090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1" name="Google Shape;4091;p12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2" name="Google Shape;4092;p12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3" name="Google Shape;4093;p12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4" name="Google Shape;4094;p12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5" name="Google Shape;4095;p12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6" name="Google Shape;4096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7" name="Google Shape;4097;p12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8" name="Google Shape;4098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9" name="Google Shape;4099;p12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0" name="Google Shape;4100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1" name="Google Shape;4101;p12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2" name="Google Shape;4102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3" name="Google Shape;4103;p12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6" name="Google Shape;4106;p12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7" name="Google Shape;4107;p12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8" name="Google Shape;4108;p12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9" name="Google Shape;4109;p12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0" name="Google Shape;4110;p12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1" name="Google Shape;4111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2" name="Google Shape;4112;p12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3" name="Google Shape;4113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4" name="Google Shape;4114;p12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5" name="Google Shape;4115;p12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6" name="Google Shape;4116;p12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7" name="Google Shape;4117;p12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8" name="Google Shape;4118;p12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9" name="Google Shape;4119;p12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0" name="Google Shape;4120;p12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1" name="Google Shape;4121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2" name="Google Shape;4122;p12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3" name="Google Shape;4123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4" name="Google Shape;4124;p12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5" name="Google Shape;4125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6" name="Google Shape;4126;p12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7" name="Google Shape;4127;p12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8" name="Google Shape;4128;p12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9" name="Google Shape;4129;p12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0" name="Google Shape;4130;p12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1" name="Google Shape;4131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2" name="Google Shape;4132;p12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3" name="Google Shape;4133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4" name="Google Shape;4134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5" name="Google Shape;4135;p12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6" name="Google Shape;4136;p12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7" name="Google Shape;4137;p12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8" name="Google Shape;4138;p12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9" name="Google Shape;4139;p12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0" name="Google Shape;4140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12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2" name="Google Shape;4142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3" name="Google Shape;4143;p12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12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12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12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12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8" name="Google Shape;4148;p12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9" name="Google Shape;4149;p12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0" name="Google Shape;4150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1" name="Google Shape;4151;p12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2" name="Google Shape;4152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3" name="Google Shape;4153;p12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4" name="Google Shape;4154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5" name="Google Shape;4155;p12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6" name="Google Shape;4156;p12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7" name="Google Shape;4157;p12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8" name="Google Shape;4158;p12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9" name="Google Shape;4159;p12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0" name="Google Shape;4160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1" name="Google Shape;4161;p12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2" name="Google Shape;4162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3" name="Google Shape;4163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4" name="Google Shape;4164;p12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5" name="Google Shape;4165;p12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6" name="Google Shape;4166;p12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7" name="Google Shape;4167;p12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8" name="Google Shape;4168;p12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9" name="Google Shape;4169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0" name="Google Shape;4170;p12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1" name="Google Shape;4171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2" name="Google Shape;4172;p12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3" name="Google Shape;4173;p12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4" name="Google Shape;4174;p12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5" name="Google Shape;4175;p12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6" name="Google Shape;4176;p12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7" name="Google Shape;4177;p12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8" name="Google Shape;4178;p12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9" name="Google Shape;4179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0" name="Google Shape;4180;p12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1" name="Google Shape;4181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2" name="Google Shape;4182;p12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3" name="Google Shape;4183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4" name="Google Shape;4184;p12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5" name="Google Shape;4185;p12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6" name="Google Shape;4186;p12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7" name="Google Shape;4187;p12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8" name="Google Shape;4188;p12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9" name="Google Shape;4189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0" name="Google Shape;4190;p12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1" name="Google Shape;4191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2" name="Google Shape;4192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3" name="Google Shape;4193;p12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4" name="Google Shape;4194;p12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5" name="Google Shape;4195;p12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6" name="Google Shape;4196;p12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7" name="Google Shape;4197;p12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8" name="Google Shape;4198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9" name="Google Shape;4199;p12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0" name="Google Shape;4200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1" name="Google Shape;4201;p12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2" name="Google Shape;4202;p12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3" name="Google Shape;4203;p12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4" name="Google Shape;4204;p12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5" name="Google Shape;4205;p12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6" name="Google Shape;4206;p12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7" name="Google Shape;4207;p12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8" name="Google Shape;4208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9" name="Google Shape;4209;p12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0" name="Google Shape;4210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1" name="Google Shape;4211;p12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2" name="Google Shape;4212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3" name="Google Shape;4213;p12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4" name="Google Shape;4214;p12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5" name="Google Shape;4215;p12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6" name="Google Shape;4216;p12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7" name="Google Shape;4217;p12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8" name="Google Shape;4218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9" name="Google Shape;4219;p12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0" name="Google Shape;4220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1" name="Google Shape;4221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2" name="Google Shape;4222;p12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3" name="Google Shape;4223;p12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4" name="Google Shape;4224;p12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5" name="Google Shape;4225;p12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6" name="Google Shape;4226;p12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12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9" name="Google Shape;4229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0" name="Google Shape;4230;p12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1" name="Google Shape;4231;p12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2" name="Google Shape;4232;p12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3" name="Google Shape;4233;p12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4" name="Google Shape;4234;p12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5" name="Google Shape;4235;p12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6" name="Google Shape;4236;p12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7" name="Google Shape;4237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8" name="Google Shape;4238;p12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9" name="Google Shape;4239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0" name="Google Shape;4240;p12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" name="Google Shape;4241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" name="Google Shape;4242;p12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" name="Google Shape;4243;p12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" name="Google Shape;4244;p12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" name="Google Shape;4245;p12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" name="Google Shape;4246;p12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" name="Google Shape;4247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" name="Google Shape;4248;p12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" name="Google Shape;4249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" name="Google Shape;4250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" name="Google Shape;4251;p12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" name="Google Shape;4252;p12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" name="Google Shape;4253;p12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" name="Google Shape;4254;p12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" name="Google Shape;4255;p12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" name="Google Shape;4256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" name="Google Shape;4257;p12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" name="Google Shape;4258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" name="Google Shape;4259;p12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" name="Google Shape;4260;p12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" name="Google Shape;4261;p12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" name="Google Shape;4262;p12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" name="Google Shape;4263;p12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" name="Google Shape;4264;p12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" name="Google Shape;4265;p12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" name="Google Shape;4266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" name="Google Shape;4267;p12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" name="Google Shape;4268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" name="Google Shape;4269;p12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" name="Google Shape;4270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" name="Google Shape;4271;p12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" name="Google Shape;4272;p12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" name="Google Shape;4273;p12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" name="Google Shape;4274;p12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" name="Google Shape;4275;p12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" name="Google Shape;4276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" name="Google Shape;4277;p12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" name="Google Shape;4278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" name="Google Shape;4279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" name="Google Shape;4280;p12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" name="Google Shape;4281;p12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" name="Google Shape;4282;p12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" name="Google Shape;4283;p12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" name="Google Shape;4284;p12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" name="Google Shape;4285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" name="Google Shape;4286;p12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" name="Google Shape;4287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" name="Google Shape;4288;p12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" name="Google Shape;4289;p12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" name="Google Shape;4290;p12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" name="Google Shape;4291;p12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" name="Google Shape;4292;p12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" name="Google Shape;4293;p12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" name="Google Shape;4294;p12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" name="Google Shape;4295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" name="Google Shape;4296;p12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" name="Google Shape;4297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" name="Google Shape;4298;p12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" name="Google Shape;4299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" name="Google Shape;4300;p12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" name="Google Shape;4301;p12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" name="Google Shape;4302;p12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" name="Google Shape;4303;p12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" name="Google Shape;4304;p12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" name="Google Shape;4305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" name="Google Shape;4306;p12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" name="Google Shape;4307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" name="Google Shape;4308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12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" name="Google Shape;4310;p12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" name="Google Shape;4311;p12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" name="Google Shape;4312;p12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" name="Google Shape;4313;p12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" name="Google Shape;4314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" name="Google Shape;4315;p12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" name="Google Shape;4316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" name="Google Shape;4317;p12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" name="Google Shape;4318;p12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" name="Google Shape;4319;p12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" name="Google Shape;4320;p12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" name="Google Shape;4321;p12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" name="Google Shape;4322;p12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" name="Google Shape;4323;p12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" name="Google Shape;4324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" name="Google Shape;4325;p12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" name="Google Shape;4326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" name="Google Shape;4327;p12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" name="Google Shape;4328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" name="Google Shape;4329;p12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" name="Google Shape;4330;p12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" name="Google Shape;4331;p12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" name="Google Shape;4332;p12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" name="Google Shape;4333;p12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" name="Google Shape;4334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" name="Google Shape;4335;p12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" name="Google Shape;4336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" name="Google Shape;4337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" name="Google Shape;4338;p12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" name="Google Shape;4339;p12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" name="Google Shape;4340;p12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" name="Google Shape;4341;p12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" name="Google Shape;4342;p12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" name="Google Shape;4343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" name="Google Shape;4344;p12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" name="Google Shape;4345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" name="Google Shape;4346;p12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" name="Google Shape;4347;p12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" name="Google Shape;4348;p12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" name="Google Shape;4349;p12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" name="Google Shape;4350;p12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" name="Google Shape;4351;p12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" name="Google Shape;4352;p12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" name="Google Shape;4353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" name="Google Shape;4354;p12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" name="Google Shape;4355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" name="Google Shape;4356;p12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" name="Google Shape;4357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" name="Google Shape;4358;p12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" name="Google Shape;4359;p12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" name="Google Shape;4360;p12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" name="Google Shape;4361;p12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" name="Google Shape;4362;p12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" name="Google Shape;4363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" name="Google Shape;4364;p12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" name="Google Shape;4365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" name="Google Shape;4366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" name="Google Shape;4367;p12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" name="Google Shape;4368;p12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" name="Google Shape;4369;p12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" name="Google Shape;4370;p12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" name="Google Shape;4371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" name="Google Shape;4372;p12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" name="Google Shape;4373;p12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" name="Google Shape;4374;p12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" name="Google Shape;4375;p12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" name="Google Shape;4376;p12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12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12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" name="Google Shape;4380;p12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" name="Google Shape;4381;p12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" name="Google Shape;4382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" name="Google Shape;4383;p12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" name="Google Shape;4384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" name="Google Shape;4385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" name="Google Shape;4386;p12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" name="Google Shape;4387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" name="Google Shape;4388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" name="Google Shape;4389;p12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" name="Google Shape;4390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" name="Google Shape;4391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" name="Google Shape;4392;p12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" name="Google Shape;4393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" name="Google Shape;4394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" name="Google Shape;4395;p12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" name="Google Shape;4396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" name="Google Shape;439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" name="Google Shape;4398;p12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" name="Google Shape;4399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" name="Google Shape;4400;p12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" name="Google Shape;4401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" name="Google Shape;4402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" name="Google Shape;4403;p12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" name="Google Shape;4404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" name="Google Shape;4405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" name="Google Shape;4406;p12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" name="Google Shape;4407;p12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" name="Google Shape;4408;p12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" name="Google Shape;4409;p12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" name="Google Shape;4410;p12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" name="Google Shape;4411;p12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" name="Google Shape;4412;p12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" name="Google Shape;4413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" name="Google Shape;4414;p12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" name="Google Shape;4415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" name="Google Shape;4416;p12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" name="Google Shape;4417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" name="Google Shape;4418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" name="Google Shape;4419;p12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" name="Google Shape;4420;p12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" name="Google Shape;4421;p12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" name="Google Shape;4422;p12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" name="Google Shape;4423;p12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" name="Google Shape;4424;p12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" name="Google Shape;4425;p12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" name="Google Shape;4426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" name="Google Shape;4427;p12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" name="Google Shape;4428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" name="Google Shape;4429;p12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" name="Google Shape;4430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" name="Google Shape;4431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" name="Google Shape;4432;p12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" name="Google Shape;4433;p12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" name="Google Shape;4434;p12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" name="Google Shape;4435;p12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" name="Google Shape;4436;p12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" name="Google Shape;4437;p12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" name="Google Shape;4438;p12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" name="Google Shape;4439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" name="Google Shape;4440;p12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" name="Google Shape;4441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" name="Google Shape;4442;p12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" name="Google Shape;4443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" name="Google Shape;4444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" name="Google Shape;4445;p12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" name="Google Shape;4446;p12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" name="Google Shape;4447;p12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" name="Google Shape;4448;p12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" name="Google Shape;4449;p12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" name="Google Shape;4450;p12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" name="Google Shape;4451;p12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" name="Google Shape;4452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" name="Google Shape;4453;p12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" name="Google Shape;4454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" name="Google Shape;4455;p12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" name="Google Shape;4456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" name="Google Shape;445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" name="Google Shape;4458;p12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" name="Google Shape;4459;p12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" name="Google Shape;4460;p12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" name="Google Shape;4461;p12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" name="Google Shape;4462;p12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" name="Google Shape;4463;p12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" name="Google Shape;4464;p12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" name="Google Shape;446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" name="Google Shape;4466;p12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" name="Google Shape;4467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" name="Google Shape;4468;p12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" name="Google Shape;4469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" name="Google Shape;4470;p12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" name="Google Shape;4471;p12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" name="Google Shape;4472;p12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" name="Google Shape;4473;p12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" name="Google Shape;4474;p12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" name="Google Shape;4475;p12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" name="Google Shape;4476;p12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" name="Google Shape;447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" name="Google Shape;4478;p12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" name="Google Shape;4480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" name="Google Shape;4481;p12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" name="Google Shape;4482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" name="Google Shape;4483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" name="Google Shape;4484;p12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" name="Google Shape;4485;p12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" name="Google Shape;4486;p12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" name="Google Shape;4487;p12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" name="Google Shape;4488;p12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" name="Google Shape;4489;p12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" name="Google Shape;4490;p12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" name="Google Shape;4491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" name="Google Shape;4492;p12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" name="Google Shape;4493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" name="Google Shape;4494;p12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" name="Google Shape;4495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" name="Google Shape;4496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" name="Google Shape;4497;p12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" name="Google Shape;4498;p12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" name="Google Shape;4499;p12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" name="Google Shape;4500;p12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" name="Google Shape;4501;p12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" name="Google Shape;4502;p12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" name="Google Shape;4503;p12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" name="Google Shape;4504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" name="Google Shape;4505;p12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" name="Google Shape;4506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" name="Google Shape;4507;p12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" name="Google Shape;4508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" name="Google Shape;4509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" name="Google Shape;4510;p12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" name="Google Shape;4511;p12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" name="Google Shape;4512;p12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" name="Google Shape;4513;p12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" name="Google Shape;4514;p12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" name="Google Shape;4515;p12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" name="Google Shape;4516;p12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" name="Google Shape;4517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" name="Google Shape;4518;p12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" name="Google Shape;4519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" name="Google Shape;4520;p12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" name="Google Shape;4521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" name="Google Shape;4523;p12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" name="Google Shape;4524;p12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" name="Google Shape;4525;p12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" name="Google Shape;4526;p12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" name="Google Shape;4527;p12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" name="Google Shape;4528;p12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" name="Google Shape;4529;p12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" name="Google Shape;4530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" name="Google Shape;4531;p12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" name="Google Shape;4532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" name="Google Shape;4533;p12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4" name="Google Shape;4534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" name="Google Shape;453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6" name="Google Shape;4536;p12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7" name="Google Shape;4537;p12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" name="Google Shape;4538;p12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" name="Google Shape;4539;p12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" name="Google Shape;4540;p12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" name="Google Shape;4541;p12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" name="Google Shape;4542;p12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" name="Google Shape;454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" name="Google Shape;4544;p12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" name="Google Shape;4545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" name="Google Shape;4546;p12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" name="Google Shape;4547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" name="Google Shape;4548;p12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" name="Google Shape;4549;p12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" name="Google Shape;4550;p12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" name="Google Shape;4551;p12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" name="Google Shape;4552;p12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" name="Google Shape;4553;p12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" name="Google Shape;4554;p12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" name="Google Shape;455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" name="Google Shape;4556;p12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" name="Google Shape;4557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" name="Google Shape;4558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" name="Google Shape;4559;p12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" name="Google Shape;4560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" name="Google Shape;4561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" name="Google Shape;4562;p12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" name="Google Shape;4563;p12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" name="Google Shape;4564;p12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" name="Google Shape;4565;p12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" name="Google Shape;4566;p12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" name="Google Shape;4567;p12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" name="Google Shape;4568;p12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" name="Google Shape;4569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" name="Google Shape;4570;p12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" name="Google Shape;4571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" name="Google Shape;4572;p12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" name="Google Shape;4573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" name="Google Shape;4574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" name="Google Shape;4575;p12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" name="Google Shape;4576;p12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" name="Google Shape;4577;p12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" name="Google Shape;4578;p12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" name="Google Shape;4579;p12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" name="Google Shape;4580;p12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" name="Google Shape;4581;p12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" name="Google Shape;4582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" name="Google Shape;4583;p12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2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2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2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2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2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2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2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2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2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2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12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12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12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12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2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2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2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2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2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2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2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2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12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12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12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12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12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12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12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12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12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12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12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12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12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12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12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12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12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12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12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12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12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12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" name="Google Shape;4648;p12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" name="Google Shape;4649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12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" name="Google Shape;4653;p12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" name="Google Shape;4654;p12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12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12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" name="Google Shape;4657;p12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" name="Google Shape;4658;p12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12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" name="Google Shape;4661;p12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" name="Google Shape;4662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" name="Google Shape;4663;p12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" name="Google Shape;4664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" name="Google Shape;4665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" name="Google Shape;4666;p12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2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2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2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2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2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2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2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12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2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2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2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2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2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2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2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2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12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12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2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2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2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2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2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2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2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2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2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2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2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2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2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2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2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2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2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12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12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2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2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2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2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2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2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2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2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2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2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2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2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2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2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2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2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2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2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2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2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2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2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2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2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2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2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2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2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2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2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2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2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2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2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2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2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2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2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2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2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2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2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2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2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2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2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2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2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2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2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2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2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2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2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2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2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2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2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2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2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2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2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2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2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2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2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2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2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2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2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2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2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2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2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2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2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2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2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2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2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2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2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2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2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2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2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2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2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2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2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2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2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2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2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2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5" name="Google Shape;4845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6" name="Google Shape;4846;p12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7" name="Google Shape;4847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8" name="Google Shape;4848;p12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9" name="Google Shape;4849;p12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2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2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2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2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2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2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2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2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2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2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2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2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2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2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2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2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2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2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2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2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2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2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2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2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2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2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2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2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2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2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2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2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2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2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2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2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2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2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2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2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2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2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2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2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2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2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2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2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2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2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2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2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919" name="Google Shape;4919;p12"/>
          <p:cNvSpPr txBox="1">
            <a:spLocks noGrp="1"/>
          </p:cNvSpPr>
          <p:nvPr>
            <p:ph type="title" hasCustomPrompt="1"/>
          </p:nvPr>
        </p:nvSpPr>
        <p:spPr>
          <a:xfrm>
            <a:off x="1371600" y="2260600"/>
            <a:ext cx="9474000" cy="183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920" name="Google Shape;4920;p12"/>
          <p:cNvSpPr txBox="1">
            <a:spLocks noGrp="1"/>
          </p:cNvSpPr>
          <p:nvPr>
            <p:ph type="subTitle" idx="1"/>
          </p:nvPr>
        </p:nvSpPr>
        <p:spPr>
          <a:xfrm>
            <a:off x="2514600" y="3873500"/>
            <a:ext cx="7162800" cy="5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771934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410201" y="741873"/>
            <a:ext cx="6110825" cy="5607169"/>
          </a:xfrm>
          <a:custGeom>
            <a:avLst/>
            <a:gdLst>
              <a:gd name="connsiteX0" fmla="*/ 3230392 w 6110825"/>
              <a:gd name="connsiteY0" fmla="*/ 0 h 5607169"/>
              <a:gd name="connsiteX1" fmla="*/ 4966728 w 6110825"/>
              <a:gd name="connsiteY1" fmla="*/ 99117 h 5607169"/>
              <a:gd name="connsiteX2" fmla="*/ 6110825 w 6110825"/>
              <a:gd name="connsiteY2" fmla="*/ 1656664 h 5607169"/>
              <a:gd name="connsiteX3" fmla="*/ 6003146 w 6110825"/>
              <a:gd name="connsiteY3" fmla="*/ 3327487 h 5607169"/>
              <a:gd name="connsiteX4" fmla="*/ 5720486 w 6110825"/>
              <a:gd name="connsiteY4" fmla="*/ 4899193 h 5607169"/>
              <a:gd name="connsiteX5" fmla="*/ 3701491 w 6110825"/>
              <a:gd name="connsiteY5" fmla="*/ 5054948 h 5607169"/>
              <a:gd name="connsiteX6" fmla="*/ 2207435 w 6110825"/>
              <a:gd name="connsiteY6" fmla="*/ 5607169 h 5607169"/>
              <a:gd name="connsiteX7" fmla="*/ 915278 w 6110825"/>
              <a:gd name="connsiteY7" fmla="*/ 4885034 h 5607169"/>
              <a:gd name="connsiteX8" fmla="*/ 0 w 6110825"/>
              <a:gd name="connsiteY8" fmla="*/ 3525720 h 5607169"/>
              <a:gd name="connsiteX9" fmla="*/ 659539 w 6110825"/>
              <a:gd name="connsiteY9" fmla="*/ 1642504 h 5607169"/>
              <a:gd name="connsiteX10" fmla="*/ 1682496 w 6110825"/>
              <a:gd name="connsiteY10" fmla="*/ 410626 h 5607169"/>
              <a:gd name="connsiteX11" fmla="*/ 3230392 w 6110825"/>
              <a:gd name="connsiteY11" fmla="*/ 0 h 560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10825" h="5607169">
                <a:moveTo>
                  <a:pt x="3230392" y="0"/>
                </a:moveTo>
                <a:cubicBezTo>
                  <a:pt x="3243852" y="84957"/>
                  <a:pt x="3768791" y="1373473"/>
                  <a:pt x="4966728" y="99117"/>
                </a:cubicBezTo>
                <a:cubicBezTo>
                  <a:pt x="4966728" y="99117"/>
                  <a:pt x="4616768" y="2095609"/>
                  <a:pt x="6110825" y="1656664"/>
                </a:cubicBezTo>
                <a:cubicBezTo>
                  <a:pt x="6110825" y="1656664"/>
                  <a:pt x="5155168" y="2661989"/>
                  <a:pt x="6003146" y="3327487"/>
                </a:cubicBezTo>
                <a:cubicBezTo>
                  <a:pt x="6003146" y="3327487"/>
                  <a:pt x="4562929" y="3369965"/>
                  <a:pt x="5720486" y="4899193"/>
                </a:cubicBezTo>
                <a:cubicBezTo>
                  <a:pt x="5720486" y="4899193"/>
                  <a:pt x="3593811" y="3568199"/>
                  <a:pt x="3701491" y="5054948"/>
                </a:cubicBezTo>
                <a:cubicBezTo>
                  <a:pt x="3701491" y="5054948"/>
                  <a:pt x="2799673" y="3879708"/>
                  <a:pt x="2207435" y="5607169"/>
                </a:cubicBezTo>
                <a:cubicBezTo>
                  <a:pt x="2207435" y="5607169"/>
                  <a:pt x="2301654" y="3709794"/>
                  <a:pt x="915278" y="4885034"/>
                </a:cubicBezTo>
                <a:cubicBezTo>
                  <a:pt x="915278" y="4885034"/>
                  <a:pt x="2355494" y="3143413"/>
                  <a:pt x="0" y="3525720"/>
                </a:cubicBezTo>
                <a:cubicBezTo>
                  <a:pt x="0" y="3525720"/>
                  <a:pt x="1803636" y="2591192"/>
                  <a:pt x="659539" y="1642504"/>
                </a:cubicBezTo>
                <a:cubicBezTo>
                  <a:pt x="659539" y="1642504"/>
                  <a:pt x="2059375" y="1614185"/>
                  <a:pt x="1682496" y="410626"/>
                </a:cubicBezTo>
                <a:cubicBezTo>
                  <a:pt x="1682496" y="410626"/>
                  <a:pt x="2880433" y="1614185"/>
                  <a:pt x="3230392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40012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4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3" name="Google Shape;4923;p1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4924" name="Google Shape;4924;p1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4523764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1"/>
        </a:solidFill>
        <a:effectLst/>
      </p:bgPr>
    </p:bg>
    <p:spTree>
      <p:nvGrpSpPr>
        <p:cNvPr id="1" name="Shape 4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5" name="Google Shape;4955;p15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4956" name="Google Shape;4956;p15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5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5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5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5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5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5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5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5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5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5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5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6332085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3"/>
        </a:solidFill>
        <a:effectLst/>
      </p:bgPr>
    </p:bg>
    <p:spTree>
      <p:nvGrpSpPr>
        <p:cNvPr id="1" name="Shape 4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9" name="Google Shape;4969;p16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4970" name="Google Shape;4970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6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6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6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6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6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6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6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6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6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6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7" name="Google Shape;501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8" name="Google Shape;5018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9" name="Google Shape;5019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0" name="Google Shape;5020;p16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1" name="Google Shape;5021;p16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2" name="Google Shape;5022;p16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3" name="Google Shape;5023;p16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4" name="Google Shape;5024;p16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5" name="Google Shape;502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6" name="Google Shape;5026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7" name="Google Shape;5027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8" name="Google Shape;5028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9" name="Google Shape;5029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0" name="Google Shape;503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2" name="Google Shape;5032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3" name="Google Shape;5033;p16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4" name="Google Shape;5034;p16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5" name="Google Shape;5035;p16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6" name="Google Shape;5036;p16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7" name="Google Shape;5037;p16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8" name="Google Shape;503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9" name="Google Shape;5039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0" name="Google Shape;5040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1" name="Google Shape;5041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2" name="Google Shape;5042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3" name="Google Shape;504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4" name="Google Shape;504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5" name="Google Shape;5045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6" name="Google Shape;5046;p16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7" name="Google Shape;5047;p16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8" name="Google Shape;5048;p16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9" name="Google Shape;5049;p16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0" name="Google Shape;5050;p16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1" name="Google Shape;505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2" name="Google Shape;5052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3" name="Google Shape;5053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4" name="Google Shape;5054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5" name="Google Shape;5055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6" name="Google Shape;505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7" name="Google Shape;5057;p16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8" name="Google Shape;5058;p16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9" name="Google Shape;5059;p16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0" name="Google Shape;5060;p16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1" name="Google Shape;5061;p16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2" name="Google Shape;5062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3" name="Google Shape;506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4" name="Google Shape;506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5" name="Google Shape;5065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6" name="Google Shape;5066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7" name="Google Shape;5067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8" name="Google Shape;5068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9" name="Google Shape;506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0" name="Google Shape;5070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1" name="Google Shape;5071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2" name="Google Shape;5072;p16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3" name="Google Shape;5073;p16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4" name="Google Shape;5074;p16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5" name="Google Shape;5075;p16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6" name="Google Shape;5076;p16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7" name="Google Shape;507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8" name="Google Shape;5078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9" name="Google Shape;5079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0" name="Google Shape;5080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1" name="Google Shape;5081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2" name="Google Shape;508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3" name="Google Shape;5083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4" name="Google Shape;5084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5" name="Google Shape;5085;p16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6" name="Google Shape;5086;p16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7" name="Google Shape;5087;p16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8" name="Google Shape;5088;p16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9" name="Google Shape;5089;p16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0" name="Google Shape;509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1" name="Google Shape;5091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2" name="Google Shape;5092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3" name="Google Shape;5093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4" name="Google Shape;5094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5" name="Google Shape;509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6" name="Google Shape;5096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7" name="Google Shape;5097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8" name="Google Shape;5098;p16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9" name="Google Shape;5099;p16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0" name="Google Shape;5100;p16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1" name="Google Shape;5101;p16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2" name="Google Shape;5102;p16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3" name="Google Shape;510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4" name="Google Shape;5104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7" name="Google Shape;5107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8" name="Google Shape;510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9" name="Google Shape;5109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0" name="Google Shape;5110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1" name="Google Shape;5111;p16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2" name="Google Shape;5112;p16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3" name="Google Shape;5113;p16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4" name="Google Shape;5114;p16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5" name="Google Shape;5115;p16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6" name="Google Shape;511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7" name="Google Shape;5117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8" name="Google Shape;5118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9" name="Google Shape;5119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0" name="Google Shape;5120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1" name="Google Shape;512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2" name="Google Shape;512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3" name="Google Shape;5123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4" name="Google Shape;5124;p16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5" name="Google Shape;5125;p16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6" name="Google Shape;5126;p16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7" name="Google Shape;5127;p16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8" name="Google Shape;5128;p16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9" name="Google Shape;512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0" name="Google Shape;5130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1" name="Google Shape;5131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2" name="Google Shape;5132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3" name="Google Shape;5133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4" name="Google Shape;5134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5" name="Google Shape;5135;p16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6" name="Google Shape;5136;p16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7" name="Google Shape;5137;p16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8" name="Google Shape;5138;p16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9" name="Google Shape;5139;p16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0" name="Google Shape;5140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1" name="Google Shape;514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2" name="Google Shape;514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3" name="Google Shape;5143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4" name="Google Shape;5144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5" name="Google Shape;5145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6" name="Google Shape;5146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7" name="Google Shape;514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8" name="Google Shape;5148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9" name="Google Shape;5149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0" name="Google Shape;5150;p16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1" name="Google Shape;5151;p16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2" name="Google Shape;5152;p16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3" name="Google Shape;5153;p16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4" name="Google Shape;5154;p16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5" name="Google Shape;515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6" name="Google Shape;5156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7" name="Google Shape;5157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8" name="Google Shape;5158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9" name="Google Shape;5159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0" name="Google Shape;516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1" name="Google Shape;5161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2" name="Google Shape;5162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3" name="Google Shape;5163;p16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4" name="Google Shape;5164;p16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5" name="Google Shape;5165;p16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6" name="Google Shape;5166;p16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7" name="Google Shape;5167;p16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8" name="Google Shape;516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9" name="Google Shape;5169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0" name="Google Shape;5170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1" name="Google Shape;5171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2" name="Google Shape;5172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3" name="Google Shape;517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4" name="Google Shape;5174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5" name="Google Shape;5175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6" name="Google Shape;5176;p16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7" name="Google Shape;5177;p16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8" name="Google Shape;5178;p16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9" name="Google Shape;5179;p16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0" name="Google Shape;5180;p16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1" name="Google Shape;518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2" name="Google Shape;5182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3" name="Google Shape;5183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4" name="Google Shape;5184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5" name="Google Shape;5185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6" name="Google Shape;518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7" name="Google Shape;5187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8" name="Google Shape;5188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9" name="Google Shape;5189;p16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0" name="Google Shape;5190;p16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1" name="Google Shape;5191;p16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2" name="Google Shape;5192;p16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3" name="Google Shape;5193;p16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4" name="Google Shape;519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5" name="Google Shape;5195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6" name="Google Shape;5196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7" name="Google Shape;5197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8" name="Google Shape;5198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9" name="Google Shape;519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0" name="Google Shape;520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1" name="Google Shape;5201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2" name="Google Shape;5202;p16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3" name="Google Shape;5203;p16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4" name="Google Shape;5204;p16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5" name="Google Shape;5205;p16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6" name="Google Shape;5206;p16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7" name="Google Shape;520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8" name="Google Shape;5208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9" name="Google Shape;5209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0" name="Google Shape;5210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1" name="Google Shape;5211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2" name="Google Shape;5212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3" name="Google Shape;5213;p16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4" name="Google Shape;5214;p16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5" name="Google Shape;5215;p16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6" name="Google Shape;5216;p16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7" name="Google Shape;5217;p16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8" name="Google Shape;5218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9" name="Google Shape;521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0" name="Google Shape;522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1" name="Google Shape;5221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2" name="Google Shape;5222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3" name="Google Shape;5223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4" name="Google Shape;5224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5" name="Google Shape;522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6" name="Google Shape;5226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7" name="Google Shape;5227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8" name="Google Shape;5228;p16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9" name="Google Shape;5229;p16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0" name="Google Shape;5230;p16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1" name="Google Shape;5231;p16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2" name="Google Shape;5232;p16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3" name="Google Shape;523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4" name="Google Shape;5234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5" name="Google Shape;5235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6" name="Google Shape;5236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7" name="Google Shape;5237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8" name="Google Shape;523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9" name="Google Shape;5239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0" name="Google Shape;5240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1" name="Google Shape;5241;p16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2" name="Google Shape;5242;p16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3" name="Google Shape;5243;p16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4" name="Google Shape;5244;p16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5" name="Google Shape;5245;p16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6" name="Google Shape;524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7" name="Google Shape;5247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8" name="Google Shape;5248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9" name="Google Shape;5249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0" name="Google Shape;5250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1" name="Google Shape;525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2" name="Google Shape;5252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3" name="Google Shape;5253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4" name="Google Shape;5254;p16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5" name="Google Shape;5255;p16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6" name="Google Shape;5256;p16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7" name="Google Shape;5257;p16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8" name="Google Shape;5258;p16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9" name="Google Shape;525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0" name="Google Shape;5260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1" name="Google Shape;5261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2" name="Google Shape;5262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3" name="Google Shape;5263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4" name="Google Shape;526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5" name="Google Shape;5265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6" name="Google Shape;5266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7" name="Google Shape;5267;p16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8" name="Google Shape;5268;p16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9" name="Google Shape;5269;p16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0" name="Google Shape;5270;p16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1" name="Google Shape;5271;p16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2" name="Google Shape;527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3" name="Google Shape;5273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4" name="Google Shape;5274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5" name="Google Shape;5275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6" name="Google Shape;5276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7" name="Google Shape;527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8" name="Google Shape;527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9" name="Google Shape;5279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0" name="Google Shape;5280;p16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1" name="Google Shape;5281;p16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2" name="Google Shape;5282;p16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3" name="Google Shape;5283;p16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4" name="Google Shape;5284;p16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5" name="Google Shape;528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6" name="Google Shape;5286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7" name="Google Shape;5287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8" name="Google Shape;5288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9" name="Google Shape;5289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1" name="Google Shape;5291;p16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2" name="Google Shape;5292;p16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3" name="Google Shape;5293;p16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4" name="Google Shape;5294;p16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5" name="Google Shape;5295;p16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6" name="Google Shape;5296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7" name="Google Shape;529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8" name="Google Shape;529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9" name="Google Shape;5299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0" name="Google Shape;5300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1" name="Google Shape;5301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2" name="Google Shape;5302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3" name="Google Shape;530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4" name="Google Shape;5304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5" name="Google Shape;5305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6" name="Google Shape;5306;p16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7" name="Google Shape;5307;p16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8" name="Google Shape;5308;p16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9" name="Google Shape;5309;p16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0" name="Google Shape;5310;p16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1" name="Google Shape;531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2" name="Google Shape;5312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3" name="Google Shape;5313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4" name="Google Shape;5314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5" name="Google Shape;5315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6" name="Google Shape;531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7" name="Google Shape;5317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8" name="Google Shape;5318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9" name="Google Shape;5319;p16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0" name="Google Shape;5320;p16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1" name="Google Shape;5321;p16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2" name="Google Shape;5322;p16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3" name="Google Shape;5323;p16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4" name="Google Shape;532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5" name="Google Shape;5325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6" name="Google Shape;5326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7" name="Google Shape;5327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8" name="Google Shape;5328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9" name="Google Shape;532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0" name="Google Shape;5330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1" name="Google Shape;5331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16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3" name="Google Shape;5333;p16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4" name="Google Shape;5334;p16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5" name="Google Shape;5335;p16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6" name="Google Shape;5336;p16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7" name="Google Shape;533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8" name="Google Shape;5338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9" name="Google Shape;5339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0" name="Google Shape;5340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1" name="Google Shape;5341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2" name="Google Shape;534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3" name="Google Shape;5343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4" name="Google Shape;5344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5" name="Google Shape;5345;p16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6" name="Google Shape;5346;p16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7" name="Google Shape;5347;p16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8" name="Google Shape;5348;p16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9" name="Google Shape;5349;p16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0" name="Google Shape;535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1" name="Google Shape;5351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2" name="Google Shape;5352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3" name="Google Shape;5353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4" name="Google Shape;5354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5" name="Google Shape;535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6" name="Google Shape;535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7" name="Google Shape;5357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8" name="Google Shape;5358;p16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9" name="Google Shape;5359;p16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0" name="Google Shape;5360;p16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1" name="Google Shape;5361;p16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2" name="Google Shape;5362;p16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3" name="Google Shape;536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4" name="Google Shape;5364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5" name="Google Shape;5365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6" name="Google Shape;5366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7" name="Google Shape;5367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8" name="Google Shape;5368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9" name="Google Shape;5369;p16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0" name="Google Shape;5370;p16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16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2" name="Google Shape;5372;p16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3" name="Google Shape;5373;p16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4" name="Google Shape;5374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5" name="Google Shape;537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6" name="Google Shape;537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7" name="Google Shape;5377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8" name="Google Shape;5378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9" name="Google Shape;5379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0" name="Google Shape;5380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1" name="Google Shape;538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2" name="Google Shape;5382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3" name="Google Shape;5383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4" name="Google Shape;5384;p16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5" name="Google Shape;5385;p16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6" name="Google Shape;5386;p16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7" name="Google Shape;5387;p16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8" name="Google Shape;5388;p16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9" name="Google Shape;538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0" name="Google Shape;5390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1" name="Google Shape;5391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2" name="Google Shape;5392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3" name="Google Shape;5393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4" name="Google Shape;539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5" name="Google Shape;5395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6" name="Google Shape;5396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7" name="Google Shape;5397;p16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8" name="Google Shape;5398;p16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9" name="Google Shape;5399;p16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0" name="Google Shape;5400;p16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1" name="Google Shape;5401;p16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2" name="Google Shape;540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3" name="Google Shape;5403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4" name="Google Shape;5404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5" name="Google Shape;5405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6" name="Google Shape;5406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7" name="Google Shape;540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8" name="Google Shape;5408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9" name="Google Shape;5409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0" name="Google Shape;5410;p16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1" name="Google Shape;5411;p16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2" name="Google Shape;5412;p16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3" name="Google Shape;5413;p16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4" name="Google Shape;5414;p16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5" name="Google Shape;541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6" name="Google Shape;5416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7" name="Google Shape;5417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8" name="Google Shape;5418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9" name="Google Shape;5419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0" name="Google Shape;542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1" name="Google Shape;5421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2" name="Google Shape;5422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3" name="Google Shape;5423;p16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4" name="Google Shape;5424;p16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5" name="Google Shape;5425;p16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6" name="Google Shape;5426;p16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7" name="Google Shape;5427;p16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8" name="Google Shape;542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9" name="Google Shape;5429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0" name="Google Shape;5430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1" name="Google Shape;5431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2" name="Google Shape;5432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3" name="Google Shape;543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4" name="Google Shape;543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5" name="Google Shape;5435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6" name="Google Shape;5436;p16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7" name="Google Shape;5437;p16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8" name="Google Shape;5438;p16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9" name="Google Shape;5439;p16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0" name="Google Shape;5440;p16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1" name="Google Shape;544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2" name="Google Shape;5442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3" name="Google Shape;5443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6" name="Google Shape;5446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7" name="Google Shape;5447;p16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8" name="Google Shape;5448;p16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9" name="Google Shape;5449;p16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0" name="Google Shape;5450;p16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1" name="Google Shape;5451;p16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2" name="Google Shape;5452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3" name="Google Shape;545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4" name="Google Shape;545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5" name="Google Shape;5455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6" name="Google Shape;5456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7" name="Google Shape;5457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8" name="Google Shape;5458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9" name="Google Shape;545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0" name="Google Shape;5460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1" name="Google Shape;5461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2" name="Google Shape;5462;p16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3" name="Google Shape;5463;p16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4" name="Google Shape;5464;p16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5" name="Google Shape;5465;p16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6" name="Google Shape;5466;p16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7" name="Google Shape;546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8" name="Google Shape;5468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9" name="Google Shape;5469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0" name="Google Shape;5470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1" name="Google Shape;5471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2" name="Google Shape;547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3" name="Google Shape;5473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4" name="Google Shape;5474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5" name="Google Shape;5475;p16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6" name="Google Shape;5476;p16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7" name="Google Shape;5477;p16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8" name="Google Shape;5478;p16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9" name="Google Shape;5479;p16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0" name="Google Shape;548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1" name="Google Shape;5481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2" name="Google Shape;5482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3" name="Google Shape;5483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4" name="Google Shape;5484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5" name="Google Shape;548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6" name="Google Shape;5486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7" name="Google Shape;5487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8" name="Google Shape;5488;p16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9" name="Google Shape;5489;p16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0" name="Google Shape;5490;p16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1" name="Google Shape;5491;p16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2" name="Google Shape;5492;p16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3" name="Google Shape;549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4" name="Google Shape;5494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5" name="Google Shape;5495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6" name="Google Shape;5496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7" name="Google Shape;5497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8" name="Google Shape;549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9" name="Google Shape;5499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0" name="Google Shape;5500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1" name="Google Shape;5501;p16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2" name="Google Shape;5502;p16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3" name="Google Shape;5503;p16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4" name="Google Shape;5504;p16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5" name="Google Shape;5505;p16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6" name="Google Shape;550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7" name="Google Shape;5507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8" name="Google Shape;5508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9" name="Google Shape;5509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0" name="Google Shape;5510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1" name="Google Shape;551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2" name="Google Shape;551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3" name="Google Shape;5513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4" name="Google Shape;5514;p16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5" name="Google Shape;5515;p16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6" name="Google Shape;5516;p16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7" name="Google Shape;5517;p16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8" name="Google Shape;5518;p16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9" name="Google Shape;551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0" name="Google Shape;5520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1" name="Google Shape;5521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2" name="Google Shape;5522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3" name="Google Shape;5523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4" name="Google Shape;5524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5" name="Google Shape;5525;p16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6" name="Google Shape;5526;p16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7" name="Google Shape;5527;p16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8" name="Google Shape;5528;p16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9" name="Google Shape;5529;p16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0" name="Google Shape;5530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1" name="Google Shape;553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2" name="Google Shape;553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3" name="Google Shape;5533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4" name="Google Shape;5534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5" name="Google Shape;5535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6" name="Google Shape;5536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7" name="Google Shape;553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8" name="Google Shape;5538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9" name="Google Shape;5539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0" name="Google Shape;5540;p16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1" name="Google Shape;5541;p16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2" name="Google Shape;5542;p16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3" name="Google Shape;5543;p16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4" name="Google Shape;5544;p16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5" name="Google Shape;554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6" name="Google Shape;5546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7" name="Google Shape;5547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8" name="Google Shape;5548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9" name="Google Shape;5549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1" name="Google Shape;5551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2" name="Google Shape;5552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3" name="Google Shape;5553;p16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4" name="Google Shape;5554;p16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5" name="Google Shape;5555;p16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6" name="Google Shape;5556;p16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7" name="Google Shape;5557;p16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8" name="Google Shape;555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9" name="Google Shape;5559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0" name="Google Shape;5560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1" name="Google Shape;5561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2" name="Google Shape;5562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3" name="Google Shape;556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4" name="Google Shape;5564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5" name="Google Shape;5565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6" name="Google Shape;5566;p16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7" name="Google Shape;5567;p16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8" name="Google Shape;5568;p16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9" name="Google Shape;5569;p16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0" name="Google Shape;5570;p16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1" name="Google Shape;557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2" name="Google Shape;5572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3" name="Google Shape;5573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4" name="Google Shape;5574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5" name="Google Shape;5575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6" name="Google Shape;557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7" name="Google Shape;5577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8" name="Google Shape;5578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9" name="Google Shape;5579;p16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0" name="Google Shape;5580;p16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1" name="Google Shape;5581;p16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2" name="Google Shape;5582;p16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3" name="Google Shape;5583;p16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4" name="Google Shape;558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5" name="Google Shape;5585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6" name="Google Shape;5586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7" name="Google Shape;5587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8" name="Google Shape;5588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9" name="Google Shape;558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0" name="Google Shape;559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1" name="Google Shape;5591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9" name="Google Shape;560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0" name="Google Shape;561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1" name="Google Shape;5611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2" name="Google Shape;5612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3" name="Google Shape;5613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4" name="Google Shape;5614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5" name="Google Shape;561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6" name="Google Shape;5616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7" name="Google Shape;5617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8" name="Google Shape;5618;p16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9" name="Google Shape;5619;p16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0" name="Google Shape;5620;p16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1" name="Google Shape;5621;p16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2" name="Google Shape;5622;p16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3" name="Google Shape;5623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4" name="Google Shape;562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5" name="Google Shape;5625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6" name="Google Shape;5626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7" name="Google Shape;5627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8" name="Google Shape;562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9" name="Google Shape;5629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0" name="Google Shape;5630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1" name="Google Shape;5631;p16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2" name="Google Shape;5632;p16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3" name="Google Shape;5633;p16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4" name="Google Shape;5634;p16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5" name="Google Shape;5635;p16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6" name="Google Shape;5636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7" name="Google Shape;5637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8" name="Google Shape;5638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9" name="Google Shape;5639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0" name="Google Shape;5640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1" name="Google Shape;564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2" name="Google Shape;5642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3" name="Google Shape;5643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4" name="Google Shape;5644;p16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5" name="Google Shape;5645;p16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6" name="Google Shape;5646;p16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7" name="Google Shape;5647;p16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8" name="Google Shape;5648;p16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9" name="Google Shape;5649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0" name="Google Shape;565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1" name="Google Shape;5651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2" name="Google Shape;5652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3" name="Google Shape;5653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4" name="Google Shape;565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5" name="Google Shape;5655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6" name="Google Shape;5656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7" name="Google Shape;5657;p16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8" name="Google Shape;5658;p16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9" name="Google Shape;5659;p16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0" name="Google Shape;5660;p16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1" name="Google Shape;5661;p16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2" name="Google Shape;5662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3" name="Google Shape;5663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4" name="Google Shape;5664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5" name="Google Shape;5665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6" name="Google Shape;5666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7" name="Google Shape;566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8" name="Google Shape;566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9" name="Google Shape;5669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0" name="Google Shape;5670;p16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1" name="Google Shape;5671;p16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2" name="Google Shape;5672;p16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3" name="Google Shape;5673;p16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4" name="Google Shape;5674;p16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5" name="Google Shape;5675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6" name="Google Shape;567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7" name="Google Shape;5677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8" name="Google Shape;5678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9" name="Google Shape;5679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0" name="Google Shape;5680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1" name="Google Shape;5681;p16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2" name="Google Shape;5682;p16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3" name="Google Shape;5683;p16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4" name="Google Shape;5684;p16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5" name="Google Shape;5685;p16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6" name="Google Shape;5686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7" name="Google Shape;568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8" name="Google Shape;568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9" name="Google Shape;5689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0" name="Google Shape;5690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1" name="Google Shape;5691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2" name="Google Shape;5692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3" name="Google Shape;5693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4" name="Google Shape;569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5" name="Google Shape;5695;p16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6" name="Google Shape;5696;p16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7" name="Google Shape;5697;p16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0" name="Google Shape;5700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1" name="Google Shape;5701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2" name="Google Shape;5702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3" name="Google Shape;5703;p16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4" name="Google Shape;5704;p16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5" name="Google Shape;5705;p16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6" name="Google Shape;5706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7" name="Google Shape;5707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8" name="Google Shape;5708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9" name="Google Shape;5709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0" name="Google Shape;571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1" name="Google Shape;5711;p16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2" name="Google Shape;5712;p16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3" name="Google Shape;5713;p16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4" name="Google Shape;5714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5" name="Google Shape;5715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6" name="Google Shape;5716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7" name="Google Shape;5717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8" name="Google Shape;5718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9" name="Google Shape;5719;p16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0" name="Google Shape;5720;p16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1" name="Google Shape;5721;p16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2" name="Google Shape;5722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3" name="Google Shape;5723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4" name="Google Shape;5724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5" name="Google Shape;5725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6" name="Google Shape;572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7" name="Google Shape;5727;p16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8" name="Google Shape;5728;p16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9" name="Google Shape;5729;p16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0" name="Google Shape;5730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1" name="Google Shape;5731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2" name="Google Shape;5732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3" name="Google Shape;5733;p16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4" name="Google Shape;5734;p16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5" name="Google Shape;5735;p16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6" name="Google Shape;5736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7" name="Google Shape;5737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8" name="Google Shape;5738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9" name="Google Shape;5739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16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16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16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16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16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16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16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16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16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16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16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16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16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16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16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16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16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16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16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16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16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16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16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16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16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16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16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16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16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16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16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16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16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16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16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16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16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16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16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16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16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16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16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16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16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16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16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16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16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16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16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16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16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16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16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16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16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16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16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16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16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16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16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16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16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16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16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16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16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16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16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16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16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16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16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16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16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16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16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16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16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16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16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16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16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16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16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16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16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16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16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16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16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16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16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16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16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16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16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16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16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16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16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16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16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16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" name="Google Shape;6041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" name="Google Shape;6042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16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16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16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16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16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16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16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16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16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16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16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16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16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16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16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16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16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16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16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16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16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16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16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16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16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16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16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16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16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16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" name="Google Shape;6121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" name="Google Shape;6122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" name="Google Shape;6126;p16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" name="Google Shape;6127;p16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16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16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16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" name="Google Shape;613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" name="Google Shape;6132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16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16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16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16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16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16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16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16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16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16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16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16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16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16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16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16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16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16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16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16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16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16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16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16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16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" name="Google Shape;6197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" name="Google Shape;6198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" name="Google Shape;620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" name="Google Shape;6202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16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" name="Google Shape;6205;p16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" name="Google Shape;6206;p16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" name="Google Shape;6207;p16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" name="Google Shape;6208;p16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" name="Google Shape;620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" name="Google Shape;6210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" name="Google Shape;6211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" name="Google Shape;6212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" name="Google Shape;6213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" name="Google Shape;621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" name="Google Shape;6215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" name="Google Shape;6216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" name="Google Shape;6217;p16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" name="Google Shape;6218;p16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" name="Google Shape;6219;p16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" name="Google Shape;6220;p16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" name="Google Shape;6221;p16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" name="Google Shape;622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" name="Google Shape;6223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" name="Google Shape;6224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" name="Google Shape;6225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" name="Google Shape;6226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" name="Google Shape;622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" name="Google Shape;6228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" name="Google Shape;6229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" name="Google Shape;6230;p16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" name="Google Shape;6231;p16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" name="Google Shape;6232;p16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" name="Google Shape;6233;p16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" name="Google Shape;6234;p16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" name="Google Shape;623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" name="Google Shape;6236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" name="Google Shape;6237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" name="Google Shape;6238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" name="Google Shape;6239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" name="Google Shape;624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" name="Google Shape;6241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" name="Google Shape;6242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" name="Google Shape;6243;p16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" name="Google Shape;6244;p16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" name="Google Shape;6245;p16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" name="Google Shape;6246;p16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" name="Google Shape;6247;p16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" name="Google Shape;624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" name="Google Shape;6249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" name="Google Shape;6250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" name="Google Shape;6251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" name="Google Shape;6252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" name="Google Shape;625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" name="Google Shape;625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" name="Google Shape;6255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" name="Google Shape;6256;p16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" name="Google Shape;6257;p16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" name="Google Shape;6258;p16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" name="Google Shape;6259;p16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" name="Google Shape;6260;p16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" name="Google Shape;626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" name="Google Shape;6262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" name="Google Shape;6263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" name="Google Shape;6264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" name="Google Shape;6265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" name="Google Shape;6266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" name="Google Shape;6267;p16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" name="Google Shape;6268;p16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" name="Google Shape;6269;p16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" name="Google Shape;6270;p16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" name="Google Shape;6271;p16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" name="Google Shape;6272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" name="Google Shape;627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" name="Google Shape;627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" name="Google Shape;6275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" name="Google Shape;6276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" name="Google Shape;6277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" name="Google Shape;6278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" name="Google Shape;627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" name="Google Shape;6280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" name="Google Shape;6281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" name="Google Shape;6282;p16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" name="Google Shape;6283;p16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" name="Google Shape;6284;p16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" name="Google Shape;6285;p16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" name="Google Shape;6286;p16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" name="Google Shape;6287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" name="Google Shape;628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" name="Google Shape;6289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" name="Google Shape;6290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" name="Google Shape;6291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" name="Google Shape;629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" name="Google Shape;6293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" name="Google Shape;6294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" name="Google Shape;6295;p16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" name="Google Shape;6296;p16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" name="Google Shape;6297;p16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" name="Google Shape;6298;p16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" name="Google Shape;6299;p16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" name="Google Shape;6300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" name="Google Shape;6301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" name="Google Shape;6302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" name="Google Shape;6303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" name="Google Shape;630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" name="Google Shape;630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" name="Google Shape;6306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" name="Google Shape;6307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" name="Google Shape;6308;p16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" name="Google Shape;6309;p16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" name="Google Shape;6310;p16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" name="Google Shape;6311;p16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" name="Google Shape;6312;p16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" name="Google Shape;6313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" name="Google Shape;6314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" name="Google Shape;6315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" name="Google Shape;6316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" name="Google Shape;6317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" name="Google Shape;631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" name="Google Shape;6319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" name="Google Shape;6320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" name="Google Shape;6321;p16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" name="Google Shape;6322;p16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" name="Google Shape;6323;p16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" name="Google Shape;6324;p16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" name="Google Shape;6325;p16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" name="Google Shape;632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" name="Google Shape;6327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" name="Google Shape;6328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" name="Google Shape;6329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" name="Google Shape;6330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" name="Google Shape;633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" name="Google Shape;633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" name="Google Shape;6333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" name="Google Shape;6334;p16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" name="Google Shape;6335;p16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" name="Google Shape;6336;p16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" name="Google Shape;6337;p16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" name="Google Shape;6338;p16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" name="Google Shape;6339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" name="Google Shape;6340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" name="Google Shape;6341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" name="Google Shape;6342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" name="Google Shape;6343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" name="Google Shape;6344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" name="Google Shape;6345;p16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" name="Google Shape;6346;p16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" name="Google Shape;6347;p16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" name="Google Shape;6348;p16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" name="Google Shape;6349;p16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" name="Google Shape;6350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" name="Google Shape;635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" name="Google Shape;635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" name="Google Shape;6353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" name="Google Shape;635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" name="Google Shape;635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" name="Google Shape;6356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" name="Google Shape;6357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" name="Google Shape;635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" name="Google Shape;6359;p16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" name="Google Shape;6360;p16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" name="Google Shape;6361;p16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" name="Google Shape;6362;p16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" name="Google Shape;6363;p16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" name="Google Shape;636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" name="Google Shape;636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" name="Google Shape;6366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" name="Google Shape;6367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" name="Google Shape;6368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" name="Google Shape;6369;p16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" name="Google Shape;6370;p16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" name="Google Shape;6371;p16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" name="Google Shape;6372;p16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" name="Google Shape;6373;p16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" name="Google Shape;637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" name="Google Shape;6375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" name="Google Shape;6376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" name="Google Shape;6377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" name="Google Shape;6378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" name="Google Shape;6379;p16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" name="Google Shape;6380;p16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" name="Google Shape;6381;p16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" name="Google Shape;6382;p16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" name="Google Shape;6383;p16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" name="Google Shape;6384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" name="Google Shape;6385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" name="Google Shape;638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" name="Google Shape;6387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" name="Google Shape;6388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" name="Google Shape;6389;p16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" name="Google Shape;6390;p16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" name="Google Shape;6391;p16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" name="Google Shape;6392;p16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" name="Google Shape;6393;p16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" name="Google Shape;6394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" name="Google Shape;6395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" name="Google Shape;6396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" name="Google Shape;6397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" name="Google Shape;6398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" name="Google Shape;6399;p16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" name="Google Shape;6400;p16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" name="Google Shape;6401;p16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" name="Google Shape;6402;p16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" name="Google Shape;6403;p16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" name="Google Shape;6404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" name="Google Shape;6405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" name="Google Shape;6406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" name="Google Shape;6407;p16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" name="Google Shape;6408;p16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" name="Google Shape;6409;p16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" name="Google Shape;6410;p16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" name="Google Shape;6411;p16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" name="Google Shape;6412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" name="Google Shape;6413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" name="Google Shape;6414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" name="Google Shape;6415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" name="Google Shape;6416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" name="Google Shape;6417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" name="Google Shape;6418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" name="Google Shape;6419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" name="Google Shape;6420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" name="Google Shape;6421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" name="Google Shape;6422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" name="Google Shape;6423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" name="Google Shape;6424;p16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" name="Google Shape;6425;p16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" name="Google Shape;6426;p16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" name="Google Shape;6427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" name="Google Shape;6428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" name="Google Shape;6429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" name="Google Shape;6430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" name="Google Shape;6431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" name="Google Shape;6432;p16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" name="Google Shape;6433;p16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" name="Google Shape;6434;p16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" name="Google Shape;6435;p16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" name="Google Shape;6436;p16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" name="Google Shape;6437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" name="Google Shape;6438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" name="Google Shape;6439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" name="Google Shape;6440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" name="Google Shape;6441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" name="Google Shape;6442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" name="Google Shape;6443;p16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" name="Google Shape;6444;p16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" name="Google Shape;6445;p16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" name="Google Shape;6446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" name="Google Shape;6447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" name="Google Shape;6448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" name="Google Shape;6449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" name="Google Shape;6450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" name="Google Shape;6451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" name="Google Shape;6452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" name="Google Shape;6453;p16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" name="Google Shape;6454;p16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" name="Google Shape;6455;p16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" name="Google Shape;6456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" name="Google Shape;6457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" name="Google Shape;6458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" name="Google Shape;6459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" name="Google Shape;6460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" name="Google Shape;6461;p16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" name="Google Shape;6462;p16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" name="Google Shape;6463;p16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" name="Google Shape;6464;p16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" name="Google Shape;6465;p16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" name="Google Shape;6466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" name="Google Shape;6467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" name="Google Shape;6468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" name="Google Shape;6469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" name="Google Shape;6470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" name="Google Shape;6471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" name="Google Shape;6472;p16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" name="Google Shape;6473;p16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" name="Google Shape;6474;p16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" name="Google Shape;6475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" name="Google Shape;6476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" name="Google Shape;6477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" name="Google Shape;6478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" name="Google Shape;6479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" name="Google Shape;6480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" name="Google Shape;6481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" name="Google Shape;6482;p16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" name="Google Shape;6483;p16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16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16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16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16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16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16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16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16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16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16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16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16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16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16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16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16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16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16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16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16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16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16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16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16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16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16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16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16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16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16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16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74656114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1"/>
        </a:solidFill>
        <a:effectLst/>
      </p:bgPr>
    </p:bg>
    <p:spTree>
      <p:nvGrpSpPr>
        <p:cNvPr id="1" name="Shape 6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0" name="Google Shape;6560;p1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561" name="Google Shape;6561;p1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1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1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1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1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1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1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1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1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1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1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1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573" name="Google Shape;6573;p17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74" name="Google Shape;6574;p17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75" name="Google Shape;6575;p17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874791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accent1"/>
        </a:solidFill>
        <a:effectLst/>
      </p:bgPr>
    </p:bg>
    <p:spTree>
      <p:nvGrpSpPr>
        <p:cNvPr id="1" name="Shape 6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7" name="Google Shape;6577;p18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578" name="Google Shape;6578;p18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79" name="Google Shape;6579;p1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580" name="Google Shape;6580;p1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1" name="Google Shape;6581;p1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2" name="Google Shape;6582;p1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3" name="Google Shape;6583;p1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4" name="Google Shape;6584;p1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5" name="Google Shape;6585;p1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6" name="Google Shape;6586;p1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7" name="Google Shape;6587;p1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8" name="Google Shape;6588;p1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9" name="Google Shape;6589;p1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0" name="Google Shape;6590;p1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1" name="Google Shape;6591;p1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592" name="Google Shape;6592;p18"/>
          <p:cNvSpPr txBox="1">
            <a:spLocks noGrp="1"/>
          </p:cNvSpPr>
          <p:nvPr>
            <p:ph type="title"/>
          </p:nvPr>
        </p:nvSpPr>
        <p:spPr>
          <a:xfrm>
            <a:off x="4530067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93" name="Google Shape;6593;p18"/>
          <p:cNvSpPr txBox="1">
            <a:spLocks noGrp="1"/>
          </p:cNvSpPr>
          <p:nvPr>
            <p:ph type="title" idx="2" hasCustomPrompt="1"/>
          </p:nvPr>
        </p:nvSpPr>
        <p:spPr>
          <a:xfrm>
            <a:off x="5568467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94" name="Google Shape;6594;p18"/>
          <p:cNvSpPr txBox="1">
            <a:spLocks noGrp="1"/>
          </p:cNvSpPr>
          <p:nvPr>
            <p:ph type="subTitle" idx="1"/>
          </p:nvPr>
        </p:nvSpPr>
        <p:spPr>
          <a:xfrm>
            <a:off x="5180700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813860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6">
  <p:cSld name="Section Header 6">
    <p:bg>
      <p:bgPr>
        <a:solidFill>
          <a:schemeClr val="accent3"/>
        </a:solidFill>
        <a:effectLst/>
      </p:bgPr>
    </p:bg>
    <p:spTree>
      <p:nvGrpSpPr>
        <p:cNvPr id="1" name="Shape 6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15" name="Google Shape;6615;p20"/>
          <p:cNvGrpSpPr/>
          <p:nvPr/>
        </p:nvGrpSpPr>
        <p:grpSpPr>
          <a:xfrm>
            <a:off x="-177807" y="34"/>
            <a:ext cx="12407827" cy="6858017"/>
            <a:chOff x="-113074" y="-12"/>
            <a:chExt cx="5148476" cy="5143513"/>
          </a:xfrm>
        </p:grpSpPr>
        <p:sp>
          <p:nvSpPr>
            <p:cNvPr id="6616" name="Google Shape;6616;p20"/>
            <p:cNvSpPr/>
            <p:nvPr/>
          </p:nvSpPr>
          <p:spPr>
            <a:xfrm>
              <a:off x="-96740" y="12213"/>
              <a:ext cx="2138828" cy="2117064"/>
            </a:xfrm>
            <a:custGeom>
              <a:avLst/>
              <a:gdLst/>
              <a:ahLst/>
              <a:cxnLst/>
              <a:rect l="l" t="t" r="r" b="b"/>
              <a:pathLst>
                <a:path w="42161" h="41732" extrusionOk="0">
                  <a:moveTo>
                    <a:pt x="417" y="0"/>
                  </a:moveTo>
                  <a:lnTo>
                    <a:pt x="0" y="453"/>
                  </a:lnTo>
                  <a:lnTo>
                    <a:pt x="42160" y="41732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0"/>
            <p:cNvSpPr/>
            <p:nvPr/>
          </p:nvSpPr>
          <p:spPr>
            <a:xfrm>
              <a:off x="3048817" y="12822"/>
              <a:ext cx="1972078" cy="1992624"/>
            </a:xfrm>
            <a:custGeom>
              <a:avLst/>
              <a:gdLst/>
              <a:ahLst/>
              <a:cxnLst/>
              <a:rect l="l" t="t" r="r" b="b"/>
              <a:pathLst>
                <a:path w="38874" h="39279" extrusionOk="0">
                  <a:moveTo>
                    <a:pt x="38433" y="0"/>
                  </a:moveTo>
                  <a:lnTo>
                    <a:pt x="0" y="39279"/>
                  </a:lnTo>
                  <a:lnTo>
                    <a:pt x="38874" y="42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0"/>
            <p:cNvSpPr/>
            <p:nvPr/>
          </p:nvSpPr>
          <p:spPr>
            <a:xfrm>
              <a:off x="-96740" y="3061090"/>
              <a:ext cx="2091699" cy="2069378"/>
            </a:xfrm>
            <a:custGeom>
              <a:avLst/>
              <a:gdLst/>
              <a:ahLst/>
              <a:cxnLst/>
              <a:rect l="l" t="t" r="r" b="b"/>
              <a:pathLst>
                <a:path w="41232" h="40792" extrusionOk="0">
                  <a:moveTo>
                    <a:pt x="41232" y="1"/>
                  </a:moveTo>
                  <a:lnTo>
                    <a:pt x="0" y="40363"/>
                  </a:lnTo>
                  <a:lnTo>
                    <a:pt x="417" y="40792"/>
                  </a:lnTo>
                  <a:lnTo>
                    <a:pt x="412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0"/>
            <p:cNvSpPr/>
            <p:nvPr/>
          </p:nvSpPr>
          <p:spPr>
            <a:xfrm>
              <a:off x="3605661" y="3700116"/>
              <a:ext cx="1415215" cy="1430332"/>
            </a:xfrm>
            <a:custGeom>
              <a:avLst/>
              <a:gdLst/>
              <a:ahLst/>
              <a:cxnLst/>
              <a:rect l="l" t="t" r="r" b="b"/>
              <a:pathLst>
                <a:path w="27897" h="28195" extrusionOk="0">
                  <a:moveTo>
                    <a:pt x="1" y="1"/>
                  </a:moveTo>
                  <a:lnTo>
                    <a:pt x="27456" y="28195"/>
                  </a:lnTo>
                  <a:lnTo>
                    <a:pt x="27897" y="277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0"/>
            <p:cNvSpPr/>
            <p:nvPr/>
          </p:nvSpPr>
          <p:spPr>
            <a:xfrm>
              <a:off x="3164781" y="12822"/>
              <a:ext cx="1592161" cy="1795132"/>
            </a:xfrm>
            <a:custGeom>
              <a:avLst/>
              <a:gdLst/>
              <a:ahLst/>
              <a:cxnLst/>
              <a:rect l="l" t="t" r="r" b="b"/>
              <a:pathLst>
                <a:path w="31385" h="35386" extrusionOk="0">
                  <a:moveTo>
                    <a:pt x="30933" y="0"/>
                  </a:moveTo>
                  <a:lnTo>
                    <a:pt x="0" y="35385"/>
                  </a:lnTo>
                  <a:lnTo>
                    <a:pt x="31385" y="429"/>
                  </a:lnTo>
                  <a:lnTo>
                    <a:pt x="309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0"/>
            <p:cNvSpPr/>
            <p:nvPr/>
          </p:nvSpPr>
          <p:spPr>
            <a:xfrm>
              <a:off x="2987182" y="15815"/>
              <a:ext cx="917554" cy="1650805"/>
            </a:xfrm>
            <a:custGeom>
              <a:avLst/>
              <a:gdLst/>
              <a:ahLst/>
              <a:cxnLst/>
              <a:rect l="l" t="t" r="r" b="b"/>
              <a:pathLst>
                <a:path w="18087" h="32541" extrusionOk="0">
                  <a:moveTo>
                    <a:pt x="17562" y="1"/>
                  </a:moveTo>
                  <a:lnTo>
                    <a:pt x="1" y="32540"/>
                  </a:lnTo>
                  <a:lnTo>
                    <a:pt x="18086" y="298"/>
                  </a:lnTo>
                  <a:lnTo>
                    <a:pt x="175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0"/>
            <p:cNvSpPr/>
            <p:nvPr/>
          </p:nvSpPr>
          <p:spPr>
            <a:xfrm>
              <a:off x="4132930" y="13989"/>
              <a:ext cx="496545" cy="590802"/>
            </a:xfrm>
            <a:custGeom>
              <a:avLst/>
              <a:gdLst/>
              <a:ahLst/>
              <a:cxnLst/>
              <a:rect l="l" t="t" r="r" b="b"/>
              <a:pathLst>
                <a:path w="9788" h="11646" extrusionOk="0">
                  <a:moveTo>
                    <a:pt x="9323" y="1"/>
                  </a:moveTo>
                  <a:lnTo>
                    <a:pt x="1" y="11645"/>
                  </a:lnTo>
                  <a:lnTo>
                    <a:pt x="9788" y="382"/>
                  </a:lnTo>
                  <a:lnTo>
                    <a:pt x="93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0"/>
            <p:cNvSpPr/>
            <p:nvPr/>
          </p:nvSpPr>
          <p:spPr>
            <a:xfrm>
              <a:off x="2156710" y="21243"/>
              <a:ext cx="247715" cy="1871278"/>
            </a:xfrm>
            <a:custGeom>
              <a:avLst/>
              <a:gdLst/>
              <a:ahLst/>
              <a:cxnLst/>
              <a:rect l="l" t="t" r="r" b="b"/>
              <a:pathLst>
                <a:path w="4883" h="36887" extrusionOk="0">
                  <a:moveTo>
                    <a:pt x="620" y="1"/>
                  </a:moveTo>
                  <a:lnTo>
                    <a:pt x="1" y="96"/>
                  </a:lnTo>
                  <a:lnTo>
                    <a:pt x="4882" y="36886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0"/>
            <p:cNvSpPr/>
            <p:nvPr/>
          </p:nvSpPr>
          <p:spPr>
            <a:xfrm>
              <a:off x="1587133" y="18250"/>
              <a:ext cx="602875" cy="1696665"/>
            </a:xfrm>
            <a:custGeom>
              <a:avLst/>
              <a:gdLst/>
              <a:ahLst/>
              <a:cxnLst/>
              <a:rect l="l" t="t" r="r" b="b"/>
              <a:pathLst>
                <a:path w="11884" h="33445" extrusionOk="0">
                  <a:moveTo>
                    <a:pt x="561" y="0"/>
                  </a:moveTo>
                  <a:lnTo>
                    <a:pt x="1" y="215"/>
                  </a:lnTo>
                  <a:lnTo>
                    <a:pt x="11883" y="33445"/>
                  </a:lnTo>
                  <a:lnTo>
                    <a:pt x="5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0"/>
            <p:cNvSpPr/>
            <p:nvPr/>
          </p:nvSpPr>
          <p:spPr>
            <a:xfrm>
              <a:off x="1397511" y="17641"/>
              <a:ext cx="271253" cy="613732"/>
            </a:xfrm>
            <a:custGeom>
              <a:avLst/>
              <a:gdLst/>
              <a:ahLst/>
              <a:cxnLst/>
              <a:rect l="l" t="t" r="r" b="b"/>
              <a:pathLst>
                <a:path w="5347" h="12098" extrusionOk="0">
                  <a:moveTo>
                    <a:pt x="548" y="0"/>
                  </a:moveTo>
                  <a:lnTo>
                    <a:pt x="0" y="238"/>
                  </a:lnTo>
                  <a:lnTo>
                    <a:pt x="5346" y="1209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0"/>
            <p:cNvSpPr/>
            <p:nvPr/>
          </p:nvSpPr>
          <p:spPr>
            <a:xfrm>
              <a:off x="2798727" y="19467"/>
              <a:ext cx="483863" cy="1538438"/>
            </a:xfrm>
            <a:custGeom>
              <a:avLst/>
              <a:gdLst/>
              <a:ahLst/>
              <a:cxnLst/>
              <a:rect l="l" t="t" r="r" b="b"/>
              <a:pathLst>
                <a:path w="9538" h="30326" extrusionOk="0">
                  <a:moveTo>
                    <a:pt x="8954" y="0"/>
                  </a:moveTo>
                  <a:lnTo>
                    <a:pt x="1" y="30325"/>
                  </a:lnTo>
                  <a:lnTo>
                    <a:pt x="9538" y="167"/>
                  </a:lnTo>
                  <a:lnTo>
                    <a:pt x="89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0"/>
            <p:cNvSpPr/>
            <p:nvPr/>
          </p:nvSpPr>
          <p:spPr>
            <a:xfrm>
              <a:off x="-96131" y="409619"/>
              <a:ext cx="1769767" cy="1481062"/>
            </a:xfrm>
            <a:custGeom>
              <a:avLst/>
              <a:gdLst/>
              <a:ahLst/>
              <a:cxnLst/>
              <a:rect l="l" t="t" r="r" b="b"/>
              <a:pathLst>
                <a:path w="34886" h="29195" extrusionOk="0">
                  <a:moveTo>
                    <a:pt x="393" y="0"/>
                  </a:moveTo>
                  <a:lnTo>
                    <a:pt x="0" y="453"/>
                  </a:lnTo>
                  <a:lnTo>
                    <a:pt x="34886" y="29195"/>
                  </a:lnTo>
                  <a:lnTo>
                    <a:pt x="34886" y="29195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0"/>
            <p:cNvSpPr/>
            <p:nvPr/>
          </p:nvSpPr>
          <p:spPr>
            <a:xfrm>
              <a:off x="-90703" y="1793337"/>
              <a:ext cx="1896643" cy="575075"/>
            </a:xfrm>
            <a:custGeom>
              <a:avLst/>
              <a:gdLst/>
              <a:ahLst/>
              <a:cxnLst/>
              <a:rect l="l" t="t" r="r" b="b"/>
              <a:pathLst>
                <a:path w="37387" h="11336" extrusionOk="0">
                  <a:moveTo>
                    <a:pt x="179" y="1"/>
                  </a:moveTo>
                  <a:lnTo>
                    <a:pt x="0" y="584"/>
                  </a:lnTo>
                  <a:lnTo>
                    <a:pt x="37386" y="11335"/>
                  </a:lnTo>
                  <a:lnTo>
                    <a:pt x="37386" y="11335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0"/>
            <p:cNvSpPr/>
            <p:nvPr/>
          </p:nvSpPr>
          <p:spPr>
            <a:xfrm>
              <a:off x="4111827" y="4764346"/>
              <a:ext cx="279674" cy="364241"/>
            </a:xfrm>
            <a:custGeom>
              <a:avLst/>
              <a:gdLst/>
              <a:ahLst/>
              <a:cxnLst/>
              <a:rect l="l" t="t" r="r" b="b"/>
              <a:pathLst>
                <a:path w="5513" h="7180" extrusionOk="0">
                  <a:moveTo>
                    <a:pt x="0" y="0"/>
                  </a:moveTo>
                  <a:lnTo>
                    <a:pt x="5025" y="7180"/>
                  </a:lnTo>
                  <a:lnTo>
                    <a:pt x="5513" y="68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0"/>
            <p:cNvSpPr/>
            <p:nvPr/>
          </p:nvSpPr>
          <p:spPr>
            <a:xfrm>
              <a:off x="3466767" y="2922196"/>
              <a:ext cx="1548077" cy="553312"/>
            </a:xfrm>
            <a:custGeom>
              <a:avLst/>
              <a:gdLst/>
              <a:ahLst/>
              <a:cxnLst/>
              <a:rect l="l" t="t" r="r" b="b"/>
              <a:pathLst>
                <a:path w="30516" h="10907" extrusionOk="0">
                  <a:moveTo>
                    <a:pt x="0" y="0"/>
                  </a:moveTo>
                  <a:lnTo>
                    <a:pt x="30314" y="10906"/>
                  </a:lnTo>
                  <a:lnTo>
                    <a:pt x="30516" y="10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0"/>
            <p:cNvSpPr/>
            <p:nvPr/>
          </p:nvSpPr>
          <p:spPr>
            <a:xfrm>
              <a:off x="3075956" y="2712028"/>
              <a:ext cx="1937125" cy="456671"/>
            </a:xfrm>
            <a:custGeom>
              <a:avLst/>
              <a:gdLst/>
              <a:ahLst/>
              <a:cxnLst/>
              <a:rect l="l" t="t" r="r" b="b"/>
              <a:pathLst>
                <a:path w="38185" h="9002" extrusionOk="0">
                  <a:moveTo>
                    <a:pt x="1" y="0"/>
                  </a:moveTo>
                  <a:lnTo>
                    <a:pt x="38053" y="9001"/>
                  </a:lnTo>
                  <a:lnTo>
                    <a:pt x="38184" y="84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0"/>
            <p:cNvSpPr/>
            <p:nvPr/>
          </p:nvSpPr>
          <p:spPr>
            <a:xfrm>
              <a:off x="3287392" y="1590424"/>
              <a:ext cx="1728067" cy="668063"/>
            </a:xfrm>
            <a:custGeom>
              <a:avLst/>
              <a:gdLst/>
              <a:ahLst/>
              <a:cxnLst/>
              <a:rect l="l" t="t" r="r" b="b"/>
              <a:pathLst>
                <a:path w="34064" h="13169" extrusionOk="0">
                  <a:moveTo>
                    <a:pt x="33838" y="0"/>
                  </a:moveTo>
                  <a:lnTo>
                    <a:pt x="0" y="13168"/>
                  </a:lnTo>
                  <a:lnTo>
                    <a:pt x="34064" y="560"/>
                  </a:lnTo>
                  <a:lnTo>
                    <a:pt x="338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0"/>
            <p:cNvSpPr/>
            <p:nvPr/>
          </p:nvSpPr>
          <p:spPr>
            <a:xfrm>
              <a:off x="-93747" y="2899825"/>
              <a:ext cx="1805430" cy="1011759"/>
            </a:xfrm>
            <a:custGeom>
              <a:avLst/>
              <a:gdLst/>
              <a:ahLst/>
              <a:cxnLst/>
              <a:rect l="l" t="t" r="r" b="b"/>
              <a:pathLst>
                <a:path w="35589" h="19944" extrusionOk="0">
                  <a:moveTo>
                    <a:pt x="35589" y="1"/>
                  </a:moveTo>
                  <a:lnTo>
                    <a:pt x="1" y="19408"/>
                  </a:lnTo>
                  <a:lnTo>
                    <a:pt x="299" y="19944"/>
                  </a:lnTo>
                  <a:lnTo>
                    <a:pt x="355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0"/>
            <p:cNvSpPr/>
            <p:nvPr/>
          </p:nvSpPr>
          <p:spPr>
            <a:xfrm>
              <a:off x="2980537" y="3326856"/>
              <a:ext cx="1180893" cy="1801169"/>
            </a:xfrm>
            <a:custGeom>
              <a:avLst/>
              <a:gdLst/>
              <a:ahLst/>
              <a:cxnLst/>
              <a:rect l="l" t="t" r="r" b="b"/>
              <a:pathLst>
                <a:path w="23278" h="35505" extrusionOk="0">
                  <a:moveTo>
                    <a:pt x="1" y="1"/>
                  </a:moveTo>
                  <a:lnTo>
                    <a:pt x="22777" y="35505"/>
                  </a:lnTo>
                  <a:lnTo>
                    <a:pt x="23277" y="35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0"/>
            <p:cNvSpPr/>
            <p:nvPr/>
          </p:nvSpPr>
          <p:spPr>
            <a:xfrm>
              <a:off x="2967854" y="3028472"/>
              <a:ext cx="2053043" cy="1957620"/>
            </a:xfrm>
            <a:custGeom>
              <a:avLst/>
              <a:gdLst/>
              <a:ahLst/>
              <a:cxnLst/>
              <a:rect l="l" t="t" r="r" b="b"/>
              <a:pathLst>
                <a:path w="40470" h="38589" extrusionOk="0">
                  <a:moveTo>
                    <a:pt x="1" y="1"/>
                  </a:moveTo>
                  <a:lnTo>
                    <a:pt x="40029" y="38589"/>
                  </a:lnTo>
                  <a:lnTo>
                    <a:pt x="40470" y="38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0"/>
            <p:cNvSpPr/>
            <p:nvPr/>
          </p:nvSpPr>
          <p:spPr>
            <a:xfrm>
              <a:off x="3922154" y="1433369"/>
              <a:ext cx="1093891" cy="501365"/>
            </a:xfrm>
            <a:custGeom>
              <a:avLst/>
              <a:gdLst/>
              <a:ahLst/>
              <a:cxnLst/>
              <a:rect l="l" t="t" r="r" b="b"/>
              <a:pathLst>
                <a:path w="21563" h="9883" extrusionOk="0">
                  <a:moveTo>
                    <a:pt x="21313" y="1"/>
                  </a:moveTo>
                  <a:lnTo>
                    <a:pt x="1" y="9883"/>
                  </a:lnTo>
                  <a:lnTo>
                    <a:pt x="21563" y="548"/>
                  </a:lnTo>
                  <a:lnTo>
                    <a:pt x="213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0"/>
            <p:cNvSpPr/>
            <p:nvPr/>
          </p:nvSpPr>
          <p:spPr>
            <a:xfrm>
              <a:off x="59097" y="4113856"/>
              <a:ext cx="964631" cy="1016578"/>
            </a:xfrm>
            <a:custGeom>
              <a:avLst/>
              <a:gdLst/>
              <a:ahLst/>
              <a:cxnLst/>
              <a:rect l="l" t="t" r="r" b="b"/>
              <a:pathLst>
                <a:path w="19015" h="20039" extrusionOk="0">
                  <a:moveTo>
                    <a:pt x="19014" y="0"/>
                  </a:moveTo>
                  <a:lnTo>
                    <a:pt x="0" y="19610"/>
                  </a:lnTo>
                  <a:lnTo>
                    <a:pt x="429" y="20039"/>
                  </a:lnTo>
                  <a:lnTo>
                    <a:pt x="190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0"/>
            <p:cNvSpPr/>
            <p:nvPr/>
          </p:nvSpPr>
          <p:spPr>
            <a:xfrm>
              <a:off x="-93747" y="3352829"/>
              <a:ext cx="1174856" cy="662635"/>
            </a:xfrm>
            <a:custGeom>
              <a:avLst/>
              <a:gdLst/>
              <a:ahLst/>
              <a:cxnLst/>
              <a:rect l="l" t="t" r="r" b="b"/>
              <a:pathLst>
                <a:path w="23159" h="13062" extrusionOk="0">
                  <a:moveTo>
                    <a:pt x="23159" y="1"/>
                  </a:moveTo>
                  <a:lnTo>
                    <a:pt x="1" y="12526"/>
                  </a:lnTo>
                  <a:lnTo>
                    <a:pt x="299" y="13062"/>
                  </a:lnTo>
                  <a:lnTo>
                    <a:pt x="231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0"/>
            <p:cNvSpPr/>
            <p:nvPr/>
          </p:nvSpPr>
          <p:spPr>
            <a:xfrm>
              <a:off x="-91312" y="1652008"/>
              <a:ext cx="616116" cy="230162"/>
            </a:xfrm>
            <a:custGeom>
              <a:avLst/>
              <a:gdLst/>
              <a:ahLst/>
              <a:cxnLst/>
              <a:rect l="l" t="t" r="r" b="b"/>
              <a:pathLst>
                <a:path w="12145" h="4537" extrusionOk="0">
                  <a:moveTo>
                    <a:pt x="203" y="1"/>
                  </a:moveTo>
                  <a:lnTo>
                    <a:pt x="1" y="572"/>
                  </a:lnTo>
                  <a:lnTo>
                    <a:pt x="12145" y="4537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0"/>
            <p:cNvSpPr/>
            <p:nvPr/>
          </p:nvSpPr>
          <p:spPr>
            <a:xfrm>
              <a:off x="1972516" y="3207898"/>
              <a:ext cx="391433" cy="1914094"/>
            </a:xfrm>
            <a:custGeom>
              <a:avLst/>
              <a:gdLst/>
              <a:ahLst/>
              <a:cxnLst/>
              <a:rect l="l" t="t" r="r" b="b"/>
              <a:pathLst>
                <a:path w="7716" h="37731" extrusionOk="0">
                  <a:moveTo>
                    <a:pt x="7715" y="0"/>
                  </a:moveTo>
                  <a:lnTo>
                    <a:pt x="0" y="37624"/>
                  </a:lnTo>
                  <a:lnTo>
                    <a:pt x="595" y="37731"/>
                  </a:lnTo>
                  <a:lnTo>
                    <a:pt x="77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0"/>
            <p:cNvSpPr/>
            <p:nvPr/>
          </p:nvSpPr>
          <p:spPr>
            <a:xfrm>
              <a:off x="2160920" y="4414625"/>
              <a:ext cx="101561" cy="706720"/>
            </a:xfrm>
            <a:custGeom>
              <a:avLst/>
              <a:gdLst/>
              <a:ahLst/>
              <a:cxnLst/>
              <a:rect l="l" t="t" r="r" b="b"/>
              <a:pathLst>
                <a:path w="2002" h="13931" extrusionOk="0">
                  <a:moveTo>
                    <a:pt x="2001" y="1"/>
                  </a:moveTo>
                  <a:lnTo>
                    <a:pt x="1" y="13860"/>
                  </a:lnTo>
                  <a:lnTo>
                    <a:pt x="596" y="13931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0"/>
            <p:cNvSpPr/>
            <p:nvPr/>
          </p:nvSpPr>
          <p:spPr>
            <a:xfrm>
              <a:off x="-90094" y="2860561"/>
              <a:ext cx="1409178" cy="362466"/>
            </a:xfrm>
            <a:custGeom>
              <a:avLst/>
              <a:gdLst/>
              <a:ahLst/>
              <a:cxnLst/>
              <a:rect l="l" t="t" r="r" b="b"/>
              <a:pathLst>
                <a:path w="27778" h="7145" extrusionOk="0">
                  <a:moveTo>
                    <a:pt x="27778" y="1"/>
                  </a:moveTo>
                  <a:lnTo>
                    <a:pt x="0" y="6549"/>
                  </a:lnTo>
                  <a:lnTo>
                    <a:pt x="155" y="7145"/>
                  </a:lnTo>
                  <a:lnTo>
                    <a:pt x="277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0"/>
            <p:cNvSpPr/>
            <p:nvPr/>
          </p:nvSpPr>
          <p:spPr>
            <a:xfrm>
              <a:off x="59097" y="12822"/>
              <a:ext cx="1490701" cy="1569840"/>
            </a:xfrm>
            <a:custGeom>
              <a:avLst/>
              <a:gdLst/>
              <a:ahLst/>
              <a:cxnLst/>
              <a:rect l="l" t="t" r="r" b="b"/>
              <a:pathLst>
                <a:path w="29385" h="30945" extrusionOk="0">
                  <a:moveTo>
                    <a:pt x="429" y="0"/>
                  </a:moveTo>
                  <a:lnTo>
                    <a:pt x="0" y="429"/>
                  </a:lnTo>
                  <a:lnTo>
                    <a:pt x="29385" y="30944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0"/>
            <p:cNvSpPr/>
            <p:nvPr/>
          </p:nvSpPr>
          <p:spPr>
            <a:xfrm>
              <a:off x="-111857" y="2990426"/>
              <a:ext cx="2131573" cy="2152372"/>
            </a:xfrm>
            <a:custGeom>
              <a:avLst/>
              <a:gdLst/>
              <a:ahLst/>
              <a:cxnLst/>
              <a:rect l="l" t="t" r="r" b="b"/>
              <a:pathLst>
                <a:path w="42018" h="42428" extrusionOk="0">
                  <a:moveTo>
                    <a:pt x="42018" y="1"/>
                  </a:moveTo>
                  <a:lnTo>
                    <a:pt x="167" y="41661"/>
                  </a:lnTo>
                  <a:cubicBezTo>
                    <a:pt x="1" y="41839"/>
                    <a:pt x="1" y="42137"/>
                    <a:pt x="179" y="42304"/>
                  </a:cubicBezTo>
                  <a:cubicBezTo>
                    <a:pt x="267" y="42386"/>
                    <a:pt x="381" y="42427"/>
                    <a:pt x="495" y="42427"/>
                  </a:cubicBezTo>
                  <a:cubicBezTo>
                    <a:pt x="613" y="42427"/>
                    <a:pt x="731" y="42383"/>
                    <a:pt x="822" y="42292"/>
                  </a:cubicBezTo>
                  <a:lnTo>
                    <a:pt x="420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0"/>
            <p:cNvSpPr/>
            <p:nvPr/>
          </p:nvSpPr>
          <p:spPr>
            <a:xfrm>
              <a:off x="-111248" y="546"/>
              <a:ext cx="2007183" cy="1983797"/>
            </a:xfrm>
            <a:custGeom>
              <a:avLst/>
              <a:gdLst/>
              <a:ahLst/>
              <a:cxnLst/>
              <a:rect l="l" t="t" r="r" b="b"/>
              <a:pathLst>
                <a:path w="39566" h="39105" extrusionOk="0">
                  <a:moveTo>
                    <a:pt x="510" y="0"/>
                  </a:moveTo>
                  <a:cubicBezTo>
                    <a:pt x="382" y="0"/>
                    <a:pt x="256" y="52"/>
                    <a:pt x="167" y="147"/>
                  </a:cubicBezTo>
                  <a:cubicBezTo>
                    <a:pt x="1" y="325"/>
                    <a:pt x="1" y="599"/>
                    <a:pt x="179" y="778"/>
                  </a:cubicBezTo>
                  <a:lnTo>
                    <a:pt x="39565" y="39104"/>
                  </a:lnTo>
                  <a:lnTo>
                    <a:pt x="822" y="123"/>
                  </a:lnTo>
                  <a:cubicBezTo>
                    <a:pt x="733" y="40"/>
                    <a:pt x="621" y="0"/>
                    <a:pt x="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0"/>
            <p:cNvSpPr/>
            <p:nvPr/>
          </p:nvSpPr>
          <p:spPr>
            <a:xfrm>
              <a:off x="2950962" y="3038770"/>
              <a:ext cx="2083836" cy="2103925"/>
            </a:xfrm>
            <a:custGeom>
              <a:avLst/>
              <a:gdLst/>
              <a:ahLst/>
              <a:cxnLst/>
              <a:rect l="l" t="t" r="r" b="b"/>
              <a:pathLst>
                <a:path w="41077" h="41473" extrusionOk="0">
                  <a:moveTo>
                    <a:pt x="0" y="0"/>
                  </a:moveTo>
                  <a:lnTo>
                    <a:pt x="40267" y="41339"/>
                  </a:lnTo>
                  <a:cubicBezTo>
                    <a:pt x="40357" y="41428"/>
                    <a:pt x="40470" y="41473"/>
                    <a:pt x="40583" y="41473"/>
                  </a:cubicBezTo>
                  <a:cubicBezTo>
                    <a:pt x="40696" y="41473"/>
                    <a:pt x="40809" y="41428"/>
                    <a:pt x="40898" y="41339"/>
                  </a:cubicBezTo>
                  <a:cubicBezTo>
                    <a:pt x="41077" y="41160"/>
                    <a:pt x="41077" y="40874"/>
                    <a:pt x="40898" y="4069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0"/>
            <p:cNvSpPr/>
            <p:nvPr/>
          </p:nvSpPr>
          <p:spPr>
            <a:xfrm>
              <a:off x="3590594" y="-12"/>
              <a:ext cx="1444182" cy="1427441"/>
            </a:xfrm>
            <a:custGeom>
              <a:avLst/>
              <a:gdLst/>
              <a:ahLst/>
              <a:cxnLst/>
              <a:rect l="l" t="t" r="r" b="b"/>
              <a:pathLst>
                <a:path w="28468" h="28138" extrusionOk="0">
                  <a:moveTo>
                    <a:pt x="27974" y="0"/>
                  </a:moveTo>
                  <a:cubicBezTo>
                    <a:pt x="27861" y="0"/>
                    <a:pt x="27748" y="45"/>
                    <a:pt x="27658" y="134"/>
                  </a:cubicBezTo>
                  <a:lnTo>
                    <a:pt x="0" y="28137"/>
                  </a:lnTo>
                  <a:lnTo>
                    <a:pt x="28277" y="777"/>
                  </a:lnTo>
                  <a:lnTo>
                    <a:pt x="28289" y="777"/>
                  </a:lnTo>
                  <a:cubicBezTo>
                    <a:pt x="28468" y="598"/>
                    <a:pt x="28468" y="313"/>
                    <a:pt x="28289" y="134"/>
                  </a:cubicBezTo>
                  <a:cubicBezTo>
                    <a:pt x="28200" y="45"/>
                    <a:pt x="28087" y="0"/>
                    <a:pt x="279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0"/>
            <p:cNvSpPr/>
            <p:nvPr/>
          </p:nvSpPr>
          <p:spPr>
            <a:xfrm>
              <a:off x="-102776" y="272500"/>
              <a:ext cx="1801777" cy="1595864"/>
            </a:xfrm>
            <a:custGeom>
              <a:avLst/>
              <a:gdLst/>
              <a:ahLst/>
              <a:cxnLst/>
              <a:rect l="l" t="t" r="r" b="b"/>
              <a:pathLst>
                <a:path w="35517" h="31458" extrusionOk="0">
                  <a:moveTo>
                    <a:pt x="324" y="1"/>
                  </a:moveTo>
                  <a:cubicBezTo>
                    <a:pt x="243" y="1"/>
                    <a:pt x="164" y="34"/>
                    <a:pt x="107" y="96"/>
                  </a:cubicBezTo>
                  <a:cubicBezTo>
                    <a:pt x="0" y="227"/>
                    <a:pt x="12" y="417"/>
                    <a:pt x="131" y="525"/>
                  </a:cubicBezTo>
                  <a:lnTo>
                    <a:pt x="35517" y="31457"/>
                  </a:lnTo>
                  <a:lnTo>
                    <a:pt x="536" y="84"/>
                  </a:lnTo>
                  <a:cubicBezTo>
                    <a:pt x="474" y="28"/>
                    <a:pt x="398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0"/>
            <p:cNvSpPr/>
            <p:nvPr/>
          </p:nvSpPr>
          <p:spPr>
            <a:xfrm>
              <a:off x="-113074" y="1118599"/>
              <a:ext cx="1670133" cy="927902"/>
            </a:xfrm>
            <a:custGeom>
              <a:avLst/>
              <a:gdLst/>
              <a:ahLst/>
              <a:cxnLst/>
              <a:rect l="l" t="t" r="r" b="b"/>
              <a:pathLst>
                <a:path w="32922" h="18291" extrusionOk="0">
                  <a:moveTo>
                    <a:pt x="543" y="1"/>
                  </a:moveTo>
                  <a:cubicBezTo>
                    <a:pt x="370" y="1"/>
                    <a:pt x="205" y="99"/>
                    <a:pt x="120" y="252"/>
                  </a:cubicBezTo>
                  <a:cubicBezTo>
                    <a:pt x="1" y="455"/>
                    <a:pt x="84" y="741"/>
                    <a:pt x="310" y="860"/>
                  </a:cubicBezTo>
                  <a:lnTo>
                    <a:pt x="32922" y="18290"/>
                  </a:lnTo>
                  <a:lnTo>
                    <a:pt x="751" y="50"/>
                  </a:lnTo>
                  <a:cubicBezTo>
                    <a:pt x="683" y="16"/>
                    <a:pt x="613" y="1"/>
                    <a:pt x="5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0"/>
            <p:cNvSpPr/>
            <p:nvPr/>
          </p:nvSpPr>
          <p:spPr>
            <a:xfrm>
              <a:off x="-103994" y="399676"/>
              <a:ext cx="598614" cy="501060"/>
            </a:xfrm>
            <a:custGeom>
              <a:avLst/>
              <a:gdLst/>
              <a:ahLst/>
              <a:cxnLst/>
              <a:rect l="l" t="t" r="r" b="b"/>
              <a:pathLst>
                <a:path w="11800" h="9877" extrusionOk="0">
                  <a:moveTo>
                    <a:pt x="347" y="0"/>
                  </a:moveTo>
                  <a:cubicBezTo>
                    <a:pt x="255" y="0"/>
                    <a:pt x="162" y="40"/>
                    <a:pt x="96" y="113"/>
                  </a:cubicBezTo>
                  <a:cubicBezTo>
                    <a:pt x="0" y="256"/>
                    <a:pt x="12" y="447"/>
                    <a:pt x="143" y="554"/>
                  </a:cubicBezTo>
                  <a:lnTo>
                    <a:pt x="11800" y="9876"/>
                  </a:lnTo>
                  <a:lnTo>
                    <a:pt x="548" y="77"/>
                  </a:lnTo>
                  <a:cubicBezTo>
                    <a:pt x="490" y="25"/>
                    <a:pt x="419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0"/>
            <p:cNvSpPr/>
            <p:nvPr/>
          </p:nvSpPr>
          <p:spPr>
            <a:xfrm>
              <a:off x="-110030" y="2629240"/>
              <a:ext cx="1892381" cy="255223"/>
            </a:xfrm>
            <a:custGeom>
              <a:avLst/>
              <a:gdLst/>
              <a:ahLst/>
              <a:cxnLst/>
              <a:rect l="l" t="t" r="r" b="b"/>
              <a:pathLst>
                <a:path w="37303" h="5031" extrusionOk="0">
                  <a:moveTo>
                    <a:pt x="37303" y="1"/>
                  </a:moveTo>
                  <a:lnTo>
                    <a:pt x="417" y="4120"/>
                  </a:lnTo>
                  <a:cubicBezTo>
                    <a:pt x="155" y="4144"/>
                    <a:pt x="0" y="4382"/>
                    <a:pt x="24" y="4644"/>
                  </a:cubicBezTo>
                  <a:cubicBezTo>
                    <a:pt x="57" y="4872"/>
                    <a:pt x="237" y="5030"/>
                    <a:pt x="466" y="5030"/>
                  </a:cubicBezTo>
                  <a:cubicBezTo>
                    <a:pt x="489" y="5030"/>
                    <a:pt x="512" y="5029"/>
                    <a:pt x="536" y="5025"/>
                  </a:cubicBezTo>
                  <a:lnTo>
                    <a:pt x="37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0"/>
            <p:cNvSpPr/>
            <p:nvPr/>
          </p:nvSpPr>
          <p:spPr>
            <a:xfrm>
              <a:off x="-103385" y="2842451"/>
              <a:ext cx="1708789" cy="605057"/>
            </a:xfrm>
            <a:custGeom>
              <a:avLst/>
              <a:gdLst/>
              <a:ahLst/>
              <a:cxnLst/>
              <a:rect l="l" t="t" r="r" b="b"/>
              <a:pathLst>
                <a:path w="33684" h="11927" extrusionOk="0">
                  <a:moveTo>
                    <a:pt x="33683" y="1"/>
                  </a:moveTo>
                  <a:lnTo>
                    <a:pt x="239" y="11335"/>
                  </a:lnTo>
                  <a:cubicBezTo>
                    <a:pt x="72" y="11395"/>
                    <a:pt x="0" y="11574"/>
                    <a:pt x="48" y="11728"/>
                  </a:cubicBezTo>
                  <a:cubicBezTo>
                    <a:pt x="94" y="11849"/>
                    <a:pt x="199" y="11926"/>
                    <a:pt x="321" y="11926"/>
                  </a:cubicBezTo>
                  <a:cubicBezTo>
                    <a:pt x="356" y="11926"/>
                    <a:pt x="392" y="11920"/>
                    <a:pt x="429" y="11907"/>
                  </a:cubicBezTo>
                  <a:lnTo>
                    <a:pt x="33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0"/>
            <p:cNvSpPr/>
            <p:nvPr/>
          </p:nvSpPr>
          <p:spPr>
            <a:xfrm>
              <a:off x="-103994" y="3364294"/>
              <a:ext cx="625805" cy="272674"/>
            </a:xfrm>
            <a:custGeom>
              <a:avLst/>
              <a:gdLst/>
              <a:ahLst/>
              <a:cxnLst/>
              <a:rect l="l" t="t" r="r" b="b"/>
              <a:pathLst>
                <a:path w="12336" h="5375" extrusionOk="0">
                  <a:moveTo>
                    <a:pt x="12335" y="1"/>
                  </a:moveTo>
                  <a:lnTo>
                    <a:pt x="239" y="4799"/>
                  </a:lnTo>
                  <a:cubicBezTo>
                    <a:pt x="72" y="4870"/>
                    <a:pt x="0" y="5049"/>
                    <a:pt x="72" y="5192"/>
                  </a:cubicBezTo>
                  <a:cubicBezTo>
                    <a:pt x="124" y="5306"/>
                    <a:pt x="235" y="5374"/>
                    <a:pt x="351" y="5374"/>
                  </a:cubicBezTo>
                  <a:cubicBezTo>
                    <a:pt x="393" y="5374"/>
                    <a:pt x="436" y="5366"/>
                    <a:pt x="477" y="5347"/>
                  </a:cubicBezTo>
                  <a:lnTo>
                    <a:pt x="123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0"/>
            <p:cNvSpPr/>
            <p:nvPr/>
          </p:nvSpPr>
          <p:spPr>
            <a:xfrm>
              <a:off x="-103385" y="1749863"/>
              <a:ext cx="1551729" cy="484472"/>
            </a:xfrm>
            <a:custGeom>
              <a:avLst/>
              <a:gdLst/>
              <a:ahLst/>
              <a:cxnLst/>
              <a:rect l="l" t="t" r="r" b="b"/>
              <a:pathLst>
                <a:path w="30588" h="9550" extrusionOk="0">
                  <a:moveTo>
                    <a:pt x="347" y="1"/>
                  </a:moveTo>
                  <a:cubicBezTo>
                    <a:pt x="208" y="1"/>
                    <a:pt x="78" y="95"/>
                    <a:pt x="48" y="215"/>
                  </a:cubicBezTo>
                  <a:cubicBezTo>
                    <a:pt x="0" y="369"/>
                    <a:pt x="84" y="548"/>
                    <a:pt x="250" y="584"/>
                  </a:cubicBezTo>
                  <a:lnTo>
                    <a:pt x="30588" y="9549"/>
                  </a:lnTo>
                  <a:lnTo>
                    <a:pt x="30588" y="9549"/>
                  </a:lnTo>
                  <a:lnTo>
                    <a:pt x="429" y="12"/>
                  </a:lnTo>
                  <a:cubicBezTo>
                    <a:pt x="402" y="4"/>
                    <a:pt x="374" y="1"/>
                    <a:pt x="3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0"/>
            <p:cNvSpPr/>
            <p:nvPr/>
          </p:nvSpPr>
          <p:spPr>
            <a:xfrm>
              <a:off x="293411" y="3358866"/>
              <a:ext cx="1488317" cy="1775804"/>
            </a:xfrm>
            <a:custGeom>
              <a:avLst/>
              <a:gdLst/>
              <a:ahLst/>
              <a:cxnLst/>
              <a:rect l="l" t="t" r="r" b="b"/>
              <a:pathLst>
                <a:path w="29338" h="35005" extrusionOk="0">
                  <a:moveTo>
                    <a:pt x="29338" y="1"/>
                  </a:moveTo>
                  <a:lnTo>
                    <a:pt x="120" y="34505"/>
                  </a:lnTo>
                  <a:cubicBezTo>
                    <a:pt x="120" y="34505"/>
                    <a:pt x="120" y="34505"/>
                    <a:pt x="120" y="34505"/>
                  </a:cubicBezTo>
                  <a:lnTo>
                    <a:pt x="120" y="34505"/>
                  </a:lnTo>
                  <a:cubicBezTo>
                    <a:pt x="112" y="34505"/>
                    <a:pt x="109" y="34510"/>
                    <a:pt x="112" y="34510"/>
                  </a:cubicBezTo>
                  <a:cubicBezTo>
                    <a:pt x="113" y="34510"/>
                    <a:pt x="116" y="34509"/>
                    <a:pt x="120" y="34505"/>
                  </a:cubicBezTo>
                  <a:lnTo>
                    <a:pt x="120" y="34505"/>
                  </a:lnTo>
                  <a:cubicBezTo>
                    <a:pt x="1" y="34636"/>
                    <a:pt x="25" y="34826"/>
                    <a:pt x="167" y="34933"/>
                  </a:cubicBezTo>
                  <a:cubicBezTo>
                    <a:pt x="225" y="34981"/>
                    <a:pt x="297" y="35005"/>
                    <a:pt x="367" y="35005"/>
                  </a:cubicBezTo>
                  <a:cubicBezTo>
                    <a:pt x="456" y="35005"/>
                    <a:pt x="543" y="34966"/>
                    <a:pt x="596" y="34886"/>
                  </a:cubicBezTo>
                  <a:lnTo>
                    <a:pt x="29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0"/>
            <p:cNvSpPr/>
            <p:nvPr/>
          </p:nvSpPr>
          <p:spPr>
            <a:xfrm>
              <a:off x="1672306" y="3227784"/>
              <a:ext cx="587149" cy="1915717"/>
            </a:xfrm>
            <a:custGeom>
              <a:avLst/>
              <a:gdLst/>
              <a:ahLst/>
              <a:cxnLst/>
              <a:rect l="l" t="t" r="r" b="b"/>
              <a:pathLst>
                <a:path w="11574" h="37763" extrusionOk="0">
                  <a:moveTo>
                    <a:pt x="11574" y="1"/>
                  </a:moveTo>
                  <a:lnTo>
                    <a:pt x="72" y="37160"/>
                  </a:lnTo>
                  <a:cubicBezTo>
                    <a:pt x="1" y="37410"/>
                    <a:pt x="132" y="37672"/>
                    <a:pt x="382" y="37744"/>
                  </a:cubicBezTo>
                  <a:cubicBezTo>
                    <a:pt x="423" y="37756"/>
                    <a:pt x="466" y="37762"/>
                    <a:pt x="508" y="37762"/>
                  </a:cubicBezTo>
                  <a:cubicBezTo>
                    <a:pt x="706" y="37762"/>
                    <a:pt x="894" y="37631"/>
                    <a:pt x="953" y="37434"/>
                  </a:cubicBezTo>
                  <a:lnTo>
                    <a:pt x="11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0"/>
            <p:cNvSpPr/>
            <p:nvPr/>
          </p:nvSpPr>
          <p:spPr>
            <a:xfrm>
              <a:off x="4654771" y="637795"/>
              <a:ext cx="372713" cy="283479"/>
            </a:xfrm>
            <a:custGeom>
              <a:avLst/>
              <a:gdLst/>
              <a:ahLst/>
              <a:cxnLst/>
              <a:rect l="l" t="t" r="r" b="b"/>
              <a:pathLst>
                <a:path w="7347" h="5588" extrusionOk="0">
                  <a:moveTo>
                    <a:pt x="7007" y="0"/>
                  </a:moveTo>
                  <a:cubicBezTo>
                    <a:pt x="6938" y="0"/>
                    <a:pt x="6868" y="21"/>
                    <a:pt x="6811" y="63"/>
                  </a:cubicBezTo>
                  <a:lnTo>
                    <a:pt x="1" y="5587"/>
                  </a:lnTo>
                  <a:lnTo>
                    <a:pt x="7180" y="563"/>
                  </a:lnTo>
                  <a:lnTo>
                    <a:pt x="7204" y="539"/>
                  </a:lnTo>
                  <a:cubicBezTo>
                    <a:pt x="7335" y="444"/>
                    <a:pt x="7347" y="241"/>
                    <a:pt x="7240" y="110"/>
                  </a:cubicBezTo>
                  <a:cubicBezTo>
                    <a:pt x="7186" y="36"/>
                    <a:pt x="7098" y="0"/>
                    <a:pt x="7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0"/>
            <p:cNvSpPr/>
            <p:nvPr/>
          </p:nvSpPr>
          <p:spPr>
            <a:xfrm>
              <a:off x="2813235" y="8713"/>
              <a:ext cx="554530" cy="1558223"/>
            </a:xfrm>
            <a:custGeom>
              <a:avLst/>
              <a:gdLst/>
              <a:ahLst/>
              <a:cxnLst/>
              <a:rect l="l" t="t" r="r" b="b"/>
              <a:pathLst>
                <a:path w="10931" h="30716" extrusionOk="0">
                  <a:moveTo>
                    <a:pt x="10633" y="1"/>
                  </a:moveTo>
                  <a:cubicBezTo>
                    <a:pt x="10497" y="1"/>
                    <a:pt x="10373" y="73"/>
                    <a:pt x="10323" y="212"/>
                  </a:cubicBezTo>
                  <a:lnTo>
                    <a:pt x="1" y="30716"/>
                  </a:lnTo>
                  <a:lnTo>
                    <a:pt x="10895" y="403"/>
                  </a:lnTo>
                  <a:cubicBezTo>
                    <a:pt x="10931" y="236"/>
                    <a:pt x="10859" y="57"/>
                    <a:pt x="10716" y="10"/>
                  </a:cubicBezTo>
                  <a:cubicBezTo>
                    <a:pt x="10688" y="4"/>
                    <a:pt x="10660" y="1"/>
                    <a:pt x="10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0"/>
            <p:cNvSpPr/>
            <p:nvPr/>
          </p:nvSpPr>
          <p:spPr>
            <a:xfrm>
              <a:off x="2601850" y="89"/>
              <a:ext cx="468136" cy="1957062"/>
            </a:xfrm>
            <a:custGeom>
              <a:avLst/>
              <a:gdLst/>
              <a:ahLst/>
              <a:cxnLst/>
              <a:rect l="l" t="t" r="r" b="b"/>
              <a:pathLst>
                <a:path w="9228" h="38578" extrusionOk="0">
                  <a:moveTo>
                    <a:pt x="8708" y="0"/>
                  </a:moveTo>
                  <a:cubicBezTo>
                    <a:pt x="8508" y="0"/>
                    <a:pt x="8326" y="144"/>
                    <a:pt x="8275" y="358"/>
                  </a:cubicBezTo>
                  <a:lnTo>
                    <a:pt x="0" y="38577"/>
                  </a:lnTo>
                  <a:lnTo>
                    <a:pt x="0" y="38577"/>
                  </a:lnTo>
                  <a:lnTo>
                    <a:pt x="9168" y="573"/>
                  </a:lnTo>
                  <a:cubicBezTo>
                    <a:pt x="9228" y="311"/>
                    <a:pt x="9049" y="84"/>
                    <a:pt x="8811" y="13"/>
                  </a:cubicBezTo>
                  <a:cubicBezTo>
                    <a:pt x="8777" y="4"/>
                    <a:pt x="8742" y="0"/>
                    <a:pt x="8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0"/>
            <p:cNvSpPr/>
            <p:nvPr/>
          </p:nvSpPr>
          <p:spPr>
            <a:xfrm>
              <a:off x="1467567" y="241"/>
              <a:ext cx="680137" cy="1746076"/>
            </a:xfrm>
            <a:custGeom>
              <a:avLst/>
              <a:gdLst/>
              <a:ahLst/>
              <a:cxnLst/>
              <a:rect l="l" t="t" r="r" b="b"/>
              <a:pathLst>
                <a:path w="13407" h="34419" extrusionOk="0">
                  <a:moveTo>
                    <a:pt x="513" y="1"/>
                  </a:moveTo>
                  <a:cubicBezTo>
                    <a:pt x="456" y="1"/>
                    <a:pt x="399" y="11"/>
                    <a:pt x="346" y="34"/>
                  </a:cubicBezTo>
                  <a:cubicBezTo>
                    <a:pt x="120" y="117"/>
                    <a:pt x="1" y="391"/>
                    <a:pt x="96" y="629"/>
                  </a:cubicBezTo>
                  <a:lnTo>
                    <a:pt x="13407" y="34419"/>
                  </a:lnTo>
                  <a:lnTo>
                    <a:pt x="953" y="296"/>
                  </a:lnTo>
                  <a:cubicBezTo>
                    <a:pt x="889" y="113"/>
                    <a:pt x="700" y="1"/>
                    <a:pt x="5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0"/>
            <p:cNvSpPr/>
            <p:nvPr/>
          </p:nvSpPr>
          <p:spPr>
            <a:xfrm>
              <a:off x="2790306" y="3321428"/>
              <a:ext cx="1002070" cy="1801676"/>
            </a:xfrm>
            <a:custGeom>
              <a:avLst/>
              <a:gdLst/>
              <a:ahLst/>
              <a:cxnLst/>
              <a:rect l="l" t="t" r="r" b="b"/>
              <a:pathLst>
                <a:path w="19753" h="35515" extrusionOk="0">
                  <a:moveTo>
                    <a:pt x="0" y="0"/>
                  </a:moveTo>
                  <a:lnTo>
                    <a:pt x="19598" y="35481"/>
                  </a:lnTo>
                  <a:cubicBezTo>
                    <a:pt x="19615" y="35498"/>
                    <a:pt x="19649" y="35515"/>
                    <a:pt x="19677" y="35515"/>
                  </a:cubicBezTo>
                  <a:cubicBezTo>
                    <a:pt x="19688" y="35515"/>
                    <a:pt x="19698" y="35512"/>
                    <a:pt x="19705" y="35505"/>
                  </a:cubicBezTo>
                  <a:cubicBezTo>
                    <a:pt x="19741" y="35493"/>
                    <a:pt x="19753" y="35433"/>
                    <a:pt x="19741" y="3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0"/>
            <p:cNvSpPr/>
            <p:nvPr/>
          </p:nvSpPr>
          <p:spPr>
            <a:xfrm>
              <a:off x="3216727" y="869573"/>
              <a:ext cx="1810807" cy="1183582"/>
            </a:xfrm>
            <a:custGeom>
              <a:avLst/>
              <a:gdLst/>
              <a:ahLst/>
              <a:cxnLst/>
              <a:rect l="l" t="t" r="r" b="b"/>
              <a:pathLst>
                <a:path w="35695" h="23331" extrusionOk="0">
                  <a:moveTo>
                    <a:pt x="35359" y="1"/>
                  </a:moveTo>
                  <a:cubicBezTo>
                    <a:pt x="35302" y="1"/>
                    <a:pt x="35244" y="18"/>
                    <a:pt x="35195" y="54"/>
                  </a:cubicBezTo>
                  <a:lnTo>
                    <a:pt x="0" y="23330"/>
                  </a:lnTo>
                  <a:lnTo>
                    <a:pt x="35516" y="554"/>
                  </a:lnTo>
                  <a:cubicBezTo>
                    <a:pt x="35647" y="470"/>
                    <a:pt x="35695" y="280"/>
                    <a:pt x="35600" y="137"/>
                  </a:cubicBezTo>
                  <a:cubicBezTo>
                    <a:pt x="35548" y="48"/>
                    <a:pt x="35454" y="1"/>
                    <a:pt x="35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0"/>
            <p:cNvSpPr/>
            <p:nvPr/>
          </p:nvSpPr>
          <p:spPr>
            <a:xfrm>
              <a:off x="2917735" y="8205"/>
              <a:ext cx="1964874" cy="2057051"/>
            </a:xfrm>
            <a:custGeom>
              <a:avLst/>
              <a:gdLst/>
              <a:ahLst/>
              <a:cxnLst/>
              <a:rect l="l" t="t" r="r" b="b"/>
              <a:pathLst>
                <a:path w="38732" h="40549" extrusionOk="0">
                  <a:moveTo>
                    <a:pt x="38409" y="1"/>
                  </a:moveTo>
                  <a:cubicBezTo>
                    <a:pt x="38324" y="1"/>
                    <a:pt x="38237" y="38"/>
                    <a:pt x="38172" y="103"/>
                  </a:cubicBezTo>
                  <a:lnTo>
                    <a:pt x="0" y="40548"/>
                  </a:lnTo>
                  <a:lnTo>
                    <a:pt x="38612" y="520"/>
                  </a:lnTo>
                  <a:cubicBezTo>
                    <a:pt x="38731" y="389"/>
                    <a:pt x="38731" y="198"/>
                    <a:pt x="38601" y="79"/>
                  </a:cubicBezTo>
                  <a:cubicBezTo>
                    <a:pt x="38547" y="26"/>
                    <a:pt x="38479" y="1"/>
                    <a:pt x="38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0"/>
            <p:cNvSpPr/>
            <p:nvPr/>
          </p:nvSpPr>
          <p:spPr>
            <a:xfrm>
              <a:off x="1319593" y="8003"/>
              <a:ext cx="505017" cy="1103530"/>
            </a:xfrm>
            <a:custGeom>
              <a:avLst/>
              <a:gdLst/>
              <a:ahLst/>
              <a:cxnLst/>
              <a:rect l="l" t="t" r="r" b="b"/>
              <a:pathLst>
                <a:path w="9955" h="21753" extrusionOk="0">
                  <a:moveTo>
                    <a:pt x="354" y="1"/>
                  </a:moveTo>
                  <a:cubicBezTo>
                    <a:pt x="311" y="1"/>
                    <a:pt x="267" y="12"/>
                    <a:pt x="227" y="36"/>
                  </a:cubicBezTo>
                  <a:cubicBezTo>
                    <a:pt x="72" y="119"/>
                    <a:pt x="1" y="298"/>
                    <a:pt x="72" y="440"/>
                  </a:cubicBezTo>
                  <a:lnTo>
                    <a:pt x="9954" y="21753"/>
                  </a:lnTo>
                  <a:lnTo>
                    <a:pt x="632" y="190"/>
                  </a:lnTo>
                  <a:cubicBezTo>
                    <a:pt x="572" y="71"/>
                    <a:pt x="464" y="1"/>
                    <a:pt x="3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0"/>
            <p:cNvSpPr/>
            <p:nvPr/>
          </p:nvSpPr>
          <p:spPr>
            <a:xfrm>
              <a:off x="4004283" y="4009356"/>
              <a:ext cx="1022666" cy="969501"/>
            </a:xfrm>
            <a:custGeom>
              <a:avLst/>
              <a:gdLst/>
              <a:ahLst/>
              <a:cxnLst/>
              <a:rect l="l" t="t" r="r" b="b"/>
              <a:pathLst>
                <a:path w="20159" h="19111" extrusionOk="0">
                  <a:moveTo>
                    <a:pt x="1" y="1"/>
                  </a:moveTo>
                  <a:lnTo>
                    <a:pt x="19598" y="19027"/>
                  </a:lnTo>
                  <a:cubicBezTo>
                    <a:pt x="19666" y="19083"/>
                    <a:pt x="19745" y="19110"/>
                    <a:pt x="19820" y="19110"/>
                  </a:cubicBezTo>
                  <a:cubicBezTo>
                    <a:pt x="19904" y="19110"/>
                    <a:pt x="19983" y="19077"/>
                    <a:pt x="20039" y="19015"/>
                  </a:cubicBezTo>
                  <a:cubicBezTo>
                    <a:pt x="20158" y="18896"/>
                    <a:pt x="20134" y="18705"/>
                    <a:pt x="20015" y="1858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0"/>
            <p:cNvSpPr/>
            <p:nvPr/>
          </p:nvSpPr>
          <p:spPr>
            <a:xfrm>
              <a:off x="3243258" y="3951982"/>
              <a:ext cx="675368" cy="1190785"/>
            </a:xfrm>
            <a:custGeom>
              <a:avLst/>
              <a:gdLst/>
              <a:ahLst/>
              <a:cxnLst/>
              <a:rect l="l" t="t" r="r" b="b"/>
              <a:pathLst>
                <a:path w="13313" h="23473" extrusionOk="0">
                  <a:moveTo>
                    <a:pt x="1" y="0"/>
                  </a:moveTo>
                  <a:lnTo>
                    <a:pt x="12383" y="23230"/>
                  </a:lnTo>
                  <a:cubicBezTo>
                    <a:pt x="12471" y="23388"/>
                    <a:pt x="12627" y="23473"/>
                    <a:pt x="12788" y="23473"/>
                  </a:cubicBezTo>
                  <a:cubicBezTo>
                    <a:pt x="12869" y="23473"/>
                    <a:pt x="12951" y="23452"/>
                    <a:pt x="13026" y="23408"/>
                  </a:cubicBezTo>
                  <a:cubicBezTo>
                    <a:pt x="13229" y="23277"/>
                    <a:pt x="13312" y="23003"/>
                    <a:pt x="13193" y="227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0"/>
            <p:cNvSpPr/>
            <p:nvPr/>
          </p:nvSpPr>
          <p:spPr>
            <a:xfrm>
              <a:off x="1543811" y="4508878"/>
              <a:ext cx="228843" cy="622660"/>
            </a:xfrm>
            <a:custGeom>
              <a:avLst/>
              <a:gdLst/>
              <a:ahLst/>
              <a:cxnLst/>
              <a:rect l="l" t="t" r="r" b="b"/>
              <a:pathLst>
                <a:path w="4511" h="12274" extrusionOk="0">
                  <a:moveTo>
                    <a:pt x="45" y="11954"/>
                  </a:moveTo>
                  <a:cubicBezTo>
                    <a:pt x="45" y="11958"/>
                    <a:pt x="44" y="11961"/>
                    <a:pt x="43" y="11962"/>
                  </a:cubicBezTo>
                  <a:lnTo>
                    <a:pt x="43" y="11962"/>
                  </a:lnTo>
                  <a:cubicBezTo>
                    <a:pt x="43" y="11959"/>
                    <a:pt x="44" y="11957"/>
                    <a:pt x="45" y="11954"/>
                  </a:cubicBezTo>
                  <a:close/>
                  <a:moveTo>
                    <a:pt x="4510" y="0"/>
                  </a:move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39" y="11960"/>
                    <a:pt x="39" y="11963"/>
                    <a:pt x="41" y="11963"/>
                  </a:cubicBezTo>
                  <a:cubicBezTo>
                    <a:pt x="41" y="11963"/>
                    <a:pt x="42" y="11963"/>
                    <a:pt x="43" y="11962"/>
                  </a:cubicBezTo>
                  <a:lnTo>
                    <a:pt x="43" y="11962"/>
                  </a:lnTo>
                  <a:cubicBezTo>
                    <a:pt x="0" y="12090"/>
                    <a:pt x="60" y="12217"/>
                    <a:pt x="200" y="12263"/>
                  </a:cubicBezTo>
                  <a:cubicBezTo>
                    <a:pt x="223" y="12270"/>
                    <a:pt x="246" y="12274"/>
                    <a:pt x="269" y="12274"/>
                  </a:cubicBezTo>
                  <a:cubicBezTo>
                    <a:pt x="362" y="12274"/>
                    <a:pt x="445" y="12216"/>
                    <a:pt x="474" y="12121"/>
                  </a:cubicBezTo>
                  <a:lnTo>
                    <a:pt x="4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0"/>
            <p:cNvSpPr/>
            <p:nvPr/>
          </p:nvSpPr>
          <p:spPr>
            <a:xfrm>
              <a:off x="3098327" y="2669112"/>
              <a:ext cx="1937074" cy="399296"/>
            </a:xfrm>
            <a:custGeom>
              <a:avLst/>
              <a:gdLst/>
              <a:ahLst/>
              <a:cxnLst/>
              <a:rect l="l" t="t" r="r" b="b"/>
              <a:pathLst>
                <a:path w="38184" h="7871" extrusionOk="0">
                  <a:moveTo>
                    <a:pt x="0" y="1"/>
                  </a:moveTo>
                  <a:lnTo>
                    <a:pt x="37600" y="7859"/>
                  </a:lnTo>
                  <a:cubicBezTo>
                    <a:pt x="37635" y="7867"/>
                    <a:pt x="37669" y="7871"/>
                    <a:pt x="37702" y="7871"/>
                  </a:cubicBezTo>
                  <a:cubicBezTo>
                    <a:pt x="37912" y="7871"/>
                    <a:pt x="38095" y="7717"/>
                    <a:pt x="38136" y="7502"/>
                  </a:cubicBezTo>
                  <a:cubicBezTo>
                    <a:pt x="38184" y="7252"/>
                    <a:pt x="38017" y="7013"/>
                    <a:pt x="37767" y="696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0"/>
            <p:cNvSpPr/>
            <p:nvPr/>
          </p:nvSpPr>
          <p:spPr>
            <a:xfrm>
              <a:off x="4305101" y="2771178"/>
              <a:ext cx="721228" cy="101714"/>
            </a:xfrm>
            <a:custGeom>
              <a:avLst/>
              <a:gdLst/>
              <a:ahLst/>
              <a:cxnLst/>
              <a:rect l="l" t="t" r="r" b="b"/>
              <a:pathLst>
                <a:path w="14217" h="2005" extrusionOk="0">
                  <a:moveTo>
                    <a:pt x="0" y="1"/>
                  </a:moveTo>
                  <a:lnTo>
                    <a:pt x="13847" y="2001"/>
                  </a:lnTo>
                  <a:cubicBezTo>
                    <a:pt x="13863" y="2003"/>
                    <a:pt x="13879" y="2004"/>
                    <a:pt x="13895" y="2004"/>
                  </a:cubicBezTo>
                  <a:cubicBezTo>
                    <a:pt x="14061" y="2004"/>
                    <a:pt x="14181" y="1891"/>
                    <a:pt x="14192" y="1727"/>
                  </a:cubicBezTo>
                  <a:cubicBezTo>
                    <a:pt x="14216" y="1561"/>
                    <a:pt x="14085" y="1406"/>
                    <a:pt x="13930" y="139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0"/>
            <p:cNvSpPr/>
            <p:nvPr/>
          </p:nvSpPr>
          <p:spPr>
            <a:xfrm>
              <a:off x="2751042" y="3714015"/>
              <a:ext cx="364850" cy="1420694"/>
            </a:xfrm>
            <a:custGeom>
              <a:avLst/>
              <a:gdLst/>
              <a:ahLst/>
              <a:cxnLst/>
              <a:rect l="l" t="t" r="r" b="b"/>
              <a:pathLst>
                <a:path w="7192" h="28005" extrusionOk="0">
                  <a:moveTo>
                    <a:pt x="0" y="0"/>
                  </a:moveTo>
                  <a:lnTo>
                    <a:pt x="6549" y="27766"/>
                  </a:lnTo>
                  <a:cubicBezTo>
                    <a:pt x="6588" y="27913"/>
                    <a:pt x="6709" y="28004"/>
                    <a:pt x="6837" y="28004"/>
                  </a:cubicBezTo>
                  <a:cubicBezTo>
                    <a:pt x="6864" y="28004"/>
                    <a:pt x="6891" y="28000"/>
                    <a:pt x="6918" y="27992"/>
                  </a:cubicBezTo>
                  <a:cubicBezTo>
                    <a:pt x="7085" y="27944"/>
                    <a:pt x="7192" y="27790"/>
                    <a:pt x="7144" y="276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0"/>
            <p:cNvSpPr/>
            <p:nvPr/>
          </p:nvSpPr>
          <p:spPr>
            <a:xfrm>
              <a:off x="-103385" y="3483911"/>
              <a:ext cx="1576485" cy="1495165"/>
            </a:xfrm>
            <a:custGeom>
              <a:avLst/>
              <a:gdLst/>
              <a:ahLst/>
              <a:cxnLst/>
              <a:rect l="l" t="t" r="r" b="b"/>
              <a:pathLst>
                <a:path w="31076" h="29473" extrusionOk="0">
                  <a:moveTo>
                    <a:pt x="31076" y="0"/>
                  </a:moveTo>
                  <a:lnTo>
                    <a:pt x="131" y="28944"/>
                  </a:lnTo>
                  <a:cubicBezTo>
                    <a:pt x="12" y="29063"/>
                    <a:pt x="0" y="29254"/>
                    <a:pt x="119" y="29373"/>
                  </a:cubicBezTo>
                  <a:cubicBezTo>
                    <a:pt x="180" y="29440"/>
                    <a:pt x="260" y="29473"/>
                    <a:pt x="339" y="29473"/>
                  </a:cubicBezTo>
                  <a:cubicBezTo>
                    <a:pt x="415" y="29473"/>
                    <a:pt x="490" y="29443"/>
                    <a:pt x="548" y="29385"/>
                  </a:cubicBezTo>
                  <a:lnTo>
                    <a:pt x="310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72" name="Google Shape;6672;p20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673" name="Google Shape;6673;p20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674" name="Google Shape;6674;p20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06675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s">
  <p:cSld name="Big Numbers">
    <p:bg>
      <p:bgPr>
        <a:solidFill>
          <a:schemeClr val="accent2"/>
        </a:solidFill>
        <a:effectLst/>
      </p:bgPr>
    </p:bg>
    <p:spTree>
      <p:nvGrpSpPr>
        <p:cNvPr id="1" name="Shape 6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6" name="Google Shape;6676;p2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677" name="Google Shape;6677;p2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89" name="Google Shape;6689;p21"/>
          <p:cNvSpPr txBox="1">
            <a:spLocks noGrp="1"/>
          </p:cNvSpPr>
          <p:nvPr>
            <p:ph type="subTitle" idx="1"/>
          </p:nvPr>
        </p:nvSpPr>
        <p:spPr>
          <a:xfrm>
            <a:off x="7213600" y="36874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0" name="Google Shape;6690;p21"/>
          <p:cNvSpPr txBox="1">
            <a:spLocks noGrp="1"/>
          </p:cNvSpPr>
          <p:nvPr>
            <p:ph type="subTitle" idx="2"/>
          </p:nvPr>
        </p:nvSpPr>
        <p:spPr>
          <a:xfrm>
            <a:off x="2997033" y="5368533"/>
            <a:ext cx="21972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1" name="Google Shape;6691;p21"/>
          <p:cNvSpPr txBox="1">
            <a:spLocks noGrp="1"/>
          </p:cNvSpPr>
          <p:nvPr>
            <p:ph type="subTitle" idx="3"/>
          </p:nvPr>
        </p:nvSpPr>
        <p:spPr>
          <a:xfrm>
            <a:off x="2006600" y="21592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2" name="Google Shape;6692;p21"/>
          <p:cNvSpPr txBox="1">
            <a:spLocks noGrp="1"/>
          </p:cNvSpPr>
          <p:nvPr>
            <p:ph type="title" hasCustomPrompt="1"/>
          </p:nvPr>
        </p:nvSpPr>
        <p:spPr>
          <a:xfrm>
            <a:off x="2004800" y="12319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3" name="Google Shape;6693;p21"/>
          <p:cNvSpPr txBox="1">
            <a:spLocks noGrp="1"/>
          </p:cNvSpPr>
          <p:nvPr>
            <p:ph type="title" idx="4" hasCustomPrompt="1"/>
          </p:nvPr>
        </p:nvSpPr>
        <p:spPr>
          <a:xfrm>
            <a:off x="2372433" y="44271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4" name="Google Shape;6694;p21"/>
          <p:cNvSpPr txBox="1">
            <a:spLocks noGrp="1"/>
          </p:cNvSpPr>
          <p:nvPr>
            <p:ph type="title" idx="5" hasCustomPrompt="1"/>
          </p:nvPr>
        </p:nvSpPr>
        <p:spPr>
          <a:xfrm>
            <a:off x="6999800" y="2745967"/>
            <a:ext cx="33236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02037443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ullet point">
  <p:cSld name="Bullet point">
    <p:bg>
      <p:bgPr>
        <a:solidFill>
          <a:schemeClr val="accent2"/>
        </a:solidFill>
        <a:effectLst/>
      </p:bgPr>
    </p:bg>
    <p:spTree>
      <p:nvGrpSpPr>
        <p:cNvPr id="1" name="Shape 6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6" name="Google Shape;6696;p22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697" name="Google Shape;6697;p22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698" name="Google Shape;6698;p22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699" name="Google Shape;6699;p22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0" name="Google Shape;6700;p22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1" name="Google Shape;6701;p22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2" name="Google Shape;6702;p22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3" name="Google Shape;6703;p22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4" name="Google Shape;6704;p22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5" name="Google Shape;6705;p22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6" name="Google Shape;6706;p22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7" name="Google Shape;6707;p22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8" name="Google Shape;6708;p22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9" name="Google Shape;6709;p22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0" name="Google Shape;6710;p22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11" name="Google Shape;6711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12" name="Google Shape;6712;p22"/>
          <p:cNvSpPr txBox="1">
            <a:spLocks noGrp="1"/>
          </p:cNvSpPr>
          <p:nvPr>
            <p:ph type="subTitle" idx="1"/>
          </p:nvPr>
        </p:nvSpPr>
        <p:spPr>
          <a:xfrm>
            <a:off x="1675500" y="2268967"/>
            <a:ext cx="3967200" cy="35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79735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centage">
  <p:cSld name="Percentage">
    <p:bg>
      <p:bgPr>
        <a:solidFill>
          <a:schemeClr val="accent2"/>
        </a:solidFill>
        <a:effectLst/>
      </p:bgPr>
    </p:bg>
    <p:spTree>
      <p:nvGrpSpPr>
        <p:cNvPr id="1" name="Shape 6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2" name="Google Shape;6732;p24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33" name="Google Shape;6733;p24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34" name="Google Shape;6734;p24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35" name="Google Shape;6735;p24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6" name="Google Shape;6736;p24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7" name="Google Shape;6737;p24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8" name="Google Shape;6738;p24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9" name="Google Shape;6739;p24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0" name="Google Shape;6740;p24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1" name="Google Shape;6741;p24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2" name="Google Shape;6742;p24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3" name="Google Shape;6743;p24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4" name="Google Shape;6744;p24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5" name="Google Shape;6745;p24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6" name="Google Shape;6746;p24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47" name="Google Shape;6747;p24"/>
          <p:cNvSpPr txBox="1">
            <a:spLocks noGrp="1"/>
          </p:cNvSpPr>
          <p:nvPr>
            <p:ph type="title"/>
          </p:nvPr>
        </p:nvSpPr>
        <p:spPr>
          <a:xfrm>
            <a:off x="1064200" y="3453700"/>
            <a:ext cx="4361200" cy="12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748" name="Google Shape;6748;p24"/>
          <p:cNvSpPr txBox="1">
            <a:spLocks noGrp="1"/>
          </p:cNvSpPr>
          <p:nvPr>
            <p:ph type="title" idx="2" hasCustomPrompt="1"/>
          </p:nvPr>
        </p:nvSpPr>
        <p:spPr>
          <a:xfrm>
            <a:off x="1795200" y="21297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85744622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bg>
      <p:bgPr>
        <a:solidFill>
          <a:schemeClr val="accent2"/>
        </a:solidFill>
        <a:effectLst/>
      </p:bgPr>
    </p:bg>
    <p:spTree>
      <p:nvGrpSpPr>
        <p:cNvPr id="1" name="Shape 6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0" name="Google Shape;6750;p25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51" name="Google Shape;6751;p25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52" name="Google Shape;6752;p25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53" name="Google Shape;6753;p25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4" name="Google Shape;6754;p25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5" name="Google Shape;6755;p25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6" name="Google Shape;6756;p25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7" name="Google Shape;6757;p25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8" name="Google Shape;6758;p25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9" name="Google Shape;6759;p25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0" name="Google Shape;6760;p25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1" name="Google Shape;6761;p25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2" name="Google Shape;6762;p25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3" name="Google Shape;6763;p25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4" name="Google Shape;6764;p25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65" name="Google Shape;6765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66" name="Google Shape;6766;p25"/>
          <p:cNvSpPr txBox="1">
            <a:spLocks noGrp="1"/>
          </p:cNvSpPr>
          <p:nvPr>
            <p:ph type="subTitle" idx="1"/>
          </p:nvPr>
        </p:nvSpPr>
        <p:spPr>
          <a:xfrm>
            <a:off x="960000" y="1992733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7" name="Google Shape;6767;p25"/>
          <p:cNvSpPr txBox="1">
            <a:spLocks noGrp="1"/>
          </p:cNvSpPr>
          <p:nvPr>
            <p:ph type="subTitle" idx="2"/>
          </p:nvPr>
        </p:nvSpPr>
        <p:spPr>
          <a:xfrm>
            <a:off x="960000" y="2455333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8" name="Google Shape;6768;p25"/>
          <p:cNvSpPr txBox="1">
            <a:spLocks noGrp="1"/>
          </p:cNvSpPr>
          <p:nvPr>
            <p:ph type="subTitle" idx="3"/>
          </p:nvPr>
        </p:nvSpPr>
        <p:spPr>
          <a:xfrm>
            <a:off x="960000" y="3420529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9" name="Google Shape;6769;p25"/>
          <p:cNvSpPr txBox="1">
            <a:spLocks noGrp="1"/>
          </p:cNvSpPr>
          <p:nvPr>
            <p:ph type="subTitle" idx="4"/>
          </p:nvPr>
        </p:nvSpPr>
        <p:spPr>
          <a:xfrm>
            <a:off x="960000" y="3883129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70" name="Google Shape;6770;p25"/>
          <p:cNvSpPr txBox="1">
            <a:spLocks noGrp="1"/>
          </p:cNvSpPr>
          <p:nvPr>
            <p:ph type="subTitle" idx="5"/>
          </p:nvPr>
        </p:nvSpPr>
        <p:spPr>
          <a:xfrm>
            <a:off x="960000" y="4833624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71" name="Google Shape;6771;p25"/>
          <p:cNvSpPr txBox="1">
            <a:spLocks noGrp="1"/>
          </p:cNvSpPr>
          <p:nvPr>
            <p:ph type="subTitle" idx="6"/>
          </p:nvPr>
        </p:nvSpPr>
        <p:spPr>
          <a:xfrm>
            <a:off x="960000" y="5296231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663941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1" y="983410"/>
            <a:ext cx="5486401" cy="4891180"/>
          </a:xfrm>
          <a:custGeom>
            <a:avLst/>
            <a:gdLst>
              <a:gd name="connsiteX0" fmla="*/ 1329232 w 5486401"/>
              <a:gd name="connsiteY0" fmla="*/ 945 h 4891180"/>
              <a:gd name="connsiteX1" fmla="*/ 1947690 w 5486401"/>
              <a:gd name="connsiteY1" fmla="*/ 209665 h 4891180"/>
              <a:gd name="connsiteX2" fmla="*/ 2342928 w 5486401"/>
              <a:gd name="connsiteY2" fmla="*/ 11796 h 4891180"/>
              <a:gd name="connsiteX3" fmla="*/ 2967660 w 5486401"/>
              <a:gd name="connsiteY3" fmla="*/ 255327 h 4891180"/>
              <a:gd name="connsiteX4" fmla="*/ 3311900 w 5486401"/>
              <a:gd name="connsiteY4" fmla="*/ 148781 h 4891180"/>
              <a:gd name="connsiteX5" fmla="*/ 4561364 w 5486401"/>
              <a:gd name="connsiteY5" fmla="*/ 1062026 h 4891180"/>
              <a:gd name="connsiteX6" fmla="*/ 4561364 w 5486401"/>
              <a:gd name="connsiteY6" fmla="*/ 1092468 h 4891180"/>
              <a:gd name="connsiteX7" fmla="*/ 5479338 w 5486401"/>
              <a:gd name="connsiteY7" fmla="*/ 1990491 h 4891180"/>
              <a:gd name="connsiteX8" fmla="*/ 4931103 w 5486401"/>
              <a:gd name="connsiteY8" fmla="*/ 3055943 h 4891180"/>
              <a:gd name="connsiteX9" fmla="*/ 4943853 w 5486401"/>
              <a:gd name="connsiteY9" fmla="*/ 3390799 h 4891180"/>
              <a:gd name="connsiteX10" fmla="*/ 3860134 w 5486401"/>
              <a:gd name="connsiteY10" fmla="*/ 4319265 h 4891180"/>
              <a:gd name="connsiteX11" fmla="*/ 3681639 w 5486401"/>
              <a:gd name="connsiteY11" fmla="*/ 4273603 h 4891180"/>
              <a:gd name="connsiteX12" fmla="*/ 3107906 w 5486401"/>
              <a:gd name="connsiteY12" fmla="*/ 4882432 h 4891180"/>
              <a:gd name="connsiteX13" fmla="*/ 2495923 w 5486401"/>
              <a:gd name="connsiteY13" fmla="*/ 4562797 h 4891180"/>
              <a:gd name="connsiteX14" fmla="*/ 2062436 w 5486401"/>
              <a:gd name="connsiteY14" fmla="*/ 4745446 h 4891180"/>
              <a:gd name="connsiteX15" fmla="*/ 876720 w 5486401"/>
              <a:gd name="connsiteY15" fmla="*/ 3877863 h 4891180"/>
              <a:gd name="connsiteX16" fmla="*/ 9745 w 5486401"/>
              <a:gd name="connsiteY16" fmla="*/ 2827632 h 4891180"/>
              <a:gd name="connsiteX17" fmla="*/ 379484 w 5486401"/>
              <a:gd name="connsiteY17" fmla="*/ 1762181 h 4891180"/>
              <a:gd name="connsiteX18" fmla="*/ 315736 w 5486401"/>
              <a:gd name="connsiteY18" fmla="*/ 1472987 h 4891180"/>
              <a:gd name="connsiteX19" fmla="*/ 1233709 w 5486401"/>
              <a:gd name="connsiteY19" fmla="*/ 11796 h 4891180"/>
              <a:gd name="connsiteX20" fmla="*/ 1329232 w 5486401"/>
              <a:gd name="connsiteY20" fmla="*/ 945 h 489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86401" h="4891180">
                <a:moveTo>
                  <a:pt x="1329232" y="945"/>
                </a:moveTo>
                <a:cubicBezTo>
                  <a:pt x="1551653" y="-10085"/>
                  <a:pt x="1769194" y="76484"/>
                  <a:pt x="1947690" y="209665"/>
                </a:cubicBezTo>
                <a:cubicBezTo>
                  <a:pt x="2049687" y="103120"/>
                  <a:pt x="2189932" y="27016"/>
                  <a:pt x="2342928" y="11796"/>
                </a:cubicBezTo>
                <a:cubicBezTo>
                  <a:pt x="2572421" y="-33867"/>
                  <a:pt x="2801914" y="72678"/>
                  <a:pt x="2967660" y="255327"/>
                </a:cubicBezTo>
                <a:cubicBezTo>
                  <a:pt x="3069656" y="194444"/>
                  <a:pt x="3184403" y="164003"/>
                  <a:pt x="3311900" y="148781"/>
                </a:cubicBezTo>
                <a:cubicBezTo>
                  <a:pt x="3936632" y="42237"/>
                  <a:pt x="4497616" y="468418"/>
                  <a:pt x="4561364" y="1062026"/>
                </a:cubicBezTo>
                <a:cubicBezTo>
                  <a:pt x="4561364" y="1077247"/>
                  <a:pt x="4561364" y="1077247"/>
                  <a:pt x="4561364" y="1092468"/>
                </a:cubicBezTo>
                <a:cubicBezTo>
                  <a:pt x="5058600" y="1183793"/>
                  <a:pt x="5428339" y="1533869"/>
                  <a:pt x="5479338" y="1990491"/>
                </a:cubicBezTo>
                <a:cubicBezTo>
                  <a:pt x="5530336" y="2416672"/>
                  <a:pt x="5300843" y="2812411"/>
                  <a:pt x="4931103" y="3055943"/>
                </a:cubicBezTo>
                <a:cubicBezTo>
                  <a:pt x="4956602" y="3162489"/>
                  <a:pt x="4956602" y="3284255"/>
                  <a:pt x="4943853" y="3390799"/>
                </a:cubicBezTo>
                <a:cubicBezTo>
                  <a:pt x="4880105" y="3984408"/>
                  <a:pt x="4395619" y="4395368"/>
                  <a:pt x="3860134" y="4319265"/>
                </a:cubicBezTo>
                <a:cubicBezTo>
                  <a:pt x="3796386" y="4304044"/>
                  <a:pt x="3732637" y="4288824"/>
                  <a:pt x="3681639" y="4273603"/>
                </a:cubicBezTo>
                <a:cubicBezTo>
                  <a:pt x="3592392" y="4593238"/>
                  <a:pt x="3388397" y="4851991"/>
                  <a:pt x="3107906" y="4882432"/>
                </a:cubicBezTo>
                <a:cubicBezTo>
                  <a:pt x="2878412" y="4928094"/>
                  <a:pt x="2648919" y="4791108"/>
                  <a:pt x="2495923" y="4562797"/>
                </a:cubicBezTo>
                <a:cubicBezTo>
                  <a:pt x="2368427" y="4654121"/>
                  <a:pt x="2215431" y="4730225"/>
                  <a:pt x="2062436" y="4745446"/>
                </a:cubicBezTo>
                <a:cubicBezTo>
                  <a:pt x="1526951" y="4836770"/>
                  <a:pt x="1042466" y="4456252"/>
                  <a:pt x="876720" y="3877863"/>
                </a:cubicBezTo>
                <a:cubicBezTo>
                  <a:pt x="417733" y="3740877"/>
                  <a:pt x="60743" y="3345137"/>
                  <a:pt x="9745" y="2827632"/>
                </a:cubicBezTo>
                <a:cubicBezTo>
                  <a:pt x="-41254" y="2431893"/>
                  <a:pt x="111742" y="2036154"/>
                  <a:pt x="379484" y="1762181"/>
                </a:cubicBezTo>
                <a:cubicBezTo>
                  <a:pt x="353985" y="1670856"/>
                  <a:pt x="328485" y="1564310"/>
                  <a:pt x="315736" y="1472987"/>
                </a:cubicBezTo>
                <a:cubicBezTo>
                  <a:pt x="239239" y="757612"/>
                  <a:pt x="647226" y="103120"/>
                  <a:pt x="1233709" y="11796"/>
                </a:cubicBezTo>
                <a:cubicBezTo>
                  <a:pt x="1265584" y="6087"/>
                  <a:pt x="1297458" y="2520"/>
                  <a:pt x="1329232" y="945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43156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1">
  <p:cSld name="One column 1">
    <p:bg>
      <p:bgPr>
        <a:solidFill>
          <a:schemeClr val="accent2"/>
        </a:solidFill>
        <a:effectLst/>
      </p:bgPr>
    </p:bg>
    <p:spTree>
      <p:nvGrpSpPr>
        <p:cNvPr id="1" name="Shape 6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3" name="Google Shape;6773;p26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74" name="Google Shape;6774;p26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75" name="Google Shape;6775;p26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76" name="Google Shape;6776;p26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7" name="Google Shape;6777;p26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8" name="Google Shape;6778;p26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9" name="Google Shape;6779;p26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0" name="Google Shape;6780;p26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1" name="Google Shape;6781;p26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2" name="Google Shape;6782;p26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3" name="Google Shape;6783;p26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4" name="Google Shape;6784;p26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5" name="Google Shape;6785;p26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6" name="Google Shape;6786;p26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7" name="Google Shape;6787;p26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88" name="Google Shape;678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89" name="Google Shape;6789;p26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9975651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3">
  <p:cSld name="One column 3">
    <p:bg>
      <p:bgPr>
        <a:solidFill>
          <a:schemeClr val="accent2"/>
        </a:solidFill>
        <a:effectLst/>
      </p:bgPr>
    </p:bg>
    <p:spTree>
      <p:nvGrpSpPr>
        <p:cNvPr id="1" name="Shape 6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1" name="Google Shape;6791;p2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792" name="Google Shape;6792;p2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04" name="Google Shape;6804;p27"/>
          <p:cNvSpPr txBox="1">
            <a:spLocks noGrp="1"/>
          </p:cNvSpPr>
          <p:nvPr>
            <p:ph type="title"/>
          </p:nvPr>
        </p:nvSpPr>
        <p:spPr>
          <a:xfrm>
            <a:off x="3207033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5" name="Google Shape;6805;p27"/>
          <p:cNvSpPr txBox="1">
            <a:spLocks noGrp="1"/>
          </p:cNvSpPr>
          <p:nvPr>
            <p:ph type="subTitle" idx="1"/>
          </p:nvPr>
        </p:nvSpPr>
        <p:spPr>
          <a:xfrm>
            <a:off x="3848200" y="2895700"/>
            <a:ext cx="40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00278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4">
  <p:cSld name="One column 4">
    <p:bg>
      <p:bgPr>
        <a:solidFill>
          <a:schemeClr val="accent1"/>
        </a:solidFill>
        <a:effectLst/>
      </p:bgPr>
    </p:bg>
    <p:spTree>
      <p:nvGrpSpPr>
        <p:cNvPr id="1" name="Shape 6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7" name="Google Shape;6807;p2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8" name="Google Shape;6808;p28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519832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2">
  <p:cSld name="One column 2">
    <p:bg>
      <p:bgPr>
        <a:solidFill>
          <a:schemeClr val="accent2"/>
        </a:solidFill>
        <a:effectLst/>
      </p:bgPr>
    </p:bg>
    <p:spTree>
      <p:nvGrpSpPr>
        <p:cNvPr id="1" name="Shape 6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0" name="Google Shape;6810;p29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11" name="Google Shape;6811;p2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12" name="Google Shape;6812;p2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13" name="Google Shape;6813;p2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4" name="Google Shape;6814;p2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5" name="Google Shape;6815;p2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6" name="Google Shape;6816;p2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7" name="Google Shape;6817;p2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8" name="Google Shape;6818;p2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9" name="Google Shape;6819;p2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0" name="Google Shape;6820;p2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1" name="Google Shape;6821;p2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2" name="Google Shape;6822;p2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3" name="Google Shape;6823;p2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4" name="Google Shape;6824;p2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25" name="Google Shape;6825;p29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26" name="Google Shape;6826;p29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055487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5">
  <p:cSld name="One column 5">
    <p:bg>
      <p:bgPr>
        <a:solidFill>
          <a:schemeClr val="accent2"/>
        </a:solidFill>
        <a:effectLst/>
      </p:bgPr>
    </p:bg>
    <p:spTree>
      <p:nvGrpSpPr>
        <p:cNvPr id="1" name="Shape 6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28" name="Google Shape;6828;p30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829" name="Google Shape;6829;p30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30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30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30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30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30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30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30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30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30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30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30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30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30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30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44" name="Google Shape;6844;p30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45" name="Google Shape;6845;p30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609171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chemeClr val="accent2"/>
        </a:solidFill>
        <a:effectLst/>
      </p:bgPr>
    </p:bg>
    <p:spTree>
      <p:nvGrpSpPr>
        <p:cNvPr id="1" name="Shape 6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7" name="Google Shape;6847;p3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48" name="Google Shape;6848;p3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3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3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3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3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3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3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3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3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3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3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3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60" name="Google Shape;6860;p31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483931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chemeClr val="accent2"/>
        </a:solidFill>
        <a:effectLst/>
      </p:bgPr>
    </p:bg>
    <p:spTree>
      <p:nvGrpSpPr>
        <p:cNvPr id="1" name="Shape 6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2" name="Google Shape;6862;p32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63" name="Google Shape;6863;p32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75" name="Google Shape;6875;p32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1423236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chemeClr val="accent2"/>
        </a:solidFill>
        <a:effectLst/>
      </p:bgPr>
    </p:bg>
    <p:spTree>
      <p:nvGrpSpPr>
        <p:cNvPr id="1" name="Shape 6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77" name="Google Shape;6877;p33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78" name="Google Shape;6878;p33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79" name="Google Shape;6879;p33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80" name="Google Shape;6880;p33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1" name="Google Shape;6881;p33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2" name="Google Shape;6882;p33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3" name="Google Shape;6883;p33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4" name="Google Shape;6884;p33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5" name="Google Shape;6885;p33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6" name="Google Shape;6886;p33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7" name="Google Shape;6887;p33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8" name="Google Shape;6888;p33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9" name="Google Shape;6889;p33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0" name="Google Shape;6890;p33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1" name="Google Shape;6891;p33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92" name="Google Shape;6892;p33"/>
          <p:cNvSpPr txBox="1">
            <a:spLocks noGrp="1"/>
          </p:cNvSpPr>
          <p:nvPr>
            <p:ph type="subTitle" idx="1"/>
          </p:nvPr>
        </p:nvSpPr>
        <p:spPr>
          <a:xfrm>
            <a:off x="7289600" y="9222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3" name="Google Shape;6893;p33"/>
          <p:cNvSpPr txBox="1">
            <a:spLocks noGrp="1"/>
          </p:cNvSpPr>
          <p:nvPr>
            <p:ph type="subTitle" idx="2"/>
          </p:nvPr>
        </p:nvSpPr>
        <p:spPr>
          <a:xfrm>
            <a:off x="7289600" y="1384849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4" name="Google Shape;6894;p33"/>
          <p:cNvSpPr txBox="1">
            <a:spLocks noGrp="1"/>
          </p:cNvSpPr>
          <p:nvPr>
            <p:ph type="subTitle" idx="3"/>
          </p:nvPr>
        </p:nvSpPr>
        <p:spPr>
          <a:xfrm>
            <a:off x="7289600" y="27564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5" name="Google Shape;6895;p33"/>
          <p:cNvSpPr txBox="1">
            <a:spLocks noGrp="1"/>
          </p:cNvSpPr>
          <p:nvPr>
            <p:ph type="subTitle" idx="4"/>
          </p:nvPr>
        </p:nvSpPr>
        <p:spPr>
          <a:xfrm>
            <a:off x="7289600" y="3219045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6" name="Google Shape;6896;p33"/>
          <p:cNvSpPr txBox="1">
            <a:spLocks noGrp="1"/>
          </p:cNvSpPr>
          <p:nvPr>
            <p:ph type="subTitle" idx="5"/>
          </p:nvPr>
        </p:nvSpPr>
        <p:spPr>
          <a:xfrm>
            <a:off x="7289600" y="4587840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7" name="Google Shape;6897;p33"/>
          <p:cNvSpPr txBox="1">
            <a:spLocks noGrp="1"/>
          </p:cNvSpPr>
          <p:nvPr>
            <p:ph type="subTitle" idx="6"/>
          </p:nvPr>
        </p:nvSpPr>
        <p:spPr>
          <a:xfrm>
            <a:off x="7289600" y="5056008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8" name="Google Shape;6898;p3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6007412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solidFill>
          <a:schemeClr val="accent2"/>
        </a:solidFill>
        <a:effectLst/>
      </p:bgPr>
    </p:bg>
    <p:spTree>
      <p:nvGrpSpPr>
        <p:cNvPr id="1" name="Shape 6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5" name="Google Shape;6945;p35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46" name="Google Shape;6946;p35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35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35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" name="Google Shape;6949;p35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" name="Google Shape;6950;p35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" name="Google Shape;6951;p35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" name="Google Shape;6952;p35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" name="Google Shape;6953;p35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" name="Google Shape;6954;p35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" name="Google Shape;6955;p35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" name="Google Shape;6956;p35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" name="Google Shape;6957;p35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" name="Google Shape;6958;p35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35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35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61" name="Google Shape;6961;p35"/>
          <p:cNvSpPr txBox="1">
            <a:spLocks noGrp="1"/>
          </p:cNvSpPr>
          <p:nvPr>
            <p:ph type="subTitle" idx="1"/>
          </p:nvPr>
        </p:nvSpPr>
        <p:spPr>
          <a:xfrm>
            <a:off x="73798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2" name="Google Shape;6962;p35"/>
          <p:cNvSpPr txBox="1">
            <a:spLocks noGrp="1"/>
          </p:cNvSpPr>
          <p:nvPr>
            <p:ph type="subTitle" idx="2"/>
          </p:nvPr>
        </p:nvSpPr>
        <p:spPr>
          <a:xfrm>
            <a:off x="73798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3" name="Google Shape;6963;p35"/>
          <p:cNvSpPr txBox="1">
            <a:spLocks noGrp="1"/>
          </p:cNvSpPr>
          <p:nvPr>
            <p:ph type="subTitle" idx="3"/>
          </p:nvPr>
        </p:nvSpPr>
        <p:spPr>
          <a:xfrm>
            <a:off x="73798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4" name="Google Shape;6964;p35"/>
          <p:cNvSpPr txBox="1">
            <a:spLocks noGrp="1"/>
          </p:cNvSpPr>
          <p:nvPr>
            <p:ph type="subTitle" idx="4"/>
          </p:nvPr>
        </p:nvSpPr>
        <p:spPr>
          <a:xfrm>
            <a:off x="73798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5" name="Google Shape;6965;p35"/>
          <p:cNvSpPr txBox="1">
            <a:spLocks noGrp="1"/>
          </p:cNvSpPr>
          <p:nvPr>
            <p:ph type="subTitle" idx="5"/>
          </p:nvPr>
        </p:nvSpPr>
        <p:spPr>
          <a:xfrm>
            <a:off x="21243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6" name="Google Shape;6966;p35"/>
          <p:cNvSpPr txBox="1">
            <a:spLocks noGrp="1"/>
          </p:cNvSpPr>
          <p:nvPr>
            <p:ph type="subTitle" idx="6"/>
          </p:nvPr>
        </p:nvSpPr>
        <p:spPr>
          <a:xfrm>
            <a:off x="21243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7" name="Google Shape;6967;p35"/>
          <p:cNvSpPr txBox="1">
            <a:spLocks noGrp="1"/>
          </p:cNvSpPr>
          <p:nvPr>
            <p:ph type="subTitle" idx="7"/>
          </p:nvPr>
        </p:nvSpPr>
        <p:spPr>
          <a:xfrm>
            <a:off x="21243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8" name="Google Shape;6968;p35"/>
          <p:cNvSpPr txBox="1">
            <a:spLocks noGrp="1"/>
          </p:cNvSpPr>
          <p:nvPr>
            <p:ph type="subTitle" idx="8"/>
          </p:nvPr>
        </p:nvSpPr>
        <p:spPr>
          <a:xfrm>
            <a:off x="21243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9" name="Google Shape;6969;p35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301875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2"/>
        </a:solidFill>
        <a:effectLst/>
      </p:bgPr>
    </p:bg>
    <p:spTree>
      <p:nvGrpSpPr>
        <p:cNvPr id="1" name="Shape 6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1" name="Google Shape;6971;p3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72" name="Google Shape;6972;p3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3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3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3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3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3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3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3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3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3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3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3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3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3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3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87" name="Google Shape;6987;p36"/>
          <p:cNvSpPr txBox="1">
            <a:spLocks noGrp="1"/>
          </p:cNvSpPr>
          <p:nvPr>
            <p:ph type="title"/>
          </p:nvPr>
        </p:nvSpPr>
        <p:spPr>
          <a:xfrm>
            <a:off x="2215400" y="720000"/>
            <a:ext cx="77612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88" name="Google Shape;6988;p36"/>
          <p:cNvSpPr txBox="1">
            <a:spLocks noGrp="1"/>
          </p:cNvSpPr>
          <p:nvPr>
            <p:ph type="title" idx="2" hasCustomPrompt="1"/>
          </p:nvPr>
        </p:nvSpPr>
        <p:spPr>
          <a:xfrm>
            <a:off x="19812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89" name="Google Shape;6989;p36"/>
          <p:cNvSpPr txBox="1">
            <a:spLocks noGrp="1"/>
          </p:cNvSpPr>
          <p:nvPr>
            <p:ph type="subTitle" idx="1"/>
          </p:nvPr>
        </p:nvSpPr>
        <p:spPr>
          <a:xfrm>
            <a:off x="16510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0" name="Google Shape;6990;p36"/>
          <p:cNvSpPr txBox="1">
            <a:spLocks noGrp="1"/>
          </p:cNvSpPr>
          <p:nvPr>
            <p:ph type="subTitle" idx="3"/>
          </p:nvPr>
        </p:nvSpPr>
        <p:spPr>
          <a:xfrm>
            <a:off x="12618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1" name="Google Shape;6991;p36"/>
          <p:cNvSpPr txBox="1">
            <a:spLocks noGrp="1"/>
          </p:cNvSpPr>
          <p:nvPr>
            <p:ph type="title" idx="4" hasCustomPrompt="1"/>
          </p:nvPr>
        </p:nvSpPr>
        <p:spPr>
          <a:xfrm>
            <a:off x="52450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2" name="Google Shape;6992;p36"/>
          <p:cNvSpPr txBox="1">
            <a:spLocks noGrp="1"/>
          </p:cNvSpPr>
          <p:nvPr>
            <p:ph type="subTitle" idx="5"/>
          </p:nvPr>
        </p:nvSpPr>
        <p:spPr>
          <a:xfrm>
            <a:off x="49148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3" name="Google Shape;6993;p36"/>
          <p:cNvSpPr txBox="1">
            <a:spLocks noGrp="1"/>
          </p:cNvSpPr>
          <p:nvPr>
            <p:ph type="subTitle" idx="6"/>
          </p:nvPr>
        </p:nvSpPr>
        <p:spPr>
          <a:xfrm>
            <a:off x="45702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4" name="Google Shape;6994;p36"/>
          <p:cNvSpPr txBox="1">
            <a:spLocks noGrp="1"/>
          </p:cNvSpPr>
          <p:nvPr>
            <p:ph type="title" idx="7" hasCustomPrompt="1"/>
          </p:nvPr>
        </p:nvSpPr>
        <p:spPr>
          <a:xfrm>
            <a:off x="85088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5" name="Google Shape;6995;p36"/>
          <p:cNvSpPr txBox="1">
            <a:spLocks noGrp="1"/>
          </p:cNvSpPr>
          <p:nvPr>
            <p:ph type="subTitle" idx="8"/>
          </p:nvPr>
        </p:nvSpPr>
        <p:spPr>
          <a:xfrm>
            <a:off x="81786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6" name="Google Shape;6996;p36"/>
          <p:cNvSpPr txBox="1">
            <a:spLocks noGrp="1"/>
          </p:cNvSpPr>
          <p:nvPr>
            <p:ph type="subTitle" idx="9"/>
          </p:nvPr>
        </p:nvSpPr>
        <p:spPr>
          <a:xfrm>
            <a:off x="78340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7" name="Google Shape;6997;p36"/>
          <p:cNvSpPr txBox="1">
            <a:spLocks noGrp="1"/>
          </p:cNvSpPr>
          <p:nvPr>
            <p:ph type="title" idx="13" hasCustomPrompt="1"/>
          </p:nvPr>
        </p:nvSpPr>
        <p:spPr>
          <a:xfrm>
            <a:off x="19812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8" name="Google Shape;6998;p36"/>
          <p:cNvSpPr txBox="1">
            <a:spLocks noGrp="1"/>
          </p:cNvSpPr>
          <p:nvPr>
            <p:ph type="subTitle" idx="14"/>
          </p:nvPr>
        </p:nvSpPr>
        <p:spPr>
          <a:xfrm>
            <a:off x="16510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9" name="Google Shape;6999;p36"/>
          <p:cNvSpPr txBox="1">
            <a:spLocks noGrp="1"/>
          </p:cNvSpPr>
          <p:nvPr>
            <p:ph type="subTitle" idx="15"/>
          </p:nvPr>
        </p:nvSpPr>
        <p:spPr>
          <a:xfrm>
            <a:off x="12618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0" name="Google Shape;7000;p36"/>
          <p:cNvSpPr txBox="1">
            <a:spLocks noGrp="1"/>
          </p:cNvSpPr>
          <p:nvPr>
            <p:ph type="title" idx="16" hasCustomPrompt="1"/>
          </p:nvPr>
        </p:nvSpPr>
        <p:spPr>
          <a:xfrm>
            <a:off x="52450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1" name="Google Shape;7001;p36"/>
          <p:cNvSpPr txBox="1">
            <a:spLocks noGrp="1"/>
          </p:cNvSpPr>
          <p:nvPr>
            <p:ph type="subTitle" idx="17"/>
          </p:nvPr>
        </p:nvSpPr>
        <p:spPr>
          <a:xfrm>
            <a:off x="49148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2" name="Google Shape;7002;p36"/>
          <p:cNvSpPr txBox="1">
            <a:spLocks noGrp="1"/>
          </p:cNvSpPr>
          <p:nvPr>
            <p:ph type="subTitle" idx="18"/>
          </p:nvPr>
        </p:nvSpPr>
        <p:spPr>
          <a:xfrm>
            <a:off x="45702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3" name="Google Shape;7003;p36"/>
          <p:cNvSpPr txBox="1">
            <a:spLocks noGrp="1"/>
          </p:cNvSpPr>
          <p:nvPr>
            <p:ph type="title" idx="19" hasCustomPrompt="1"/>
          </p:nvPr>
        </p:nvSpPr>
        <p:spPr>
          <a:xfrm>
            <a:off x="85088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4" name="Google Shape;7004;p36"/>
          <p:cNvSpPr txBox="1">
            <a:spLocks noGrp="1"/>
          </p:cNvSpPr>
          <p:nvPr>
            <p:ph type="subTitle" idx="20"/>
          </p:nvPr>
        </p:nvSpPr>
        <p:spPr>
          <a:xfrm>
            <a:off x="81786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5" name="Google Shape;7005;p36"/>
          <p:cNvSpPr txBox="1">
            <a:spLocks noGrp="1"/>
          </p:cNvSpPr>
          <p:nvPr>
            <p:ph type="subTitle" idx="21"/>
          </p:nvPr>
        </p:nvSpPr>
        <p:spPr>
          <a:xfrm>
            <a:off x="78340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209527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35814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63246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90678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028503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274440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5999977" y="-44979"/>
            <a:ext cx="6383992" cy="6947939"/>
            <a:chOff x="4499983" y="-33734"/>
            <a:chExt cx="4787994" cy="5210954"/>
          </a:xfrm>
        </p:grpSpPr>
        <p:sp>
          <p:nvSpPr>
            <p:cNvPr id="10" name="Google Shape;10;p2"/>
            <p:cNvSpPr/>
            <p:nvPr/>
          </p:nvSpPr>
          <p:spPr>
            <a:xfrm>
              <a:off x="4533900" y="-19050"/>
              <a:ext cx="4724400" cy="5162550"/>
            </a:xfrm>
            <a:custGeom>
              <a:avLst/>
              <a:gdLst/>
              <a:ahLst/>
              <a:cxnLst/>
              <a:rect l="l" t="t" r="r" b="b"/>
              <a:pathLst>
                <a:path w="188976" h="206502" extrusionOk="0">
                  <a:moveTo>
                    <a:pt x="0" y="1143"/>
                  </a:moveTo>
                  <a:lnTo>
                    <a:pt x="188595" y="0"/>
                  </a:lnTo>
                  <a:lnTo>
                    <a:pt x="188976" y="206121"/>
                  </a:lnTo>
                  <a:lnTo>
                    <a:pt x="97917" y="2065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grpSp>
          <p:nvGrpSpPr>
            <p:cNvPr id="11" name="Google Shape;11;p2"/>
            <p:cNvGrpSpPr/>
            <p:nvPr/>
          </p:nvGrpSpPr>
          <p:grpSpPr>
            <a:xfrm>
              <a:off x="4499983" y="-33734"/>
              <a:ext cx="4787994" cy="5210954"/>
              <a:chOff x="4499983" y="-33734"/>
              <a:chExt cx="4787994" cy="5210954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extrusionOk="0">
                    <a:moveTo>
                      <a:pt x="138613" y="596"/>
                    </a:moveTo>
                    <a:lnTo>
                      <a:pt x="138613" y="10835"/>
                    </a:lnTo>
                    <a:lnTo>
                      <a:pt x="96858" y="97310"/>
                    </a:lnTo>
                    <a:lnTo>
                      <a:pt x="138315" y="151067"/>
                    </a:lnTo>
                    <a:lnTo>
                      <a:pt x="94203" y="102799"/>
                    </a:lnTo>
                    <a:lnTo>
                      <a:pt x="71045" y="150769"/>
                    </a:lnTo>
                    <a:lnTo>
                      <a:pt x="89166" y="97286"/>
                    </a:lnTo>
                    <a:lnTo>
                      <a:pt x="1096" y="893"/>
                    </a:lnTo>
                    <a:lnTo>
                      <a:pt x="22527" y="893"/>
                    </a:lnTo>
                    <a:lnTo>
                      <a:pt x="91524" y="90345"/>
                    </a:lnTo>
                    <a:lnTo>
                      <a:pt x="121944" y="596"/>
                    </a:lnTo>
                    <a:close/>
                    <a:moveTo>
                      <a:pt x="139304" y="0"/>
                    </a:moveTo>
                    <a:lnTo>
                      <a:pt x="0" y="298"/>
                    </a:lnTo>
                    <a:lnTo>
                      <a:pt x="70450" y="151662"/>
                    </a:lnTo>
                    <a:lnTo>
                      <a:pt x="139351" y="151662"/>
                    </a:lnTo>
                    <a:lnTo>
                      <a:pt x="1393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4537607" y="-13290"/>
                <a:ext cx="4724980" cy="5170066"/>
              </a:xfrm>
              <a:custGeom>
                <a:avLst/>
                <a:gdLst/>
                <a:ahLst/>
                <a:cxnLst/>
                <a:rect l="l" t="t" r="r" b="b"/>
                <a:pathLst>
                  <a:path w="137518" h="150472" extrusionOk="0">
                    <a:moveTo>
                      <a:pt x="120849" y="1"/>
                    </a:moveTo>
                    <a:lnTo>
                      <a:pt x="90429" y="89750"/>
                    </a:lnTo>
                    <a:lnTo>
                      <a:pt x="21432" y="298"/>
                    </a:lnTo>
                    <a:lnTo>
                      <a:pt x="1" y="298"/>
                    </a:lnTo>
                    <a:lnTo>
                      <a:pt x="88071" y="96691"/>
                    </a:lnTo>
                    <a:lnTo>
                      <a:pt x="69950" y="150174"/>
                    </a:lnTo>
                    <a:lnTo>
                      <a:pt x="93108" y="102204"/>
                    </a:lnTo>
                    <a:lnTo>
                      <a:pt x="137220" y="150472"/>
                    </a:lnTo>
                    <a:lnTo>
                      <a:pt x="95763" y="96715"/>
                    </a:lnTo>
                    <a:lnTo>
                      <a:pt x="137518" y="10240"/>
                    </a:lnTo>
                    <a:lnTo>
                      <a:pt x="13751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fill="none" extrusionOk="0">
                    <a:moveTo>
                      <a:pt x="139304" y="0"/>
                    </a:moveTo>
                    <a:lnTo>
                      <a:pt x="139351" y="151662"/>
                    </a:lnTo>
                    <a:lnTo>
                      <a:pt x="70450" y="151662"/>
                    </a:lnTo>
                    <a:lnTo>
                      <a:pt x="0" y="298"/>
                    </a:lnTo>
                    <a:close/>
                  </a:path>
                </a:pathLst>
              </a:custGeom>
              <a:noFill/>
              <a:ln w="297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" name="Google Shape;15;p2"/>
          <p:cNvGrpSpPr/>
          <p:nvPr/>
        </p:nvGrpSpPr>
        <p:grpSpPr>
          <a:xfrm>
            <a:off x="-191962" y="-44979"/>
            <a:ext cx="7483068" cy="3364891"/>
            <a:chOff x="-143972" y="-33734"/>
            <a:chExt cx="5612301" cy="2523668"/>
          </a:xfrm>
        </p:grpSpPr>
        <p:sp>
          <p:nvSpPr>
            <p:cNvPr id="16" name="Google Shape;16;p2"/>
            <p:cNvSpPr/>
            <p:nvPr/>
          </p:nvSpPr>
          <p:spPr>
            <a:xfrm>
              <a:off x="-136173" y="-23495"/>
              <a:ext cx="5604501" cy="2510165"/>
            </a:xfrm>
            <a:custGeom>
              <a:avLst/>
              <a:gdLst/>
              <a:ahLst/>
              <a:cxnLst/>
              <a:rect l="l" t="t" r="r" b="b"/>
              <a:pathLst>
                <a:path w="163116" h="73057" extrusionOk="0">
                  <a:moveTo>
                    <a:pt x="3405" y="524"/>
                  </a:moveTo>
                  <a:cubicBezTo>
                    <a:pt x="3703" y="524"/>
                    <a:pt x="3977" y="774"/>
                    <a:pt x="3977" y="1084"/>
                  </a:cubicBezTo>
                  <a:cubicBezTo>
                    <a:pt x="3977" y="1381"/>
                    <a:pt x="3727" y="1655"/>
                    <a:pt x="3405" y="1655"/>
                  </a:cubicBezTo>
                  <a:cubicBezTo>
                    <a:pt x="3096" y="1655"/>
                    <a:pt x="2846" y="1393"/>
                    <a:pt x="2846" y="1084"/>
                  </a:cubicBezTo>
                  <a:cubicBezTo>
                    <a:pt x="2858" y="774"/>
                    <a:pt x="3096" y="524"/>
                    <a:pt x="3405" y="524"/>
                  </a:cubicBezTo>
                  <a:close/>
                  <a:moveTo>
                    <a:pt x="7132" y="524"/>
                  </a:moveTo>
                  <a:cubicBezTo>
                    <a:pt x="7430" y="524"/>
                    <a:pt x="7692" y="774"/>
                    <a:pt x="7692" y="1084"/>
                  </a:cubicBezTo>
                  <a:cubicBezTo>
                    <a:pt x="7692" y="1381"/>
                    <a:pt x="7442" y="1655"/>
                    <a:pt x="7132" y="1655"/>
                  </a:cubicBezTo>
                  <a:cubicBezTo>
                    <a:pt x="6834" y="1655"/>
                    <a:pt x="6560" y="1393"/>
                    <a:pt x="6560" y="1084"/>
                  </a:cubicBezTo>
                  <a:cubicBezTo>
                    <a:pt x="6560" y="774"/>
                    <a:pt x="6822" y="524"/>
                    <a:pt x="7132" y="524"/>
                  </a:cubicBezTo>
                  <a:close/>
                  <a:moveTo>
                    <a:pt x="10871" y="524"/>
                  </a:moveTo>
                  <a:cubicBezTo>
                    <a:pt x="11168" y="524"/>
                    <a:pt x="11430" y="774"/>
                    <a:pt x="11430" y="1084"/>
                  </a:cubicBezTo>
                  <a:cubicBezTo>
                    <a:pt x="11430" y="1381"/>
                    <a:pt x="11180" y="1655"/>
                    <a:pt x="10871" y="1655"/>
                  </a:cubicBezTo>
                  <a:cubicBezTo>
                    <a:pt x="10573" y="1655"/>
                    <a:pt x="10299" y="1393"/>
                    <a:pt x="10299" y="1084"/>
                  </a:cubicBezTo>
                  <a:cubicBezTo>
                    <a:pt x="10299" y="774"/>
                    <a:pt x="10549" y="524"/>
                    <a:pt x="10871" y="524"/>
                  </a:cubicBezTo>
                  <a:close/>
                  <a:moveTo>
                    <a:pt x="14585" y="524"/>
                  </a:moveTo>
                  <a:cubicBezTo>
                    <a:pt x="14883" y="524"/>
                    <a:pt x="15157" y="774"/>
                    <a:pt x="15157" y="1084"/>
                  </a:cubicBezTo>
                  <a:cubicBezTo>
                    <a:pt x="15157" y="1381"/>
                    <a:pt x="14895" y="1655"/>
                    <a:pt x="14585" y="1655"/>
                  </a:cubicBezTo>
                  <a:cubicBezTo>
                    <a:pt x="14288" y="1655"/>
                    <a:pt x="14014" y="1393"/>
                    <a:pt x="14014" y="1084"/>
                  </a:cubicBezTo>
                  <a:cubicBezTo>
                    <a:pt x="14014" y="774"/>
                    <a:pt x="14276" y="524"/>
                    <a:pt x="14585" y="524"/>
                  </a:cubicBezTo>
                  <a:close/>
                  <a:moveTo>
                    <a:pt x="18324" y="524"/>
                  </a:moveTo>
                  <a:cubicBezTo>
                    <a:pt x="18622" y="524"/>
                    <a:pt x="18883" y="774"/>
                    <a:pt x="18883" y="1084"/>
                  </a:cubicBezTo>
                  <a:cubicBezTo>
                    <a:pt x="18883" y="1381"/>
                    <a:pt x="18633" y="1655"/>
                    <a:pt x="18324" y="1655"/>
                  </a:cubicBezTo>
                  <a:cubicBezTo>
                    <a:pt x="18026" y="1655"/>
                    <a:pt x="17752" y="1393"/>
                    <a:pt x="17752" y="1084"/>
                  </a:cubicBezTo>
                  <a:cubicBezTo>
                    <a:pt x="17752" y="774"/>
                    <a:pt x="18014" y="524"/>
                    <a:pt x="18324" y="524"/>
                  </a:cubicBezTo>
                  <a:close/>
                  <a:moveTo>
                    <a:pt x="22039" y="524"/>
                  </a:moveTo>
                  <a:cubicBezTo>
                    <a:pt x="22336" y="524"/>
                    <a:pt x="22610" y="774"/>
                    <a:pt x="22610" y="1084"/>
                  </a:cubicBezTo>
                  <a:cubicBezTo>
                    <a:pt x="22610" y="1381"/>
                    <a:pt x="22360" y="1655"/>
                    <a:pt x="22039" y="1655"/>
                  </a:cubicBezTo>
                  <a:cubicBezTo>
                    <a:pt x="21729" y="1655"/>
                    <a:pt x="21479" y="1393"/>
                    <a:pt x="21479" y="1084"/>
                  </a:cubicBezTo>
                  <a:cubicBezTo>
                    <a:pt x="21479" y="774"/>
                    <a:pt x="21729" y="524"/>
                    <a:pt x="22039" y="524"/>
                  </a:cubicBezTo>
                  <a:close/>
                  <a:moveTo>
                    <a:pt x="25777" y="524"/>
                  </a:moveTo>
                  <a:cubicBezTo>
                    <a:pt x="26075" y="524"/>
                    <a:pt x="26349" y="774"/>
                    <a:pt x="26349" y="1084"/>
                  </a:cubicBezTo>
                  <a:cubicBezTo>
                    <a:pt x="26349" y="1381"/>
                    <a:pt x="26087" y="1655"/>
                    <a:pt x="25777" y="1655"/>
                  </a:cubicBezTo>
                  <a:cubicBezTo>
                    <a:pt x="25468" y="1655"/>
                    <a:pt x="25206" y="1393"/>
                    <a:pt x="25206" y="1084"/>
                  </a:cubicBezTo>
                  <a:cubicBezTo>
                    <a:pt x="25206" y="774"/>
                    <a:pt x="25468" y="524"/>
                    <a:pt x="25777" y="524"/>
                  </a:cubicBezTo>
                  <a:close/>
                  <a:moveTo>
                    <a:pt x="29504" y="524"/>
                  </a:moveTo>
                  <a:cubicBezTo>
                    <a:pt x="29801" y="524"/>
                    <a:pt x="30063" y="774"/>
                    <a:pt x="30063" y="1084"/>
                  </a:cubicBezTo>
                  <a:cubicBezTo>
                    <a:pt x="30063" y="1381"/>
                    <a:pt x="29813" y="1655"/>
                    <a:pt x="29504" y="1655"/>
                  </a:cubicBezTo>
                  <a:cubicBezTo>
                    <a:pt x="29182" y="1655"/>
                    <a:pt x="28932" y="1393"/>
                    <a:pt x="28932" y="1084"/>
                  </a:cubicBezTo>
                  <a:cubicBezTo>
                    <a:pt x="28932" y="774"/>
                    <a:pt x="29182" y="524"/>
                    <a:pt x="29504" y="524"/>
                  </a:cubicBezTo>
                  <a:close/>
                  <a:moveTo>
                    <a:pt x="33230" y="524"/>
                  </a:moveTo>
                  <a:cubicBezTo>
                    <a:pt x="33528" y="524"/>
                    <a:pt x="33802" y="774"/>
                    <a:pt x="33802" y="1084"/>
                  </a:cubicBezTo>
                  <a:cubicBezTo>
                    <a:pt x="33802" y="1381"/>
                    <a:pt x="33552" y="1655"/>
                    <a:pt x="33230" y="1655"/>
                  </a:cubicBezTo>
                  <a:cubicBezTo>
                    <a:pt x="32921" y="1655"/>
                    <a:pt x="32671" y="1393"/>
                    <a:pt x="32671" y="1084"/>
                  </a:cubicBezTo>
                  <a:cubicBezTo>
                    <a:pt x="32671" y="774"/>
                    <a:pt x="32921" y="524"/>
                    <a:pt x="33230" y="524"/>
                  </a:cubicBezTo>
                  <a:close/>
                  <a:moveTo>
                    <a:pt x="36957" y="524"/>
                  </a:moveTo>
                  <a:cubicBezTo>
                    <a:pt x="37255" y="524"/>
                    <a:pt x="37517" y="774"/>
                    <a:pt x="37517" y="1084"/>
                  </a:cubicBezTo>
                  <a:cubicBezTo>
                    <a:pt x="37517" y="1381"/>
                    <a:pt x="37267" y="1655"/>
                    <a:pt x="36957" y="1655"/>
                  </a:cubicBezTo>
                  <a:cubicBezTo>
                    <a:pt x="36648" y="1655"/>
                    <a:pt x="36386" y="1393"/>
                    <a:pt x="36386" y="1084"/>
                  </a:cubicBezTo>
                  <a:cubicBezTo>
                    <a:pt x="36409" y="774"/>
                    <a:pt x="36648" y="524"/>
                    <a:pt x="36957" y="524"/>
                  </a:cubicBezTo>
                  <a:close/>
                  <a:moveTo>
                    <a:pt x="40672" y="524"/>
                  </a:moveTo>
                  <a:cubicBezTo>
                    <a:pt x="40970" y="524"/>
                    <a:pt x="41243" y="774"/>
                    <a:pt x="41243" y="1084"/>
                  </a:cubicBezTo>
                  <a:cubicBezTo>
                    <a:pt x="41243" y="1381"/>
                    <a:pt x="40993" y="1655"/>
                    <a:pt x="40672" y="1655"/>
                  </a:cubicBezTo>
                  <a:cubicBezTo>
                    <a:pt x="40374" y="1655"/>
                    <a:pt x="40112" y="1393"/>
                    <a:pt x="40112" y="1084"/>
                  </a:cubicBezTo>
                  <a:cubicBezTo>
                    <a:pt x="40112" y="774"/>
                    <a:pt x="40362" y="524"/>
                    <a:pt x="40672" y="524"/>
                  </a:cubicBezTo>
                  <a:close/>
                  <a:moveTo>
                    <a:pt x="44410" y="524"/>
                  </a:moveTo>
                  <a:cubicBezTo>
                    <a:pt x="44708" y="524"/>
                    <a:pt x="44982" y="774"/>
                    <a:pt x="44982" y="1084"/>
                  </a:cubicBezTo>
                  <a:cubicBezTo>
                    <a:pt x="44982" y="1381"/>
                    <a:pt x="44720" y="1655"/>
                    <a:pt x="44410" y="1655"/>
                  </a:cubicBezTo>
                  <a:cubicBezTo>
                    <a:pt x="44113" y="1655"/>
                    <a:pt x="43851" y="1393"/>
                    <a:pt x="43851" y="1084"/>
                  </a:cubicBezTo>
                  <a:cubicBezTo>
                    <a:pt x="43851" y="774"/>
                    <a:pt x="44101" y="524"/>
                    <a:pt x="44410" y="524"/>
                  </a:cubicBezTo>
                  <a:close/>
                  <a:moveTo>
                    <a:pt x="48137" y="524"/>
                  </a:moveTo>
                  <a:cubicBezTo>
                    <a:pt x="48435" y="524"/>
                    <a:pt x="48697" y="774"/>
                    <a:pt x="48697" y="1084"/>
                  </a:cubicBezTo>
                  <a:cubicBezTo>
                    <a:pt x="48697" y="1381"/>
                    <a:pt x="48447" y="1655"/>
                    <a:pt x="48137" y="1655"/>
                  </a:cubicBezTo>
                  <a:cubicBezTo>
                    <a:pt x="47839" y="1655"/>
                    <a:pt x="47566" y="1393"/>
                    <a:pt x="47566" y="1084"/>
                  </a:cubicBezTo>
                  <a:cubicBezTo>
                    <a:pt x="47566" y="774"/>
                    <a:pt x="47839" y="524"/>
                    <a:pt x="48137" y="524"/>
                  </a:cubicBezTo>
                  <a:close/>
                  <a:moveTo>
                    <a:pt x="51864" y="524"/>
                  </a:moveTo>
                  <a:cubicBezTo>
                    <a:pt x="52161" y="524"/>
                    <a:pt x="52435" y="774"/>
                    <a:pt x="52435" y="1084"/>
                  </a:cubicBezTo>
                  <a:cubicBezTo>
                    <a:pt x="52435" y="1381"/>
                    <a:pt x="52185" y="1655"/>
                    <a:pt x="51864" y="1655"/>
                  </a:cubicBezTo>
                  <a:cubicBezTo>
                    <a:pt x="51566" y="1655"/>
                    <a:pt x="51304" y="1393"/>
                    <a:pt x="51304" y="1084"/>
                  </a:cubicBezTo>
                  <a:cubicBezTo>
                    <a:pt x="51304" y="774"/>
                    <a:pt x="51554" y="524"/>
                    <a:pt x="51864" y="524"/>
                  </a:cubicBezTo>
                  <a:close/>
                  <a:moveTo>
                    <a:pt x="55602" y="524"/>
                  </a:moveTo>
                  <a:cubicBezTo>
                    <a:pt x="55900" y="524"/>
                    <a:pt x="56174" y="774"/>
                    <a:pt x="56174" y="1084"/>
                  </a:cubicBezTo>
                  <a:cubicBezTo>
                    <a:pt x="56174" y="1381"/>
                    <a:pt x="55912" y="1655"/>
                    <a:pt x="55602" y="1655"/>
                  </a:cubicBezTo>
                  <a:cubicBezTo>
                    <a:pt x="55293" y="1655"/>
                    <a:pt x="55043" y="1393"/>
                    <a:pt x="55043" y="1084"/>
                  </a:cubicBezTo>
                  <a:cubicBezTo>
                    <a:pt x="55043" y="774"/>
                    <a:pt x="55293" y="524"/>
                    <a:pt x="55602" y="524"/>
                  </a:cubicBezTo>
                  <a:close/>
                  <a:moveTo>
                    <a:pt x="59329" y="524"/>
                  </a:moveTo>
                  <a:cubicBezTo>
                    <a:pt x="59627" y="524"/>
                    <a:pt x="59889" y="774"/>
                    <a:pt x="59889" y="1084"/>
                  </a:cubicBezTo>
                  <a:cubicBezTo>
                    <a:pt x="59889" y="1381"/>
                    <a:pt x="59639" y="1655"/>
                    <a:pt x="59329" y="1655"/>
                  </a:cubicBezTo>
                  <a:cubicBezTo>
                    <a:pt x="59008" y="1655"/>
                    <a:pt x="58757" y="1393"/>
                    <a:pt x="58757" y="1084"/>
                  </a:cubicBezTo>
                  <a:cubicBezTo>
                    <a:pt x="58757" y="774"/>
                    <a:pt x="59008" y="524"/>
                    <a:pt x="59329" y="524"/>
                  </a:cubicBezTo>
                  <a:close/>
                  <a:moveTo>
                    <a:pt x="63056" y="524"/>
                  </a:moveTo>
                  <a:cubicBezTo>
                    <a:pt x="63353" y="524"/>
                    <a:pt x="63627" y="774"/>
                    <a:pt x="63627" y="1084"/>
                  </a:cubicBezTo>
                  <a:cubicBezTo>
                    <a:pt x="63627" y="1381"/>
                    <a:pt x="63377" y="1655"/>
                    <a:pt x="63056" y="1655"/>
                  </a:cubicBezTo>
                  <a:cubicBezTo>
                    <a:pt x="62746" y="1655"/>
                    <a:pt x="62496" y="1393"/>
                    <a:pt x="62496" y="1084"/>
                  </a:cubicBezTo>
                  <a:cubicBezTo>
                    <a:pt x="62496" y="774"/>
                    <a:pt x="62746" y="524"/>
                    <a:pt x="63056" y="524"/>
                  </a:cubicBezTo>
                  <a:close/>
                  <a:moveTo>
                    <a:pt x="66782" y="524"/>
                  </a:moveTo>
                  <a:cubicBezTo>
                    <a:pt x="67080" y="524"/>
                    <a:pt x="67342" y="774"/>
                    <a:pt x="67342" y="1084"/>
                  </a:cubicBezTo>
                  <a:cubicBezTo>
                    <a:pt x="67342" y="1381"/>
                    <a:pt x="67092" y="1655"/>
                    <a:pt x="66782" y="1655"/>
                  </a:cubicBezTo>
                  <a:cubicBezTo>
                    <a:pt x="66473" y="1655"/>
                    <a:pt x="66211" y="1393"/>
                    <a:pt x="66211" y="1084"/>
                  </a:cubicBezTo>
                  <a:cubicBezTo>
                    <a:pt x="66211" y="774"/>
                    <a:pt x="66473" y="524"/>
                    <a:pt x="66782" y="524"/>
                  </a:cubicBezTo>
                  <a:close/>
                  <a:moveTo>
                    <a:pt x="70509" y="524"/>
                  </a:moveTo>
                  <a:cubicBezTo>
                    <a:pt x="70807" y="524"/>
                    <a:pt x="71080" y="774"/>
                    <a:pt x="71080" y="1084"/>
                  </a:cubicBezTo>
                  <a:cubicBezTo>
                    <a:pt x="71080" y="1381"/>
                    <a:pt x="70830" y="1655"/>
                    <a:pt x="70509" y="1655"/>
                  </a:cubicBezTo>
                  <a:cubicBezTo>
                    <a:pt x="70199" y="1655"/>
                    <a:pt x="69949" y="1393"/>
                    <a:pt x="69949" y="1084"/>
                  </a:cubicBezTo>
                  <a:cubicBezTo>
                    <a:pt x="69949" y="774"/>
                    <a:pt x="70199" y="524"/>
                    <a:pt x="70509" y="524"/>
                  </a:cubicBezTo>
                  <a:close/>
                  <a:moveTo>
                    <a:pt x="74236" y="524"/>
                  </a:moveTo>
                  <a:cubicBezTo>
                    <a:pt x="74533" y="524"/>
                    <a:pt x="74795" y="774"/>
                    <a:pt x="74795" y="1084"/>
                  </a:cubicBezTo>
                  <a:cubicBezTo>
                    <a:pt x="74795" y="1381"/>
                    <a:pt x="74545" y="1655"/>
                    <a:pt x="74236" y="1655"/>
                  </a:cubicBezTo>
                  <a:cubicBezTo>
                    <a:pt x="73938" y="1655"/>
                    <a:pt x="73676" y="1393"/>
                    <a:pt x="73676" y="1084"/>
                  </a:cubicBezTo>
                  <a:cubicBezTo>
                    <a:pt x="73676" y="774"/>
                    <a:pt x="73926" y="524"/>
                    <a:pt x="74236" y="524"/>
                  </a:cubicBezTo>
                  <a:close/>
                  <a:moveTo>
                    <a:pt x="77855" y="524"/>
                  </a:moveTo>
                  <a:cubicBezTo>
                    <a:pt x="78153" y="524"/>
                    <a:pt x="78415" y="774"/>
                    <a:pt x="78415" y="1084"/>
                  </a:cubicBezTo>
                  <a:cubicBezTo>
                    <a:pt x="78415" y="1381"/>
                    <a:pt x="78165" y="1655"/>
                    <a:pt x="77855" y="1655"/>
                  </a:cubicBezTo>
                  <a:cubicBezTo>
                    <a:pt x="77546" y="1655"/>
                    <a:pt x="77284" y="1393"/>
                    <a:pt x="77284" y="1084"/>
                  </a:cubicBezTo>
                  <a:cubicBezTo>
                    <a:pt x="77284" y="774"/>
                    <a:pt x="77546" y="524"/>
                    <a:pt x="77855" y="524"/>
                  </a:cubicBezTo>
                  <a:close/>
                  <a:moveTo>
                    <a:pt x="81570" y="524"/>
                  </a:moveTo>
                  <a:cubicBezTo>
                    <a:pt x="81868" y="524"/>
                    <a:pt x="82141" y="774"/>
                    <a:pt x="82141" y="1084"/>
                  </a:cubicBezTo>
                  <a:cubicBezTo>
                    <a:pt x="82141" y="1381"/>
                    <a:pt x="81879" y="1655"/>
                    <a:pt x="81570" y="1655"/>
                  </a:cubicBezTo>
                  <a:cubicBezTo>
                    <a:pt x="81260" y="1655"/>
                    <a:pt x="81010" y="1393"/>
                    <a:pt x="81010" y="1084"/>
                  </a:cubicBezTo>
                  <a:cubicBezTo>
                    <a:pt x="81010" y="774"/>
                    <a:pt x="81260" y="524"/>
                    <a:pt x="81570" y="524"/>
                  </a:cubicBezTo>
                  <a:close/>
                  <a:moveTo>
                    <a:pt x="85308" y="524"/>
                  </a:moveTo>
                  <a:cubicBezTo>
                    <a:pt x="85606" y="524"/>
                    <a:pt x="85880" y="774"/>
                    <a:pt x="85880" y="1084"/>
                  </a:cubicBezTo>
                  <a:cubicBezTo>
                    <a:pt x="85880" y="1381"/>
                    <a:pt x="85618" y="1655"/>
                    <a:pt x="85308" y="1655"/>
                  </a:cubicBezTo>
                  <a:cubicBezTo>
                    <a:pt x="84999" y="1655"/>
                    <a:pt x="84749" y="1393"/>
                    <a:pt x="84749" y="1084"/>
                  </a:cubicBezTo>
                  <a:cubicBezTo>
                    <a:pt x="84749" y="774"/>
                    <a:pt x="84999" y="524"/>
                    <a:pt x="85308" y="524"/>
                  </a:cubicBezTo>
                  <a:close/>
                  <a:moveTo>
                    <a:pt x="89035" y="524"/>
                  </a:moveTo>
                  <a:cubicBezTo>
                    <a:pt x="89333" y="524"/>
                    <a:pt x="89595" y="774"/>
                    <a:pt x="89595" y="1084"/>
                  </a:cubicBezTo>
                  <a:cubicBezTo>
                    <a:pt x="89595" y="1381"/>
                    <a:pt x="89345" y="1655"/>
                    <a:pt x="89035" y="1655"/>
                  </a:cubicBezTo>
                  <a:cubicBezTo>
                    <a:pt x="88714" y="1655"/>
                    <a:pt x="88464" y="1393"/>
                    <a:pt x="88464" y="1084"/>
                  </a:cubicBezTo>
                  <a:cubicBezTo>
                    <a:pt x="88464" y="774"/>
                    <a:pt x="88714" y="524"/>
                    <a:pt x="89035" y="524"/>
                  </a:cubicBezTo>
                  <a:close/>
                  <a:moveTo>
                    <a:pt x="92762" y="524"/>
                  </a:moveTo>
                  <a:cubicBezTo>
                    <a:pt x="93059" y="524"/>
                    <a:pt x="93333" y="774"/>
                    <a:pt x="93333" y="1084"/>
                  </a:cubicBezTo>
                  <a:cubicBezTo>
                    <a:pt x="93333" y="1381"/>
                    <a:pt x="93071" y="1655"/>
                    <a:pt x="92762" y="1655"/>
                  </a:cubicBezTo>
                  <a:cubicBezTo>
                    <a:pt x="92452" y="1655"/>
                    <a:pt x="92202" y="1393"/>
                    <a:pt x="92202" y="1084"/>
                  </a:cubicBezTo>
                  <a:cubicBezTo>
                    <a:pt x="92202" y="774"/>
                    <a:pt x="92452" y="524"/>
                    <a:pt x="92762" y="524"/>
                  </a:cubicBezTo>
                  <a:close/>
                  <a:moveTo>
                    <a:pt x="96488" y="524"/>
                  </a:moveTo>
                  <a:cubicBezTo>
                    <a:pt x="96786" y="524"/>
                    <a:pt x="97048" y="774"/>
                    <a:pt x="97048" y="1084"/>
                  </a:cubicBezTo>
                  <a:cubicBezTo>
                    <a:pt x="97048" y="1381"/>
                    <a:pt x="96798" y="1655"/>
                    <a:pt x="96488" y="1655"/>
                  </a:cubicBezTo>
                  <a:cubicBezTo>
                    <a:pt x="96191" y="1655"/>
                    <a:pt x="95917" y="1393"/>
                    <a:pt x="95917" y="1084"/>
                  </a:cubicBezTo>
                  <a:cubicBezTo>
                    <a:pt x="95917" y="774"/>
                    <a:pt x="96179" y="524"/>
                    <a:pt x="96488" y="524"/>
                  </a:cubicBezTo>
                  <a:close/>
                  <a:moveTo>
                    <a:pt x="100203" y="524"/>
                  </a:moveTo>
                  <a:cubicBezTo>
                    <a:pt x="100501" y="524"/>
                    <a:pt x="100775" y="774"/>
                    <a:pt x="100775" y="1084"/>
                  </a:cubicBezTo>
                  <a:cubicBezTo>
                    <a:pt x="100775" y="1381"/>
                    <a:pt x="100513" y="1655"/>
                    <a:pt x="100203" y="1655"/>
                  </a:cubicBezTo>
                  <a:cubicBezTo>
                    <a:pt x="99905" y="1655"/>
                    <a:pt x="99644" y="1393"/>
                    <a:pt x="99644" y="1084"/>
                  </a:cubicBezTo>
                  <a:cubicBezTo>
                    <a:pt x="99644" y="774"/>
                    <a:pt x="99894" y="524"/>
                    <a:pt x="100203" y="524"/>
                  </a:cubicBezTo>
                  <a:close/>
                  <a:moveTo>
                    <a:pt x="103942" y="524"/>
                  </a:moveTo>
                  <a:cubicBezTo>
                    <a:pt x="104239" y="524"/>
                    <a:pt x="104513" y="774"/>
                    <a:pt x="104513" y="1084"/>
                  </a:cubicBezTo>
                  <a:cubicBezTo>
                    <a:pt x="104513" y="1381"/>
                    <a:pt x="104251" y="1655"/>
                    <a:pt x="103942" y="1655"/>
                  </a:cubicBezTo>
                  <a:cubicBezTo>
                    <a:pt x="103644" y="1655"/>
                    <a:pt x="103382" y="1393"/>
                    <a:pt x="103382" y="1084"/>
                  </a:cubicBezTo>
                  <a:cubicBezTo>
                    <a:pt x="103382" y="774"/>
                    <a:pt x="103632" y="524"/>
                    <a:pt x="103942" y="524"/>
                  </a:cubicBezTo>
                  <a:close/>
                  <a:moveTo>
                    <a:pt x="107668" y="524"/>
                  </a:moveTo>
                  <a:cubicBezTo>
                    <a:pt x="107966" y="524"/>
                    <a:pt x="108228" y="774"/>
                    <a:pt x="108228" y="1084"/>
                  </a:cubicBezTo>
                  <a:cubicBezTo>
                    <a:pt x="108228" y="1381"/>
                    <a:pt x="107978" y="1655"/>
                    <a:pt x="107668" y="1655"/>
                  </a:cubicBezTo>
                  <a:cubicBezTo>
                    <a:pt x="107371" y="1655"/>
                    <a:pt x="107097" y="1393"/>
                    <a:pt x="107097" y="1084"/>
                  </a:cubicBezTo>
                  <a:cubicBezTo>
                    <a:pt x="107097" y="774"/>
                    <a:pt x="107347" y="524"/>
                    <a:pt x="107668" y="524"/>
                  </a:cubicBezTo>
                  <a:close/>
                  <a:moveTo>
                    <a:pt x="111395" y="524"/>
                  </a:moveTo>
                  <a:cubicBezTo>
                    <a:pt x="111693" y="524"/>
                    <a:pt x="111967" y="774"/>
                    <a:pt x="111967" y="1084"/>
                  </a:cubicBezTo>
                  <a:cubicBezTo>
                    <a:pt x="111967" y="1381"/>
                    <a:pt x="111705" y="1655"/>
                    <a:pt x="111395" y="1655"/>
                  </a:cubicBezTo>
                  <a:cubicBezTo>
                    <a:pt x="111085" y="1655"/>
                    <a:pt x="110835" y="1393"/>
                    <a:pt x="110835" y="1084"/>
                  </a:cubicBezTo>
                  <a:cubicBezTo>
                    <a:pt x="110835" y="774"/>
                    <a:pt x="111085" y="524"/>
                    <a:pt x="111395" y="524"/>
                  </a:cubicBezTo>
                  <a:close/>
                  <a:moveTo>
                    <a:pt x="115122" y="524"/>
                  </a:moveTo>
                  <a:cubicBezTo>
                    <a:pt x="115419" y="524"/>
                    <a:pt x="115681" y="774"/>
                    <a:pt x="115681" y="1084"/>
                  </a:cubicBezTo>
                  <a:cubicBezTo>
                    <a:pt x="115681" y="1381"/>
                    <a:pt x="115431" y="1655"/>
                    <a:pt x="115122" y="1655"/>
                  </a:cubicBezTo>
                  <a:cubicBezTo>
                    <a:pt x="114812" y="1655"/>
                    <a:pt x="114550" y="1393"/>
                    <a:pt x="114550" y="1084"/>
                  </a:cubicBezTo>
                  <a:cubicBezTo>
                    <a:pt x="114550" y="774"/>
                    <a:pt x="114812" y="524"/>
                    <a:pt x="115122" y="524"/>
                  </a:cubicBezTo>
                  <a:close/>
                  <a:moveTo>
                    <a:pt x="118860" y="524"/>
                  </a:moveTo>
                  <a:cubicBezTo>
                    <a:pt x="119158" y="524"/>
                    <a:pt x="119420" y="774"/>
                    <a:pt x="119420" y="1084"/>
                  </a:cubicBezTo>
                  <a:cubicBezTo>
                    <a:pt x="119420" y="1381"/>
                    <a:pt x="119170" y="1655"/>
                    <a:pt x="118860" y="1655"/>
                  </a:cubicBezTo>
                  <a:cubicBezTo>
                    <a:pt x="118539" y="1655"/>
                    <a:pt x="118289" y="1393"/>
                    <a:pt x="118289" y="1084"/>
                  </a:cubicBezTo>
                  <a:cubicBezTo>
                    <a:pt x="118289" y="774"/>
                    <a:pt x="118539" y="524"/>
                    <a:pt x="118860" y="524"/>
                  </a:cubicBezTo>
                  <a:close/>
                  <a:moveTo>
                    <a:pt x="122575" y="524"/>
                  </a:moveTo>
                  <a:cubicBezTo>
                    <a:pt x="122873" y="524"/>
                    <a:pt x="123146" y="774"/>
                    <a:pt x="123146" y="1084"/>
                  </a:cubicBezTo>
                  <a:cubicBezTo>
                    <a:pt x="123146" y="1381"/>
                    <a:pt x="122885" y="1655"/>
                    <a:pt x="122575" y="1655"/>
                  </a:cubicBezTo>
                  <a:cubicBezTo>
                    <a:pt x="122265" y="1655"/>
                    <a:pt x="122015" y="1393"/>
                    <a:pt x="122015" y="1084"/>
                  </a:cubicBezTo>
                  <a:cubicBezTo>
                    <a:pt x="122027" y="774"/>
                    <a:pt x="122277" y="524"/>
                    <a:pt x="122575" y="524"/>
                  </a:cubicBezTo>
                  <a:close/>
                  <a:moveTo>
                    <a:pt x="126314" y="524"/>
                  </a:moveTo>
                  <a:cubicBezTo>
                    <a:pt x="126611" y="524"/>
                    <a:pt x="126873" y="774"/>
                    <a:pt x="126873" y="1084"/>
                  </a:cubicBezTo>
                  <a:cubicBezTo>
                    <a:pt x="126873" y="1381"/>
                    <a:pt x="126623" y="1655"/>
                    <a:pt x="126314" y="1655"/>
                  </a:cubicBezTo>
                  <a:cubicBezTo>
                    <a:pt x="126004" y="1655"/>
                    <a:pt x="125742" y="1393"/>
                    <a:pt x="125742" y="1084"/>
                  </a:cubicBezTo>
                  <a:cubicBezTo>
                    <a:pt x="125742" y="774"/>
                    <a:pt x="126004" y="524"/>
                    <a:pt x="126314" y="524"/>
                  </a:cubicBezTo>
                  <a:close/>
                  <a:moveTo>
                    <a:pt x="5287" y="2381"/>
                  </a:moveTo>
                  <a:cubicBezTo>
                    <a:pt x="5596" y="2381"/>
                    <a:pt x="5846" y="2631"/>
                    <a:pt x="5846" y="2953"/>
                  </a:cubicBezTo>
                  <a:cubicBezTo>
                    <a:pt x="5846" y="3262"/>
                    <a:pt x="5596" y="3512"/>
                    <a:pt x="5287" y="3512"/>
                  </a:cubicBezTo>
                  <a:cubicBezTo>
                    <a:pt x="4977" y="3512"/>
                    <a:pt x="4715" y="3262"/>
                    <a:pt x="4715" y="2953"/>
                  </a:cubicBezTo>
                  <a:cubicBezTo>
                    <a:pt x="4715" y="2631"/>
                    <a:pt x="4977" y="2381"/>
                    <a:pt x="5287" y="2381"/>
                  </a:cubicBezTo>
                  <a:close/>
                  <a:moveTo>
                    <a:pt x="12728" y="2381"/>
                  </a:moveTo>
                  <a:cubicBezTo>
                    <a:pt x="13037" y="2381"/>
                    <a:pt x="13288" y="2631"/>
                    <a:pt x="13288" y="2953"/>
                  </a:cubicBezTo>
                  <a:cubicBezTo>
                    <a:pt x="13288" y="3262"/>
                    <a:pt x="13037" y="3512"/>
                    <a:pt x="12728" y="3512"/>
                  </a:cubicBezTo>
                  <a:cubicBezTo>
                    <a:pt x="12418" y="3512"/>
                    <a:pt x="12156" y="3262"/>
                    <a:pt x="12156" y="2953"/>
                  </a:cubicBezTo>
                  <a:cubicBezTo>
                    <a:pt x="12180" y="2631"/>
                    <a:pt x="12418" y="2381"/>
                    <a:pt x="12728" y="2381"/>
                  </a:cubicBezTo>
                  <a:close/>
                  <a:moveTo>
                    <a:pt x="20181" y="2381"/>
                  </a:moveTo>
                  <a:cubicBezTo>
                    <a:pt x="20491" y="2381"/>
                    <a:pt x="20753" y="2631"/>
                    <a:pt x="20753" y="2953"/>
                  </a:cubicBezTo>
                  <a:cubicBezTo>
                    <a:pt x="20753" y="3262"/>
                    <a:pt x="20491" y="3512"/>
                    <a:pt x="20181" y="3512"/>
                  </a:cubicBezTo>
                  <a:cubicBezTo>
                    <a:pt x="19872" y="3512"/>
                    <a:pt x="19622" y="3262"/>
                    <a:pt x="19622" y="2953"/>
                  </a:cubicBezTo>
                  <a:cubicBezTo>
                    <a:pt x="19634" y="2631"/>
                    <a:pt x="19872" y="2381"/>
                    <a:pt x="20181" y="2381"/>
                  </a:cubicBezTo>
                  <a:close/>
                  <a:moveTo>
                    <a:pt x="27635" y="2381"/>
                  </a:moveTo>
                  <a:cubicBezTo>
                    <a:pt x="27956" y="2381"/>
                    <a:pt x="28206" y="2631"/>
                    <a:pt x="28206" y="2953"/>
                  </a:cubicBezTo>
                  <a:cubicBezTo>
                    <a:pt x="28206" y="3262"/>
                    <a:pt x="27956" y="3512"/>
                    <a:pt x="27635" y="3512"/>
                  </a:cubicBezTo>
                  <a:cubicBezTo>
                    <a:pt x="27325" y="3512"/>
                    <a:pt x="27075" y="3262"/>
                    <a:pt x="27075" y="2953"/>
                  </a:cubicBezTo>
                  <a:cubicBezTo>
                    <a:pt x="27087" y="2631"/>
                    <a:pt x="27325" y="2381"/>
                    <a:pt x="27635" y="2381"/>
                  </a:cubicBezTo>
                  <a:close/>
                  <a:moveTo>
                    <a:pt x="35100" y="2381"/>
                  </a:moveTo>
                  <a:cubicBezTo>
                    <a:pt x="35409" y="2381"/>
                    <a:pt x="35659" y="2631"/>
                    <a:pt x="35659" y="2953"/>
                  </a:cubicBezTo>
                  <a:cubicBezTo>
                    <a:pt x="35659" y="3262"/>
                    <a:pt x="35409" y="3512"/>
                    <a:pt x="35100" y="3512"/>
                  </a:cubicBezTo>
                  <a:cubicBezTo>
                    <a:pt x="34778" y="3512"/>
                    <a:pt x="34528" y="3262"/>
                    <a:pt x="34528" y="2953"/>
                  </a:cubicBezTo>
                  <a:cubicBezTo>
                    <a:pt x="34540" y="2631"/>
                    <a:pt x="34778" y="2381"/>
                    <a:pt x="35100" y="2381"/>
                  </a:cubicBezTo>
                  <a:close/>
                  <a:moveTo>
                    <a:pt x="42553" y="2381"/>
                  </a:moveTo>
                  <a:cubicBezTo>
                    <a:pt x="42863" y="2381"/>
                    <a:pt x="43113" y="2631"/>
                    <a:pt x="43113" y="2953"/>
                  </a:cubicBezTo>
                  <a:cubicBezTo>
                    <a:pt x="43113" y="3262"/>
                    <a:pt x="42863" y="3512"/>
                    <a:pt x="42553" y="3512"/>
                  </a:cubicBezTo>
                  <a:cubicBezTo>
                    <a:pt x="42232" y="3512"/>
                    <a:pt x="41982" y="3262"/>
                    <a:pt x="41982" y="2953"/>
                  </a:cubicBezTo>
                  <a:cubicBezTo>
                    <a:pt x="41982" y="2631"/>
                    <a:pt x="42244" y="2381"/>
                    <a:pt x="42553" y="2381"/>
                  </a:cubicBezTo>
                  <a:close/>
                  <a:moveTo>
                    <a:pt x="50006" y="2381"/>
                  </a:moveTo>
                  <a:cubicBezTo>
                    <a:pt x="50316" y="2381"/>
                    <a:pt x="50578" y="2631"/>
                    <a:pt x="50578" y="2953"/>
                  </a:cubicBezTo>
                  <a:cubicBezTo>
                    <a:pt x="50578" y="3262"/>
                    <a:pt x="50316" y="3512"/>
                    <a:pt x="50006" y="3512"/>
                  </a:cubicBezTo>
                  <a:cubicBezTo>
                    <a:pt x="49697" y="3512"/>
                    <a:pt x="49447" y="3262"/>
                    <a:pt x="49447" y="2953"/>
                  </a:cubicBezTo>
                  <a:cubicBezTo>
                    <a:pt x="49447" y="2631"/>
                    <a:pt x="49697" y="2381"/>
                    <a:pt x="50006" y="2381"/>
                  </a:cubicBezTo>
                  <a:close/>
                  <a:moveTo>
                    <a:pt x="57460" y="2381"/>
                  </a:moveTo>
                  <a:cubicBezTo>
                    <a:pt x="57781" y="2381"/>
                    <a:pt x="58031" y="2631"/>
                    <a:pt x="58031" y="2953"/>
                  </a:cubicBezTo>
                  <a:cubicBezTo>
                    <a:pt x="58031" y="3262"/>
                    <a:pt x="57781" y="3512"/>
                    <a:pt x="57460" y="3512"/>
                  </a:cubicBezTo>
                  <a:cubicBezTo>
                    <a:pt x="57150" y="3512"/>
                    <a:pt x="56900" y="3262"/>
                    <a:pt x="56900" y="2953"/>
                  </a:cubicBezTo>
                  <a:cubicBezTo>
                    <a:pt x="56900" y="2631"/>
                    <a:pt x="57150" y="2381"/>
                    <a:pt x="57460" y="2381"/>
                  </a:cubicBezTo>
                  <a:close/>
                  <a:moveTo>
                    <a:pt x="64925" y="2381"/>
                  </a:moveTo>
                  <a:cubicBezTo>
                    <a:pt x="65234" y="2381"/>
                    <a:pt x="65485" y="2631"/>
                    <a:pt x="65485" y="2953"/>
                  </a:cubicBezTo>
                  <a:cubicBezTo>
                    <a:pt x="65485" y="3262"/>
                    <a:pt x="65234" y="3512"/>
                    <a:pt x="64925" y="3512"/>
                  </a:cubicBezTo>
                  <a:cubicBezTo>
                    <a:pt x="64603" y="3512"/>
                    <a:pt x="64353" y="3262"/>
                    <a:pt x="64353" y="2953"/>
                  </a:cubicBezTo>
                  <a:cubicBezTo>
                    <a:pt x="64353" y="2631"/>
                    <a:pt x="64603" y="2381"/>
                    <a:pt x="64925" y="2381"/>
                  </a:cubicBezTo>
                  <a:close/>
                  <a:moveTo>
                    <a:pt x="72366" y="2381"/>
                  </a:moveTo>
                  <a:cubicBezTo>
                    <a:pt x="72676" y="2381"/>
                    <a:pt x="72926" y="2631"/>
                    <a:pt x="72926" y="2953"/>
                  </a:cubicBezTo>
                  <a:cubicBezTo>
                    <a:pt x="72926" y="3262"/>
                    <a:pt x="72676" y="3512"/>
                    <a:pt x="72366" y="3512"/>
                  </a:cubicBezTo>
                  <a:cubicBezTo>
                    <a:pt x="72045" y="3512"/>
                    <a:pt x="71795" y="3262"/>
                    <a:pt x="71795" y="2953"/>
                  </a:cubicBezTo>
                  <a:cubicBezTo>
                    <a:pt x="71807" y="2631"/>
                    <a:pt x="72069" y="2381"/>
                    <a:pt x="72366" y="2381"/>
                  </a:cubicBezTo>
                  <a:close/>
                  <a:moveTo>
                    <a:pt x="83451" y="2381"/>
                  </a:moveTo>
                  <a:cubicBezTo>
                    <a:pt x="83761" y="2381"/>
                    <a:pt x="84011" y="2631"/>
                    <a:pt x="84011" y="2953"/>
                  </a:cubicBezTo>
                  <a:cubicBezTo>
                    <a:pt x="84011" y="3262"/>
                    <a:pt x="83761" y="3512"/>
                    <a:pt x="83451" y="3512"/>
                  </a:cubicBezTo>
                  <a:cubicBezTo>
                    <a:pt x="83141" y="3512"/>
                    <a:pt x="82880" y="3262"/>
                    <a:pt x="82880" y="2953"/>
                  </a:cubicBezTo>
                  <a:cubicBezTo>
                    <a:pt x="82880" y="2631"/>
                    <a:pt x="83141" y="2381"/>
                    <a:pt x="83451" y="2381"/>
                  </a:cubicBezTo>
                  <a:close/>
                  <a:moveTo>
                    <a:pt x="90904" y="2381"/>
                  </a:moveTo>
                  <a:cubicBezTo>
                    <a:pt x="91214" y="2381"/>
                    <a:pt x="91464" y="2631"/>
                    <a:pt x="91464" y="2953"/>
                  </a:cubicBezTo>
                  <a:cubicBezTo>
                    <a:pt x="91464" y="3262"/>
                    <a:pt x="91214" y="3512"/>
                    <a:pt x="90904" y="3512"/>
                  </a:cubicBezTo>
                  <a:cubicBezTo>
                    <a:pt x="90595" y="3512"/>
                    <a:pt x="90345" y="3262"/>
                    <a:pt x="90345" y="2953"/>
                  </a:cubicBezTo>
                  <a:cubicBezTo>
                    <a:pt x="90345" y="2631"/>
                    <a:pt x="90595" y="2381"/>
                    <a:pt x="90904" y="2381"/>
                  </a:cubicBezTo>
                  <a:close/>
                  <a:moveTo>
                    <a:pt x="98346" y="2381"/>
                  </a:moveTo>
                  <a:cubicBezTo>
                    <a:pt x="98655" y="2381"/>
                    <a:pt x="98905" y="2631"/>
                    <a:pt x="98905" y="2953"/>
                  </a:cubicBezTo>
                  <a:cubicBezTo>
                    <a:pt x="98905" y="3262"/>
                    <a:pt x="98655" y="3512"/>
                    <a:pt x="98346" y="3512"/>
                  </a:cubicBezTo>
                  <a:cubicBezTo>
                    <a:pt x="98036" y="3512"/>
                    <a:pt x="97786" y="3262"/>
                    <a:pt x="97786" y="2953"/>
                  </a:cubicBezTo>
                  <a:cubicBezTo>
                    <a:pt x="97798" y="2631"/>
                    <a:pt x="98036" y="2381"/>
                    <a:pt x="98346" y="2381"/>
                  </a:cubicBezTo>
                  <a:close/>
                  <a:moveTo>
                    <a:pt x="105799" y="2381"/>
                  </a:moveTo>
                  <a:cubicBezTo>
                    <a:pt x="106121" y="2381"/>
                    <a:pt x="106371" y="2631"/>
                    <a:pt x="106371" y="2953"/>
                  </a:cubicBezTo>
                  <a:cubicBezTo>
                    <a:pt x="106371" y="3262"/>
                    <a:pt x="106109" y="3512"/>
                    <a:pt x="105799" y="3512"/>
                  </a:cubicBezTo>
                  <a:cubicBezTo>
                    <a:pt x="105490" y="3512"/>
                    <a:pt x="105239" y="3262"/>
                    <a:pt x="105239" y="2953"/>
                  </a:cubicBezTo>
                  <a:cubicBezTo>
                    <a:pt x="105251" y="2631"/>
                    <a:pt x="105490" y="2381"/>
                    <a:pt x="105799" y="2381"/>
                  </a:cubicBezTo>
                  <a:close/>
                  <a:moveTo>
                    <a:pt x="113264" y="2381"/>
                  </a:moveTo>
                  <a:cubicBezTo>
                    <a:pt x="113574" y="2381"/>
                    <a:pt x="113824" y="2631"/>
                    <a:pt x="113824" y="2953"/>
                  </a:cubicBezTo>
                  <a:cubicBezTo>
                    <a:pt x="113824" y="3262"/>
                    <a:pt x="113574" y="3512"/>
                    <a:pt x="113264" y="3512"/>
                  </a:cubicBezTo>
                  <a:cubicBezTo>
                    <a:pt x="112943" y="3512"/>
                    <a:pt x="112693" y="3262"/>
                    <a:pt x="112693" y="2953"/>
                  </a:cubicBezTo>
                  <a:cubicBezTo>
                    <a:pt x="112705" y="2631"/>
                    <a:pt x="112943" y="2381"/>
                    <a:pt x="113264" y="2381"/>
                  </a:cubicBezTo>
                  <a:close/>
                  <a:moveTo>
                    <a:pt x="120718" y="2381"/>
                  </a:moveTo>
                  <a:cubicBezTo>
                    <a:pt x="121027" y="2381"/>
                    <a:pt x="121277" y="2631"/>
                    <a:pt x="121277" y="2953"/>
                  </a:cubicBezTo>
                  <a:cubicBezTo>
                    <a:pt x="121277" y="3262"/>
                    <a:pt x="121027" y="3512"/>
                    <a:pt x="120718" y="3512"/>
                  </a:cubicBezTo>
                  <a:cubicBezTo>
                    <a:pt x="120408" y="3512"/>
                    <a:pt x="120146" y="3262"/>
                    <a:pt x="120146" y="2953"/>
                  </a:cubicBezTo>
                  <a:cubicBezTo>
                    <a:pt x="120170" y="2631"/>
                    <a:pt x="120420" y="2381"/>
                    <a:pt x="120718" y="2381"/>
                  </a:cubicBezTo>
                  <a:close/>
                  <a:moveTo>
                    <a:pt x="128171" y="2381"/>
                  </a:moveTo>
                  <a:cubicBezTo>
                    <a:pt x="128480" y="2381"/>
                    <a:pt x="128742" y="2631"/>
                    <a:pt x="128742" y="2953"/>
                  </a:cubicBezTo>
                  <a:cubicBezTo>
                    <a:pt x="128742" y="3262"/>
                    <a:pt x="128480" y="3512"/>
                    <a:pt x="128171" y="3512"/>
                  </a:cubicBezTo>
                  <a:cubicBezTo>
                    <a:pt x="127861" y="3512"/>
                    <a:pt x="127611" y="3262"/>
                    <a:pt x="127611" y="2953"/>
                  </a:cubicBezTo>
                  <a:cubicBezTo>
                    <a:pt x="127611" y="2631"/>
                    <a:pt x="127861" y="2381"/>
                    <a:pt x="128171" y="2381"/>
                  </a:cubicBezTo>
                  <a:close/>
                  <a:moveTo>
                    <a:pt x="1548" y="2393"/>
                  </a:moveTo>
                  <a:cubicBezTo>
                    <a:pt x="1846" y="2393"/>
                    <a:pt x="2119" y="2655"/>
                    <a:pt x="2119" y="2965"/>
                  </a:cubicBezTo>
                  <a:cubicBezTo>
                    <a:pt x="2119" y="3262"/>
                    <a:pt x="1858" y="3524"/>
                    <a:pt x="1548" y="3524"/>
                  </a:cubicBezTo>
                  <a:cubicBezTo>
                    <a:pt x="1238" y="3524"/>
                    <a:pt x="988" y="3274"/>
                    <a:pt x="988" y="2965"/>
                  </a:cubicBezTo>
                  <a:cubicBezTo>
                    <a:pt x="988" y="2655"/>
                    <a:pt x="1238" y="2393"/>
                    <a:pt x="1548" y="2393"/>
                  </a:cubicBezTo>
                  <a:close/>
                  <a:moveTo>
                    <a:pt x="9001" y="2393"/>
                  </a:moveTo>
                  <a:cubicBezTo>
                    <a:pt x="9299" y="2393"/>
                    <a:pt x="9573" y="2655"/>
                    <a:pt x="9573" y="2965"/>
                  </a:cubicBezTo>
                  <a:cubicBezTo>
                    <a:pt x="9573" y="3262"/>
                    <a:pt x="9323" y="3524"/>
                    <a:pt x="9001" y="3524"/>
                  </a:cubicBezTo>
                  <a:cubicBezTo>
                    <a:pt x="8704" y="3524"/>
                    <a:pt x="8442" y="3274"/>
                    <a:pt x="8442" y="2965"/>
                  </a:cubicBezTo>
                  <a:cubicBezTo>
                    <a:pt x="8442" y="2655"/>
                    <a:pt x="8692" y="2393"/>
                    <a:pt x="9001" y="2393"/>
                  </a:cubicBezTo>
                  <a:close/>
                  <a:moveTo>
                    <a:pt x="16466" y="2393"/>
                  </a:moveTo>
                  <a:cubicBezTo>
                    <a:pt x="16764" y="2393"/>
                    <a:pt x="17026" y="2655"/>
                    <a:pt x="17026" y="2965"/>
                  </a:cubicBezTo>
                  <a:cubicBezTo>
                    <a:pt x="17026" y="3262"/>
                    <a:pt x="16776" y="3524"/>
                    <a:pt x="16466" y="3524"/>
                  </a:cubicBezTo>
                  <a:cubicBezTo>
                    <a:pt x="16169" y="3524"/>
                    <a:pt x="15895" y="3274"/>
                    <a:pt x="15895" y="2965"/>
                  </a:cubicBezTo>
                  <a:cubicBezTo>
                    <a:pt x="15895" y="2655"/>
                    <a:pt x="16145" y="2393"/>
                    <a:pt x="16466" y="2393"/>
                  </a:cubicBezTo>
                  <a:close/>
                  <a:moveTo>
                    <a:pt x="23920" y="2393"/>
                  </a:moveTo>
                  <a:cubicBezTo>
                    <a:pt x="24217" y="2393"/>
                    <a:pt x="24479" y="2655"/>
                    <a:pt x="24479" y="2965"/>
                  </a:cubicBezTo>
                  <a:cubicBezTo>
                    <a:pt x="24479" y="3262"/>
                    <a:pt x="24229" y="3524"/>
                    <a:pt x="23920" y="3524"/>
                  </a:cubicBezTo>
                  <a:cubicBezTo>
                    <a:pt x="23610" y="3524"/>
                    <a:pt x="23348" y="3274"/>
                    <a:pt x="23348" y="2965"/>
                  </a:cubicBezTo>
                  <a:cubicBezTo>
                    <a:pt x="23348" y="2655"/>
                    <a:pt x="23610" y="2393"/>
                    <a:pt x="23920" y="2393"/>
                  </a:cubicBezTo>
                  <a:close/>
                  <a:moveTo>
                    <a:pt x="31373" y="2393"/>
                  </a:moveTo>
                  <a:cubicBezTo>
                    <a:pt x="31671" y="2393"/>
                    <a:pt x="31945" y="2655"/>
                    <a:pt x="31945" y="2965"/>
                  </a:cubicBezTo>
                  <a:cubicBezTo>
                    <a:pt x="31945" y="3262"/>
                    <a:pt x="31683" y="3524"/>
                    <a:pt x="31373" y="3524"/>
                  </a:cubicBezTo>
                  <a:cubicBezTo>
                    <a:pt x="31064" y="3524"/>
                    <a:pt x="30814" y="3274"/>
                    <a:pt x="30814" y="2965"/>
                  </a:cubicBezTo>
                  <a:cubicBezTo>
                    <a:pt x="30814" y="2655"/>
                    <a:pt x="31064" y="2393"/>
                    <a:pt x="31373" y="2393"/>
                  </a:cubicBezTo>
                  <a:close/>
                  <a:moveTo>
                    <a:pt x="38815" y="2393"/>
                  </a:moveTo>
                  <a:cubicBezTo>
                    <a:pt x="39112" y="2393"/>
                    <a:pt x="39386" y="2655"/>
                    <a:pt x="39386" y="2965"/>
                  </a:cubicBezTo>
                  <a:cubicBezTo>
                    <a:pt x="39386" y="3262"/>
                    <a:pt x="39124" y="3524"/>
                    <a:pt x="38815" y="3524"/>
                  </a:cubicBezTo>
                  <a:cubicBezTo>
                    <a:pt x="38517" y="3524"/>
                    <a:pt x="38255" y="3274"/>
                    <a:pt x="38255" y="2965"/>
                  </a:cubicBezTo>
                  <a:cubicBezTo>
                    <a:pt x="38267" y="2655"/>
                    <a:pt x="38505" y="2393"/>
                    <a:pt x="38815" y="2393"/>
                  </a:cubicBezTo>
                  <a:close/>
                  <a:moveTo>
                    <a:pt x="46268" y="2393"/>
                  </a:moveTo>
                  <a:cubicBezTo>
                    <a:pt x="46565" y="2393"/>
                    <a:pt x="46839" y="2655"/>
                    <a:pt x="46839" y="2965"/>
                  </a:cubicBezTo>
                  <a:cubicBezTo>
                    <a:pt x="46839" y="3262"/>
                    <a:pt x="46589" y="3524"/>
                    <a:pt x="46268" y="3524"/>
                  </a:cubicBezTo>
                  <a:cubicBezTo>
                    <a:pt x="45970" y="3524"/>
                    <a:pt x="45708" y="3274"/>
                    <a:pt x="45708" y="2965"/>
                  </a:cubicBezTo>
                  <a:cubicBezTo>
                    <a:pt x="45720" y="2655"/>
                    <a:pt x="45958" y="2393"/>
                    <a:pt x="46268" y="2393"/>
                  </a:cubicBezTo>
                  <a:close/>
                  <a:moveTo>
                    <a:pt x="53733" y="2393"/>
                  </a:moveTo>
                  <a:cubicBezTo>
                    <a:pt x="54031" y="2393"/>
                    <a:pt x="54293" y="2655"/>
                    <a:pt x="54293" y="2965"/>
                  </a:cubicBezTo>
                  <a:cubicBezTo>
                    <a:pt x="54293" y="3262"/>
                    <a:pt x="54043" y="3524"/>
                    <a:pt x="53733" y="3524"/>
                  </a:cubicBezTo>
                  <a:cubicBezTo>
                    <a:pt x="53412" y="3524"/>
                    <a:pt x="53162" y="3274"/>
                    <a:pt x="53162" y="2965"/>
                  </a:cubicBezTo>
                  <a:cubicBezTo>
                    <a:pt x="53173" y="2655"/>
                    <a:pt x="53412" y="2393"/>
                    <a:pt x="53733" y="2393"/>
                  </a:cubicBezTo>
                  <a:close/>
                  <a:moveTo>
                    <a:pt x="61186" y="2393"/>
                  </a:moveTo>
                  <a:cubicBezTo>
                    <a:pt x="61484" y="2393"/>
                    <a:pt x="61746" y="2655"/>
                    <a:pt x="61746" y="2965"/>
                  </a:cubicBezTo>
                  <a:cubicBezTo>
                    <a:pt x="61746" y="3262"/>
                    <a:pt x="61496" y="3524"/>
                    <a:pt x="61186" y="3524"/>
                  </a:cubicBezTo>
                  <a:cubicBezTo>
                    <a:pt x="60877" y="3524"/>
                    <a:pt x="60615" y="3274"/>
                    <a:pt x="60615" y="2965"/>
                  </a:cubicBezTo>
                  <a:cubicBezTo>
                    <a:pt x="60639" y="2655"/>
                    <a:pt x="60877" y="2393"/>
                    <a:pt x="61186" y="2393"/>
                  </a:cubicBezTo>
                  <a:close/>
                  <a:moveTo>
                    <a:pt x="68640" y="2393"/>
                  </a:moveTo>
                  <a:cubicBezTo>
                    <a:pt x="68937" y="2393"/>
                    <a:pt x="69211" y="2655"/>
                    <a:pt x="69211" y="2965"/>
                  </a:cubicBezTo>
                  <a:cubicBezTo>
                    <a:pt x="69211" y="3262"/>
                    <a:pt x="68949" y="3524"/>
                    <a:pt x="68640" y="3524"/>
                  </a:cubicBezTo>
                  <a:cubicBezTo>
                    <a:pt x="68330" y="3524"/>
                    <a:pt x="68080" y="3274"/>
                    <a:pt x="68080" y="2965"/>
                  </a:cubicBezTo>
                  <a:cubicBezTo>
                    <a:pt x="68092" y="2655"/>
                    <a:pt x="68330" y="2393"/>
                    <a:pt x="68640" y="2393"/>
                  </a:cubicBezTo>
                  <a:close/>
                  <a:moveTo>
                    <a:pt x="76093" y="2393"/>
                  </a:moveTo>
                  <a:cubicBezTo>
                    <a:pt x="76391" y="2393"/>
                    <a:pt x="76664" y="2655"/>
                    <a:pt x="76664" y="2965"/>
                  </a:cubicBezTo>
                  <a:cubicBezTo>
                    <a:pt x="76664" y="3262"/>
                    <a:pt x="76403" y="3524"/>
                    <a:pt x="76093" y="3524"/>
                  </a:cubicBezTo>
                  <a:cubicBezTo>
                    <a:pt x="75795" y="3524"/>
                    <a:pt x="75533" y="3274"/>
                    <a:pt x="75533" y="2965"/>
                  </a:cubicBezTo>
                  <a:cubicBezTo>
                    <a:pt x="75533" y="2655"/>
                    <a:pt x="75783" y="2393"/>
                    <a:pt x="76093" y="2393"/>
                  </a:cubicBezTo>
                  <a:close/>
                  <a:moveTo>
                    <a:pt x="79712" y="2393"/>
                  </a:moveTo>
                  <a:cubicBezTo>
                    <a:pt x="80010" y="2393"/>
                    <a:pt x="80284" y="2655"/>
                    <a:pt x="80284" y="2965"/>
                  </a:cubicBezTo>
                  <a:cubicBezTo>
                    <a:pt x="80284" y="3262"/>
                    <a:pt x="80022" y="3524"/>
                    <a:pt x="79712" y="3524"/>
                  </a:cubicBezTo>
                  <a:cubicBezTo>
                    <a:pt x="79403" y="3524"/>
                    <a:pt x="79153" y="3274"/>
                    <a:pt x="79153" y="2965"/>
                  </a:cubicBezTo>
                  <a:cubicBezTo>
                    <a:pt x="79165" y="2655"/>
                    <a:pt x="79403" y="2393"/>
                    <a:pt x="79712" y="2393"/>
                  </a:cubicBezTo>
                  <a:close/>
                  <a:moveTo>
                    <a:pt x="87166" y="2393"/>
                  </a:moveTo>
                  <a:cubicBezTo>
                    <a:pt x="87463" y="2393"/>
                    <a:pt x="87737" y="2655"/>
                    <a:pt x="87737" y="2965"/>
                  </a:cubicBezTo>
                  <a:cubicBezTo>
                    <a:pt x="87737" y="3262"/>
                    <a:pt x="87475" y="3524"/>
                    <a:pt x="87166" y="3524"/>
                  </a:cubicBezTo>
                  <a:cubicBezTo>
                    <a:pt x="86856" y="3524"/>
                    <a:pt x="86606" y="3274"/>
                    <a:pt x="86606" y="2965"/>
                  </a:cubicBezTo>
                  <a:cubicBezTo>
                    <a:pt x="86618" y="2655"/>
                    <a:pt x="86856" y="2393"/>
                    <a:pt x="87166" y="2393"/>
                  </a:cubicBezTo>
                  <a:close/>
                  <a:moveTo>
                    <a:pt x="94631" y="2393"/>
                  </a:moveTo>
                  <a:cubicBezTo>
                    <a:pt x="94929" y="2393"/>
                    <a:pt x="95191" y="2655"/>
                    <a:pt x="95191" y="2965"/>
                  </a:cubicBezTo>
                  <a:cubicBezTo>
                    <a:pt x="95191" y="3262"/>
                    <a:pt x="94941" y="3524"/>
                    <a:pt x="94631" y="3524"/>
                  </a:cubicBezTo>
                  <a:cubicBezTo>
                    <a:pt x="94310" y="3524"/>
                    <a:pt x="94060" y="3274"/>
                    <a:pt x="94060" y="2965"/>
                  </a:cubicBezTo>
                  <a:cubicBezTo>
                    <a:pt x="94071" y="2655"/>
                    <a:pt x="94310" y="2393"/>
                    <a:pt x="94631" y="2393"/>
                  </a:cubicBezTo>
                  <a:close/>
                  <a:moveTo>
                    <a:pt x="102084" y="2393"/>
                  </a:moveTo>
                  <a:cubicBezTo>
                    <a:pt x="102382" y="2393"/>
                    <a:pt x="102644" y="2655"/>
                    <a:pt x="102644" y="2965"/>
                  </a:cubicBezTo>
                  <a:cubicBezTo>
                    <a:pt x="102644" y="3262"/>
                    <a:pt x="102394" y="3524"/>
                    <a:pt x="102084" y="3524"/>
                  </a:cubicBezTo>
                  <a:cubicBezTo>
                    <a:pt x="101787" y="3524"/>
                    <a:pt x="101513" y="3274"/>
                    <a:pt x="101513" y="2965"/>
                  </a:cubicBezTo>
                  <a:cubicBezTo>
                    <a:pt x="101513" y="2655"/>
                    <a:pt x="101775" y="2393"/>
                    <a:pt x="102084" y="2393"/>
                  </a:cubicBezTo>
                  <a:close/>
                  <a:moveTo>
                    <a:pt x="109538" y="2393"/>
                  </a:moveTo>
                  <a:cubicBezTo>
                    <a:pt x="109835" y="2393"/>
                    <a:pt x="110109" y="2655"/>
                    <a:pt x="110109" y="2965"/>
                  </a:cubicBezTo>
                  <a:cubicBezTo>
                    <a:pt x="110109" y="3262"/>
                    <a:pt x="109847" y="3524"/>
                    <a:pt x="109538" y="3524"/>
                  </a:cubicBezTo>
                  <a:cubicBezTo>
                    <a:pt x="109228" y="3524"/>
                    <a:pt x="108978" y="3274"/>
                    <a:pt x="108978" y="2965"/>
                  </a:cubicBezTo>
                  <a:cubicBezTo>
                    <a:pt x="108978" y="2655"/>
                    <a:pt x="109228" y="2393"/>
                    <a:pt x="109538" y="2393"/>
                  </a:cubicBezTo>
                  <a:close/>
                  <a:moveTo>
                    <a:pt x="116991" y="2393"/>
                  </a:moveTo>
                  <a:cubicBezTo>
                    <a:pt x="117289" y="2393"/>
                    <a:pt x="117562" y="2655"/>
                    <a:pt x="117562" y="2965"/>
                  </a:cubicBezTo>
                  <a:cubicBezTo>
                    <a:pt x="117562" y="3262"/>
                    <a:pt x="117312" y="3524"/>
                    <a:pt x="116991" y="3524"/>
                  </a:cubicBezTo>
                  <a:cubicBezTo>
                    <a:pt x="116681" y="3524"/>
                    <a:pt x="116431" y="3274"/>
                    <a:pt x="116431" y="2965"/>
                  </a:cubicBezTo>
                  <a:cubicBezTo>
                    <a:pt x="116431" y="2655"/>
                    <a:pt x="116681" y="2393"/>
                    <a:pt x="116991" y="2393"/>
                  </a:cubicBezTo>
                  <a:close/>
                  <a:moveTo>
                    <a:pt x="124456" y="2393"/>
                  </a:moveTo>
                  <a:cubicBezTo>
                    <a:pt x="124754" y="2393"/>
                    <a:pt x="125016" y="2655"/>
                    <a:pt x="125016" y="2965"/>
                  </a:cubicBezTo>
                  <a:cubicBezTo>
                    <a:pt x="125016" y="3262"/>
                    <a:pt x="124766" y="3524"/>
                    <a:pt x="124456" y="3524"/>
                  </a:cubicBezTo>
                  <a:cubicBezTo>
                    <a:pt x="124135" y="3524"/>
                    <a:pt x="123885" y="3274"/>
                    <a:pt x="123885" y="2965"/>
                  </a:cubicBezTo>
                  <a:cubicBezTo>
                    <a:pt x="123885" y="2655"/>
                    <a:pt x="124135" y="2393"/>
                    <a:pt x="124456" y="2393"/>
                  </a:cubicBezTo>
                  <a:close/>
                  <a:moveTo>
                    <a:pt x="3405" y="4239"/>
                  </a:moveTo>
                  <a:cubicBezTo>
                    <a:pt x="3703" y="4239"/>
                    <a:pt x="3977" y="4501"/>
                    <a:pt x="3977" y="4810"/>
                  </a:cubicBezTo>
                  <a:cubicBezTo>
                    <a:pt x="3977" y="5108"/>
                    <a:pt x="3727" y="5370"/>
                    <a:pt x="3405" y="5370"/>
                  </a:cubicBezTo>
                  <a:cubicBezTo>
                    <a:pt x="3096" y="5370"/>
                    <a:pt x="2846" y="5120"/>
                    <a:pt x="2846" y="4810"/>
                  </a:cubicBezTo>
                  <a:cubicBezTo>
                    <a:pt x="2858" y="4501"/>
                    <a:pt x="3096" y="4239"/>
                    <a:pt x="3405" y="4239"/>
                  </a:cubicBezTo>
                  <a:close/>
                  <a:moveTo>
                    <a:pt x="7132" y="4239"/>
                  </a:moveTo>
                  <a:cubicBezTo>
                    <a:pt x="7430" y="4239"/>
                    <a:pt x="7692" y="4501"/>
                    <a:pt x="7692" y="4810"/>
                  </a:cubicBezTo>
                  <a:cubicBezTo>
                    <a:pt x="7692" y="5108"/>
                    <a:pt x="7442" y="5370"/>
                    <a:pt x="7132" y="5370"/>
                  </a:cubicBezTo>
                  <a:cubicBezTo>
                    <a:pt x="6834" y="5370"/>
                    <a:pt x="6560" y="5120"/>
                    <a:pt x="6560" y="4810"/>
                  </a:cubicBezTo>
                  <a:cubicBezTo>
                    <a:pt x="6584" y="4501"/>
                    <a:pt x="6822" y="4239"/>
                    <a:pt x="7132" y="4239"/>
                  </a:cubicBezTo>
                  <a:close/>
                  <a:moveTo>
                    <a:pt x="10871" y="4239"/>
                  </a:moveTo>
                  <a:cubicBezTo>
                    <a:pt x="11168" y="4239"/>
                    <a:pt x="11430" y="4501"/>
                    <a:pt x="11430" y="4810"/>
                  </a:cubicBezTo>
                  <a:cubicBezTo>
                    <a:pt x="11430" y="5108"/>
                    <a:pt x="11180" y="5370"/>
                    <a:pt x="10871" y="5370"/>
                  </a:cubicBezTo>
                  <a:cubicBezTo>
                    <a:pt x="10573" y="5370"/>
                    <a:pt x="10299" y="5120"/>
                    <a:pt x="10299" y="4810"/>
                  </a:cubicBezTo>
                  <a:cubicBezTo>
                    <a:pt x="10299" y="4501"/>
                    <a:pt x="10549" y="4239"/>
                    <a:pt x="10871" y="4239"/>
                  </a:cubicBezTo>
                  <a:close/>
                  <a:moveTo>
                    <a:pt x="14585" y="4239"/>
                  </a:moveTo>
                  <a:cubicBezTo>
                    <a:pt x="14883" y="4239"/>
                    <a:pt x="15157" y="4501"/>
                    <a:pt x="15157" y="4810"/>
                  </a:cubicBezTo>
                  <a:cubicBezTo>
                    <a:pt x="15157" y="5108"/>
                    <a:pt x="14895" y="5370"/>
                    <a:pt x="14585" y="5370"/>
                  </a:cubicBezTo>
                  <a:cubicBezTo>
                    <a:pt x="14288" y="5370"/>
                    <a:pt x="14014" y="5120"/>
                    <a:pt x="14014" y="4810"/>
                  </a:cubicBezTo>
                  <a:cubicBezTo>
                    <a:pt x="14038" y="4501"/>
                    <a:pt x="14276" y="4239"/>
                    <a:pt x="14585" y="4239"/>
                  </a:cubicBezTo>
                  <a:close/>
                  <a:moveTo>
                    <a:pt x="18324" y="4239"/>
                  </a:moveTo>
                  <a:cubicBezTo>
                    <a:pt x="18622" y="4239"/>
                    <a:pt x="18883" y="4501"/>
                    <a:pt x="18883" y="4810"/>
                  </a:cubicBezTo>
                  <a:cubicBezTo>
                    <a:pt x="18883" y="5108"/>
                    <a:pt x="18633" y="5370"/>
                    <a:pt x="18324" y="5370"/>
                  </a:cubicBezTo>
                  <a:cubicBezTo>
                    <a:pt x="18026" y="5370"/>
                    <a:pt x="17752" y="5120"/>
                    <a:pt x="17752" y="4810"/>
                  </a:cubicBezTo>
                  <a:cubicBezTo>
                    <a:pt x="17752" y="4501"/>
                    <a:pt x="18014" y="4239"/>
                    <a:pt x="18324" y="4239"/>
                  </a:cubicBezTo>
                  <a:close/>
                  <a:moveTo>
                    <a:pt x="22039" y="4239"/>
                  </a:moveTo>
                  <a:cubicBezTo>
                    <a:pt x="22336" y="4239"/>
                    <a:pt x="22610" y="4501"/>
                    <a:pt x="22610" y="4810"/>
                  </a:cubicBezTo>
                  <a:cubicBezTo>
                    <a:pt x="22610" y="5108"/>
                    <a:pt x="22360" y="5370"/>
                    <a:pt x="22039" y="5370"/>
                  </a:cubicBezTo>
                  <a:cubicBezTo>
                    <a:pt x="21729" y="5370"/>
                    <a:pt x="21479" y="5120"/>
                    <a:pt x="21479" y="4810"/>
                  </a:cubicBezTo>
                  <a:cubicBezTo>
                    <a:pt x="21491" y="4501"/>
                    <a:pt x="21729" y="4239"/>
                    <a:pt x="22039" y="4239"/>
                  </a:cubicBezTo>
                  <a:close/>
                  <a:moveTo>
                    <a:pt x="25777" y="4239"/>
                  </a:moveTo>
                  <a:cubicBezTo>
                    <a:pt x="26075" y="4239"/>
                    <a:pt x="26349" y="4501"/>
                    <a:pt x="26349" y="4810"/>
                  </a:cubicBezTo>
                  <a:cubicBezTo>
                    <a:pt x="26349" y="5108"/>
                    <a:pt x="26087" y="5370"/>
                    <a:pt x="25777" y="5370"/>
                  </a:cubicBezTo>
                  <a:cubicBezTo>
                    <a:pt x="25468" y="5370"/>
                    <a:pt x="25206" y="5120"/>
                    <a:pt x="25206" y="4810"/>
                  </a:cubicBezTo>
                  <a:cubicBezTo>
                    <a:pt x="25218" y="4501"/>
                    <a:pt x="25468" y="4239"/>
                    <a:pt x="25777" y="4239"/>
                  </a:cubicBezTo>
                  <a:close/>
                  <a:moveTo>
                    <a:pt x="29504" y="4239"/>
                  </a:moveTo>
                  <a:cubicBezTo>
                    <a:pt x="29801" y="4239"/>
                    <a:pt x="30063" y="4501"/>
                    <a:pt x="30063" y="4810"/>
                  </a:cubicBezTo>
                  <a:cubicBezTo>
                    <a:pt x="30063" y="5108"/>
                    <a:pt x="29813" y="5370"/>
                    <a:pt x="29504" y="5370"/>
                  </a:cubicBezTo>
                  <a:cubicBezTo>
                    <a:pt x="29182" y="5370"/>
                    <a:pt x="28932" y="5120"/>
                    <a:pt x="28932" y="4810"/>
                  </a:cubicBezTo>
                  <a:cubicBezTo>
                    <a:pt x="28944" y="4501"/>
                    <a:pt x="29182" y="4239"/>
                    <a:pt x="29504" y="4239"/>
                  </a:cubicBezTo>
                  <a:close/>
                  <a:moveTo>
                    <a:pt x="33230" y="4239"/>
                  </a:moveTo>
                  <a:cubicBezTo>
                    <a:pt x="33528" y="4239"/>
                    <a:pt x="33802" y="4501"/>
                    <a:pt x="33802" y="4810"/>
                  </a:cubicBezTo>
                  <a:cubicBezTo>
                    <a:pt x="33802" y="5108"/>
                    <a:pt x="33552" y="5370"/>
                    <a:pt x="33230" y="5370"/>
                  </a:cubicBezTo>
                  <a:cubicBezTo>
                    <a:pt x="32921" y="5370"/>
                    <a:pt x="32671" y="5120"/>
                    <a:pt x="32671" y="4810"/>
                  </a:cubicBezTo>
                  <a:cubicBezTo>
                    <a:pt x="32671" y="4501"/>
                    <a:pt x="32921" y="4239"/>
                    <a:pt x="33230" y="4239"/>
                  </a:cubicBezTo>
                  <a:close/>
                  <a:moveTo>
                    <a:pt x="36957" y="4239"/>
                  </a:moveTo>
                  <a:cubicBezTo>
                    <a:pt x="37255" y="4239"/>
                    <a:pt x="37517" y="4501"/>
                    <a:pt x="37517" y="4810"/>
                  </a:cubicBezTo>
                  <a:cubicBezTo>
                    <a:pt x="37517" y="5108"/>
                    <a:pt x="37267" y="5370"/>
                    <a:pt x="36957" y="5370"/>
                  </a:cubicBezTo>
                  <a:cubicBezTo>
                    <a:pt x="36648" y="5370"/>
                    <a:pt x="36386" y="5120"/>
                    <a:pt x="36386" y="4810"/>
                  </a:cubicBezTo>
                  <a:cubicBezTo>
                    <a:pt x="36409" y="4501"/>
                    <a:pt x="36648" y="4239"/>
                    <a:pt x="36957" y="4239"/>
                  </a:cubicBezTo>
                  <a:close/>
                  <a:moveTo>
                    <a:pt x="40672" y="4239"/>
                  </a:moveTo>
                  <a:cubicBezTo>
                    <a:pt x="40970" y="4239"/>
                    <a:pt x="41243" y="4501"/>
                    <a:pt x="41243" y="4810"/>
                  </a:cubicBezTo>
                  <a:cubicBezTo>
                    <a:pt x="41243" y="5108"/>
                    <a:pt x="40993" y="5370"/>
                    <a:pt x="40672" y="5370"/>
                  </a:cubicBezTo>
                  <a:cubicBezTo>
                    <a:pt x="40374" y="5370"/>
                    <a:pt x="40112" y="5120"/>
                    <a:pt x="40112" y="4810"/>
                  </a:cubicBezTo>
                  <a:cubicBezTo>
                    <a:pt x="40124" y="4501"/>
                    <a:pt x="40362" y="4239"/>
                    <a:pt x="40672" y="4239"/>
                  </a:cubicBezTo>
                  <a:close/>
                  <a:moveTo>
                    <a:pt x="44410" y="4239"/>
                  </a:moveTo>
                  <a:cubicBezTo>
                    <a:pt x="44708" y="4239"/>
                    <a:pt x="44982" y="4501"/>
                    <a:pt x="44982" y="4810"/>
                  </a:cubicBezTo>
                  <a:cubicBezTo>
                    <a:pt x="44982" y="5108"/>
                    <a:pt x="44720" y="5370"/>
                    <a:pt x="44410" y="5370"/>
                  </a:cubicBezTo>
                  <a:cubicBezTo>
                    <a:pt x="44113" y="5370"/>
                    <a:pt x="43851" y="5120"/>
                    <a:pt x="43851" y="4810"/>
                  </a:cubicBezTo>
                  <a:cubicBezTo>
                    <a:pt x="43851" y="4501"/>
                    <a:pt x="44101" y="4239"/>
                    <a:pt x="44410" y="4239"/>
                  </a:cubicBezTo>
                  <a:close/>
                  <a:moveTo>
                    <a:pt x="48137" y="4239"/>
                  </a:moveTo>
                  <a:cubicBezTo>
                    <a:pt x="48435" y="4239"/>
                    <a:pt x="48697" y="4501"/>
                    <a:pt x="48697" y="4810"/>
                  </a:cubicBezTo>
                  <a:cubicBezTo>
                    <a:pt x="48697" y="5108"/>
                    <a:pt x="48447" y="5370"/>
                    <a:pt x="48137" y="5370"/>
                  </a:cubicBezTo>
                  <a:cubicBezTo>
                    <a:pt x="47839" y="5370"/>
                    <a:pt x="47566" y="5120"/>
                    <a:pt x="47566" y="4810"/>
                  </a:cubicBezTo>
                  <a:cubicBezTo>
                    <a:pt x="47578" y="4501"/>
                    <a:pt x="47839" y="4239"/>
                    <a:pt x="48137" y="4239"/>
                  </a:cubicBezTo>
                  <a:close/>
                  <a:moveTo>
                    <a:pt x="51864" y="4239"/>
                  </a:moveTo>
                  <a:cubicBezTo>
                    <a:pt x="52161" y="4239"/>
                    <a:pt x="52435" y="4501"/>
                    <a:pt x="52435" y="4810"/>
                  </a:cubicBezTo>
                  <a:cubicBezTo>
                    <a:pt x="52435" y="5108"/>
                    <a:pt x="52185" y="5370"/>
                    <a:pt x="51864" y="5370"/>
                  </a:cubicBezTo>
                  <a:cubicBezTo>
                    <a:pt x="51566" y="5370"/>
                    <a:pt x="51304" y="5120"/>
                    <a:pt x="51304" y="4810"/>
                  </a:cubicBezTo>
                  <a:cubicBezTo>
                    <a:pt x="51304" y="4501"/>
                    <a:pt x="51554" y="4239"/>
                    <a:pt x="51864" y="4239"/>
                  </a:cubicBezTo>
                  <a:close/>
                  <a:moveTo>
                    <a:pt x="55602" y="4239"/>
                  </a:moveTo>
                  <a:cubicBezTo>
                    <a:pt x="55900" y="4239"/>
                    <a:pt x="56174" y="4501"/>
                    <a:pt x="56174" y="4810"/>
                  </a:cubicBezTo>
                  <a:cubicBezTo>
                    <a:pt x="56174" y="5108"/>
                    <a:pt x="55912" y="5370"/>
                    <a:pt x="55602" y="5370"/>
                  </a:cubicBezTo>
                  <a:cubicBezTo>
                    <a:pt x="55293" y="5370"/>
                    <a:pt x="55043" y="5120"/>
                    <a:pt x="55043" y="4810"/>
                  </a:cubicBezTo>
                  <a:cubicBezTo>
                    <a:pt x="55043" y="4501"/>
                    <a:pt x="55293" y="4239"/>
                    <a:pt x="55602" y="4239"/>
                  </a:cubicBezTo>
                  <a:close/>
                  <a:moveTo>
                    <a:pt x="59329" y="4239"/>
                  </a:moveTo>
                  <a:cubicBezTo>
                    <a:pt x="59627" y="4239"/>
                    <a:pt x="59889" y="4501"/>
                    <a:pt x="59889" y="4810"/>
                  </a:cubicBezTo>
                  <a:cubicBezTo>
                    <a:pt x="59889" y="5108"/>
                    <a:pt x="59639" y="5370"/>
                    <a:pt x="59329" y="5370"/>
                  </a:cubicBezTo>
                  <a:cubicBezTo>
                    <a:pt x="59008" y="5370"/>
                    <a:pt x="58757" y="5120"/>
                    <a:pt x="58757" y="4810"/>
                  </a:cubicBezTo>
                  <a:cubicBezTo>
                    <a:pt x="58757" y="4501"/>
                    <a:pt x="59008" y="4239"/>
                    <a:pt x="59329" y="4239"/>
                  </a:cubicBezTo>
                  <a:close/>
                  <a:moveTo>
                    <a:pt x="63056" y="4239"/>
                  </a:moveTo>
                  <a:cubicBezTo>
                    <a:pt x="63353" y="4239"/>
                    <a:pt x="63627" y="4501"/>
                    <a:pt x="63627" y="4810"/>
                  </a:cubicBezTo>
                  <a:cubicBezTo>
                    <a:pt x="63627" y="5108"/>
                    <a:pt x="63377" y="5370"/>
                    <a:pt x="63056" y="5370"/>
                  </a:cubicBezTo>
                  <a:cubicBezTo>
                    <a:pt x="62746" y="5370"/>
                    <a:pt x="62496" y="5120"/>
                    <a:pt x="62496" y="4810"/>
                  </a:cubicBezTo>
                  <a:cubicBezTo>
                    <a:pt x="62496" y="4501"/>
                    <a:pt x="62746" y="4239"/>
                    <a:pt x="63056" y="4239"/>
                  </a:cubicBezTo>
                  <a:close/>
                  <a:moveTo>
                    <a:pt x="66782" y="4239"/>
                  </a:moveTo>
                  <a:cubicBezTo>
                    <a:pt x="67080" y="4239"/>
                    <a:pt x="67342" y="4501"/>
                    <a:pt x="67342" y="4810"/>
                  </a:cubicBezTo>
                  <a:cubicBezTo>
                    <a:pt x="67342" y="5108"/>
                    <a:pt x="67092" y="5370"/>
                    <a:pt x="66782" y="5370"/>
                  </a:cubicBezTo>
                  <a:cubicBezTo>
                    <a:pt x="66473" y="5370"/>
                    <a:pt x="66211" y="5120"/>
                    <a:pt x="66211" y="4810"/>
                  </a:cubicBezTo>
                  <a:cubicBezTo>
                    <a:pt x="66235" y="4501"/>
                    <a:pt x="66473" y="4239"/>
                    <a:pt x="66782" y="4239"/>
                  </a:cubicBezTo>
                  <a:close/>
                  <a:moveTo>
                    <a:pt x="70509" y="4239"/>
                  </a:moveTo>
                  <a:cubicBezTo>
                    <a:pt x="70807" y="4239"/>
                    <a:pt x="71080" y="4501"/>
                    <a:pt x="71080" y="4810"/>
                  </a:cubicBezTo>
                  <a:cubicBezTo>
                    <a:pt x="71080" y="5108"/>
                    <a:pt x="70830" y="5370"/>
                    <a:pt x="70509" y="5370"/>
                  </a:cubicBezTo>
                  <a:cubicBezTo>
                    <a:pt x="70199" y="5370"/>
                    <a:pt x="69949" y="5120"/>
                    <a:pt x="69949" y="4810"/>
                  </a:cubicBezTo>
                  <a:cubicBezTo>
                    <a:pt x="69949" y="4501"/>
                    <a:pt x="70199" y="4239"/>
                    <a:pt x="70509" y="4239"/>
                  </a:cubicBezTo>
                  <a:close/>
                  <a:moveTo>
                    <a:pt x="74236" y="4239"/>
                  </a:moveTo>
                  <a:cubicBezTo>
                    <a:pt x="74533" y="4239"/>
                    <a:pt x="74795" y="4501"/>
                    <a:pt x="74795" y="4810"/>
                  </a:cubicBezTo>
                  <a:cubicBezTo>
                    <a:pt x="74795" y="5108"/>
                    <a:pt x="74545" y="5370"/>
                    <a:pt x="74236" y="5370"/>
                  </a:cubicBezTo>
                  <a:cubicBezTo>
                    <a:pt x="73938" y="5370"/>
                    <a:pt x="73676" y="5120"/>
                    <a:pt x="73676" y="4810"/>
                  </a:cubicBezTo>
                  <a:cubicBezTo>
                    <a:pt x="73676" y="4501"/>
                    <a:pt x="73926" y="4239"/>
                    <a:pt x="74236" y="4239"/>
                  </a:cubicBezTo>
                  <a:close/>
                  <a:moveTo>
                    <a:pt x="77855" y="4239"/>
                  </a:moveTo>
                  <a:cubicBezTo>
                    <a:pt x="78153" y="4239"/>
                    <a:pt x="78415" y="4501"/>
                    <a:pt x="78415" y="4810"/>
                  </a:cubicBezTo>
                  <a:cubicBezTo>
                    <a:pt x="78415" y="5108"/>
                    <a:pt x="78165" y="5370"/>
                    <a:pt x="77855" y="5370"/>
                  </a:cubicBezTo>
                  <a:cubicBezTo>
                    <a:pt x="77546" y="5370"/>
                    <a:pt x="77284" y="5120"/>
                    <a:pt x="77284" y="4810"/>
                  </a:cubicBezTo>
                  <a:cubicBezTo>
                    <a:pt x="77284" y="4501"/>
                    <a:pt x="77546" y="4239"/>
                    <a:pt x="77855" y="4239"/>
                  </a:cubicBezTo>
                  <a:close/>
                  <a:moveTo>
                    <a:pt x="81570" y="4239"/>
                  </a:moveTo>
                  <a:cubicBezTo>
                    <a:pt x="81868" y="4239"/>
                    <a:pt x="82141" y="4501"/>
                    <a:pt x="82141" y="4810"/>
                  </a:cubicBezTo>
                  <a:cubicBezTo>
                    <a:pt x="82141" y="5108"/>
                    <a:pt x="81879" y="5370"/>
                    <a:pt x="81570" y="5370"/>
                  </a:cubicBezTo>
                  <a:cubicBezTo>
                    <a:pt x="81260" y="5370"/>
                    <a:pt x="81010" y="5120"/>
                    <a:pt x="81010" y="4810"/>
                  </a:cubicBezTo>
                  <a:cubicBezTo>
                    <a:pt x="81022" y="4501"/>
                    <a:pt x="81260" y="4239"/>
                    <a:pt x="81570" y="4239"/>
                  </a:cubicBezTo>
                  <a:close/>
                  <a:moveTo>
                    <a:pt x="85308" y="4239"/>
                  </a:moveTo>
                  <a:cubicBezTo>
                    <a:pt x="85606" y="4239"/>
                    <a:pt x="85880" y="4501"/>
                    <a:pt x="85880" y="4810"/>
                  </a:cubicBezTo>
                  <a:cubicBezTo>
                    <a:pt x="85880" y="5108"/>
                    <a:pt x="85618" y="5370"/>
                    <a:pt x="85308" y="5370"/>
                  </a:cubicBezTo>
                  <a:cubicBezTo>
                    <a:pt x="84999" y="5370"/>
                    <a:pt x="84749" y="5120"/>
                    <a:pt x="84749" y="4810"/>
                  </a:cubicBezTo>
                  <a:cubicBezTo>
                    <a:pt x="84749" y="4501"/>
                    <a:pt x="84999" y="4239"/>
                    <a:pt x="85308" y="4239"/>
                  </a:cubicBezTo>
                  <a:close/>
                  <a:moveTo>
                    <a:pt x="89035" y="4239"/>
                  </a:moveTo>
                  <a:cubicBezTo>
                    <a:pt x="89333" y="4239"/>
                    <a:pt x="89595" y="4501"/>
                    <a:pt x="89595" y="4810"/>
                  </a:cubicBezTo>
                  <a:cubicBezTo>
                    <a:pt x="89595" y="5108"/>
                    <a:pt x="89345" y="5370"/>
                    <a:pt x="89035" y="5370"/>
                  </a:cubicBezTo>
                  <a:cubicBezTo>
                    <a:pt x="88714" y="5370"/>
                    <a:pt x="88464" y="5120"/>
                    <a:pt x="88464" y="4810"/>
                  </a:cubicBezTo>
                  <a:cubicBezTo>
                    <a:pt x="88475" y="4501"/>
                    <a:pt x="88714" y="4239"/>
                    <a:pt x="89035" y="4239"/>
                  </a:cubicBezTo>
                  <a:close/>
                  <a:moveTo>
                    <a:pt x="92762" y="4239"/>
                  </a:moveTo>
                  <a:cubicBezTo>
                    <a:pt x="93059" y="4239"/>
                    <a:pt x="93333" y="4501"/>
                    <a:pt x="93333" y="4810"/>
                  </a:cubicBezTo>
                  <a:cubicBezTo>
                    <a:pt x="93333" y="5108"/>
                    <a:pt x="93071" y="5370"/>
                    <a:pt x="92762" y="5370"/>
                  </a:cubicBezTo>
                  <a:cubicBezTo>
                    <a:pt x="92452" y="5370"/>
                    <a:pt x="92202" y="5120"/>
                    <a:pt x="92202" y="4810"/>
                  </a:cubicBezTo>
                  <a:cubicBezTo>
                    <a:pt x="92202" y="4501"/>
                    <a:pt x="92452" y="4239"/>
                    <a:pt x="92762" y="4239"/>
                  </a:cubicBezTo>
                  <a:close/>
                  <a:moveTo>
                    <a:pt x="96488" y="4239"/>
                  </a:moveTo>
                  <a:cubicBezTo>
                    <a:pt x="96786" y="4239"/>
                    <a:pt x="97048" y="4501"/>
                    <a:pt x="97048" y="4810"/>
                  </a:cubicBezTo>
                  <a:cubicBezTo>
                    <a:pt x="97048" y="5108"/>
                    <a:pt x="96798" y="5370"/>
                    <a:pt x="96488" y="5370"/>
                  </a:cubicBezTo>
                  <a:cubicBezTo>
                    <a:pt x="96191" y="5370"/>
                    <a:pt x="95917" y="5120"/>
                    <a:pt x="95917" y="4810"/>
                  </a:cubicBezTo>
                  <a:cubicBezTo>
                    <a:pt x="95917" y="4501"/>
                    <a:pt x="96179" y="4239"/>
                    <a:pt x="96488" y="4239"/>
                  </a:cubicBezTo>
                  <a:close/>
                  <a:moveTo>
                    <a:pt x="100203" y="4239"/>
                  </a:moveTo>
                  <a:cubicBezTo>
                    <a:pt x="100501" y="4239"/>
                    <a:pt x="100775" y="4501"/>
                    <a:pt x="100775" y="4810"/>
                  </a:cubicBezTo>
                  <a:cubicBezTo>
                    <a:pt x="100775" y="5108"/>
                    <a:pt x="100513" y="5370"/>
                    <a:pt x="100203" y="5370"/>
                  </a:cubicBezTo>
                  <a:cubicBezTo>
                    <a:pt x="99905" y="5370"/>
                    <a:pt x="99644" y="5120"/>
                    <a:pt x="99644" y="4810"/>
                  </a:cubicBezTo>
                  <a:cubicBezTo>
                    <a:pt x="99655" y="4501"/>
                    <a:pt x="99894" y="4239"/>
                    <a:pt x="100203" y="4239"/>
                  </a:cubicBezTo>
                  <a:close/>
                  <a:moveTo>
                    <a:pt x="103942" y="4239"/>
                  </a:moveTo>
                  <a:cubicBezTo>
                    <a:pt x="104239" y="4239"/>
                    <a:pt x="104513" y="4501"/>
                    <a:pt x="104513" y="4810"/>
                  </a:cubicBezTo>
                  <a:cubicBezTo>
                    <a:pt x="104513" y="5108"/>
                    <a:pt x="104251" y="5370"/>
                    <a:pt x="103942" y="5370"/>
                  </a:cubicBezTo>
                  <a:cubicBezTo>
                    <a:pt x="103644" y="5370"/>
                    <a:pt x="103382" y="5120"/>
                    <a:pt x="103382" y="4810"/>
                  </a:cubicBezTo>
                  <a:cubicBezTo>
                    <a:pt x="103382" y="4501"/>
                    <a:pt x="103632" y="4239"/>
                    <a:pt x="103942" y="4239"/>
                  </a:cubicBezTo>
                  <a:close/>
                  <a:moveTo>
                    <a:pt x="107668" y="4239"/>
                  </a:moveTo>
                  <a:cubicBezTo>
                    <a:pt x="107966" y="4239"/>
                    <a:pt x="108228" y="4501"/>
                    <a:pt x="108228" y="4810"/>
                  </a:cubicBezTo>
                  <a:cubicBezTo>
                    <a:pt x="108228" y="5108"/>
                    <a:pt x="107978" y="5370"/>
                    <a:pt x="107668" y="5370"/>
                  </a:cubicBezTo>
                  <a:cubicBezTo>
                    <a:pt x="107371" y="5370"/>
                    <a:pt x="107097" y="5120"/>
                    <a:pt x="107097" y="4810"/>
                  </a:cubicBezTo>
                  <a:cubicBezTo>
                    <a:pt x="107109" y="4501"/>
                    <a:pt x="107347" y="4239"/>
                    <a:pt x="107668" y="4239"/>
                  </a:cubicBezTo>
                  <a:close/>
                  <a:moveTo>
                    <a:pt x="111395" y="4239"/>
                  </a:moveTo>
                  <a:cubicBezTo>
                    <a:pt x="111693" y="4239"/>
                    <a:pt x="111967" y="4501"/>
                    <a:pt x="111967" y="4810"/>
                  </a:cubicBezTo>
                  <a:cubicBezTo>
                    <a:pt x="111967" y="5108"/>
                    <a:pt x="111705" y="5370"/>
                    <a:pt x="111395" y="5370"/>
                  </a:cubicBezTo>
                  <a:cubicBezTo>
                    <a:pt x="111085" y="5370"/>
                    <a:pt x="110835" y="5120"/>
                    <a:pt x="110835" y="4810"/>
                  </a:cubicBezTo>
                  <a:cubicBezTo>
                    <a:pt x="110835" y="4501"/>
                    <a:pt x="111085" y="4239"/>
                    <a:pt x="111395" y="4239"/>
                  </a:cubicBezTo>
                  <a:close/>
                  <a:moveTo>
                    <a:pt x="115122" y="4239"/>
                  </a:moveTo>
                  <a:cubicBezTo>
                    <a:pt x="115419" y="4239"/>
                    <a:pt x="115681" y="4501"/>
                    <a:pt x="115681" y="4810"/>
                  </a:cubicBezTo>
                  <a:cubicBezTo>
                    <a:pt x="115681" y="5108"/>
                    <a:pt x="115431" y="5370"/>
                    <a:pt x="115122" y="5370"/>
                  </a:cubicBezTo>
                  <a:cubicBezTo>
                    <a:pt x="114812" y="5370"/>
                    <a:pt x="114550" y="5120"/>
                    <a:pt x="114550" y="4810"/>
                  </a:cubicBezTo>
                  <a:cubicBezTo>
                    <a:pt x="114574" y="4501"/>
                    <a:pt x="114812" y="4239"/>
                    <a:pt x="115122" y="4239"/>
                  </a:cubicBezTo>
                  <a:close/>
                  <a:moveTo>
                    <a:pt x="118860" y="4239"/>
                  </a:moveTo>
                  <a:cubicBezTo>
                    <a:pt x="119158" y="4239"/>
                    <a:pt x="119420" y="4501"/>
                    <a:pt x="119420" y="4810"/>
                  </a:cubicBezTo>
                  <a:cubicBezTo>
                    <a:pt x="119420" y="5108"/>
                    <a:pt x="119170" y="5370"/>
                    <a:pt x="118860" y="5370"/>
                  </a:cubicBezTo>
                  <a:cubicBezTo>
                    <a:pt x="118539" y="5370"/>
                    <a:pt x="118289" y="5120"/>
                    <a:pt x="118289" y="4810"/>
                  </a:cubicBezTo>
                  <a:cubicBezTo>
                    <a:pt x="118289" y="4501"/>
                    <a:pt x="118539" y="4239"/>
                    <a:pt x="118860" y="4239"/>
                  </a:cubicBezTo>
                  <a:close/>
                  <a:moveTo>
                    <a:pt x="122575" y="4239"/>
                  </a:moveTo>
                  <a:cubicBezTo>
                    <a:pt x="122873" y="4239"/>
                    <a:pt x="123146" y="4501"/>
                    <a:pt x="123146" y="4810"/>
                  </a:cubicBezTo>
                  <a:cubicBezTo>
                    <a:pt x="123146" y="5108"/>
                    <a:pt x="122885" y="5370"/>
                    <a:pt x="122575" y="5370"/>
                  </a:cubicBezTo>
                  <a:cubicBezTo>
                    <a:pt x="122265" y="5370"/>
                    <a:pt x="122015" y="5120"/>
                    <a:pt x="122015" y="4810"/>
                  </a:cubicBezTo>
                  <a:cubicBezTo>
                    <a:pt x="122027" y="4501"/>
                    <a:pt x="122277" y="4239"/>
                    <a:pt x="122575" y="4239"/>
                  </a:cubicBezTo>
                  <a:close/>
                  <a:moveTo>
                    <a:pt x="126314" y="4239"/>
                  </a:moveTo>
                  <a:cubicBezTo>
                    <a:pt x="126611" y="4239"/>
                    <a:pt x="126873" y="4501"/>
                    <a:pt x="126873" y="4810"/>
                  </a:cubicBezTo>
                  <a:cubicBezTo>
                    <a:pt x="126873" y="5108"/>
                    <a:pt x="126623" y="5370"/>
                    <a:pt x="126314" y="5370"/>
                  </a:cubicBezTo>
                  <a:cubicBezTo>
                    <a:pt x="126004" y="5370"/>
                    <a:pt x="125742" y="5120"/>
                    <a:pt x="125742" y="4810"/>
                  </a:cubicBezTo>
                  <a:cubicBezTo>
                    <a:pt x="125742" y="4501"/>
                    <a:pt x="126004" y="4239"/>
                    <a:pt x="126314" y="4239"/>
                  </a:cubicBezTo>
                  <a:close/>
                  <a:moveTo>
                    <a:pt x="130028" y="4239"/>
                  </a:moveTo>
                  <a:cubicBezTo>
                    <a:pt x="130326" y="4239"/>
                    <a:pt x="130600" y="4501"/>
                    <a:pt x="130600" y="4810"/>
                  </a:cubicBezTo>
                  <a:cubicBezTo>
                    <a:pt x="130600" y="5108"/>
                    <a:pt x="130350" y="5370"/>
                    <a:pt x="130028" y="5370"/>
                  </a:cubicBezTo>
                  <a:cubicBezTo>
                    <a:pt x="129731" y="5370"/>
                    <a:pt x="129469" y="5120"/>
                    <a:pt x="129469" y="4810"/>
                  </a:cubicBezTo>
                  <a:cubicBezTo>
                    <a:pt x="129469" y="4501"/>
                    <a:pt x="129719" y="4239"/>
                    <a:pt x="130028" y="4239"/>
                  </a:cubicBezTo>
                  <a:close/>
                  <a:moveTo>
                    <a:pt x="1548" y="6120"/>
                  </a:moveTo>
                  <a:cubicBezTo>
                    <a:pt x="1846" y="6120"/>
                    <a:pt x="2119" y="6370"/>
                    <a:pt x="2119" y="6679"/>
                  </a:cubicBezTo>
                  <a:cubicBezTo>
                    <a:pt x="2119" y="6989"/>
                    <a:pt x="1858" y="7251"/>
                    <a:pt x="1548" y="7251"/>
                  </a:cubicBezTo>
                  <a:cubicBezTo>
                    <a:pt x="1238" y="7251"/>
                    <a:pt x="988" y="6989"/>
                    <a:pt x="988" y="6679"/>
                  </a:cubicBezTo>
                  <a:cubicBezTo>
                    <a:pt x="988" y="6370"/>
                    <a:pt x="1238" y="6120"/>
                    <a:pt x="1548" y="6120"/>
                  </a:cubicBezTo>
                  <a:close/>
                  <a:moveTo>
                    <a:pt x="5287" y="6120"/>
                  </a:moveTo>
                  <a:cubicBezTo>
                    <a:pt x="5596" y="6120"/>
                    <a:pt x="5846" y="6370"/>
                    <a:pt x="5846" y="6679"/>
                  </a:cubicBezTo>
                  <a:cubicBezTo>
                    <a:pt x="5846" y="6989"/>
                    <a:pt x="5596" y="7251"/>
                    <a:pt x="5287" y="7251"/>
                  </a:cubicBezTo>
                  <a:cubicBezTo>
                    <a:pt x="4977" y="7251"/>
                    <a:pt x="4715" y="6989"/>
                    <a:pt x="4715" y="6679"/>
                  </a:cubicBezTo>
                  <a:cubicBezTo>
                    <a:pt x="4715" y="6370"/>
                    <a:pt x="4977" y="6120"/>
                    <a:pt x="5287" y="6120"/>
                  </a:cubicBezTo>
                  <a:close/>
                  <a:moveTo>
                    <a:pt x="9001" y="6120"/>
                  </a:moveTo>
                  <a:cubicBezTo>
                    <a:pt x="9299" y="6120"/>
                    <a:pt x="9573" y="6370"/>
                    <a:pt x="9573" y="6679"/>
                  </a:cubicBezTo>
                  <a:cubicBezTo>
                    <a:pt x="9573" y="6989"/>
                    <a:pt x="9323" y="7251"/>
                    <a:pt x="9001" y="7251"/>
                  </a:cubicBezTo>
                  <a:cubicBezTo>
                    <a:pt x="8704" y="7251"/>
                    <a:pt x="8442" y="6989"/>
                    <a:pt x="8442" y="6679"/>
                  </a:cubicBezTo>
                  <a:cubicBezTo>
                    <a:pt x="8442" y="6370"/>
                    <a:pt x="8692" y="6120"/>
                    <a:pt x="9001" y="6120"/>
                  </a:cubicBezTo>
                  <a:close/>
                  <a:moveTo>
                    <a:pt x="12728" y="6120"/>
                  </a:moveTo>
                  <a:cubicBezTo>
                    <a:pt x="13037" y="6120"/>
                    <a:pt x="13288" y="6370"/>
                    <a:pt x="13288" y="6679"/>
                  </a:cubicBezTo>
                  <a:cubicBezTo>
                    <a:pt x="13288" y="6989"/>
                    <a:pt x="13037" y="7251"/>
                    <a:pt x="12728" y="7251"/>
                  </a:cubicBezTo>
                  <a:cubicBezTo>
                    <a:pt x="12418" y="7251"/>
                    <a:pt x="12156" y="6989"/>
                    <a:pt x="12156" y="6679"/>
                  </a:cubicBezTo>
                  <a:cubicBezTo>
                    <a:pt x="12156" y="6370"/>
                    <a:pt x="12418" y="6120"/>
                    <a:pt x="12728" y="6120"/>
                  </a:cubicBezTo>
                  <a:close/>
                  <a:moveTo>
                    <a:pt x="16466" y="6120"/>
                  </a:moveTo>
                  <a:cubicBezTo>
                    <a:pt x="16764" y="6120"/>
                    <a:pt x="17026" y="6370"/>
                    <a:pt x="17026" y="6679"/>
                  </a:cubicBezTo>
                  <a:cubicBezTo>
                    <a:pt x="17026" y="6989"/>
                    <a:pt x="16776" y="7251"/>
                    <a:pt x="16466" y="7251"/>
                  </a:cubicBezTo>
                  <a:cubicBezTo>
                    <a:pt x="16169" y="7251"/>
                    <a:pt x="15895" y="6989"/>
                    <a:pt x="15895" y="6679"/>
                  </a:cubicBezTo>
                  <a:cubicBezTo>
                    <a:pt x="15895" y="6370"/>
                    <a:pt x="16145" y="6120"/>
                    <a:pt x="16466" y="6120"/>
                  </a:cubicBezTo>
                  <a:close/>
                  <a:moveTo>
                    <a:pt x="20181" y="6120"/>
                  </a:moveTo>
                  <a:cubicBezTo>
                    <a:pt x="20491" y="6120"/>
                    <a:pt x="20753" y="6370"/>
                    <a:pt x="20753" y="6679"/>
                  </a:cubicBezTo>
                  <a:cubicBezTo>
                    <a:pt x="20753" y="6989"/>
                    <a:pt x="20491" y="7251"/>
                    <a:pt x="20181" y="7251"/>
                  </a:cubicBezTo>
                  <a:cubicBezTo>
                    <a:pt x="19872" y="7251"/>
                    <a:pt x="19622" y="6989"/>
                    <a:pt x="19622" y="6679"/>
                  </a:cubicBezTo>
                  <a:cubicBezTo>
                    <a:pt x="19622" y="6370"/>
                    <a:pt x="19872" y="6120"/>
                    <a:pt x="20181" y="6120"/>
                  </a:cubicBezTo>
                  <a:close/>
                  <a:moveTo>
                    <a:pt x="23920" y="6120"/>
                  </a:moveTo>
                  <a:cubicBezTo>
                    <a:pt x="24217" y="6120"/>
                    <a:pt x="24479" y="6370"/>
                    <a:pt x="24479" y="6679"/>
                  </a:cubicBezTo>
                  <a:cubicBezTo>
                    <a:pt x="24479" y="6989"/>
                    <a:pt x="24229" y="7251"/>
                    <a:pt x="23920" y="7251"/>
                  </a:cubicBezTo>
                  <a:cubicBezTo>
                    <a:pt x="23610" y="7251"/>
                    <a:pt x="23348" y="6989"/>
                    <a:pt x="23348" y="6679"/>
                  </a:cubicBezTo>
                  <a:cubicBezTo>
                    <a:pt x="23348" y="6370"/>
                    <a:pt x="23610" y="6120"/>
                    <a:pt x="23920" y="6120"/>
                  </a:cubicBezTo>
                  <a:close/>
                  <a:moveTo>
                    <a:pt x="27635" y="6120"/>
                  </a:moveTo>
                  <a:cubicBezTo>
                    <a:pt x="27956" y="6120"/>
                    <a:pt x="28206" y="6370"/>
                    <a:pt x="28206" y="6679"/>
                  </a:cubicBezTo>
                  <a:cubicBezTo>
                    <a:pt x="28206" y="6989"/>
                    <a:pt x="27956" y="7251"/>
                    <a:pt x="27635" y="7251"/>
                  </a:cubicBezTo>
                  <a:cubicBezTo>
                    <a:pt x="27325" y="7251"/>
                    <a:pt x="27075" y="6989"/>
                    <a:pt x="27075" y="6679"/>
                  </a:cubicBezTo>
                  <a:cubicBezTo>
                    <a:pt x="27075" y="6370"/>
                    <a:pt x="27325" y="6120"/>
                    <a:pt x="27635" y="6120"/>
                  </a:cubicBezTo>
                  <a:close/>
                  <a:moveTo>
                    <a:pt x="31373" y="6120"/>
                  </a:moveTo>
                  <a:cubicBezTo>
                    <a:pt x="31671" y="6120"/>
                    <a:pt x="31945" y="6370"/>
                    <a:pt x="31945" y="6679"/>
                  </a:cubicBezTo>
                  <a:cubicBezTo>
                    <a:pt x="31945" y="6989"/>
                    <a:pt x="31683" y="7251"/>
                    <a:pt x="31373" y="7251"/>
                  </a:cubicBezTo>
                  <a:cubicBezTo>
                    <a:pt x="31064" y="7251"/>
                    <a:pt x="30814" y="6989"/>
                    <a:pt x="30814" y="6679"/>
                  </a:cubicBezTo>
                  <a:cubicBezTo>
                    <a:pt x="30814" y="6370"/>
                    <a:pt x="31064" y="6120"/>
                    <a:pt x="31373" y="6120"/>
                  </a:cubicBezTo>
                  <a:close/>
                  <a:moveTo>
                    <a:pt x="35100" y="6120"/>
                  </a:moveTo>
                  <a:cubicBezTo>
                    <a:pt x="35409" y="6120"/>
                    <a:pt x="35659" y="6370"/>
                    <a:pt x="35659" y="6679"/>
                  </a:cubicBezTo>
                  <a:cubicBezTo>
                    <a:pt x="35659" y="6989"/>
                    <a:pt x="35409" y="7251"/>
                    <a:pt x="35100" y="7251"/>
                  </a:cubicBezTo>
                  <a:cubicBezTo>
                    <a:pt x="34778" y="7251"/>
                    <a:pt x="34528" y="6989"/>
                    <a:pt x="34528" y="6679"/>
                  </a:cubicBezTo>
                  <a:cubicBezTo>
                    <a:pt x="34528" y="6370"/>
                    <a:pt x="34778" y="6120"/>
                    <a:pt x="35100" y="6120"/>
                  </a:cubicBezTo>
                  <a:close/>
                  <a:moveTo>
                    <a:pt x="38815" y="6120"/>
                  </a:moveTo>
                  <a:cubicBezTo>
                    <a:pt x="39112" y="6120"/>
                    <a:pt x="39386" y="6370"/>
                    <a:pt x="39386" y="6679"/>
                  </a:cubicBezTo>
                  <a:cubicBezTo>
                    <a:pt x="39386" y="6989"/>
                    <a:pt x="39124" y="7251"/>
                    <a:pt x="38815" y="7251"/>
                  </a:cubicBezTo>
                  <a:cubicBezTo>
                    <a:pt x="38517" y="7251"/>
                    <a:pt x="38255" y="6989"/>
                    <a:pt x="38255" y="6679"/>
                  </a:cubicBezTo>
                  <a:cubicBezTo>
                    <a:pt x="38255" y="6370"/>
                    <a:pt x="38505" y="6120"/>
                    <a:pt x="38815" y="6120"/>
                  </a:cubicBezTo>
                  <a:close/>
                  <a:moveTo>
                    <a:pt x="42553" y="6120"/>
                  </a:moveTo>
                  <a:cubicBezTo>
                    <a:pt x="42863" y="6120"/>
                    <a:pt x="43113" y="6370"/>
                    <a:pt x="43113" y="6679"/>
                  </a:cubicBezTo>
                  <a:cubicBezTo>
                    <a:pt x="43113" y="6989"/>
                    <a:pt x="42863" y="7251"/>
                    <a:pt x="42553" y="7251"/>
                  </a:cubicBezTo>
                  <a:cubicBezTo>
                    <a:pt x="42232" y="7251"/>
                    <a:pt x="41982" y="6989"/>
                    <a:pt x="41982" y="6679"/>
                  </a:cubicBezTo>
                  <a:cubicBezTo>
                    <a:pt x="41982" y="6370"/>
                    <a:pt x="42244" y="6120"/>
                    <a:pt x="42553" y="6120"/>
                  </a:cubicBezTo>
                  <a:close/>
                  <a:moveTo>
                    <a:pt x="46268" y="6120"/>
                  </a:moveTo>
                  <a:cubicBezTo>
                    <a:pt x="46565" y="6120"/>
                    <a:pt x="46839" y="6370"/>
                    <a:pt x="46839" y="6679"/>
                  </a:cubicBezTo>
                  <a:cubicBezTo>
                    <a:pt x="46839" y="6989"/>
                    <a:pt x="46589" y="7251"/>
                    <a:pt x="46268" y="7251"/>
                  </a:cubicBezTo>
                  <a:cubicBezTo>
                    <a:pt x="45970" y="7251"/>
                    <a:pt x="45708" y="6989"/>
                    <a:pt x="45708" y="6679"/>
                  </a:cubicBezTo>
                  <a:cubicBezTo>
                    <a:pt x="45708" y="6370"/>
                    <a:pt x="45958" y="6120"/>
                    <a:pt x="46268" y="6120"/>
                  </a:cubicBezTo>
                  <a:close/>
                  <a:moveTo>
                    <a:pt x="50006" y="6120"/>
                  </a:moveTo>
                  <a:cubicBezTo>
                    <a:pt x="50316" y="6120"/>
                    <a:pt x="50578" y="6370"/>
                    <a:pt x="50578" y="6679"/>
                  </a:cubicBezTo>
                  <a:cubicBezTo>
                    <a:pt x="50578" y="6989"/>
                    <a:pt x="50316" y="7251"/>
                    <a:pt x="50006" y="7251"/>
                  </a:cubicBezTo>
                  <a:cubicBezTo>
                    <a:pt x="49697" y="7251"/>
                    <a:pt x="49447" y="6989"/>
                    <a:pt x="49447" y="6679"/>
                  </a:cubicBezTo>
                  <a:cubicBezTo>
                    <a:pt x="49447" y="6370"/>
                    <a:pt x="49697" y="6120"/>
                    <a:pt x="50006" y="6120"/>
                  </a:cubicBezTo>
                  <a:close/>
                  <a:moveTo>
                    <a:pt x="53733" y="6120"/>
                  </a:moveTo>
                  <a:cubicBezTo>
                    <a:pt x="54031" y="6120"/>
                    <a:pt x="54293" y="6370"/>
                    <a:pt x="54293" y="6679"/>
                  </a:cubicBezTo>
                  <a:cubicBezTo>
                    <a:pt x="54293" y="6989"/>
                    <a:pt x="54043" y="7251"/>
                    <a:pt x="53733" y="7251"/>
                  </a:cubicBezTo>
                  <a:cubicBezTo>
                    <a:pt x="53412" y="7251"/>
                    <a:pt x="53162" y="6989"/>
                    <a:pt x="53162" y="6679"/>
                  </a:cubicBezTo>
                  <a:cubicBezTo>
                    <a:pt x="53162" y="6370"/>
                    <a:pt x="53412" y="6120"/>
                    <a:pt x="53733" y="6120"/>
                  </a:cubicBezTo>
                  <a:close/>
                  <a:moveTo>
                    <a:pt x="57460" y="6120"/>
                  </a:moveTo>
                  <a:cubicBezTo>
                    <a:pt x="57781" y="6120"/>
                    <a:pt x="58031" y="6370"/>
                    <a:pt x="58031" y="6679"/>
                  </a:cubicBezTo>
                  <a:cubicBezTo>
                    <a:pt x="58031" y="6989"/>
                    <a:pt x="57781" y="7251"/>
                    <a:pt x="57460" y="7251"/>
                  </a:cubicBezTo>
                  <a:cubicBezTo>
                    <a:pt x="57150" y="7251"/>
                    <a:pt x="56900" y="6989"/>
                    <a:pt x="56900" y="6679"/>
                  </a:cubicBezTo>
                  <a:cubicBezTo>
                    <a:pt x="56900" y="6370"/>
                    <a:pt x="57150" y="6120"/>
                    <a:pt x="57460" y="6120"/>
                  </a:cubicBezTo>
                  <a:close/>
                  <a:moveTo>
                    <a:pt x="61186" y="6120"/>
                  </a:moveTo>
                  <a:cubicBezTo>
                    <a:pt x="61484" y="6120"/>
                    <a:pt x="61746" y="6370"/>
                    <a:pt x="61746" y="6679"/>
                  </a:cubicBezTo>
                  <a:cubicBezTo>
                    <a:pt x="61746" y="6989"/>
                    <a:pt x="61496" y="7251"/>
                    <a:pt x="61186" y="7251"/>
                  </a:cubicBezTo>
                  <a:cubicBezTo>
                    <a:pt x="60877" y="7251"/>
                    <a:pt x="60615" y="6989"/>
                    <a:pt x="60615" y="6679"/>
                  </a:cubicBezTo>
                  <a:cubicBezTo>
                    <a:pt x="60615" y="6370"/>
                    <a:pt x="60877" y="6120"/>
                    <a:pt x="61186" y="6120"/>
                  </a:cubicBezTo>
                  <a:close/>
                  <a:moveTo>
                    <a:pt x="64925" y="6120"/>
                  </a:moveTo>
                  <a:cubicBezTo>
                    <a:pt x="65234" y="6120"/>
                    <a:pt x="65485" y="6370"/>
                    <a:pt x="65485" y="6679"/>
                  </a:cubicBezTo>
                  <a:cubicBezTo>
                    <a:pt x="65485" y="6989"/>
                    <a:pt x="65234" y="7251"/>
                    <a:pt x="64925" y="7251"/>
                  </a:cubicBezTo>
                  <a:cubicBezTo>
                    <a:pt x="64603" y="7251"/>
                    <a:pt x="64353" y="6989"/>
                    <a:pt x="64353" y="6679"/>
                  </a:cubicBezTo>
                  <a:cubicBezTo>
                    <a:pt x="64353" y="6370"/>
                    <a:pt x="64603" y="6120"/>
                    <a:pt x="64925" y="6120"/>
                  </a:cubicBezTo>
                  <a:close/>
                  <a:moveTo>
                    <a:pt x="68640" y="6120"/>
                  </a:moveTo>
                  <a:cubicBezTo>
                    <a:pt x="68937" y="6120"/>
                    <a:pt x="69211" y="6370"/>
                    <a:pt x="69211" y="6679"/>
                  </a:cubicBezTo>
                  <a:cubicBezTo>
                    <a:pt x="69211" y="6989"/>
                    <a:pt x="68949" y="7251"/>
                    <a:pt x="68640" y="7251"/>
                  </a:cubicBezTo>
                  <a:cubicBezTo>
                    <a:pt x="68330" y="7251"/>
                    <a:pt x="68080" y="6989"/>
                    <a:pt x="68080" y="6679"/>
                  </a:cubicBezTo>
                  <a:cubicBezTo>
                    <a:pt x="68080" y="6370"/>
                    <a:pt x="68330" y="6120"/>
                    <a:pt x="68640" y="6120"/>
                  </a:cubicBezTo>
                  <a:close/>
                  <a:moveTo>
                    <a:pt x="72366" y="6120"/>
                  </a:moveTo>
                  <a:cubicBezTo>
                    <a:pt x="72676" y="6120"/>
                    <a:pt x="72926" y="6370"/>
                    <a:pt x="72926" y="6679"/>
                  </a:cubicBezTo>
                  <a:cubicBezTo>
                    <a:pt x="72926" y="6989"/>
                    <a:pt x="72676" y="7251"/>
                    <a:pt x="72366" y="7251"/>
                  </a:cubicBezTo>
                  <a:cubicBezTo>
                    <a:pt x="72045" y="7251"/>
                    <a:pt x="71795" y="6989"/>
                    <a:pt x="71795" y="6679"/>
                  </a:cubicBezTo>
                  <a:cubicBezTo>
                    <a:pt x="71795" y="6370"/>
                    <a:pt x="72069" y="6120"/>
                    <a:pt x="72366" y="6120"/>
                  </a:cubicBezTo>
                  <a:close/>
                  <a:moveTo>
                    <a:pt x="76093" y="6120"/>
                  </a:moveTo>
                  <a:cubicBezTo>
                    <a:pt x="76391" y="6120"/>
                    <a:pt x="76664" y="6370"/>
                    <a:pt x="76664" y="6679"/>
                  </a:cubicBezTo>
                  <a:cubicBezTo>
                    <a:pt x="76664" y="6989"/>
                    <a:pt x="76403" y="7251"/>
                    <a:pt x="76093" y="7251"/>
                  </a:cubicBezTo>
                  <a:cubicBezTo>
                    <a:pt x="75795" y="7251"/>
                    <a:pt x="75533" y="6989"/>
                    <a:pt x="75533" y="6679"/>
                  </a:cubicBezTo>
                  <a:cubicBezTo>
                    <a:pt x="75533" y="6370"/>
                    <a:pt x="75783" y="6120"/>
                    <a:pt x="76093" y="6120"/>
                  </a:cubicBezTo>
                  <a:close/>
                  <a:moveTo>
                    <a:pt x="79712" y="6120"/>
                  </a:moveTo>
                  <a:cubicBezTo>
                    <a:pt x="80010" y="6120"/>
                    <a:pt x="80284" y="6370"/>
                    <a:pt x="80284" y="6679"/>
                  </a:cubicBezTo>
                  <a:cubicBezTo>
                    <a:pt x="80284" y="6989"/>
                    <a:pt x="80022" y="7251"/>
                    <a:pt x="79712" y="7251"/>
                  </a:cubicBezTo>
                  <a:cubicBezTo>
                    <a:pt x="79403" y="7251"/>
                    <a:pt x="79153" y="6989"/>
                    <a:pt x="79153" y="6679"/>
                  </a:cubicBezTo>
                  <a:cubicBezTo>
                    <a:pt x="79153" y="6370"/>
                    <a:pt x="79403" y="6120"/>
                    <a:pt x="79712" y="6120"/>
                  </a:cubicBezTo>
                  <a:close/>
                  <a:moveTo>
                    <a:pt x="83451" y="6120"/>
                  </a:moveTo>
                  <a:cubicBezTo>
                    <a:pt x="83761" y="6120"/>
                    <a:pt x="84011" y="6370"/>
                    <a:pt x="84011" y="6679"/>
                  </a:cubicBezTo>
                  <a:cubicBezTo>
                    <a:pt x="84011" y="6989"/>
                    <a:pt x="83761" y="7251"/>
                    <a:pt x="83451" y="7251"/>
                  </a:cubicBezTo>
                  <a:cubicBezTo>
                    <a:pt x="83141" y="7251"/>
                    <a:pt x="82880" y="6989"/>
                    <a:pt x="82880" y="6679"/>
                  </a:cubicBezTo>
                  <a:cubicBezTo>
                    <a:pt x="82880" y="6370"/>
                    <a:pt x="83141" y="6120"/>
                    <a:pt x="83451" y="6120"/>
                  </a:cubicBezTo>
                  <a:close/>
                  <a:moveTo>
                    <a:pt x="87166" y="6120"/>
                  </a:moveTo>
                  <a:cubicBezTo>
                    <a:pt x="87463" y="6120"/>
                    <a:pt x="87737" y="6370"/>
                    <a:pt x="87737" y="6679"/>
                  </a:cubicBezTo>
                  <a:cubicBezTo>
                    <a:pt x="87737" y="6989"/>
                    <a:pt x="87475" y="7251"/>
                    <a:pt x="87166" y="7251"/>
                  </a:cubicBezTo>
                  <a:cubicBezTo>
                    <a:pt x="86856" y="7251"/>
                    <a:pt x="86606" y="6989"/>
                    <a:pt x="86606" y="6679"/>
                  </a:cubicBezTo>
                  <a:cubicBezTo>
                    <a:pt x="86606" y="6370"/>
                    <a:pt x="86856" y="6120"/>
                    <a:pt x="87166" y="6120"/>
                  </a:cubicBezTo>
                  <a:close/>
                  <a:moveTo>
                    <a:pt x="90904" y="6120"/>
                  </a:moveTo>
                  <a:cubicBezTo>
                    <a:pt x="91214" y="6120"/>
                    <a:pt x="91464" y="6370"/>
                    <a:pt x="91464" y="6679"/>
                  </a:cubicBezTo>
                  <a:cubicBezTo>
                    <a:pt x="91464" y="6989"/>
                    <a:pt x="91214" y="7251"/>
                    <a:pt x="90904" y="7251"/>
                  </a:cubicBezTo>
                  <a:cubicBezTo>
                    <a:pt x="90595" y="7251"/>
                    <a:pt x="90345" y="6989"/>
                    <a:pt x="90345" y="6679"/>
                  </a:cubicBezTo>
                  <a:cubicBezTo>
                    <a:pt x="90345" y="6370"/>
                    <a:pt x="90595" y="6120"/>
                    <a:pt x="90904" y="6120"/>
                  </a:cubicBezTo>
                  <a:close/>
                  <a:moveTo>
                    <a:pt x="94631" y="6120"/>
                  </a:moveTo>
                  <a:cubicBezTo>
                    <a:pt x="94929" y="6120"/>
                    <a:pt x="95191" y="6370"/>
                    <a:pt x="95191" y="6679"/>
                  </a:cubicBezTo>
                  <a:cubicBezTo>
                    <a:pt x="95191" y="6989"/>
                    <a:pt x="94941" y="7251"/>
                    <a:pt x="94631" y="7251"/>
                  </a:cubicBezTo>
                  <a:cubicBezTo>
                    <a:pt x="94310" y="7251"/>
                    <a:pt x="94060" y="6989"/>
                    <a:pt x="94060" y="6679"/>
                  </a:cubicBezTo>
                  <a:cubicBezTo>
                    <a:pt x="94060" y="6370"/>
                    <a:pt x="94310" y="6120"/>
                    <a:pt x="94631" y="6120"/>
                  </a:cubicBezTo>
                  <a:close/>
                  <a:moveTo>
                    <a:pt x="98346" y="6120"/>
                  </a:moveTo>
                  <a:cubicBezTo>
                    <a:pt x="98655" y="6120"/>
                    <a:pt x="98905" y="6370"/>
                    <a:pt x="98905" y="6679"/>
                  </a:cubicBezTo>
                  <a:cubicBezTo>
                    <a:pt x="98905" y="6989"/>
                    <a:pt x="98655" y="7251"/>
                    <a:pt x="98346" y="7251"/>
                  </a:cubicBezTo>
                  <a:cubicBezTo>
                    <a:pt x="98036" y="7251"/>
                    <a:pt x="97786" y="6989"/>
                    <a:pt x="97786" y="6679"/>
                  </a:cubicBezTo>
                  <a:cubicBezTo>
                    <a:pt x="97786" y="6370"/>
                    <a:pt x="98036" y="6120"/>
                    <a:pt x="98346" y="6120"/>
                  </a:cubicBezTo>
                  <a:close/>
                  <a:moveTo>
                    <a:pt x="102084" y="6120"/>
                  </a:moveTo>
                  <a:cubicBezTo>
                    <a:pt x="102382" y="6120"/>
                    <a:pt x="102644" y="6370"/>
                    <a:pt x="102644" y="6679"/>
                  </a:cubicBezTo>
                  <a:cubicBezTo>
                    <a:pt x="102644" y="6989"/>
                    <a:pt x="102394" y="7251"/>
                    <a:pt x="102084" y="7251"/>
                  </a:cubicBezTo>
                  <a:cubicBezTo>
                    <a:pt x="101787" y="7251"/>
                    <a:pt x="101513" y="6989"/>
                    <a:pt x="101513" y="6679"/>
                  </a:cubicBezTo>
                  <a:cubicBezTo>
                    <a:pt x="101513" y="6370"/>
                    <a:pt x="101775" y="6120"/>
                    <a:pt x="102084" y="6120"/>
                  </a:cubicBezTo>
                  <a:close/>
                  <a:moveTo>
                    <a:pt x="105799" y="6120"/>
                  </a:moveTo>
                  <a:cubicBezTo>
                    <a:pt x="106121" y="6120"/>
                    <a:pt x="106371" y="6370"/>
                    <a:pt x="106371" y="6679"/>
                  </a:cubicBezTo>
                  <a:cubicBezTo>
                    <a:pt x="106371" y="6989"/>
                    <a:pt x="106109" y="7251"/>
                    <a:pt x="105799" y="7251"/>
                  </a:cubicBezTo>
                  <a:cubicBezTo>
                    <a:pt x="105490" y="7251"/>
                    <a:pt x="105239" y="6989"/>
                    <a:pt x="105239" y="6679"/>
                  </a:cubicBezTo>
                  <a:cubicBezTo>
                    <a:pt x="105239" y="6370"/>
                    <a:pt x="105490" y="6120"/>
                    <a:pt x="105799" y="6120"/>
                  </a:cubicBezTo>
                  <a:close/>
                  <a:moveTo>
                    <a:pt x="109538" y="6120"/>
                  </a:moveTo>
                  <a:cubicBezTo>
                    <a:pt x="109835" y="6120"/>
                    <a:pt x="110109" y="6370"/>
                    <a:pt x="110109" y="6679"/>
                  </a:cubicBezTo>
                  <a:cubicBezTo>
                    <a:pt x="110109" y="6989"/>
                    <a:pt x="109847" y="7251"/>
                    <a:pt x="109538" y="7251"/>
                  </a:cubicBezTo>
                  <a:cubicBezTo>
                    <a:pt x="109228" y="7251"/>
                    <a:pt x="108978" y="6989"/>
                    <a:pt x="108978" y="6679"/>
                  </a:cubicBezTo>
                  <a:cubicBezTo>
                    <a:pt x="108978" y="6370"/>
                    <a:pt x="109228" y="6120"/>
                    <a:pt x="109538" y="6120"/>
                  </a:cubicBezTo>
                  <a:close/>
                  <a:moveTo>
                    <a:pt x="113264" y="6120"/>
                  </a:moveTo>
                  <a:cubicBezTo>
                    <a:pt x="113574" y="6120"/>
                    <a:pt x="113824" y="6370"/>
                    <a:pt x="113824" y="6679"/>
                  </a:cubicBezTo>
                  <a:cubicBezTo>
                    <a:pt x="113824" y="6989"/>
                    <a:pt x="113574" y="7251"/>
                    <a:pt x="113264" y="7251"/>
                  </a:cubicBezTo>
                  <a:cubicBezTo>
                    <a:pt x="112943" y="7251"/>
                    <a:pt x="112693" y="6989"/>
                    <a:pt x="112693" y="6679"/>
                  </a:cubicBezTo>
                  <a:cubicBezTo>
                    <a:pt x="112693" y="6370"/>
                    <a:pt x="112943" y="6120"/>
                    <a:pt x="113264" y="6120"/>
                  </a:cubicBezTo>
                  <a:close/>
                  <a:moveTo>
                    <a:pt x="116991" y="6120"/>
                  </a:moveTo>
                  <a:cubicBezTo>
                    <a:pt x="117289" y="6120"/>
                    <a:pt x="117562" y="6370"/>
                    <a:pt x="117562" y="6679"/>
                  </a:cubicBezTo>
                  <a:cubicBezTo>
                    <a:pt x="117562" y="6989"/>
                    <a:pt x="117312" y="7251"/>
                    <a:pt x="116991" y="7251"/>
                  </a:cubicBezTo>
                  <a:cubicBezTo>
                    <a:pt x="116681" y="7251"/>
                    <a:pt x="116431" y="6989"/>
                    <a:pt x="116431" y="6679"/>
                  </a:cubicBezTo>
                  <a:cubicBezTo>
                    <a:pt x="116431" y="6370"/>
                    <a:pt x="116681" y="6120"/>
                    <a:pt x="116991" y="6120"/>
                  </a:cubicBezTo>
                  <a:close/>
                  <a:moveTo>
                    <a:pt x="120718" y="6120"/>
                  </a:moveTo>
                  <a:cubicBezTo>
                    <a:pt x="121027" y="6120"/>
                    <a:pt x="121277" y="6370"/>
                    <a:pt x="121277" y="6679"/>
                  </a:cubicBezTo>
                  <a:cubicBezTo>
                    <a:pt x="121277" y="6989"/>
                    <a:pt x="121027" y="7251"/>
                    <a:pt x="120718" y="7251"/>
                  </a:cubicBezTo>
                  <a:cubicBezTo>
                    <a:pt x="120408" y="7251"/>
                    <a:pt x="120146" y="6989"/>
                    <a:pt x="120146" y="6679"/>
                  </a:cubicBezTo>
                  <a:cubicBezTo>
                    <a:pt x="120146" y="6370"/>
                    <a:pt x="120420" y="6120"/>
                    <a:pt x="120718" y="6120"/>
                  </a:cubicBezTo>
                  <a:close/>
                  <a:moveTo>
                    <a:pt x="124456" y="6120"/>
                  </a:moveTo>
                  <a:cubicBezTo>
                    <a:pt x="124754" y="6120"/>
                    <a:pt x="125016" y="6370"/>
                    <a:pt x="125016" y="6679"/>
                  </a:cubicBezTo>
                  <a:cubicBezTo>
                    <a:pt x="125016" y="6989"/>
                    <a:pt x="124766" y="7251"/>
                    <a:pt x="124456" y="7251"/>
                  </a:cubicBezTo>
                  <a:cubicBezTo>
                    <a:pt x="124135" y="7251"/>
                    <a:pt x="123885" y="6989"/>
                    <a:pt x="123885" y="6679"/>
                  </a:cubicBezTo>
                  <a:cubicBezTo>
                    <a:pt x="123885" y="6370"/>
                    <a:pt x="124135" y="6120"/>
                    <a:pt x="124456" y="6120"/>
                  </a:cubicBezTo>
                  <a:close/>
                  <a:moveTo>
                    <a:pt x="128171" y="6120"/>
                  </a:moveTo>
                  <a:cubicBezTo>
                    <a:pt x="128480" y="6120"/>
                    <a:pt x="128742" y="6370"/>
                    <a:pt x="128742" y="6679"/>
                  </a:cubicBezTo>
                  <a:cubicBezTo>
                    <a:pt x="128742" y="6989"/>
                    <a:pt x="128480" y="7251"/>
                    <a:pt x="128171" y="7251"/>
                  </a:cubicBezTo>
                  <a:cubicBezTo>
                    <a:pt x="127861" y="7251"/>
                    <a:pt x="127611" y="6989"/>
                    <a:pt x="127611" y="6679"/>
                  </a:cubicBezTo>
                  <a:cubicBezTo>
                    <a:pt x="127611" y="6370"/>
                    <a:pt x="127861" y="6120"/>
                    <a:pt x="128171" y="6120"/>
                  </a:cubicBezTo>
                  <a:close/>
                  <a:moveTo>
                    <a:pt x="131898" y="6120"/>
                  </a:moveTo>
                  <a:cubicBezTo>
                    <a:pt x="132195" y="6120"/>
                    <a:pt x="132457" y="6370"/>
                    <a:pt x="132457" y="6679"/>
                  </a:cubicBezTo>
                  <a:cubicBezTo>
                    <a:pt x="132457" y="6989"/>
                    <a:pt x="132207" y="7251"/>
                    <a:pt x="131898" y="7251"/>
                  </a:cubicBezTo>
                  <a:cubicBezTo>
                    <a:pt x="131600" y="7251"/>
                    <a:pt x="131326" y="6989"/>
                    <a:pt x="131326" y="6679"/>
                  </a:cubicBezTo>
                  <a:cubicBezTo>
                    <a:pt x="131326" y="6370"/>
                    <a:pt x="131576" y="6120"/>
                    <a:pt x="131898" y="6120"/>
                  </a:cubicBezTo>
                  <a:close/>
                  <a:moveTo>
                    <a:pt x="3405" y="7977"/>
                  </a:moveTo>
                  <a:cubicBezTo>
                    <a:pt x="3703" y="7977"/>
                    <a:pt x="3977" y="8227"/>
                    <a:pt x="3977" y="8537"/>
                  </a:cubicBezTo>
                  <a:cubicBezTo>
                    <a:pt x="3977" y="8835"/>
                    <a:pt x="3727" y="9108"/>
                    <a:pt x="3405" y="9108"/>
                  </a:cubicBezTo>
                  <a:cubicBezTo>
                    <a:pt x="3096" y="9108"/>
                    <a:pt x="2846" y="8858"/>
                    <a:pt x="2846" y="8537"/>
                  </a:cubicBezTo>
                  <a:cubicBezTo>
                    <a:pt x="2858" y="8215"/>
                    <a:pt x="3096" y="7977"/>
                    <a:pt x="3405" y="7977"/>
                  </a:cubicBezTo>
                  <a:close/>
                  <a:moveTo>
                    <a:pt x="7132" y="7977"/>
                  </a:moveTo>
                  <a:cubicBezTo>
                    <a:pt x="7430" y="7977"/>
                    <a:pt x="7692" y="8227"/>
                    <a:pt x="7692" y="8537"/>
                  </a:cubicBezTo>
                  <a:cubicBezTo>
                    <a:pt x="7692" y="8835"/>
                    <a:pt x="7442" y="9108"/>
                    <a:pt x="7132" y="9108"/>
                  </a:cubicBezTo>
                  <a:cubicBezTo>
                    <a:pt x="6834" y="9108"/>
                    <a:pt x="6560" y="8858"/>
                    <a:pt x="6560" y="8537"/>
                  </a:cubicBezTo>
                  <a:cubicBezTo>
                    <a:pt x="6584" y="8215"/>
                    <a:pt x="6822" y="7977"/>
                    <a:pt x="7132" y="7977"/>
                  </a:cubicBezTo>
                  <a:close/>
                  <a:moveTo>
                    <a:pt x="10871" y="7977"/>
                  </a:moveTo>
                  <a:cubicBezTo>
                    <a:pt x="11168" y="7977"/>
                    <a:pt x="11430" y="8227"/>
                    <a:pt x="11430" y="8537"/>
                  </a:cubicBezTo>
                  <a:cubicBezTo>
                    <a:pt x="11430" y="8835"/>
                    <a:pt x="11180" y="9108"/>
                    <a:pt x="10871" y="9108"/>
                  </a:cubicBezTo>
                  <a:cubicBezTo>
                    <a:pt x="10573" y="9108"/>
                    <a:pt x="10299" y="8858"/>
                    <a:pt x="10299" y="8537"/>
                  </a:cubicBezTo>
                  <a:cubicBezTo>
                    <a:pt x="10299" y="8215"/>
                    <a:pt x="10549" y="7977"/>
                    <a:pt x="10871" y="7977"/>
                  </a:cubicBezTo>
                  <a:close/>
                  <a:moveTo>
                    <a:pt x="14585" y="7977"/>
                  </a:moveTo>
                  <a:cubicBezTo>
                    <a:pt x="14883" y="7977"/>
                    <a:pt x="15157" y="8227"/>
                    <a:pt x="15157" y="8537"/>
                  </a:cubicBezTo>
                  <a:cubicBezTo>
                    <a:pt x="15157" y="8835"/>
                    <a:pt x="14895" y="9108"/>
                    <a:pt x="14585" y="9108"/>
                  </a:cubicBezTo>
                  <a:cubicBezTo>
                    <a:pt x="14288" y="9108"/>
                    <a:pt x="14014" y="8858"/>
                    <a:pt x="14014" y="8537"/>
                  </a:cubicBezTo>
                  <a:cubicBezTo>
                    <a:pt x="14038" y="8215"/>
                    <a:pt x="14276" y="7977"/>
                    <a:pt x="14585" y="7977"/>
                  </a:cubicBezTo>
                  <a:close/>
                  <a:moveTo>
                    <a:pt x="18324" y="7977"/>
                  </a:moveTo>
                  <a:cubicBezTo>
                    <a:pt x="18622" y="7977"/>
                    <a:pt x="18883" y="8227"/>
                    <a:pt x="18883" y="8537"/>
                  </a:cubicBezTo>
                  <a:cubicBezTo>
                    <a:pt x="18883" y="8835"/>
                    <a:pt x="18633" y="9108"/>
                    <a:pt x="18324" y="9108"/>
                  </a:cubicBezTo>
                  <a:cubicBezTo>
                    <a:pt x="18026" y="9108"/>
                    <a:pt x="17752" y="8858"/>
                    <a:pt x="17752" y="8537"/>
                  </a:cubicBezTo>
                  <a:cubicBezTo>
                    <a:pt x="17752" y="8215"/>
                    <a:pt x="18014" y="7977"/>
                    <a:pt x="18324" y="7977"/>
                  </a:cubicBezTo>
                  <a:close/>
                  <a:moveTo>
                    <a:pt x="22039" y="7977"/>
                  </a:moveTo>
                  <a:cubicBezTo>
                    <a:pt x="22336" y="7977"/>
                    <a:pt x="22610" y="8227"/>
                    <a:pt x="22610" y="8537"/>
                  </a:cubicBezTo>
                  <a:cubicBezTo>
                    <a:pt x="22610" y="8835"/>
                    <a:pt x="22360" y="9108"/>
                    <a:pt x="22039" y="9108"/>
                  </a:cubicBezTo>
                  <a:cubicBezTo>
                    <a:pt x="21729" y="9108"/>
                    <a:pt x="21479" y="8858"/>
                    <a:pt x="21479" y="8537"/>
                  </a:cubicBezTo>
                  <a:cubicBezTo>
                    <a:pt x="21491" y="8215"/>
                    <a:pt x="21729" y="7977"/>
                    <a:pt x="22039" y="7977"/>
                  </a:cubicBezTo>
                  <a:close/>
                  <a:moveTo>
                    <a:pt x="25777" y="7977"/>
                  </a:moveTo>
                  <a:cubicBezTo>
                    <a:pt x="26075" y="7977"/>
                    <a:pt x="26349" y="8227"/>
                    <a:pt x="26349" y="8537"/>
                  </a:cubicBezTo>
                  <a:cubicBezTo>
                    <a:pt x="26349" y="8835"/>
                    <a:pt x="26087" y="9108"/>
                    <a:pt x="25777" y="9108"/>
                  </a:cubicBezTo>
                  <a:cubicBezTo>
                    <a:pt x="25468" y="9108"/>
                    <a:pt x="25206" y="8858"/>
                    <a:pt x="25206" y="8537"/>
                  </a:cubicBezTo>
                  <a:cubicBezTo>
                    <a:pt x="25218" y="8215"/>
                    <a:pt x="25468" y="7977"/>
                    <a:pt x="25777" y="7977"/>
                  </a:cubicBezTo>
                  <a:close/>
                  <a:moveTo>
                    <a:pt x="29504" y="7977"/>
                  </a:moveTo>
                  <a:cubicBezTo>
                    <a:pt x="29801" y="7977"/>
                    <a:pt x="30063" y="8227"/>
                    <a:pt x="30063" y="8537"/>
                  </a:cubicBezTo>
                  <a:cubicBezTo>
                    <a:pt x="30063" y="8835"/>
                    <a:pt x="29813" y="9108"/>
                    <a:pt x="29504" y="9108"/>
                  </a:cubicBezTo>
                  <a:cubicBezTo>
                    <a:pt x="29182" y="9108"/>
                    <a:pt x="28932" y="8858"/>
                    <a:pt x="28932" y="8537"/>
                  </a:cubicBezTo>
                  <a:cubicBezTo>
                    <a:pt x="28944" y="8215"/>
                    <a:pt x="29182" y="7977"/>
                    <a:pt x="29504" y="7977"/>
                  </a:cubicBezTo>
                  <a:close/>
                  <a:moveTo>
                    <a:pt x="33230" y="7977"/>
                  </a:moveTo>
                  <a:cubicBezTo>
                    <a:pt x="33528" y="7977"/>
                    <a:pt x="33802" y="8227"/>
                    <a:pt x="33802" y="8537"/>
                  </a:cubicBezTo>
                  <a:cubicBezTo>
                    <a:pt x="33802" y="8835"/>
                    <a:pt x="33552" y="9108"/>
                    <a:pt x="33230" y="9108"/>
                  </a:cubicBezTo>
                  <a:cubicBezTo>
                    <a:pt x="32921" y="9108"/>
                    <a:pt x="32671" y="8858"/>
                    <a:pt x="32671" y="8537"/>
                  </a:cubicBezTo>
                  <a:cubicBezTo>
                    <a:pt x="32671" y="8215"/>
                    <a:pt x="32921" y="7977"/>
                    <a:pt x="33230" y="7977"/>
                  </a:cubicBezTo>
                  <a:close/>
                  <a:moveTo>
                    <a:pt x="36957" y="7977"/>
                  </a:moveTo>
                  <a:cubicBezTo>
                    <a:pt x="37255" y="7977"/>
                    <a:pt x="37517" y="8227"/>
                    <a:pt x="37517" y="8537"/>
                  </a:cubicBezTo>
                  <a:cubicBezTo>
                    <a:pt x="37517" y="8835"/>
                    <a:pt x="37267" y="9108"/>
                    <a:pt x="36957" y="9108"/>
                  </a:cubicBezTo>
                  <a:cubicBezTo>
                    <a:pt x="36648" y="9108"/>
                    <a:pt x="36386" y="8858"/>
                    <a:pt x="36386" y="8537"/>
                  </a:cubicBezTo>
                  <a:cubicBezTo>
                    <a:pt x="36409" y="8215"/>
                    <a:pt x="36648" y="7977"/>
                    <a:pt x="36957" y="7977"/>
                  </a:cubicBezTo>
                  <a:close/>
                  <a:moveTo>
                    <a:pt x="40672" y="7977"/>
                  </a:moveTo>
                  <a:cubicBezTo>
                    <a:pt x="40970" y="7977"/>
                    <a:pt x="41243" y="8227"/>
                    <a:pt x="41243" y="8537"/>
                  </a:cubicBezTo>
                  <a:cubicBezTo>
                    <a:pt x="41243" y="8835"/>
                    <a:pt x="40993" y="9108"/>
                    <a:pt x="40672" y="9108"/>
                  </a:cubicBezTo>
                  <a:cubicBezTo>
                    <a:pt x="40374" y="9108"/>
                    <a:pt x="40112" y="8858"/>
                    <a:pt x="40112" y="8537"/>
                  </a:cubicBezTo>
                  <a:cubicBezTo>
                    <a:pt x="40124" y="8215"/>
                    <a:pt x="40362" y="7977"/>
                    <a:pt x="40672" y="7977"/>
                  </a:cubicBezTo>
                  <a:close/>
                  <a:moveTo>
                    <a:pt x="44410" y="7977"/>
                  </a:moveTo>
                  <a:cubicBezTo>
                    <a:pt x="44708" y="7977"/>
                    <a:pt x="44982" y="8227"/>
                    <a:pt x="44982" y="8537"/>
                  </a:cubicBezTo>
                  <a:cubicBezTo>
                    <a:pt x="44982" y="8835"/>
                    <a:pt x="44720" y="9108"/>
                    <a:pt x="44410" y="9108"/>
                  </a:cubicBezTo>
                  <a:cubicBezTo>
                    <a:pt x="44113" y="9108"/>
                    <a:pt x="43851" y="8858"/>
                    <a:pt x="43851" y="8537"/>
                  </a:cubicBezTo>
                  <a:cubicBezTo>
                    <a:pt x="43851" y="8215"/>
                    <a:pt x="44101" y="7977"/>
                    <a:pt x="44410" y="7977"/>
                  </a:cubicBezTo>
                  <a:close/>
                  <a:moveTo>
                    <a:pt x="48137" y="7977"/>
                  </a:moveTo>
                  <a:cubicBezTo>
                    <a:pt x="48435" y="7977"/>
                    <a:pt x="48697" y="8227"/>
                    <a:pt x="48697" y="8537"/>
                  </a:cubicBezTo>
                  <a:cubicBezTo>
                    <a:pt x="48697" y="8835"/>
                    <a:pt x="48447" y="9108"/>
                    <a:pt x="48137" y="9108"/>
                  </a:cubicBezTo>
                  <a:cubicBezTo>
                    <a:pt x="47839" y="9108"/>
                    <a:pt x="47566" y="8858"/>
                    <a:pt x="47566" y="8537"/>
                  </a:cubicBezTo>
                  <a:cubicBezTo>
                    <a:pt x="47578" y="8215"/>
                    <a:pt x="47839" y="7977"/>
                    <a:pt x="48137" y="7977"/>
                  </a:cubicBezTo>
                  <a:close/>
                  <a:moveTo>
                    <a:pt x="51864" y="7977"/>
                  </a:moveTo>
                  <a:cubicBezTo>
                    <a:pt x="52161" y="7977"/>
                    <a:pt x="52435" y="8227"/>
                    <a:pt x="52435" y="8537"/>
                  </a:cubicBezTo>
                  <a:cubicBezTo>
                    <a:pt x="52435" y="8835"/>
                    <a:pt x="52185" y="9108"/>
                    <a:pt x="51864" y="9108"/>
                  </a:cubicBezTo>
                  <a:cubicBezTo>
                    <a:pt x="51566" y="9108"/>
                    <a:pt x="51304" y="8858"/>
                    <a:pt x="51304" y="8537"/>
                  </a:cubicBezTo>
                  <a:cubicBezTo>
                    <a:pt x="51304" y="8215"/>
                    <a:pt x="51554" y="7977"/>
                    <a:pt x="51864" y="7977"/>
                  </a:cubicBezTo>
                  <a:close/>
                  <a:moveTo>
                    <a:pt x="55602" y="7977"/>
                  </a:moveTo>
                  <a:cubicBezTo>
                    <a:pt x="55900" y="7977"/>
                    <a:pt x="56174" y="8227"/>
                    <a:pt x="56174" y="8537"/>
                  </a:cubicBezTo>
                  <a:cubicBezTo>
                    <a:pt x="56174" y="8835"/>
                    <a:pt x="55912" y="9108"/>
                    <a:pt x="55602" y="9108"/>
                  </a:cubicBezTo>
                  <a:cubicBezTo>
                    <a:pt x="55293" y="9108"/>
                    <a:pt x="55043" y="8858"/>
                    <a:pt x="55043" y="8537"/>
                  </a:cubicBezTo>
                  <a:cubicBezTo>
                    <a:pt x="55043" y="8215"/>
                    <a:pt x="55293" y="7977"/>
                    <a:pt x="55602" y="7977"/>
                  </a:cubicBezTo>
                  <a:close/>
                  <a:moveTo>
                    <a:pt x="59329" y="7977"/>
                  </a:moveTo>
                  <a:cubicBezTo>
                    <a:pt x="59627" y="7977"/>
                    <a:pt x="59889" y="8227"/>
                    <a:pt x="59889" y="8537"/>
                  </a:cubicBezTo>
                  <a:cubicBezTo>
                    <a:pt x="59889" y="8835"/>
                    <a:pt x="59639" y="9108"/>
                    <a:pt x="59329" y="9108"/>
                  </a:cubicBezTo>
                  <a:cubicBezTo>
                    <a:pt x="59008" y="9108"/>
                    <a:pt x="58757" y="8858"/>
                    <a:pt x="58757" y="8537"/>
                  </a:cubicBezTo>
                  <a:cubicBezTo>
                    <a:pt x="58757" y="8215"/>
                    <a:pt x="59008" y="7977"/>
                    <a:pt x="59329" y="7977"/>
                  </a:cubicBezTo>
                  <a:close/>
                  <a:moveTo>
                    <a:pt x="63056" y="7977"/>
                  </a:moveTo>
                  <a:cubicBezTo>
                    <a:pt x="63353" y="7977"/>
                    <a:pt x="63627" y="8227"/>
                    <a:pt x="63627" y="8537"/>
                  </a:cubicBezTo>
                  <a:cubicBezTo>
                    <a:pt x="63627" y="8835"/>
                    <a:pt x="63377" y="9108"/>
                    <a:pt x="63056" y="9108"/>
                  </a:cubicBezTo>
                  <a:cubicBezTo>
                    <a:pt x="62746" y="9108"/>
                    <a:pt x="62496" y="8858"/>
                    <a:pt x="62496" y="8537"/>
                  </a:cubicBezTo>
                  <a:cubicBezTo>
                    <a:pt x="62496" y="8215"/>
                    <a:pt x="62746" y="7977"/>
                    <a:pt x="63056" y="7977"/>
                  </a:cubicBezTo>
                  <a:close/>
                  <a:moveTo>
                    <a:pt x="66782" y="7977"/>
                  </a:moveTo>
                  <a:cubicBezTo>
                    <a:pt x="67080" y="7977"/>
                    <a:pt x="67342" y="8227"/>
                    <a:pt x="67342" y="8537"/>
                  </a:cubicBezTo>
                  <a:cubicBezTo>
                    <a:pt x="67342" y="8835"/>
                    <a:pt x="67092" y="9108"/>
                    <a:pt x="66782" y="9108"/>
                  </a:cubicBezTo>
                  <a:cubicBezTo>
                    <a:pt x="66473" y="9108"/>
                    <a:pt x="66211" y="8858"/>
                    <a:pt x="66211" y="8537"/>
                  </a:cubicBezTo>
                  <a:cubicBezTo>
                    <a:pt x="66235" y="8215"/>
                    <a:pt x="66473" y="7977"/>
                    <a:pt x="66782" y="7977"/>
                  </a:cubicBezTo>
                  <a:close/>
                  <a:moveTo>
                    <a:pt x="70509" y="7977"/>
                  </a:moveTo>
                  <a:cubicBezTo>
                    <a:pt x="70807" y="7977"/>
                    <a:pt x="71080" y="8227"/>
                    <a:pt x="71080" y="8537"/>
                  </a:cubicBezTo>
                  <a:cubicBezTo>
                    <a:pt x="71080" y="8835"/>
                    <a:pt x="70830" y="9108"/>
                    <a:pt x="70509" y="9108"/>
                  </a:cubicBezTo>
                  <a:cubicBezTo>
                    <a:pt x="70199" y="9108"/>
                    <a:pt x="69949" y="8858"/>
                    <a:pt x="69949" y="8537"/>
                  </a:cubicBezTo>
                  <a:cubicBezTo>
                    <a:pt x="69949" y="8215"/>
                    <a:pt x="70199" y="7977"/>
                    <a:pt x="70509" y="7977"/>
                  </a:cubicBezTo>
                  <a:close/>
                  <a:moveTo>
                    <a:pt x="74236" y="7977"/>
                  </a:moveTo>
                  <a:cubicBezTo>
                    <a:pt x="74533" y="7977"/>
                    <a:pt x="74795" y="8227"/>
                    <a:pt x="74795" y="8537"/>
                  </a:cubicBezTo>
                  <a:cubicBezTo>
                    <a:pt x="74795" y="8835"/>
                    <a:pt x="74545" y="9108"/>
                    <a:pt x="74236" y="9108"/>
                  </a:cubicBezTo>
                  <a:cubicBezTo>
                    <a:pt x="73938" y="9108"/>
                    <a:pt x="73676" y="8858"/>
                    <a:pt x="73676" y="8537"/>
                  </a:cubicBezTo>
                  <a:cubicBezTo>
                    <a:pt x="73676" y="8215"/>
                    <a:pt x="73926" y="7977"/>
                    <a:pt x="74236" y="7977"/>
                  </a:cubicBezTo>
                  <a:close/>
                  <a:moveTo>
                    <a:pt x="77855" y="7977"/>
                  </a:moveTo>
                  <a:cubicBezTo>
                    <a:pt x="78153" y="7977"/>
                    <a:pt x="78415" y="8227"/>
                    <a:pt x="78415" y="8537"/>
                  </a:cubicBezTo>
                  <a:cubicBezTo>
                    <a:pt x="78415" y="8835"/>
                    <a:pt x="78165" y="9108"/>
                    <a:pt x="77855" y="9108"/>
                  </a:cubicBezTo>
                  <a:cubicBezTo>
                    <a:pt x="77546" y="9108"/>
                    <a:pt x="77284" y="8858"/>
                    <a:pt x="77284" y="8537"/>
                  </a:cubicBezTo>
                  <a:cubicBezTo>
                    <a:pt x="77284" y="8215"/>
                    <a:pt x="77546" y="7977"/>
                    <a:pt x="77855" y="7977"/>
                  </a:cubicBezTo>
                  <a:close/>
                  <a:moveTo>
                    <a:pt x="81570" y="7977"/>
                  </a:moveTo>
                  <a:cubicBezTo>
                    <a:pt x="81868" y="7977"/>
                    <a:pt x="82141" y="8227"/>
                    <a:pt x="82141" y="8537"/>
                  </a:cubicBezTo>
                  <a:cubicBezTo>
                    <a:pt x="82141" y="8835"/>
                    <a:pt x="81879" y="9108"/>
                    <a:pt x="81570" y="9108"/>
                  </a:cubicBezTo>
                  <a:cubicBezTo>
                    <a:pt x="81260" y="9108"/>
                    <a:pt x="81010" y="8858"/>
                    <a:pt x="81010" y="8537"/>
                  </a:cubicBezTo>
                  <a:cubicBezTo>
                    <a:pt x="81022" y="8215"/>
                    <a:pt x="81260" y="7977"/>
                    <a:pt x="81570" y="7977"/>
                  </a:cubicBezTo>
                  <a:close/>
                  <a:moveTo>
                    <a:pt x="85308" y="7977"/>
                  </a:moveTo>
                  <a:cubicBezTo>
                    <a:pt x="85606" y="7977"/>
                    <a:pt x="85880" y="8227"/>
                    <a:pt x="85880" y="8537"/>
                  </a:cubicBezTo>
                  <a:cubicBezTo>
                    <a:pt x="85880" y="8835"/>
                    <a:pt x="85618" y="9108"/>
                    <a:pt x="85308" y="9108"/>
                  </a:cubicBezTo>
                  <a:cubicBezTo>
                    <a:pt x="84999" y="9108"/>
                    <a:pt x="84749" y="8858"/>
                    <a:pt x="84749" y="8537"/>
                  </a:cubicBezTo>
                  <a:cubicBezTo>
                    <a:pt x="84749" y="8215"/>
                    <a:pt x="84999" y="7977"/>
                    <a:pt x="85308" y="7977"/>
                  </a:cubicBezTo>
                  <a:close/>
                  <a:moveTo>
                    <a:pt x="89035" y="7977"/>
                  </a:moveTo>
                  <a:cubicBezTo>
                    <a:pt x="89333" y="7977"/>
                    <a:pt x="89595" y="8227"/>
                    <a:pt x="89595" y="8537"/>
                  </a:cubicBezTo>
                  <a:cubicBezTo>
                    <a:pt x="89595" y="8835"/>
                    <a:pt x="89345" y="9108"/>
                    <a:pt x="89035" y="9108"/>
                  </a:cubicBezTo>
                  <a:cubicBezTo>
                    <a:pt x="88714" y="9108"/>
                    <a:pt x="88464" y="8858"/>
                    <a:pt x="88464" y="8537"/>
                  </a:cubicBezTo>
                  <a:cubicBezTo>
                    <a:pt x="88475" y="8215"/>
                    <a:pt x="88714" y="7977"/>
                    <a:pt x="89035" y="7977"/>
                  </a:cubicBezTo>
                  <a:close/>
                  <a:moveTo>
                    <a:pt x="92762" y="7977"/>
                  </a:moveTo>
                  <a:cubicBezTo>
                    <a:pt x="93059" y="7977"/>
                    <a:pt x="93333" y="8227"/>
                    <a:pt x="93333" y="8537"/>
                  </a:cubicBezTo>
                  <a:cubicBezTo>
                    <a:pt x="93333" y="8835"/>
                    <a:pt x="93071" y="9108"/>
                    <a:pt x="92762" y="9108"/>
                  </a:cubicBezTo>
                  <a:cubicBezTo>
                    <a:pt x="92452" y="9108"/>
                    <a:pt x="92202" y="8858"/>
                    <a:pt x="92202" y="8537"/>
                  </a:cubicBezTo>
                  <a:cubicBezTo>
                    <a:pt x="92202" y="8215"/>
                    <a:pt x="92452" y="7977"/>
                    <a:pt x="92762" y="7977"/>
                  </a:cubicBezTo>
                  <a:close/>
                  <a:moveTo>
                    <a:pt x="96488" y="7977"/>
                  </a:moveTo>
                  <a:cubicBezTo>
                    <a:pt x="96786" y="7977"/>
                    <a:pt x="97048" y="8227"/>
                    <a:pt x="97048" y="8537"/>
                  </a:cubicBezTo>
                  <a:cubicBezTo>
                    <a:pt x="97048" y="8835"/>
                    <a:pt x="96798" y="9108"/>
                    <a:pt x="96488" y="9108"/>
                  </a:cubicBezTo>
                  <a:cubicBezTo>
                    <a:pt x="96191" y="9108"/>
                    <a:pt x="95917" y="8858"/>
                    <a:pt x="95917" y="8537"/>
                  </a:cubicBezTo>
                  <a:cubicBezTo>
                    <a:pt x="95917" y="8215"/>
                    <a:pt x="96179" y="7977"/>
                    <a:pt x="96488" y="7977"/>
                  </a:cubicBezTo>
                  <a:close/>
                  <a:moveTo>
                    <a:pt x="100203" y="7977"/>
                  </a:moveTo>
                  <a:cubicBezTo>
                    <a:pt x="100501" y="7977"/>
                    <a:pt x="100775" y="8227"/>
                    <a:pt x="100775" y="8537"/>
                  </a:cubicBezTo>
                  <a:cubicBezTo>
                    <a:pt x="100775" y="8835"/>
                    <a:pt x="100513" y="9108"/>
                    <a:pt x="100203" y="9108"/>
                  </a:cubicBezTo>
                  <a:cubicBezTo>
                    <a:pt x="99905" y="9108"/>
                    <a:pt x="99644" y="8858"/>
                    <a:pt x="99644" y="8537"/>
                  </a:cubicBezTo>
                  <a:cubicBezTo>
                    <a:pt x="99655" y="8215"/>
                    <a:pt x="99894" y="7977"/>
                    <a:pt x="100203" y="7977"/>
                  </a:cubicBezTo>
                  <a:close/>
                  <a:moveTo>
                    <a:pt x="103942" y="7977"/>
                  </a:moveTo>
                  <a:cubicBezTo>
                    <a:pt x="104239" y="7977"/>
                    <a:pt x="104513" y="8227"/>
                    <a:pt x="104513" y="8537"/>
                  </a:cubicBezTo>
                  <a:cubicBezTo>
                    <a:pt x="104513" y="8835"/>
                    <a:pt x="104251" y="9108"/>
                    <a:pt x="103942" y="9108"/>
                  </a:cubicBezTo>
                  <a:cubicBezTo>
                    <a:pt x="103644" y="9108"/>
                    <a:pt x="103382" y="8858"/>
                    <a:pt x="103382" y="8537"/>
                  </a:cubicBezTo>
                  <a:cubicBezTo>
                    <a:pt x="103382" y="8215"/>
                    <a:pt x="103632" y="7977"/>
                    <a:pt x="103942" y="7977"/>
                  </a:cubicBezTo>
                  <a:close/>
                  <a:moveTo>
                    <a:pt x="107668" y="7977"/>
                  </a:moveTo>
                  <a:cubicBezTo>
                    <a:pt x="107966" y="7977"/>
                    <a:pt x="108228" y="8227"/>
                    <a:pt x="108228" y="8537"/>
                  </a:cubicBezTo>
                  <a:cubicBezTo>
                    <a:pt x="108228" y="8835"/>
                    <a:pt x="107978" y="9108"/>
                    <a:pt x="107668" y="9108"/>
                  </a:cubicBezTo>
                  <a:cubicBezTo>
                    <a:pt x="107371" y="9108"/>
                    <a:pt x="107097" y="8858"/>
                    <a:pt x="107097" y="8537"/>
                  </a:cubicBezTo>
                  <a:cubicBezTo>
                    <a:pt x="107109" y="8215"/>
                    <a:pt x="107347" y="7977"/>
                    <a:pt x="107668" y="7977"/>
                  </a:cubicBezTo>
                  <a:close/>
                  <a:moveTo>
                    <a:pt x="111395" y="7977"/>
                  </a:moveTo>
                  <a:cubicBezTo>
                    <a:pt x="111693" y="7977"/>
                    <a:pt x="111967" y="8227"/>
                    <a:pt x="111967" y="8537"/>
                  </a:cubicBezTo>
                  <a:cubicBezTo>
                    <a:pt x="111967" y="8835"/>
                    <a:pt x="111705" y="9108"/>
                    <a:pt x="111395" y="9108"/>
                  </a:cubicBezTo>
                  <a:cubicBezTo>
                    <a:pt x="111085" y="9108"/>
                    <a:pt x="110835" y="8858"/>
                    <a:pt x="110835" y="8537"/>
                  </a:cubicBezTo>
                  <a:cubicBezTo>
                    <a:pt x="110835" y="8215"/>
                    <a:pt x="111085" y="7977"/>
                    <a:pt x="111395" y="7977"/>
                  </a:cubicBezTo>
                  <a:close/>
                  <a:moveTo>
                    <a:pt x="115122" y="7977"/>
                  </a:moveTo>
                  <a:cubicBezTo>
                    <a:pt x="115419" y="7977"/>
                    <a:pt x="115681" y="8227"/>
                    <a:pt x="115681" y="8537"/>
                  </a:cubicBezTo>
                  <a:cubicBezTo>
                    <a:pt x="115681" y="8835"/>
                    <a:pt x="115431" y="9108"/>
                    <a:pt x="115122" y="9108"/>
                  </a:cubicBezTo>
                  <a:cubicBezTo>
                    <a:pt x="114812" y="9108"/>
                    <a:pt x="114550" y="8858"/>
                    <a:pt x="114550" y="8537"/>
                  </a:cubicBezTo>
                  <a:cubicBezTo>
                    <a:pt x="114574" y="8215"/>
                    <a:pt x="114812" y="7977"/>
                    <a:pt x="115122" y="7977"/>
                  </a:cubicBezTo>
                  <a:close/>
                  <a:moveTo>
                    <a:pt x="118860" y="7977"/>
                  </a:moveTo>
                  <a:cubicBezTo>
                    <a:pt x="119158" y="7977"/>
                    <a:pt x="119420" y="8227"/>
                    <a:pt x="119420" y="8537"/>
                  </a:cubicBezTo>
                  <a:cubicBezTo>
                    <a:pt x="119420" y="8835"/>
                    <a:pt x="119170" y="9108"/>
                    <a:pt x="118860" y="9108"/>
                  </a:cubicBezTo>
                  <a:cubicBezTo>
                    <a:pt x="118539" y="9108"/>
                    <a:pt x="118289" y="8858"/>
                    <a:pt x="118289" y="8537"/>
                  </a:cubicBezTo>
                  <a:cubicBezTo>
                    <a:pt x="118289" y="8215"/>
                    <a:pt x="118539" y="7977"/>
                    <a:pt x="118860" y="7977"/>
                  </a:cubicBezTo>
                  <a:close/>
                  <a:moveTo>
                    <a:pt x="122575" y="7977"/>
                  </a:moveTo>
                  <a:cubicBezTo>
                    <a:pt x="122873" y="7977"/>
                    <a:pt x="123146" y="8227"/>
                    <a:pt x="123146" y="8537"/>
                  </a:cubicBezTo>
                  <a:cubicBezTo>
                    <a:pt x="123146" y="8835"/>
                    <a:pt x="122885" y="9108"/>
                    <a:pt x="122575" y="9108"/>
                  </a:cubicBezTo>
                  <a:cubicBezTo>
                    <a:pt x="122265" y="9108"/>
                    <a:pt x="122015" y="8858"/>
                    <a:pt x="122015" y="8537"/>
                  </a:cubicBezTo>
                  <a:cubicBezTo>
                    <a:pt x="122027" y="8215"/>
                    <a:pt x="122277" y="7977"/>
                    <a:pt x="122575" y="7977"/>
                  </a:cubicBezTo>
                  <a:close/>
                  <a:moveTo>
                    <a:pt x="126314" y="7977"/>
                  </a:moveTo>
                  <a:cubicBezTo>
                    <a:pt x="126611" y="7977"/>
                    <a:pt x="126873" y="8227"/>
                    <a:pt x="126873" y="8537"/>
                  </a:cubicBezTo>
                  <a:cubicBezTo>
                    <a:pt x="126873" y="8835"/>
                    <a:pt x="126623" y="9108"/>
                    <a:pt x="126314" y="9108"/>
                  </a:cubicBezTo>
                  <a:cubicBezTo>
                    <a:pt x="126004" y="9108"/>
                    <a:pt x="125742" y="8858"/>
                    <a:pt x="125742" y="8537"/>
                  </a:cubicBezTo>
                  <a:cubicBezTo>
                    <a:pt x="125742" y="8215"/>
                    <a:pt x="126004" y="7977"/>
                    <a:pt x="126314" y="7977"/>
                  </a:cubicBezTo>
                  <a:close/>
                  <a:moveTo>
                    <a:pt x="130028" y="7977"/>
                  </a:moveTo>
                  <a:cubicBezTo>
                    <a:pt x="130326" y="7977"/>
                    <a:pt x="130600" y="8227"/>
                    <a:pt x="130600" y="8537"/>
                  </a:cubicBezTo>
                  <a:cubicBezTo>
                    <a:pt x="130600" y="8835"/>
                    <a:pt x="130350" y="9108"/>
                    <a:pt x="130028" y="9108"/>
                  </a:cubicBezTo>
                  <a:cubicBezTo>
                    <a:pt x="129731" y="9108"/>
                    <a:pt x="129469" y="8858"/>
                    <a:pt x="129469" y="8537"/>
                  </a:cubicBezTo>
                  <a:cubicBezTo>
                    <a:pt x="129469" y="8215"/>
                    <a:pt x="129719" y="7977"/>
                    <a:pt x="130028" y="7977"/>
                  </a:cubicBezTo>
                  <a:close/>
                  <a:moveTo>
                    <a:pt x="1548" y="9835"/>
                  </a:moveTo>
                  <a:cubicBezTo>
                    <a:pt x="1846" y="9835"/>
                    <a:pt x="2119" y="10097"/>
                    <a:pt x="2119" y="10406"/>
                  </a:cubicBezTo>
                  <a:cubicBezTo>
                    <a:pt x="2119" y="10704"/>
                    <a:pt x="1858" y="10966"/>
                    <a:pt x="1548" y="10966"/>
                  </a:cubicBezTo>
                  <a:cubicBezTo>
                    <a:pt x="1238" y="10966"/>
                    <a:pt x="988" y="10716"/>
                    <a:pt x="988" y="10406"/>
                  </a:cubicBezTo>
                  <a:cubicBezTo>
                    <a:pt x="988" y="10097"/>
                    <a:pt x="1238" y="9835"/>
                    <a:pt x="1548" y="9835"/>
                  </a:cubicBezTo>
                  <a:close/>
                  <a:moveTo>
                    <a:pt x="5287" y="9835"/>
                  </a:moveTo>
                  <a:cubicBezTo>
                    <a:pt x="5596" y="9835"/>
                    <a:pt x="5846" y="10097"/>
                    <a:pt x="5846" y="10406"/>
                  </a:cubicBezTo>
                  <a:cubicBezTo>
                    <a:pt x="5846" y="10716"/>
                    <a:pt x="5596" y="10966"/>
                    <a:pt x="5287" y="10966"/>
                  </a:cubicBezTo>
                  <a:cubicBezTo>
                    <a:pt x="4977" y="10966"/>
                    <a:pt x="4715" y="10716"/>
                    <a:pt x="4715" y="10406"/>
                  </a:cubicBezTo>
                  <a:cubicBezTo>
                    <a:pt x="4715" y="10097"/>
                    <a:pt x="4977" y="9835"/>
                    <a:pt x="5287" y="9835"/>
                  </a:cubicBezTo>
                  <a:close/>
                  <a:moveTo>
                    <a:pt x="9001" y="9835"/>
                  </a:moveTo>
                  <a:cubicBezTo>
                    <a:pt x="9299" y="9835"/>
                    <a:pt x="9573" y="10097"/>
                    <a:pt x="9573" y="10406"/>
                  </a:cubicBezTo>
                  <a:cubicBezTo>
                    <a:pt x="9573" y="10704"/>
                    <a:pt x="9323" y="10966"/>
                    <a:pt x="9001" y="10966"/>
                  </a:cubicBezTo>
                  <a:cubicBezTo>
                    <a:pt x="8704" y="10966"/>
                    <a:pt x="8442" y="10716"/>
                    <a:pt x="8442" y="10406"/>
                  </a:cubicBezTo>
                  <a:cubicBezTo>
                    <a:pt x="8442" y="10097"/>
                    <a:pt x="8692" y="9835"/>
                    <a:pt x="9001" y="9835"/>
                  </a:cubicBezTo>
                  <a:close/>
                  <a:moveTo>
                    <a:pt x="12728" y="9835"/>
                  </a:moveTo>
                  <a:cubicBezTo>
                    <a:pt x="13037" y="9835"/>
                    <a:pt x="13288" y="10097"/>
                    <a:pt x="13288" y="10406"/>
                  </a:cubicBezTo>
                  <a:cubicBezTo>
                    <a:pt x="13288" y="10716"/>
                    <a:pt x="13037" y="10966"/>
                    <a:pt x="12728" y="10966"/>
                  </a:cubicBezTo>
                  <a:cubicBezTo>
                    <a:pt x="12418" y="10966"/>
                    <a:pt x="12156" y="10716"/>
                    <a:pt x="12156" y="10406"/>
                  </a:cubicBezTo>
                  <a:cubicBezTo>
                    <a:pt x="12180" y="10097"/>
                    <a:pt x="12418" y="9835"/>
                    <a:pt x="12728" y="9835"/>
                  </a:cubicBezTo>
                  <a:close/>
                  <a:moveTo>
                    <a:pt x="16466" y="9835"/>
                  </a:moveTo>
                  <a:cubicBezTo>
                    <a:pt x="16764" y="9835"/>
                    <a:pt x="17026" y="10097"/>
                    <a:pt x="17026" y="10406"/>
                  </a:cubicBezTo>
                  <a:cubicBezTo>
                    <a:pt x="17026" y="10704"/>
                    <a:pt x="16776" y="10966"/>
                    <a:pt x="16466" y="10966"/>
                  </a:cubicBezTo>
                  <a:cubicBezTo>
                    <a:pt x="16169" y="10966"/>
                    <a:pt x="15895" y="10716"/>
                    <a:pt x="15895" y="10406"/>
                  </a:cubicBezTo>
                  <a:cubicBezTo>
                    <a:pt x="15895" y="10097"/>
                    <a:pt x="16145" y="9835"/>
                    <a:pt x="16466" y="9835"/>
                  </a:cubicBezTo>
                  <a:close/>
                  <a:moveTo>
                    <a:pt x="20181" y="9835"/>
                  </a:moveTo>
                  <a:cubicBezTo>
                    <a:pt x="20491" y="9835"/>
                    <a:pt x="20753" y="10097"/>
                    <a:pt x="20753" y="10406"/>
                  </a:cubicBezTo>
                  <a:cubicBezTo>
                    <a:pt x="20753" y="10716"/>
                    <a:pt x="20491" y="10966"/>
                    <a:pt x="20181" y="10966"/>
                  </a:cubicBezTo>
                  <a:cubicBezTo>
                    <a:pt x="19872" y="10966"/>
                    <a:pt x="19622" y="10716"/>
                    <a:pt x="19622" y="10406"/>
                  </a:cubicBezTo>
                  <a:cubicBezTo>
                    <a:pt x="19634" y="10097"/>
                    <a:pt x="19872" y="9835"/>
                    <a:pt x="20181" y="9835"/>
                  </a:cubicBezTo>
                  <a:close/>
                  <a:moveTo>
                    <a:pt x="23920" y="9835"/>
                  </a:moveTo>
                  <a:cubicBezTo>
                    <a:pt x="24217" y="9835"/>
                    <a:pt x="24479" y="10097"/>
                    <a:pt x="24479" y="10406"/>
                  </a:cubicBezTo>
                  <a:cubicBezTo>
                    <a:pt x="24479" y="10704"/>
                    <a:pt x="24229" y="10966"/>
                    <a:pt x="23920" y="10966"/>
                  </a:cubicBezTo>
                  <a:cubicBezTo>
                    <a:pt x="23610" y="10966"/>
                    <a:pt x="23348" y="10716"/>
                    <a:pt x="23348" y="10406"/>
                  </a:cubicBezTo>
                  <a:cubicBezTo>
                    <a:pt x="23348" y="10097"/>
                    <a:pt x="23610" y="9835"/>
                    <a:pt x="23920" y="9835"/>
                  </a:cubicBezTo>
                  <a:close/>
                  <a:moveTo>
                    <a:pt x="27635" y="9835"/>
                  </a:moveTo>
                  <a:cubicBezTo>
                    <a:pt x="27956" y="9835"/>
                    <a:pt x="28206" y="10097"/>
                    <a:pt x="28206" y="10406"/>
                  </a:cubicBezTo>
                  <a:cubicBezTo>
                    <a:pt x="28206" y="10716"/>
                    <a:pt x="27956" y="10966"/>
                    <a:pt x="27635" y="10966"/>
                  </a:cubicBezTo>
                  <a:cubicBezTo>
                    <a:pt x="27325" y="10966"/>
                    <a:pt x="27075" y="10716"/>
                    <a:pt x="27075" y="10406"/>
                  </a:cubicBezTo>
                  <a:cubicBezTo>
                    <a:pt x="27087" y="10097"/>
                    <a:pt x="27325" y="9835"/>
                    <a:pt x="27635" y="9835"/>
                  </a:cubicBezTo>
                  <a:close/>
                  <a:moveTo>
                    <a:pt x="31373" y="9835"/>
                  </a:moveTo>
                  <a:cubicBezTo>
                    <a:pt x="31671" y="9835"/>
                    <a:pt x="31945" y="10097"/>
                    <a:pt x="31945" y="10406"/>
                  </a:cubicBezTo>
                  <a:cubicBezTo>
                    <a:pt x="31945" y="10704"/>
                    <a:pt x="31683" y="10966"/>
                    <a:pt x="31373" y="10966"/>
                  </a:cubicBezTo>
                  <a:cubicBezTo>
                    <a:pt x="31064" y="10966"/>
                    <a:pt x="30814" y="10716"/>
                    <a:pt x="30814" y="10406"/>
                  </a:cubicBezTo>
                  <a:cubicBezTo>
                    <a:pt x="30814" y="10097"/>
                    <a:pt x="31064" y="9835"/>
                    <a:pt x="31373" y="9835"/>
                  </a:cubicBezTo>
                  <a:close/>
                  <a:moveTo>
                    <a:pt x="35100" y="9835"/>
                  </a:moveTo>
                  <a:cubicBezTo>
                    <a:pt x="35409" y="9835"/>
                    <a:pt x="35659" y="10097"/>
                    <a:pt x="35659" y="10406"/>
                  </a:cubicBezTo>
                  <a:cubicBezTo>
                    <a:pt x="35659" y="10716"/>
                    <a:pt x="35409" y="10966"/>
                    <a:pt x="35100" y="10966"/>
                  </a:cubicBezTo>
                  <a:cubicBezTo>
                    <a:pt x="34778" y="10966"/>
                    <a:pt x="34528" y="10716"/>
                    <a:pt x="34528" y="10406"/>
                  </a:cubicBezTo>
                  <a:cubicBezTo>
                    <a:pt x="34540" y="10097"/>
                    <a:pt x="34778" y="9835"/>
                    <a:pt x="35100" y="9835"/>
                  </a:cubicBezTo>
                  <a:close/>
                  <a:moveTo>
                    <a:pt x="38815" y="9835"/>
                  </a:moveTo>
                  <a:cubicBezTo>
                    <a:pt x="39112" y="9835"/>
                    <a:pt x="39386" y="10097"/>
                    <a:pt x="39386" y="10406"/>
                  </a:cubicBezTo>
                  <a:cubicBezTo>
                    <a:pt x="39386" y="10704"/>
                    <a:pt x="39124" y="10966"/>
                    <a:pt x="38815" y="10966"/>
                  </a:cubicBezTo>
                  <a:cubicBezTo>
                    <a:pt x="38517" y="10966"/>
                    <a:pt x="38255" y="10716"/>
                    <a:pt x="38255" y="10406"/>
                  </a:cubicBezTo>
                  <a:cubicBezTo>
                    <a:pt x="38267" y="10097"/>
                    <a:pt x="38505" y="9835"/>
                    <a:pt x="38815" y="9835"/>
                  </a:cubicBezTo>
                  <a:close/>
                  <a:moveTo>
                    <a:pt x="42553" y="9835"/>
                  </a:moveTo>
                  <a:cubicBezTo>
                    <a:pt x="42863" y="9835"/>
                    <a:pt x="43113" y="10097"/>
                    <a:pt x="43113" y="10406"/>
                  </a:cubicBezTo>
                  <a:cubicBezTo>
                    <a:pt x="43113" y="10716"/>
                    <a:pt x="42863" y="10966"/>
                    <a:pt x="42553" y="10966"/>
                  </a:cubicBezTo>
                  <a:cubicBezTo>
                    <a:pt x="42232" y="10966"/>
                    <a:pt x="41982" y="10716"/>
                    <a:pt x="41982" y="10406"/>
                  </a:cubicBezTo>
                  <a:cubicBezTo>
                    <a:pt x="41982" y="10097"/>
                    <a:pt x="42244" y="9835"/>
                    <a:pt x="42553" y="9835"/>
                  </a:cubicBezTo>
                  <a:close/>
                  <a:moveTo>
                    <a:pt x="46268" y="9835"/>
                  </a:moveTo>
                  <a:cubicBezTo>
                    <a:pt x="46565" y="9835"/>
                    <a:pt x="46839" y="10097"/>
                    <a:pt x="46839" y="10406"/>
                  </a:cubicBezTo>
                  <a:cubicBezTo>
                    <a:pt x="46839" y="10704"/>
                    <a:pt x="46589" y="10966"/>
                    <a:pt x="46268" y="10966"/>
                  </a:cubicBezTo>
                  <a:cubicBezTo>
                    <a:pt x="45970" y="10966"/>
                    <a:pt x="45708" y="10716"/>
                    <a:pt x="45708" y="10406"/>
                  </a:cubicBezTo>
                  <a:cubicBezTo>
                    <a:pt x="45720" y="10097"/>
                    <a:pt x="45958" y="9835"/>
                    <a:pt x="46268" y="9835"/>
                  </a:cubicBezTo>
                  <a:close/>
                  <a:moveTo>
                    <a:pt x="50006" y="9835"/>
                  </a:moveTo>
                  <a:cubicBezTo>
                    <a:pt x="50316" y="9835"/>
                    <a:pt x="50578" y="10097"/>
                    <a:pt x="50578" y="10406"/>
                  </a:cubicBezTo>
                  <a:cubicBezTo>
                    <a:pt x="50578" y="10716"/>
                    <a:pt x="50316" y="10966"/>
                    <a:pt x="50006" y="10966"/>
                  </a:cubicBezTo>
                  <a:cubicBezTo>
                    <a:pt x="49697" y="10966"/>
                    <a:pt x="49447" y="10716"/>
                    <a:pt x="49447" y="10406"/>
                  </a:cubicBezTo>
                  <a:cubicBezTo>
                    <a:pt x="49447" y="10097"/>
                    <a:pt x="49697" y="9835"/>
                    <a:pt x="50006" y="9835"/>
                  </a:cubicBezTo>
                  <a:close/>
                  <a:moveTo>
                    <a:pt x="53733" y="9835"/>
                  </a:moveTo>
                  <a:cubicBezTo>
                    <a:pt x="54031" y="9835"/>
                    <a:pt x="54293" y="10097"/>
                    <a:pt x="54293" y="10406"/>
                  </a:cubicBezTo>
                  <a:cubicBezTo>
                    <a:pt x="54293" y="10704"/>
                    <a:pt x="54043" y="10966"/>
                    <a:pt x="53733" y="10966"/>
                  </a:cubicBezTo>
                  <a:cubicBezTo>
                    <a:pt x="53412" y="10966"/>
                    <a:pt x="53162" y="10716"/>
                    <a:pt x="53162" y="10406"/>
                  </a:cubicBezTo>
                  <a:cubicBezTo>
                    <a:pt x="53173" y="10097"/>
                    <a:pt x="53412" y="9835"/>
                    <a:pt x="53733" y="9835"/>
                  </a:cubicBezTo>
                  <a:close/>
                  <a:moveTo>
                    <a:pt x="57460" y="9835"/>
                  </a:moveTo>
                  <a:cubicBezTo>
                    <a:pt x="57781" y="9835"/>
                    <a:pt x="58031" y="10097"/>
                    <a:pt x="58031" y="10406"/>
                  </a:cubicBezTo>
                  <a:cubicBezTo>
                    <a:pt x="58031" y="10716"/>
                    <a:pt x="57781" y="10966"/>
                    <a:pt x="57460" y="10966"/>
                  </a:cubicBezTo>
                  <a:cubicBezTo>
                    <a:pt x="57150" y="10966"/>
                    <a:pt x="56900" y="10716"/>
                    <a:pt x="56900" y="10406"/>
                  </a:cubicBezTo>
                  <a:cubicBezTo>
                    <a:pt x="56900" y="10097"/>
                    <a:pt x="57150" y="9835"/>
                    <a:pt x="57460" y="9835"/>
                  </a:cubicBezTo>
                  <a:close/>
                  <a:moveTo>
                    <a:pt x="61186" y="9835"/>
                  </a:moveTo>
                  <a:cubicBezTo>
                    <a:pt x="61484" y="9835"/>
                    <a:pt x="61746" y="10097"/>
                    <a:pt x="61746" y="10406"/>
                  </a:cubicBezTo>
                  <a:cubicBezTo>
                    <a:pt x="61746" y="10704"/>
                    <a:pt x="61496" y="10966"/>
                    <a:pt x="61186" y="10966"/>
                  </a:cubicBezTo>
                  <a:cubicBezTo>
                    <a:pt x="60877" y="10966"/>
                    <a:pt x="60615" y="10716"/>
                    <a:pt x="60615" y="10406"/>
                  </a:cubicBezTo>
                  <a:cubicBezTo>
                    <a:pt x="60639" y="10097"/>
                    <a:pt x="60877" y="9835"/>
                    <a:pt x="61186" y="9835"/>
                  </a:cubicBezTo>
                  <a:close/>
                  <a:moveTo>
                    <a:pt x="64925" y="9835"/>
                  </a:moveTo>
                  <a:cubicBezTo>
                    <a:pt x="65234" y="9835"/>
                    <a:pt x="65485" y="10097"/>
                    <a:pt x="65485" y="10406"/>
                  </a:cubicBezTo>
                  <a:cubicBezTo>
                    <a:pt x="65485" y="10716"/>
                    <a:pt x="65234" y="10966"/>
                    <a:pt x="64925" y="10966"/>
                  </a:cubicBezTo>
                  <a:cubicBezTo>
                    <a:pt x="64603" y="10966"/>
                    <a:pt x="64353" y="10716"/>
                    <a:pt x="64353" y="10406"/>
                  </a:cubicBezTo>
                  <a:cubicBezTo>
                    <a:pt x="64353" y="10097"/>
                    <a:pt x="64603" y="9835"/>
                    <a:pt x="64925" y="9835"/>
                  </a:cubicBezTo>
                  <a:close/>
                  <a:moveTo>
                    <a:pt x="68640" y="9835"/>
                  </a:moveTo>
                  <a:cubicBezTo>
                    <a:pt x="68937" y="9835"/>
                    <a:pt x="69211" y="10097"/>
                    <a:pt x="69211" y="10406"/>
                  </a:cubicBezTo>
                  <a:cubicBezTo>
                    <a:pt x="69211" y="10704"/>
                    <a:pt x="68949" y="10966"/>
                    <a:pt x="68640" y="10966"/>
                  </a:cubicBezTo>
                  <a:cubicBezTo>
                    <a:pt x="68330" y="10966"/>
                    <a:pt x="68080" y="10716"/>
                    <a:pt x="68080" y="10406"/>
                  </a:cubicBezTo>
                  <a:cubicBezTo>
                    <a:pt x="68092" y="10097"/>
                    <a:pt x="68330" y="9835"/>
                    <a:pt x="68640" y="9835"/>
                  </a:cubicBezTo>
                  <a:close/>
                  <a:moveTo>
                    <a:pt x="72366" y="9835"/>
                  </a:moveTo>
                  <a:cubicBezTo>
                    <a:pt x="72676" y="9835"/>
                    <a:pt x="72926" y="10097"/>
                    <a:pt x="72926" y="10406"/>
                  </a:cubicBezTo>
                  <a:cubicBezTo>
                    <a:pt x="72926" y="10716"/>
                    <a:pt x="72676" y="10966"/>
                    <a:pt x="72366" y="10966"/>
                  </a:cubicBezTo>
                  <a:cubicBezTo>
                    <a:pt x="72045" y="10966"/>
                    <a:pt x="71795" y="10716"/>
                    <a:pt x="71795" y="10406"/>
                  </a:cubicBezTo>
                  <a:cubicBezTo>
                    <a:pt x="71807" y="10097"/>
                    <a:pt x="72069" y="9835"/>
                    <a:pt x="72366" y="9835"/>
                  </a:cubicBezTo>
                  <a:close/>
                  <a:moveTo>
                    <a:pt x="76093" y="9835"/>
                  </a:moveTo>
                  <a:cubicBezTo>
                    <a:pt x="76391" y="9835"/>
                    <a:pt x="76664" y="10097"/>
                    <a:pt x="76664" y="10406"/>
                  </a:cubicBezTo>
                  <a:cubicBezTo>
                    <a:pt x="76664" y="10704"/>
                    <a:pt x="76403" y="10966"/>
                    <a:pt x="76093" y="10966"/>
                  </a:cubicBezTo>
                  <a:cubicBezTo>
                    <a:pt x="75795" y="10966"/>
                    <a:pt x="75533" y="10716"/>
                    <a:pt x="75533" y="10406"/>
                  </a:cubicBezTo>
                  <a:cubicBezTo>
                    <a:pt x="75533" y="10097"/>
                    <a:pt x="75783" y="9835"/>
                    <a:pt x="76093" y="9835"/>
                  </a:cubicBezTo>
                  <a:close/>
                  <a:moveTo>
                    <a:pt x="79712" y="9835"/>
                  </a:moveTo>
                  <a:cubicBezTo>
                    <a:pt x="80010" y="9835"/>
                    <a:pt x="80284" y="10097"/>
                    <a:pt x="80284" y="10406"/>
                  </a:cubicBezTo>
                  <a:cubicBezTo>
                    <a:pt x="80284" y="10704"/>
                    <a:pt x="80022" y="10966"/>
                    <a:pt x="79712" y="10966"/>
                  </a:cubicBezTo>
                  <a:cubicBezTo>
                    <a:pt x="79403" y="10966"/>
                    <a:pt x="79153" y="10716"/>
                    <a:pt x="79153" y="10406"/>
                  </a:cubicBezTo>
                  <a:cubicBezTo>
                    <a:pt x="79165" y="10097"/>
                    <a:pt x="79403" y="9835"/>
                    <a:pt x="79712" y="9835"/>
                  </a:cubicBezTo>
                  <a:close/>
                  <a:moveTo>
                    <a:pt x="83451" y="9835"/>
                  </a:moveTo>
                  <a:cubicBezTo>
                    <a:pt x="83761" y="9835"/>
                    <a:pt x="84011" y="10097"/>
                    <a:pt x="84011" y="10406"/>
                  </a:cubicBezTo>
                  <a:cubicBezTo>
                    <a:pt x="84011" y="10716"/>
                    <a:pt x="83761" y="10966"/>
                    <a:pt x="83451" y="10966"/>
                  </a:cubicBezTo>
                  <a:cubicBezTo>
                    <a:pt x="83141" y="10966"/>
                    <a:pt x="82880" y="10716"/>
                    <a:pt x="82880" y="10406"/>
                  </a:cubicBezTo>
                  <a:cubicBezTo>
                    <a:pt x="82880" y="10097"/>
                    <a:pt x="83141" y="9835"/>
                    <a:pt x="83451" y="9835"/>
                  </a:cubicBezTo>
                  <a:close/>
                  <a:moveTo>
                    <a:pt x="87166" y="9835"/>
                  </a:moveTo>
                  <a:cubicBezTo>
                    <a:pt x="87463" y="9835"/>
                    <a:pt x="87737" y="10097"/>
                    <a:pt x="87737" y="10406"/>
                  </a:cubicBezTo>
                  <a:cubicBezTo>
                    <a:pt x="87737" y="10704"/>
                    <a:pt x="87475" y="10966"/>
                    <a:pt x="87166" y="10966"/>
                  </a:cubicBezTo>
                  <a:cubicBezTo>
                    <a:pt x="86856" y="10966"/>
                    <a:pt x="86606" y="10716"/>
                    <a:pt x="86606" y="10406"/>
                  </a:cubicBezTo>
                  <a:cubicBezTo>
                    <a:pt x="86618" y="10097"/>
                    <a:pt x="86856" y="9835"/>
                    <a:pt x="87166" y="9835"/>
                  </a:cubicBezTo>
                  <a:close/>
                  <a:moveTo>
                    <a:pt x="90904" y="9835"/>
                  </a:moveTo>
                  <a:cubicBezTo>
                    <a:pt x="91214" y="9835"/>
                    <a:pt x="91464" y="10097"/>
                    <a:pt x="91464" y="10406"/>
                  </a:cubicBezTo>
                  <a:cubicBezTo>
                    <a:pt x="91464" y="10716"/>
                    <a:pt x="91214" y="10966"/>
                    <a:pt x="90904" y="10966"/>
                  </a:cubicBezTo>
                  <a:cubicBezTo>
                    <a:pt x="90595" y="10966"/>
                    <a:pt x="90345" y="10716"/>
                    <a:pt x="90345" y="10406"/>
                  </a:cubicBezTo>
                  <a:cubicBezTo>
                    <a:pt x="90345" y="10097"/>
                    <a:pt x="90595" y="9835"/>
                    <a:pt x="90904" y="9835"/>
                  </a:cubicBezTo>
                  <a:close/>
                  <a:moveTo>
                    <a:pt x="94631" y="9835"/>
                  </a:moveTo>
                  <a:cubicBezTo>
                    <a:pt x="94929" y="9835"/>
                    <a:pt x="95191" y="10097"/>
                    <a:pt x="95191" y="10406"/>
                  </a:cubicBezTo>
                  <a:cubicBezTo>
                    <a:pt x="95191" y="10704"/>
                    <a:pt x="94941" y="10966"/>
                    <a:pt x="94631" y="10966"/>
                  </a:cubicBezTo>
                  <a:cubicBezTo>
                    <a:pt x="94310" y="10966"/>
                    <a:pt x="94060" y="10716"/>
                    <a:pt x="94060" y="10406"/>
                  </a:cubicBezTo>
                  <a:cubicBezTo>
                    <a:pt x="94071" y="10097"/>
                    <a:pt x="94310" y="9835"/>
                    <a:pt x="94631" y="9835"/>
                  </a:cubicBezTo>
                  <a:close/>
                  <a:moveTo>
                    <a:pt x="98346" y="9835"/>
                  </a:moveTo>
                  <a:cubicBezTo>
                    <a:pt x="98655" y="9835"/>
                    <a:pt x="98905" y="10097"/>
                    <a:pt x="98905" y="10406"/>
                  </a:cubicBezTo>
                  <a:cubicBezTo>
                    <a:pt x="98905" y="10716"/>
                    <a:pt x="98655" y="10966"/>
                    <a:pt x="98346" y="10966"/>
                  </a:cubicBezTo>
                  <a:cubicBezTo>
                    <a:pt x="98036" y="10966"/>
                    <a:pt x="97786" y="10716"/>
                    <a:pt x="97786" y="10406"/>
                  </a:cubicBezTo>
                  <a:cubicBezTo>
                    <a:pt x="97798" y="10097"/>
                    <a:pt x="98036" y="9835"/>
                    <a:pt x="98346" y="9835"/>
                  </a:cubicBezTo>
                  <a:close/>
                  <a:moveTo>
                    <a:pt x="102084" y="9835"/>
                  </a:moveTo>
                  <a:cubicBezTo>
                    <a:pt x="102382" y="9835"/>
                    <a:pt x="102644" y="10097"/>
                    <a:pt x="102644" y="10406"/>
                  </a:cubicBezTo>
                  <a:cubicBezTo>
                    <a:pt x="102644" y="10704"/>
                    <a:pt x="102394" y="10966"/>
                    <a:pt x="102084" y="10966"/>
                  </a:cubicBezTo>
                  <a:cubicBezTo>
                    <a:pt x="101787" y="10966"/>
                    <a:pt x="101513" y="10716"/>
                    <a:pt x="101513" y="10406"/>
                  </a:cubicBezTo>
                  <a:cubicBezTo>
                    <a:pt x="101513" y="10097"/>
                    <a:pt x="101775" y="9835"/>
                    <a:pt x="102084" y="9835"/>
                  </a:cubicBezTo>
                  <a:close/>
                  <a:moveTo>
                    <a:pt x="105799" y="9835"/>
                  </a:moveTo>
                  <a:cubicBezTo>
                    <a:pt x="106121" y="9835"/>
                    <a:pt x="106371" y="10097"/>
                    <a:pt x="106371" y="10406"/>
                  </a:cubicBezTo>
                  <a:cubicBezTo>
                    <a:pt x="106371" y="10716"/>
                    <a:pt x="106109" y="10966"/>
                    <a:pt x="105799" y="10966"/>
                  </a:cubicBezTo>
                  <a:cubicBezTo>
                    <a:pt x="105490" y="10966"/>
                    <a:pt x="105239" y="10716"/>
                    <a:pt x="105239" y="10406"/>
                  </a:cubicBezTo>
                  <a:cubicBezTo>
                    <a:pt x="105251" y="10097"/>
                    <a:pt x="105490" y="9835"/>
                    <a:pt x="105799" y="9835"/>
                  </a:cubicBezTo>
                  <a:close/>
                  <a:moveTo>
                    <a:pt x="109538" y="9835"/>
                  </a:moveTo>
                  <a:cubicBezTo>
                    <a:pt x="109835" y="9835"/>
                    <a:pt x="110109" y="10097"/>
                    <a:pt x="110109" y="10406"/>
                  </a:cubicBezTo>
                  <a:cubicBezTo>
                    <a:pt x="110109" y="10704"/>
                    <a:pt x="109847" y="10966"/>
                    <a:pt x="109538" y="10966"/>
                  </a:cubicBezTo>
                  <a:cubicBezTo>
                    <a:pt x="109228" y="10966"/>
                    <a:pt x="108978" y="10716"/>
                    <a:pt x="108978" y="10406"/>
                  </a:cubicBezTo>
                  <a:cubicBezTo>
                    <a:pt x="108978" y="10097"/>
                    <a:pt x="109228" y="9835"/>
                    <a:pt x="109538" y="9835"/>
                  </a:cubicBezTo>
                  <a:close/>
                  <a:moveTo>
                    <a:pt x="113264" y="9835"/>
                  </a:moveTo>
                  <a:cubicBezTo>
                    <a:pt x="113574" y="9835"/>
                    <a:pt x="113824" y="10097"/>
                    <a:pt x="113824" y="10406"/>
                  </a:cubicBezTo>
                  <a:cubicBezTo>
                    <a:pt x="113824" y="10716"/>
                    <a:pt x="113574" y="10966"/>
                    <a:pt x="113264" y="10966"/>
                  </a:cubicBezTo>
                  <a:cubicBezTo>
                    <a:pt x="112943" y="10966"/>
                    <a:pt x="112693" y="10716"/>
                    <a:pt x="112693" y="10406"/>
                  </a:cubicBezTo>
                  <a:cubicBezTo>
                    <a:pt x="112705" y="10097"/>
                    <a:pt x="112943" y="9835"/>
                    <a:pt x="113264" y="9835"/>
                  </a:cubicBezTo>
                  <a:close/>
                  <a:moveTo>
                    <a:pt x="116991" y="9835"/>
                  </a:moveTo>
                  <a:cubicBezTo>
                    <a:pt x="117289" y="9835"/>
                    <a:pt x="117562" y="10097"/>
                    <a:pt x="117562" y="10406"/>
                  </a:cubicBezTo>
                  <a:cubicBezTo>
                    <a:pt x="117562" y="10704"/>
                    <a:pt x="117312" y="10966"/>
                    <a:pt x="116991" y="10966"/>
                  </a:cubicBezTo>
                  <a:cubicBezTo>
                    <a:pt x="116681" y="10966"/>
                    <a:pt x="116431" y="10716"/>
                    <a:pt x="116431" y="10406"/>
                  </a:cubicBezTo>
                  <a:cubicBezTo>
                    <a:pt x="116431" y="10097"/>
                    <a:pt x="116681" y="9835"/>
                    <a:pt x="116991" y="9835"/>
                  </a:cubicBezTo>
                  <a:close/>
                  <a:moveTo>
                    <a:pt x="120718" y="9835"/>
                  </a:moveTo>
                  <a:cubicBezTo>
                    <a:pt x="121027" y="9835"/>
                    <a:pt x="121277" y="10097"/>
                    <a:pt x="121277" y="10406"/>
                  </a:cubicBezTo>
                  <a:cubicBezTo>
                    <a:pt x="121277" y="10716"/>
                    <a:pt x="121027" y="10966"/>
                    <a:pt x="120718" y="10966"/>
                  </a:cubicBezTo>
                  <a:cubicBezTo>
                    <a:pt x="120408" y="10966"/>
                    <a:pt x="120146" y="10716"/>
                    <a:pt x="120146" y="10406"/>
                  </a:cubicBezTo>
                  <a:cubicBezTo>
                    <a:pt x="120170" y="10097"/>
                    <a:pt x="120420" y="9835"/>
                    <a:pt x="120718" y="9835"/>
                  </a:cubicBezTo>
                  <a:close/>
                  <a:moveTo>
                    <a:pt x="124456" y="9835"/>
                  </a:moveTo>
                  <a:cubicBezTo>
                    <a:pt x="124754" y="9835"/>
                    <a:pt x="125016" y="10097"/>
                    <a:pt x="125016" y="10406"/>
                  </a:cubicBezTo>
                  <a:cubicBezTo>
                    <a:pt x="125016" y="10704"/>
                    <a:pt x="124766" y="10966"/>
                    <a:pt x="124456" y="10966"/>
                  </a:cubicBezTo>
                  <a:cubicBezTo>
                    <a:pt x="124135" y="10966"/>
                    <a:pt x="123885" y="10716"/>
                    <a:pt x="123885" y="10406"/>
                  </a:cubicBezTo>
                  <a:cubicBezTo>
                    <a:pt x="123885" y="10097"/>
                    <a:pt x="124135" y="9835"/>
                    <a:pt x="124456" y="9835"/>
                  </a:cubicBezTo>
                  <a:close/>
                  <a:moveTo>
                    <a:pt x="128171" y="9835"/>
                  </a:moveTo>
                  <a:cubicBezTo>
                    <a:pt x="128480" y="9835"/>
                    <a:pt x="128742" y="10097"/>
                    <a:pt x="128742" y="10406"/>
                  </a:cubicBezTo>
                  <a:cubicBezTo>
                    <a:pt x="128742" y="10716"/>
                    <a:pt x="128480" y="10966"/>
                    <a:pt x="128171" y="10966"/>
                  </a:cubicBezTo>
                  <a:cubicBezTo>
                    <a:pt x="127861" y="10966"/>
                    <a:pt x="127611" y="10716"/>
                    <a:pt x="127611" y="10406"/>
                  </a:cubicBezTo>
                  <a:cubicBezTo>
                    <a:pt x="127611" y="10097"/>
                    <a:pt x="127861" y="9835"/>
                    <a:pt x="128171" y="9835"/>
                  </a:cubicBezTo>
                  <a:close/>
                  <a:moveTo>
                    <a:pt x="131898" y="9835"/>
                  </a:moveTo>
                  <a:cubicBezTo>
                    <a:pt x="132195" y="9835"/>
                    <a:pt x="132457" y="10097"/>
                    <a:pt x="132457" y="10406"/>
                  </a:cubicBezTo>
                  <a:cubicBezTo>
                    <a:pt x="132457" y="10704"/>
                    <a:pt x="132207" y="10966"/>
                    <a:pt x="131898" y="10966"/>
                  </a:cubicBezTo>
                  <a:cubicBezTo>
                    <a:pt x="131600" y="10966"/>
                    <a:pt x="131326" y="10716"/>
                    <a:pt x="131326" y="10406"/>
                  </a:cubicBezTo>
                  <a:cubicBezTo>
                    <a:pt x="131338" y="10097"/>
                    <a:pt x="131576" y="9835"/>
                    <a:pt x="131898" y="9835"/>
                  </a:cubicBezTo>
                  <a:close/>
                  <a:moveTo>
                    <a:pt x="3405" y="11692"/>
                  </a:moveTo>
                  <a:cubicBezTo>
                    <a:pt x="3703" y="11692"/>
                    <a:pt x="3977" y="11954"/>
                    <a:pt x="3977" y="12263"/>
                  </a:cubicBezTo>
                  <a:cubicBezTo>
                    <a:pt x="3977" y="12561"/>
                    <a:pt x="3727" y="12823"/>
                    <a:pt x="3405" y="12823"/>
                  </a:cubicBezTo>
                  <a:cubicBezTo>
                    <a:pt x="3096" y="12823"/>
                    <a:pt x="2846" y="12573"/>
                    <a:pt x="2846" y="12263"/>
                  </a:cubicBezTo>
                  <a:cubicBezTo>
                    <a:pt x="2858" y="11954"/>
                    <a:pt x="3096" y="11692"/>
                    <a:pt x="3405" y="11692"/>
                  </a:cubicBezTo>
                  <a:close/>
                  <a:moveTo>
                    <a:pt x="7132" y="11692"/>
                  </a:moveTo>
                  <a:cubicBezTo>
                    <a:pt x="7430" y="11692"/>
                    <a:pt x="7692" y="11954"/>
                    <a:pt x="7692" y="12263"/>
                  </a:cubicBezTo>
                  <a:cubicBezTo>
                    <a:pt x="7692" y="12561"/>
                    <a:pt x="7442" y="12823"/>
                    <a:pt x="7132" y="12823"/>
                  </a:cubicBezTo>
                  <a:cubicBezTo>
                    <a:pt x="6834" y="12823"/>
                    <a:pt x="6560" y="12573"/>
                    <a:pt x="6560" y="12263"/>
                  </a:cubicBezTo>
                  <a:cubicBezTo>
                    <a:pt x="6584" y="11954"/>
                    <a:pt x="6822" y="11692"/>
                    <a:pt x="7132" y="11692"/>
                  </a:cubicBezTo>
                  <a:close/>
                  <a:moveTo>
                    <a:pt x="10871" y="11692"/>
                  </a:moveTo>
                  <a:cubicBezTo>
                    <a:pt x="11168" y="11692"/>
                    <a:pt x="11430" y="11954"/>
                    <a:pt x="11430" y="12263"/>
                  </a:cubicBezTo>
                  <a:cubicBezTo>
                    <a:pt x="11430" y="12561"/>
                    <a:pt x="11180" y="12823"/>
                    <a:pt x="10871" y="12823"/>
                  </a:cubicBezTo>
                  <a:cubicBezTo>
                    <a:pt x="10573" y="12823"/>
                    <a:pt x="10299" y="12573"/>
                    <a:pt x="10299" y="12263"/>
                  </a:cubicBezTo>
                  <a:cubicBezTo>
                    <a:pt x="10299" y="11954"/>
                    <a:pt x="10549" y="11692"/>
                    <a:pt x="10871" y="11692"/>
                  </a:cubicBezTo>
                  <a:close/>
                  <a:moveTo>
                    <a:pt x="14585" y="11692"/>
                  </a:moveTo>
                  <a:cubicBezTo>
                    <a:pt x="14883" y="11692"/>
                    <a:pt x="15157" y="11954"/>
                    <a:pt x="15157" y="12263"/>
                  </a:cubicBezTo>
                  <a:cubicBezTo>
                    <a:pt x="15157" y="12561"/>
                    <a:pt x="14895" y="12823"/>
                    <a:pt x="14585" y="12823"/>
                  </a:cubicBezTo>
                  <a:cubicBezTo>
                    <a:pt x="14288" y="12823"/>
                    <a:pt x="14014" y="12573"/>
                    <a:pt x="14014" y="12263"/>
                  </a:cubicBezTo>
                  <a:cubicBezTo>
                    <a:pt x="14038" y="11954"/>
                    <a:pt x="14276" y="11692"/>
                    <a:pt x="14585" y="11692"/>
                  </a:cubicBezTo>
                  <a:close/>
                  <a:moveTo>
                    <a:pt x="18324" y="11692"/>
                  </a:moveTo>
                  <a:cubicBezTo>
                    <a:pt x="18622" y="11692"/>
                    <a:pt x="18883" y="11954"/>
                    <a:pt x="18883" y="12263"/>
                  </a:cubicBezTo>
                  <a:cubicBezTo>
                    <a:pt x="18883" y="12561"/>
                    <a:pt x="18633" y="12823"/>
                    <a:pt x="18324" y="12823"/>
                  </a:cubicBezTo>
                  <a:cubicBezTo>
                    <a:pt x="18026" y="12823"/>
                    <a:pt x="17752" y="12573"/>
                    <a:pt x="17752" y="12263"/>
                  </a:cubicBezTo>
                  <a:cubicBezTo>
                    <a:pt x="17752" y="11954"/>
                    <a:pt x="18014" y="11692"/>
                    <a:pt x="18324" y="11692"/>
                  </a:cubicBezTo>
                  <a:close/>
                  <a:moveTo>
                    <a:pt x="22039" y="11692"/>
                  </a:moveTo>
                  <a:cubicBezTo>
                    <a:pt x="22336" y="11692"/>
                    <a:pt x="22610" y="11954"/>
                    <a:pt x="22610" y="12263"/>
                  </a:cubicBezTo>
                  <a:cubicBezTo>
                    <a:pt x="22610" y="12561"/>
                    <a:pt x="22360" y="12823"/>
                    <a:pt x="22039" y="12823"/>
                  </a:cubicBezTo>
                  <a:cubicBezTo>
                    <a:pt x="21729" y="12823"/>
                    <a:pt x="21479" y="12573"/>
                    <a:pt x="21479" y="12263"/>
                  </a:cubicBezTo>
                  <a:cubicBezTo>
                    <a:pt x="21491" y="11954"/>
                    <a:pt x="21729" y="11692"/>
                    <a:pt x="22039" y="11692"/>
                  </a:cubicBezTo>
                  <a:close/>
                  <a:moveTo>
                    <a:pt x="25777" y="11692"/>
                  </a:moveTo>
                  <a:cubicBezTo>
                    <a:pt x="26075" y="11692"/>
                    <a:pt x="26349" y="11954"/>
                    <a:pt x="26349" y="12263"/>
                  </a:cubicBezTo>
                  <a:cubicBezTo>
                    <a:pt x="26349" y="12561"/>
                    <a:pt x="26087" y="12823"/>
                    <a:pt x="25777" y="12823"/>
                  </a:cubicBezTo>
                  <a:cubicBezTo>
                    <a:pt x="25468" y="12823"/>
                    <a:pt x="25206" y="12573"/>
                    <a:pt x="25206" y="12263"/>
                  </a:cubicBezTo>
                  <a:cubicBezTo>
                    <a:pt x="25218" y="11954"/>
                    <a:pt x="25468" y="11692"/>
                    <a:pt x="25777" y="11692"/>
                  </a:cubicBezTo>
                  <a:close/>
                  <a:moveTo>
                    <a:pt x="29504" y="11692"/>
                  </a:moveTo>
                  <a:cubicBezTo>
                    <a:pt x="29801" y="11692"/>
                    <a:pt x="30063" y="11954"/>
                    <a:pt x="30063" y="12263"/>
                  </a:cubicBezTo>
                  <a:cubicBezTo>
                    <a:pt x="30063" y="12561"/>
                    <a:pt x="29813" y="12823"/>
                    <a:pt x="29504" y="12823"/>
                  </a:cubicBezTo>
                  <a:cubicBezTo>
                    <a:pt x="29182" y="12823"/>
                    <a:pt x="28932" y="12573"/>
                    <a:pt x="28932" y="12263"/>
                  </a:cubicBezTo>
                  <a:cubicBezTo>
                    <a:pt x="28944" y="11954"/>
                    <a:pt x="29182" y="11692"/>
                    <a:pt x="29504" y="11692"/>
                  </a:cubicBezTo>
                  <a:close/>
                  <a:moveTo>
                    <a:pt x="33230" y="11692"/>
                  </a:moveTo>
                  <a:cubicBezTo>
                    <a:pt x="33528" y="11692"/>
                    <a:pt x="33802" y="11954"/>
                    <a:pt x="33802" y="12263"/>
                  </a:cubicBezTo>
                  <a:cubicBezTo>
                    <a:pt x="33802" y="12561"/>
                    <a:pt x="33552" y="12823"/>
                    <a:pt x="33230" y="12823"/>
                  </a:cubicBezTo>
                  <a:cubicBezTo>
                    <a:pt x="32921" y="12823"/>
                    <a:pt x="32671" y="12573"/>
                    <a:pt x="32671" y="12263"/>
                  </a:cubicBezTo>
                  <a:cubicBezTo>
                    <a:pt x="32671" y="11954"/>
                    <a:pt x="32921" y="11692"/>
                    <a:pt x="33230" y="11692"/>
                  </a:cubicBezTo>
                  <a:close/>
                  <a:moveTo>
                    <a:pt x="36957" y="11692"/>
                  </a:moveTo>
                  <a:cubicBezTo>
                    <a:pt x="37255" y="11692"/>
                    <a:pt x="37517" y="11954"/>
                    <a:pt x="37517" y="12263"/>
                  </a:cubicBezTo>
                  <a:cubicBezTo>
                    <a:pt x="37517" y="12561"/>
                    <a:pt x="37267" y="12823"/>
                    <a:pt x="36957" y="12823"/>
                  </a:cubicBezTo>
                  <a:cubicBezTo>
                    <a:pt x="36648" y="12823"/>
                    <a:pt x="36386" y="12573"/>
                    <a:pt x="36386" y="12263"/>
                  </a:cubicBezTo>
                  <a:cubicBezTo>
                    <a:pt x="36409" y="11954"/>
                    <a:pt x="36648" y="11692"/>
                    <a:pt x="36957" y="11692"/>
                  </a:cubicBezTo>
                  <a:close/>
                  <a:moveTo>
                    <a:pt x="40672" y="11692"/>
                  </a:moveTo>
                  <a:cubicBezTo>
                    <a:pt x="40970" y="11692"/>
                    <a:pt x="41243" y="11954"/>
                    <a:pt x="41243" y="12263"/>
                  </a:cubicBezTo>
                  <a:cubicBezTo>
                    <a:pt x="41243" y="12561"/>
                    <a:pt x="40993" y="12823"/>
                    <a:pt x="40672" y="12823"/>
                  </a:cubicBezTo>
                  <a:cubicBezTo>
                    <a:pt x="40374" y="12823"/>
                    <a:pt x="40112" y="12573"/>
                    <a:pt x="40112" y="12263"/>
                  </a:cubicBezTo>
                  <a:cubicBezTo>
                    <a:pt x="40124" y="11954"/>
                    <a:pt x="40362" y="11692"/>
                    <a:pt x="40672" y="11692"/>
                  </a:cubicBezTo>
                  <a:close/>
                  <a:moveTo>
                    <a:pt x="44410" y="11692"/>
                  </a:moveTo>
                  <a:cubicBezTo>
                    <a:pt x="44708" y="11692"/>
                    <a:pt x="44982" y="11954"/>
                    <a:pt x="44982" y="12263"/>
                  </a:cubicBezTo>
                  <a:cubicBezTo>
                    <a:pt x="44982" y="12561"/>
                    <a:pt x="44720" y="12823"/>
                    <a:pt x="44410" y="12823"/>
                  </a:cubicBezTo>
                  <a:cubicBezTo>
                    <a:pt x="44113" y="12823"/>
                    <a:pt x="43851" y="12573"/>
                    <a:pt x="43851" y="12263"/>
                  </a:cubicBezTo>
                  <a:cubicBezTo>
                    <a:pt x="43851" y="11954"/>
                    <a:pt x="44101" y="11692"/>
                    <a:pt x="44410" y="11692"/>
                  </a:cubicBezTo>
                  <a:close/>
                  <a:moveTo>
                    <a:pt x="48137" y="11692"/>
                  </a:moveTo>
                  <a:cubicBezTo>
                    <a:pt x="48435" y="11692"/>
                    <a:pt x="48697" y="11954"/>
                    <a:pt x="48697" y="12263"/>
                  </a:cubicBezTo>
                  <a:cubicBezTo>
                    <a:pt x="48697" y="12561"/>
                    <a:pt x="48447" y="12823"/>
                    <a:pt x="48137" y="12823"/>
                  </a:cubicBezTo>
                  <a:cubicBezTo>
                    <a:pt x="47839" y="12823"/>
                    <a:pt x="47566" y="12573"/>
                    <a:pt x="47566" y="12263"/>
                  </a:cubicBezTo>
                  <a:cubicBezTo>
                    <a:pt x="47578" y="11954"/>
                    <a:pt x="47839" y="11692"/>
                    <a:pt x="48137" y="11692"/>
                  </a:cubicBezTo>
                  <a:close/>
                  <a:moveTo>
                    <a:pt x="51864" y="11692"/>
                  </a:moveTo>
                  <a:cubicBezTo>
                    <a:pt x="52161" y="11692"/>
                    <a:pt x="52435" y="11954"/>
                    <a:pt x="52435" y="12263"/>
                  </a:cubicBezTo>
                  <a:cubicBezTo>
                    <a:pt x="52435" y="12561"/>
                    <a:pt x="52185" y="12823"/>
                    <a:pt x="51864" y="12823"/>
                  </a:cubicBezTo>
                  <a:cubicBezTo>
                    <a:pt x="51566" y="12823"/>
                    <a:pt x="51304" y="12573"/>
                    <a:pt x="51304" y="12263"/>
                  </a:cubicBezTo>
                  <a:cubicBezTo>
                    <a:pt x="51304" y="11954"/>
                    <a:pt x="51554" y="11692"/>
                    <a:pt x="51864" y="11692"/>
                  </a:cubicBezTo>
                  <a:close/>
                  <a:moveTo>
                    <a:pt x="55602" y="11692"/>
                  </a:moveTo>
                  <a:cubicBezTo>
                    <a:pt x="55900" y="11692"/>
                    <a:pt x="56174" y="11954"/>
                    <a:pt x="56174" y="12263"/>
                  </a:cubicBezTo>
                  <a:cubicBezTo>
                    <a:pt x="56174" y="12561"/>
                    <a:pt x="55912" y="12823"/>
                    <a:pt x="55602" y="12823"/>
                  </a:cubicBezTo>
                  <a:cubicBezTo>
                    <a:pt x="55293" y="12823"/>
                    <a:pt x="55043" y="12573"/>
                    <a:pt x="55043" y="12263"/>
                  </a:cubicBezTo>
                  <a:cubicBezTo>
                    <a:pt x="55043" y="11954"/>
                    <a:pt x="55293" y="11692"/>
                    <a:pt x="55602" y="11692"/>
                  </a:cubicBezTo>
                  <a:close/>
                  <a:moveTo>
                    <a:pt x="59329" y="11692"/>
                  </a:moveTo>
                  <a:cubicBezTo>
                    <a:pt x="59627" y="11692"/>
                    <a:pt x="59889" y="11954"/>
                    <a:pt x="59889" y="12263"/>
                  </a:cubicBezTo>
                  <a:cubicBezTo>
                    <a:pt x="59889" y="12561"/>
                    <a:pt x="59639" y="12823"/>
                    <a:pt x="59329" y="12823"/>
                  </a:cubicBezTo>
                  <a:cubicBezTo>
                    <a:pt x="59008" y="12823"/>
                    <a:pt x="58757" y="12573"/>
                    <a:pt x="58757" y="12263"/>
                  </a:cubicBezTo>
                  <a:cubicBezTo>
                    <a:pt x="58757" y="11954"/>
                    <a:pt x="59008" y="11692"/>
                    <a:pt x="59329" y="11692"/>
                  </a:cubicBezTo>
                  <a:close/>
                  <a:moveTo>
                    <a:pt x="63056" y="11692"/>
                  </a:moveTo>
                  <a:cubicBezTo>
                    <a:pt x="63353" y="11692"/>
                    <a:pt x="63627" y="11954"/>
                    <a:pt x="63627" y="12263"/>
                  </a:cubicBezTo>
                  <a:cubicBezTo>
                    <a:pt x="63627" y="12561"/>
                    <a:pt x="63377" y="12823"/>
                    <a:pt x="63056" y="12823"/>
                  </a:cubicBezTo>
                  <a:cubicBezTo>
                    <a:pt x="62746" y="12823"/>
                    <a:pt x="62496" y="12573"/>
                    <a:pt x="62496" y="12263"/>
                  </a:cubicBezTo>
                  <a:cubicBezTo>
                    <a:pt x="62496" y="11954"/>
                    <a:pt x="62746" y="11692"/>
                    <a:pt x="63056" y="11692"/>
                  </a:cubicBezTo>
                  <a:close/>
                  <a:moveTo>
                    <a:pt x="66782" y="11692"/>
                  </a:moveTo>
                  <a:cubicBezTo>
                    <a:pt x="67080" y="11692"/>
                    <a:pt x="67342" y="11954"/>
                    <a:pt x="67342" y="12263"/>
                  </a:cubicBezTo>
                  <a:cubicBezTo>
                    <a:pt x="67342" y="12561"/>
                    <a:pt x="67092" y="12823"/>
                    <a:pt x="66782" y="12823"/>
                  </a:cubicBezTo>
                  <a:cubicBezTo>
                    <a:pt x="66473" y="12823"/>
                    <a:pt x="66211" y="12573"/>
                    <a:pt x="66211" y="12263"/>
                  </a:cubicBezTo>
                  <a:cubicBezTo>
                    <a:pt x="66235" y="11954"/>
                    <a:pt x="66473" y="11692"/>
                    <a:pt x="66782" y="11692"/>
                  </a:cubicBezTo>
                  <a:close/>
                  <a:moveTo>
                    <a:pt x="70509" y="11692"/>
                  </a:moveTo>
                  <a:cubicBezTo>
                    <a:pt x="70807" y="11692"/>
                    <a:pt x="71080" y="11954"/>
                    <a:pt x="71080" y="12263"/>
                  </a:cubicBezTo>
                  <a:cubicBezTo>
                    <a:pt x="71080" y="12561"/>
                    <a:pt x="70830" y="12823"/>
                    <a:pt x="70509" y="12823"/>
                  </a:cubicBezTo>
                  <a:cubicBezTo>
                    <a:pt x="70199" y="12823"/>
                    <a:pt x="69949" y="12573"/>
                    <a:pt x="69949" y="12263"/>
                  </a:cubicBezTo>
                  <a:cubicBezTo>
                    <a:pt x="69949" y="11954"/>
                    <a:pt x="70199" y="11692"/>
                    <a:pt x="70509" y="11692"/>
                  </a:cubicBezTo>
                  <a:close/>
                  <a:moveTo>
                    <a:pt x="74236" y="11692"/>
                  </a:moveTo>
                  <a:cubicBezTo>
                    <a:pt x="74533" y="11692"/>
                    <a:pt x="74795" y="11954"/>
                    <a:pt x="74795" y="12263"/>
                  </a:cubicBezTo>
                  <a:cubicBezTo>
                    <a:pt x="74795" y="12561"/>
                    <a:pt x="74545" y="12823"/>
                    <a:pt x="74236" y="12823"/>
                  </a:cubicBezTo>
                  <a:cubicBezTo>
                    <a:pt x="73938" y="12823"/>
                    <a:pt x="73676" y="12573"/>
                    <a:pt x="73676" y="12263"/>
                  </a:cubicBezTo>
                  <a:cubicBezTo>
                    <a:pt x="73676" y="11954"/>
                    <a:pt x="73926" y="11692"/>
                    <a:pt x="74236" y="11692"/>
                  </a:cubicBezTo>
                  <a:close/>
                  <a:moveTo>
                    <a:pt x="77855" y="11692"/>
                  </a:moveTo>
                  <a:cubicBezTo>
                    <a:pt x="78153" y="11692"/>
                    <a:pt x="78415" y="11954"/>
                    <a:pt x="78415" y="12263"/>
                  </a:cubicBezTo>
                  <a:cubicBezTo>
                    <a:pt x="78415" y="12561"/>
                    <a:pt x="78165" y="12823"/>
                    <a:pt x="77855" y="12823"/>
                  </a:cubicBezTo>
                  <a:cubicBezTo>
                    <a:pt x="77546" y="12823"/>
                    <a:pt x="77284" y="12573"/>
                    <a:pt x="77284" y="12263"/>
                  </a:cubicBezTo>
                  <a:cubicBezTo>
                    <a:pt x="77284" y="11954"/>
                    <a:pt x="77546" y="11692"/>
                    <a:pt x="77855" y="11692"/>
                  </a:cubicBezTo>
                  <a:close/>
                  <a:moveTo>
                    <a:pt x="81570" y="11692"/>
                  </a:moveTo>
                  <a:cubicBezTo>
                    <a:pt x="81868" y="11692"/>
                    <a:pt x="82141" y="11954"/>
                    <a:pt x="82141" y="12263"/>
                  </a:cubicBezTo>
                  <a:cubicBezTo>
                    <a:pt x="82141" y="12561"/>
                    <a:pt x="81879" y="12823"/>
                    <a:pt x="81570" y="12823"/>
                  </a:cubicBezTo>
                  <a:cubicBezTo>
                    <a:pt x="81260" y="12823"/>
                    <a:pt x="81010" y="12573"/>
                    <a:pt x="81010" y="12263"/>
                  </a:cubicBezTo>
                  <a:cubicBezTo>
                    <a:pt x="81022" y="11954"/>
                    <a:pt x="81260" y="11692"/>
                    <a:pt x="81570" y="11692"/>
                  </a:cubicBezTo>
                  <a:close/>
                  <a:moveTo>
                    <a:pt x="85308" y="11692"/>
                  </a:moveTo>
                  <a:cubicBezTo>
                    <a:pt x="85606" y="11692"/>
                    <a:pt x="85880" y="11954"/>
                    <a:pt x="85880" y="12263"/>
                  </a:cubicBezTo>
                  <a:cubicBezTo>
                    <a:pt x="85880" y="12561"/>
                    <a:pt x="85618" y="12823"/>
                    <a:pt x="85308" y="12823"/>
                  </a:cubicBezTo>
                  <a:cubicBezTo>
                    <a:pt x="84999" y="12823"/>
                    <a:pt x="84749" y="12573"/>
                    <a:pt x="84749" y="12263"/>
                  </a:cubicBezTo>
                  <a:cubicBezTo>
                    <a:pt x="84749" y="11954"/>
                    <a:pt x="84999" y="11692"/>
                    <a:pt x="85308" y="11692"/>
                  </a:cubicBezTo>
                  <a:close/>
                  <a:moveTo>
                    <a:pt x="89035" y="11692"/>
                  </a:moveTo>
                  <a:cubicBezTo>
                    <a:pt x="89333" y="11692"/>
                    <a:pt x="89595" y="11954"/>
                    <a:pt x="89595" y="12263"/>
                  </a:cubicBezTo>
                  <a:cubicBezTo>
                    <a:pt x="89595" y="12561"/>
                    <a:pt x="89345" y="12823"/>
                    <a:pt x="89035" y="12823"/>
                  </a:cubicBezTo>
                  <a:cubicBezTo>
                    <a:pt x="88714" y="12823"/>
                    <a:pt x="88464" y="12573"/>
                    <a:pt x="88464" y="12263"/>
                  </a:cubicBezTo>
                  <a:cubicBezTo>
                    <a:pt x="88475" y="11954"/>
                    <a:pt x="88714" y="11692"/>
                    <a:pt x="89035" y="11692"/>
                  </a:cubicBezTo>
                  <a:close/>
                  <a:moveTo>
                    <a:pt x="92762" y="11692"/>
                  </a:moveTo>
                  <a:cubicBezTo>
                    <a:pt x="93059" y="11692"/>
                    <a:pt x="93333" y="11954"/>
                    <a:pt x="93333" y="12263"/>
                  </a:cubicBezTo>
                  <a:cubicBezTo>
                    <a:pt x="93333" y="12561"/>
                    <a:pt x="93071" y="12823"/>
                    <a:pt x="92762" y="12823"/>
                  </a:cubicBezTo>
                  <a:cubicBezTo>
                    <a:pt x="92452" y="12823"/>
                    <a:pt x="92202" y="12573"/>
                    <a:pt x="92202" y="12263"/>
                  </a:cubicBezTo>
                  <a:cubicBezTo>
                    <a:pt x="92202" y="11954"/>
                    <a:pt x="92452" y="11692"/>
                    <a:pt x="92762" y="11692"/>
                  </a:cubicBezTo>
                  <a:close/>
                  <a:moveTo>
                    <a:pt x="96488" y="11692"/>
                  </a:moveTo>
                  <a:cubicBezTo>
                    <a:pt x="96786" y="11692"/>
                    <a:pt x="97048" y="11954"/>
                    <a:pt x="97048" y="12263"/>
                  </a:cubicBezTo>
                  <a:cubicBezTo>
                    <a:pt x="97048" y="12561"/>
                    <a:pt x="96798" y="12823"/>
                    <a:pt x="96488" y="12823"/>
                  </a:cubicBezTo>
                  <a:cubicBezTo>
                    <a:pt x="96191" y="12823"/>
                    <a:pt x="95917" y="12573"/>
                    <a:pt x="95917" y="12263"/>
                  </a:cubicBezTo>
                  <a:cubicBezTo>
                    <a:pt x="95917" y="11954"/>
                    <a:pt x="96179" y="11692"/>
                    <a:pt x="96488" y="11692"/>
                  </a:cubicBezTo>
                  <a:close/>
                  <a:moveTo>
                    <a:pt x="100203" y="11692"/>
                  </a:moveTo>
                  <a:cubicBezTo>
                    <a:pt x="100501" y="11692"/>
                    <a:pt x="100775" y="11954"/>
                    <a:pt x="100775" y="12263"/>
                  </a:cubicBezTo>
                  <a:cubicBezTo>
                    <a:pt x="100775" y="12561"/>
                    <a:pt x="100513" y="12823"/>
                    <a:pt x="100203" y="12823"/>
                  </a:cubicBezTo>
                  <a:cubicBezTo>
                    <a:pt x="99905" y="12823"/>
                    <a:pt x="99644" y="12573"/>
                    <a:pt x="99644" y="12263"/>
                  </a:cubicBezTo>
                  <a:cubicBezTo>
                    <a:pt x="99655" y="11954"/>
                    <a:pt x="99894" y="11692"/>
                    <a:pt x="100203" y="11692"/>
                  </a:cubicBezTo>
                  <a:close/>
                  <a:moveTo>
                    <a:pt x="103942" y="11692"/>
                  </a:moveTo>
                  <a:cubicBezTo>
                    <a:pt x="104239" y="11692"/>
                    <a:pt x="104513" y="11954"/>
                    <a:pt x="104513" y="12263"/>
                  </a:cubicBezTo>
                  <a:cubicBezTo>
                    <a:pt x="104513" y="12561"/>
                    <a:pt x="104251" y="12823"/>
                    <a:pt x="103942" y="12823"/>
                  </a:cubicBezTo>
                  <a:cubicBezTo>
                    <a:pt x="103644" y="12823"/>
                    <a:pt x="103382" y="12573"/>
                    <a:pt x="103382" y="12263"/>
                  </a:cubicBezTo>
                  <a:cubicBezTo>
                    <a:pt x="103382" y="11954"/>
                    <a:pt x="103632" y="11692"/>
                    <a:pt x="103942" y="11692"/>
                  </a:cubicBezTo>
                  <a:close/>
                  <a:moveTo>
                    <a:pt x="107668" y="11692"/>
                  </a:moveTo>
                  <a:cubicBezTo>
                    <a:pt x="107966" y="11692"/>
                    <a:pt x="108228" y="11954"/>
                    <a:pt x="108228" y="12263"/>
                  </a:cubicBezTo>
                  <a:cubicBezTo>
                    <a:pt x="108228" y="12561"/>
                    <a:pt x="107978" y="12823"/>
                    <a:pt x="107668" y="12823"/>
                  </a:cubicBezTo>
                  <a:cubicBezTo>
                    <a:pt x="107371" y="12823"/>
                    <a:pt x="107097" y="12573"/>
                    <a:pt x="107097" y="12263"/>
                  </a:cubicBezTo>
                  <a:cubicBezTo>
                    <a:pt x="107109" y="11954"/>
                    <a:pt x="107347" y="11692"/>
                    <a:pt x="107668" y="11692"/>
                  </a:cubicBezTo>
                  <a:close/>
                  <a:moveTo>
                    <a:pt x="111395" y="11692"/>
                  </a:moveTo>
                  <a:cubicBezTo>
                    <a:pt x="111693" y="11692"/>
                    <a:pt x="111967" y="11954"/>
                    <a:pt x="111967" y="12263"/>
                  </a:cubicBezTo>
                  <a:cubicBezTo>
                    <a:pt x="111967" y="12561"/>
                    <a:pt x="111705" y="12823"/>
                    <a:pt x="111395" y="12823"/>
                  </a:cubicBezTo>
                  <a:cubicBezTo>
                    <a:pt x="111085" y="12823"/>
                    <a:pt x="110835" y="12573"/>
                    <a:pt x="110835" y="12263"/>
                  </a:cubicBezTo>
                  <a:cubicBezTo>
                    <a:pt x="110835" y="11954"/>
                    <a:pt x="111085" y="11692"/>
                    <a:pt x="111395" y="11692"/>
                  </a:cubicBezTo>
                  <a:close/>
                  <a:moveTo>
                    <a:pt x="115122" y="11692"/>
                  </a:moveTo>
                  <a:cubicBezTo>
                    <a:pt x="115419" y="11692"/>
                    <a:pt x="115681" y="11954"/>
                    <a:pt x="115681" y="12263"/>
                  </a:cubicBezTo>
                  <a:cubicBezTo>
                    <a:pt x="115681" y="12561"/>
                    <a:pt x="115431" y="12823"/>
                    <a:pt x="115122" y="12823"/>
                  </a:cubicBezTo>
                  <a:cubicBezTo>
                    <a:pt x="114812" y="12823"/>
                    <a:pt x="114550" y="12573"/>
                    <a:pt x="114550" y="12263"/>
                  </a:cubicBezTo>
                  <a:cubicBezTo>
                    <a:pt x="114574" y="11954"/>
                    <a:pt x="114812" y="11692"/>
                    <a:pt x="115122" y="11692"/>
                  </a:cubicBezTo>
                  <a:close/>
                  <a:moveTo>
                    <a:pt x="118860" y="11692"/>
                  </a:moveTo>
                  <a:cubicBezTo>
                    <a:pt x="119158" y="11692"/>
                    <a:pt x="119420" y="11954"/>
                    <a:pt x="119420" y="12263"/>
                  </a:cubicBezTo>
                  <a:cubicBezTo>
                    <a:pt x="119420" y="12561"/>
                    <a:pt x="119170" y="12823"/>
                    <a:pt x="118860" y="12823"/>
                  </a:cubicBezTo>
                  <a:cubicBezTo>
                    <a:pt x="118539" y="12823"/>
                    <a:pt x="118289" y="12573"/>
                    <a:pt x="118289" y="12263"/>
                  </a:cubicBezTo>
                  <a:cubicBezTo>
                    <a:pt x="118289" y="11954"/>
                    <a:pt x="118539" y="11692"/>
                    <a:pt x="118860" y="11692"/>
                  </a:cubicBezTo>
                  <a:close/>
                  <a:moveTo>
                    <a:pt x="122575" y="11692"/>
                  </a:moveTo>
                  <a:cubicBezTo>
                    <a:pt x="122873" y="11692"/>
                    <a:pt x="123146" y="11954"/>
                    <a:pt x="123146" y="12263"/>
                  </a:cubicBezTo>
                  <a:cubicBezTo>
                    <a:pt x="123146" y="12561"/>
                    <a:pt x="122885" y="12823"/>
                    <a:pt x="122575" y="12823"/>
                  </a:cubicBezTo>
                  <a:cubicBezTo>
                    <a:pt x="122265" y="12823"/>
                    <a:pt x="122015" y="12573"/>
                    <a:pt x="122015" y="12263"/>
                  </a:cubicBezTo>
                  <a:cubicBezTo>
                    <a:pt x="122027" y="11954"/>
                    <a:pt x="122277" y="11692"/>
                    <a:pt x="122575" y="11692"/>
                  </a:cubicBezTo>
                  <a:close/>
                  <a:moveTo>
                    <a:pt x="126314" y="11692"/>
                  </a:moveTo>
                  <a:cubicBezTo>
                    <a:pt x="126611" y="11692"/>
                    <a:pt x="126873" y="11954"/>
                    <a:pt x="126873" y="12263"/>
                  </a:cubicBezTo>
                  <a:cubicBezTo>
                    <a:pt x="126873" y="12561"/>
                    <a:pt x="126623" y="12823"/>
                    <a:pt x="126314" y="12823"/>
                  </a:cubicBezTo>
                  <a:cubicBezTo>
                    <a:pt x="126004" y="12823"/>
                    <a:pt x="125742" y="12573"/>
                    <a:pt x="125742" y="12263"/>
                  </a:cubicBezTo>
                  <a:cubicBezTo>
                    <a:pt x="125742" y="11954"/>
                    <a:pt x="126004" y="11692"/>
                    <a:pt x="126314" y="11692"/>
                  </a:cubicBezTo>
                  <a:close/>
                  <a:moveTo>
                    <a:pt x="130028" y="11692"/>
                  </a:moveTo>
                  <a:cubicBezTo>
                    <a:pt x="130326" y="11692"/>
                    <a:pt x="130600" y="11954"/>
                    <a:pt x="130600" y="12263"/>
                  </a:cubicBezTo>
                  <a:cubicBezTo>
                    <a:pt x="130600" y="12561"/>
                    <a:pt x="130350" y="12823"/>
                    <a:pt x="130028" y="12823"/>
                  </a:cubicBezTo>
                  <a:cubicBezTo>
                    <a:pt x="129731" y="12823"/>
                    <a:pt x="129469" y="12573"/>
                    <a:pt x="129469" y="12263"/>
                  </a:cubicBezTo>
                  <a:cubicBezTo>
                    <a:pt x="129469" y="11954"/>
                    <a:pt x="129719" y="11692"/>
                    <a:pt x="130028" y="11692"/>
                  </a:cubicBezTo>
                  <a:close/>
                  <a:moveTo>
                    <a:pt x="133767" y="11692"/>
                  </a:moveTo>
                  <a:cubicBezTo>
                    <a:pt x="134065" y="11692"/>
                    <a:pt x="134326" y="11954"/>
                    <a:pt x="134326" y="12263"/>
                  </a:cubicBezTo>
                  <a:cubicBezTo>
                    <a:pt x="134326" y="12561"/>
                    <a:pt x="134076" y="12823"/>
                    <a:pt x="133767" y="12823"/>
                  </a:cubicBezTo>
                  <a:cubicBezTo>
                    <a:pt x="133469" y="12823"/>
                    <a:pt x="133207" y="12573"/>
                    <a:pt x="133207" y="12263"/>
                  </a:cubicBezTo>
                  <a:cubicBezTo>
                    <a:pt x="133207" y="11954"/>
                    <a:pt x="133457" y="11692"/>
                    <a:pt x="133767" y="11692"/>
                  </a:cubicBezTo>
                  <a:close/>
                  <a:moveTo>
                    <a:pt x="1548" y="13573"/>
                  </a:moveTo>
                  <a:cubicBezTo>
                    <a:pt x="1846" y="13573"/>
                    <a:pt x="2119" y="13823"/>
                    <a:pt x="2119" y="14145"/>
                  </a:cubicBezTo>
                  <a:cubicBezTo>
                    <a:pt x="2119" y="14442"/>
                    <a:pt x="1858" y="14704"/>
                    <a:pt x="1548" y="14704"/>
                  </a:cubicBezTo>
                  <a:cubicBezTo>
                    <a:pt x="1238" y="14704"/>
                    <a:pt x="988" y="14454"/>
                    <a:pt x="988" y="14145"/>
                  </a:cubicBezTo>
                  <a:cubicBezTo>
                    <a:pt x="988" y="13823"/>
                    <a:pt x="1238" y="13573"/>
                    <a:pt x="1548" y="13573"/>
                  </a:cubicBezTo>
                  <a:close/>
                  <a:moveTo>
                    <a:pt x="5287" y="13573"/>
                  </a:moveTo>
                  <a:cubicBezTo>
                    <a:pt x="5596" y="13573"/>
                    <a:pt x="5846" y="13823"/>
                    <a:pt x="5846" y="14145"/>
                  </a:cubicBezTo>
                  <a:cubicBezTo>
                    <a:pt x="5846" y="14454"/>
                    <a:pt x="5596" y="14704"/>
                    <a:pt x="5287" y="14704"/>
                  </a:cubicBezTo>
                  <a:cubicBezTo>
                    <a:pt x="4977" y="14704"/>
                    <a:pt x="4715" y="14454"/>
                    <a:pt x="4715" y="14145"/>
                  </a:cubicBezTo>
                  <a:cubicBezTo>
                    <a:pt x="4715" y="13811"/>
                    <a:pt x="4977" y="13573"/>
                    <a:pt x="5287" y="13573"/>
                  </a:cubicBezTo>
                  <a:close/>
                  <a:moveTo>
                    <a:pt x="9001" y="13573"/>
                  </a:moveTo>
                  <a:cubicBezTo>
                    <a:pt x="9299" y="13573"/>
                    <a:pt x="9573" y="13823"/>
                    <a:pt x="9573" y="14145"/>
                  </a:cubicBezTo>
                  <a:cubicBezTo>
                    <a:pt x="9573" y="14442"/>
                    <a:pt x="9323" y="14704"/>
                    <a:pt x="9001" y="14704"/>
                  </a:cubicBezTo>
                  <a:cubicBezTo>
                    <a:pt x="8704" y="14704"/>
                    <a:pt x="8442" y="14454"/>
                    <a:pt x="8442" y="14145"/>
                  </a:cubicBezTo>
                  <a:cubicBezTo>
                    <a:pt x="8442" y="13823"/>
                    <a:pt x="8692" y="13573"/>
                    <a:pt x="9001" y="13573"/>
                  </a:cubicBezTo>
                  <a:close/>
                  <a:moveTo>
                    <a:pt x="12728" y="13573"/>
                  </a:moveTo>
                  <a:cubicBezTo>
                    <a:pt x="13037" y="13573"/>
                    <a:pt x="13288" y="13823"/>
                    <a:pt x="13288" y="14145"/>
                  </a:cubicBezTo>
                  <a:cubicBezTo>
                    <a:pt x="13288" y="14454"/>
                    <a:pt x="13037" y="14704"/>
                    <a:pt x="12728" y="14704"/>
                  </a:cubicBezTo>
                  <a:cubicBezTo>
                    <a:pt x="12418" y="14704"/>
                    <a:pt x="12156" y="14454"/>
                    <a:pt x="12156" y="14145"/>
                  </a:cubicBezTo>
                  <a:cubicBezTo>
                    <a:pt x="12180" y="13811"/>
                    <a:pt x="12418" y="13573"/>
                    <a:pt x="12728" y="13573"/>
                  </a:cubicBezTo>
                  <a:close/>
                  <a:moveTo>
                    <a:pt x="16466" y="13573"/>
                  </a:moveTo>
                  <a:cubicBezTo>
                    <a:pt x="16764" y="13573"/>
                    <a:pt x="17026" y="13823"/>
                    <a:pt x="17026" y="14145"/>
                  </a:cubicBezTo>
                  <a:cubicBezTo>
                    <a:pt x="17026" y="14442"/>
                    <a:pt x="16776" y="14704"/>
                    <a:pt x="16466" y="14704"/>
                  </a:cubicBezTo>
                  <a:cubicBezTo>
                    <a:pt x="16169" y="14704"/>
                    <a:pt x="15895" y="14454"/>
                    <a:pt x="15895" y="14145"/>
                  </a:cubicBezTo>
                  <a:cubicBezTo>
                    <a:pt x="15895" y="13823"/>
                    <a:pt x="16145" y="13573"/>
                    <a:pt x="16466" y="13573"/>
                  </a:cubicBezTo>
                  <a:close/>
                  <a:moveTo>
                    <a:pt x="20181" y="13573"/>
                  </a:moveTo>
                  <a:cubicBezTo>
                    <a:pt x="20491" y="13573"/>
                    <a:pt x="20753" y="13823"/>
                    <a:pt x="20753" y="14145"/>
                  </a:cubicBezTo>
                  <a:cubicBezTo>
                    <a:pt x="20753" y="14454"/>
                    <a:pt x="20491" y="14704"/>
                    <a:pt x="20181" y="14704"/>
                  </a:cubicBezTo>
                  <a:cubicBezTo>
                    <a:pt x="19872" y="14704"/>
                    <a:pt x="19622" y="14454"/>
                    <a:pt x="19622" y="14145"/>
                  </a:cubicBezTo>
                  <a:cubicBezTo>
                    <a:pt x="19634" y="13811"/>
                    <a:pt x="19872" y="13573"/>
                    <a:pt x="20181" y="13573"/>
                  </a:cubicBezTo>
                  <a:close/>
                  <a:moveTo>
                    <a:pt x="23920" y="13573"/>
                  </a:moveTo>
                  <a:cubicBezTo>
                    <a:pt x="24217" y="13573"/>
                    <a:pt x="24479" y="13823"/>
                    <a:pt x="24479" y="14145"/>
                  </a:cubicBezTo>
                  <a:cubicBezTo>
                    <a:pt x="24479" y="14442"/>
                    <a:pt x="24229" y="14704"/>
                    <a:pt x="23920" y="14704"/>
                  </a:cubicBezTo>
                  <a:cubicBezTo>
                    <a:pt x="23610" y="14704"/>
                    <a:pt x="23348" y="14454"/>
                    <a:pt x="23348" y="14145"/>
                  </a:cubicBezTo>
                  <a:cubicBezTo>
                    <a:pt x="23348" y="13823"/>
                    <a:pt x="23610" y="13573"/>
                    <a:pt x="23920" y="13573"/>
                  </a:cubicBezTo>
                  <a:close/>
                  <a:moveTo>
                    <a:pt x="27635" y="13573"/>
                  </a:moveTo>
                  <a:cubicBezTo>
                    <a:pt x="27956" y="13573"/>
                    <a:pt x="28206" y="13823"/>
                    <a:pt x="28206" y="14145"/>
                  </a:cubicBezTo>
                  <a:cubicBezTo>
                    <a:pt x="28206" y="14454"/>
                    <a:pt x="27956" y="14704"/>
                    <a:pt x="27635" y="14704"/>
                  </a:cubicBezTo>
                  <a:cubicBezTo>
                    <a:pt x="27325" y="14704"/>
                    <a:pt x="27075" y="14454"/>
                    <a:pt x="27075" y="14145"/>
                  </a:cubicBezTo>
                  <a:cubicBezTo>
                    <a:pt x="27087" y="13811"/>
                    <a:pt x="27325" y="13573"/>
                    <a:pt x="27635" y="13573"/>
                  </a:cubicBezTo>
                  <a:close/>
                  <a:moveTo>
                    <a:pt x="31373" y="13573"/>
                  </a:moveTo>
                  <a:cubicBezTo>
                    <a:pt x="31671" y="13573"/>
                    <a:pt x="31945" y="13823"/>
                    <a:pt x="31945" y="14145"/>
                  </a:cubicBezTo>
                  <a:cubicBezTo>
                    <a:pt x="31945" y="14442"/>
                    <a:pt x="31683" y="14704"/>
                    <a:pt x="31373" y="14704"/>
                  </a:cubicBezTo>
                  <a:cubicBezTo>
                    <a:pt x="31064" y="14704"/>
                    <a:pt x="30814" y="14454"/>
                    <a:pt x="30814" y="14145"/>
                  </a:cubicBezTo>
                  <a:cubicBezTo>
                    <a:pt x="30814" y="13823"/>
                    <a:pt x="31064" y="13573"/>
                    <a:pt x="31373" y="13573"/>
                  </a:cubicBezTo>
                  <a:close/>
                  <a:moveTo>
                    <a:pt x="35100" y="13573"/>
                  </a:moveTo>
                  <a:cubicBezTo>
                    <a:pt x="35409" y="13573"/>
                    <a:pt x="35659" y="13823"/>
                    <a:pt x="35659" y="14145"/>
                  </a:cubicBezTo>
                  <a:cubicBezTo>
                    <a:pt x="35659" y="14454"/>
                    <a:pt x="35409" y="14704"/>
                    <a:pt x="35100" y="14704"/>
                  </a:cubicBezTo>
                  <a:cubicBezTo>
                    <a:pt x="34778" y="14704"/>
                    <a:pt x="34528" y="14454"/>
                    <a:pt x="34528" y="14145"/>
                  </a:cubicBezTo>
                  <a:cubicBezTo>
                    <a:pt x="34540" y="13811"/>
                    <a:pt x="34778" y="13573"/>
                    <a:pt x="35100" y="13573"/>
                  </a:cubicBezTo>
                  <a:close/>
                  <a:moveTo>
                    <a:pt x="38815" y="13573"/>
                  </a:moveTo>
                  <a:cubicBezTo>
                    <a:pt x="39112" y="13573"/>
                    <a:pt x="39386" y="13823"/>
                    <a:pt x="39386" y="14145"/>
                  </a:cubicBezTo>
                  <a:cubicBezTo>
                    <a:pt x="39386" y="14442"/>
                    <a:pt x="39124" y="14704"/>
                    <a:pt x="38815" y="14704"/>
                  </a:cubicBezTo>
                  <a:cubicBezTo>
                    <a:pt x="38517" y="14704"/>
                    <a:pt x="38255" y="14454"/>
                    <a:pt x="38255" y="14145"/>
                  </a:cubicBezTo>
                  <a:cubicBezTo>
                    <a:pt x="38267" y="13823"/>
                    <a:pt x="38505" y="13573"/>
                    <a:pt x="38815" y="13573"/>
                  </a:cubicBezTo>
                  <a:close/>
                  <a:moveTo>
                    <a:pt x="42553" y="13573"/>
                  </a:moveTo>
                  <a:cubicBezTo>
                    <a:pt x="42863" y="13573"/>
                    <a:pt x="43113" y="13823"/>
                    <a:pt x="43113" y="14145"/>
                  </a:cubicBezTo>
                  <a:cubicBezTo>
                    <a:pt x="43113" y="14454"/>
                    <a:pt x="42863" y="14704"/>
                    <a:pt x="42553" y="14704"/>
                  </a:cubicBezTo>
                  <a:cubicBezTo>
                    <a:pt x="42232" y="14704"/>
                    <a:pt x="41982" y="14454"/>
                    <a:pt x="41982" y="14145"/>
                  </a:cubicBezTo>
                  <a:cubicBezTo>
                    <a:pt x="41982" y="13811"/>
                    <a:pt x="42244" y="13573"/>
                    <a:pt x="42553" y="13573"/>
                  </a:cubicBezTo>
                  <a:close/>
                  <a:moveTo>
                    <a:pt x="46268" y="13573"/>
                  </a:moveTo>
                  <a:cubicBezTo>
                    <a:pt x="46565" y="13573"/>
                    <a:pt x="46839" y="13823"/>
                    <a:pt x="46839" y="14145"/>
                  </a:cubicBezTo>
                  <a:cubicBezTo>
                    <a:pt x="46839" y="14442"/>
                    <a:pt x="46589" y="14704"/>
                    <a:pt x="46268" y="14704"/>
                  </a:cubicBezTo>
                  <a:cubicBezTo>
                    <a:pt x="45970" y="14704"/>
                    <a:pt x="45708" y="14454"/>
                    <a:pt x="45708" y="14145"/>
                  </a:cubicBezTo>
                  <a:cubicBezTo>
                    <a:pt x="45720" y="13823"/>
                    <a:pt x="45958" y="13573"/>
                    <a:pt x="46268" y="13573"/>
                  </a:cubicBezTo>
                  <a:close/>
                  <a:moveTo>
                    <a:pt x="50006" y="13573"/>
                  </a:moveTo>
                  <a:cubicBezTo>
                    <a:pt x="50316" y="13573"/>
                    <a:pt x="50578" y="13823"/>
                    <a:pt x="50578" y="14145"/>
                  </a:cubicBezTo>
                  <a:cubicBezTo>
                    <a:pt x="50578" y="14454"/>
                    <a:pt x="50316" y="14704"/>
                    <a:pt x="50006" y="14704"/>
                  </a:cubicBezTo>
                  <a:cubicBezTo>
                    <a:pt x="49697" y="14704"/>
                    <a:pt x="49447" y="14454"/>
                    <a:pt x="49447" y="14145"/>
                  </a:cubicBezTo>
                  <a:cubicBezTo>
                    <a:pt x="49447" y="13811"/>
                    <a:pt x="49697" y="13573"/>
                    <a:pt x="50006" y="13573"/>
                  </a:cubicBezTo>
                  <a:close/>
                  <a:moveTo>
                    <a:pt x="53733" y="13573"/>
                  </a:moveTo>
                  <a:cubicBezTo>
                    <a:pt x="54031" y="13573"/>
                    <a:pt x="54293" y="13823"/>
                    <a:pt x="54293" y="14145"/>
                  </a:cubicBezTo>
                  <a:cubicBezTo>
                    <a:pt x="54293" y="14442"/>
                    <a:pt x="54043" y="14704"/>
                    <a:pt x="53733" y="14704"/>
                  </a:cubicBezTo>
                  <a:cubicBezTo>
                    <a:pt x="53412" y="14704"/>
                    <a:pt x="53162" y="14454"/>
                    <a:pt x="53162" y="14145"/>
                  </a:cubicBezTo>
                  <a:cubicBezTo>
                    <a:pt x="53173" y="13823"/>
                    <a:pt x="53412" y="13573"/>
                    <a:pt x="53733" y="13573"/>
                  </a:cubicBezTo>
                  <a:close/>
                  <a:moveTo>
                    <a:pt x="57460" y="13573"/>
                  </a:moveTo>
                  <a:cubicBezTo>
                    <a:pt x="57781" y="13573"/>
                    <a:pt x="58031" y="13823"/>
                    <a:pt x="58031" y="14145"/>
                  </a:cubicBezTo>
                  <a:cubicBezTo>
                    <a:pt x="58031" y="14454"/>
                    <a:pt x="57781" y="14704"/>
                    <a:pt x="57460" y="14704"/>
                  </a:cubicBezTo>
                  <a:cubicBezTo>
                    <a:pt x="57150" y="14704"/>
                    <a:pt x="56900" y="14454"/>
                    <a:pt x="56900" y="14145"/>
                  </a:cubicBezTo>
                  <a:cubicBezTo>
                    <a:pt x="56900" y="13811"/>
                    <a:pt x="57150" y="13573"/>
                    <a:pt x="57460" y="13573"/>
                  </a:cubicBezTo>
                  <a:close/>
                  <a:moveTo>
                    <a:pt x="61186" y="13573"/>
                  </a:moveTo>
                  <a:cubicBezTo>
                    <a:pt x="61484" y="13573"/>
                    <a:pt x="61746" y="13823"/>
                    <a:pt x="61746" y="14145"/>
                  </a:cubicBezTo>
                  <a:cubicBezTo>
                    <a:pt x="61746" y="14442"/>
                    <a:pt x="61496" y="14704"/>
                    <a:pt x="61186" y="14704"/>
                  </a:cubicBezTo>
                  <a:cubicBezTo>
                    <a:pt x="60877" y="14704"/>
                    <a:pt x="60615" y="14454"/>
                    <a:pt x="60615" y="14145"/>
                  </a:cubicBezTo>
                  <a:cubicBezTo>
                    <a:pt x="60639" y="13823"/>
                    <a:pt x="60877" y="13573"/>
                    <a:pt x="61186" y="13573"/>
                  </a:cubicBezTo>
                  <a:close/>
                  <a:moveTo>
                    <a:pt x="64925" y="13573"/>
                  </a:moveTo>
                  <a:cubicBezTo>
                    <a:pt x="65234" y="13573"/>
                    <a:pt x="65485" y="13823"/>
                    <a:pt x="65485" y="14145"/>
                  </a:cubicBezTo>
                  <a:cubicBezTo>
                    <a:pt x="65485" y="14454"/>
                    <a:pt x="65234" y="14704"/>
                    <a:pt x="64925" y="14704"/>
                  </a:cubicBezTo>
                  <a:cubicBezTo>
                    <a:pt x="64603" y="14704"/>
                    <a:pt x="64353" y="14454"/>
                    <a:pt x="64353" y="14145"/>
                  </a:cubicBezTo>
                  <a:cubicBezTo>
                    <a:pt x="64353" y="13811"/>
                    <a:pt x="64603" y="13573"/>
                    <a:pt x="64925" y="13573"/>
                  </a:cubicBezTo>
                  <a:close/>
                  <a:moveTo>
                    <a:pt x="68640" y="13573"/>
                  </a:moveTo>
                  <a:cubicBezTo>
                    <a:pt x="68937" y="13573"/>
                    <a:pt x="69211" y="13823"/>
                    <a:pt x="69211" y="14145"/>
                  </a:cubicBezTo>
                  <a:cubicBezTo>
                    <a:pt x="69211" y="14442"/>
                    <a:pt x="68949" y="14704"/>
                    <a:pt x="68640" y="14704"/>
                  </a:cubicBezTo>
                  <a:cubicBezTo>
                    <a:pt x="68330" y="14704"/>
                    <a:pt x="68080" y="14454"/>
                    <a:pt x="68080" y="14145"/>
                  </a:cubicBezTo>
                  <a:cubicBezTo>
                    <a:pt x="68092" y="13823"/>
                    <a:pt x="68330" y="13573"/>
                    <a:pt x="68640" y="13573"/>
                  </a:cubicBezTo>
                  <a:close/>
                  <a:moveTo>
                    <a:pt x="72366" y="13573"/>
                  </a:moveTo>
                  <a:cubicBezTo>
                    <a:pt x="72676" y="13573"/>
                    <a:pt x="72926" y="13823"/>
                    <a:pt x="72926" y="14145"/>
                  </a:cubicBezTo>
                  <a:cubicBezTo>
                    <a:pt x="72926" y="14454"/>
                    <a:pt x="72676" y="14704"/>
                    <a:pt x="72366" y="14704"/>
                  </a:cubicBezTo>
                  <a:cubicBezTo>
                    <a:pt x="72045" y="14704"/>
                    <a:pt x="71795" y="14454"/>
                    <a:pt x="71795" y="14145"/>
                  </a:cubicBezTo>
                  <a:cubicBezTo>
                    <a:pt x="71807" y="13811"/>
                    <a:pt x="72069" y="13573"/>
                    <a:pt x="72366" y="13573"/>
                  </a:cubicBezTo>
                  <a:close/>
                  <a:moveTo>
                    <a:pt x="76093" y="13573"/>
                  </a:moveTo>
                  <a:cubicBezTo>
                    <a:pt x="76391" y="13573"/>
                    <a:pt x="76664" y="13823"/>
                    <a:pt x="76664" y="14145"/>
                  </a:cubicBezTo>
                  <a:cubicBezTo>
                    <a:pt x="76664" y="14442"/>
                    <a:pt x="76403" y="14704"/>
                    <a:pt x="76093" y="14704"/>
                  </a:cubicBezTo>
                  <a:cubicBezTo>
                    <a:pt x="75795" y="14704"/>
                    <a:pt x="75533" y="14454"/>
                    <a:pt x="75533" y="14145"/>
                  </a:cubicBezTo>
                  <a:cubicBezTo>
                    <a:pt x="75533" y="13823"/>
                    <a:pt x="75783" y="13573"/>
                    <a:pt x="76093" y="13573"/>
                  </a:cubicBezTo>
                  <a:close/>
                  <a:moveTo>
                    <a:pt x="79712" y="13573"/>
                  </a:moveTo>
                  <a:cubicBezTo>
                    <a:pt x="80010" y="13573"/>
                    <a:pt x="80284" y="13823"/>
                    <a:pt x="80284" y="14145"/>
                  </a:cubicBezTo>
                  <a:cubicBezTo>
                    <a:pt x="80284" y="14442"/>
                    <a:pt x="80022" y="14704"/>
                    <a:pt x="79712" y="14704"/>
                  </a:cubicBezTo>
                  <a:cubicBezTo>
                    <a:pt x="79403" y="14704"/>
                    <a:pt x="79153" y="14454"/>
                    <a:pt x="79153" y="14145"/>
                  </a:cubicBezTo>
                  <a:cubicBezTo>
                    <a:pt x="79165" y="13823"/>
                    <a:pt x="79403" y="13573"/>
                    <a:pt x="79712" y="13573"/>
                  </a:cubicBezTo>
                  <a:close/>
                  <a:moveTo>
                    <a:pt x="83451" y="13573"/>
                  </a:moveTo>
                  <a:cubicBezTo>
                    <a:pt x="83761" y="13573"/>
                    <a:pt x="84011" y="13823"/>
                    <a:pt x="84011" y="14145"/>
                  </a:cubicBezTo>
                  <a:cubicBezTo>
                    <a:pt x="84011" y="14454"/>
                    <a:pt x="83761" y="14704"/>
                    <a:pt x="83451" y="14704"/>
                  </a:cubicBezTo>
                  <a:cubicBezTo>
                    <a:pt x="83141" y="14704"/>
                    <a:pt x="82880" y="14454"/>
                    <a:pt x="82880" y="14145"/>
                  </a:cubicBezTo>
                  <a:cubicBezTo>
                    <a:pt x="82880" y="13811"/>
                    <a:pt x="83141" y="13573"/>
                    <a:pt x="83451" y="13573"/>
                  </a:cubicBezTo>
                  <a:close/>
                  <a:moveTo>
                    <a:pt x="87166" y="13573"/>
                  </a:moveTo>
                  <a:cubicBezTo>
                    <a:pt x="87463" y="13573"/>
                    <a:pt x="87737" y="13823"/>
                    <a:pt x="87737" y="14145"/>
                  </a:cubicBezTo>
                  <a:cubicBezTo>
                    <a:pt x="87737" y="14442"/>
                    <a:pt x="87475" y="14704"/>
                    <a:pt x="87166" y="14704"/>
                  </a:cubicBezTo>
                  <a:cubicBezTo>
                    <a:pt x="86856" y="14704"/>
                    <a:pt x="86606" y="14454"/>
                    <a:pt x="86606" y="14145"/>
                  </a:cubicBezTo>
                  <a:cubicBezTo>
                    <a:pt x="86618" y="13823"/>
                    <a:pt x="86856" y="13573"/>
                    <a:pt x="87166" y="13573"/>
                  </a:cubicBezTo>
                  <a:close/>
                  <a:moveTo>
                    <a:pt x="90904" y="13573"/>
                  </a:moveTo>
                  <a:cubicBezTo>
                    <a:pt x="91214" y="13573"/>
                    <a:pt x="91464" y="13823"/>
                    <a:pt x="91464" y="14145"/>
                  </a:cubicBezTo>
                  <a:cubicBezTo>
                    <a:pt x="91464" y="14454"/>
                    <a:pt x="91214" y="14704"/>
                    <a:pt x="90904" y="14704"/>
                  </a:cubicBezTo>
                  <a:cubicBezTo>
                    <a:pt x="90595" y="14704"/>
                    <a:pt x="90345" y="14454"/>
                    <a:pt x="90345" y="14145"/>
                  </a:cubicBezTo>
                  <a:cubicBezTo>
                    <a:pt x="90345" y="13811"/>
                    <a:pt x="90595" y="13573"/>
                    <a:pt x="90904" y="13573"/>
                  </a:cubicBezTo>
                  <a:close/>
                  <a:moveTo>
                    <a:pt x="94631" y="13573"/>
                  </a:moveTo>
                  <a:cubicBezTo>
                    <a:pt x="94929" y="13573"/>
                    <a:pt x="95191" y="13823"/>
                    <a:pt x="95191" y="14145"/>
                  </a:cubicBezTo>
                  <a:cubicBezTo>
                    <a:pt x="95191" y="14442"/>
                    <a:pt x="94941" y="14704"/>
                    <a:pt x="94631" y="14704"/>
                  </a:cubicBezTo>
                  <a:cubicBezTo>
                    <a:pt x="94310" y="14704"/>
                    <a:pt x="94060" y="14454"/>
                    <a:pt x="94060" y="14145"/>
                  </a:cubicBezTo>
                  <a:cubicBezTo>
                    <a:pt x="94071" y="13823"/>
                    <a:pt x="94310" y="13573"/>
                    <a:pt x="94631" y="13573"/>
                  </a:cubicBezTo>
                  <a:close/>
                  <a:moveTo>
                    <a:pt x="98346" y="13573"/>
                  </a:moveTo>
                  <a:cubicBezTo>
                    <a:pt x="98655" y="13573"/>
                    <a:pt x="98905" y="13823"/>
                    <a:pt x="98905" y="14145"/>
                  </a:cubicBezTo>
                  <a:cubicBezTo>
                    <a:pt x="98905" y="14454"/>
                    <a:pt x="98655" y="14704"/>
                    <a:pt x="98346" y="14704"/>
                  </a:cubicBezTo>
                  <a:cubicBezTo>
                    <a:pt x="98036" y="14704"/>
                    <a:pt x="97786" y="14454"/>
                    <a:pt x="97786" y="14145"/>
                  </a:cubicBezTo>
                  <a:cubicBezTo>
                    <a:pt x="97798" y="13811"/>
                    <a:pt x="98036" y="13573"/>
                    <a:pt x="98346" y="13573"/>
                  </a:cubicBezTo>
                  <a:close/>
                  <a:moveTo>
                    <a:pt x="102084" y="13573"/>
                  </a:moveTo>
                  <a:cubicBezTo>
                    <a:pt x="102382" y="13573"/>
                    <a:pt x="102644" y="13823"/>
                    <a:pt x="102644" y="14145"/>
                  </a:cubicBezTo>
                  <a:cubicBezTo>
                    <a:pt x="102644" y="14442"/>
                    <a:pt x="102394" y="14704"/>
                    <a:pt x="102084" y="14704"/>
                  </a:cubicBezTo>
                  <a:cubicBezTo>
                    <a:pt x="101787" y="14704"/>
                    <a:pt x="101513" y="14454"/>
                    <a:pt x="101513" y="14145"/>
                  </a:cubicBezTo>
                  <a:cubicBezTo>
                    <a:pt x="101513" y="13823"/>
                    <a:pt x="101775" y="13573"/>
                    <a:pt x="102084" y="13573"/>
                  </a:cubicBezTo>
                  <a:close/>
                  <a:moveTo>
                    <a:pt x="105799" y="13573"/>
                  </a:moveTo>
                  <a:cubicBezTo>
                    <a:pt x="106121" y="13573"/>
                    <a:pt x="106371" y="13823"/>
                    <a:pt x="106371" y="14145"/>
                  </a:cubicBezTo>
                  <a:cubicBezTo>
                    <a:pt x="106371" y="14454"/>
                    <a:pt x="106109" y="14704"/>
                    <a:pt x="105799" y="14704"/>
                  </a:cubicBezTo>
                  <a:cubicBezTo>
                    <a:pt x="105490" y="14704"/>
                    <a:pt x="105239" y="14454"/>
                    <a:pt x="105239" y="14145"/>
                  </a:cubicBezTo>
                  <a:cubicBezTo>
                    <a:pt x="105251" y="13811"/>
                    <a:pt x="105490" y="13573"/>
                    <a:pt x="105799" y="13573"/>
                  </a:cubicBezTo>
                  <a:close/>
                  <a:moveTo>
                    <a:pt x="109538" y="13573"/>
                  </a:moveTo>
                  <a:cubicBezTo>
                    <a:pt x="109835" y="13573"/>
                    <a:pt x="110109" y="13823"/>
                    <a:pt x="110109" y="14145"/>
                  </a:cubicBezTo>
                  <a:cubicBezTo>
                    <a:pt x="110109" y="14442"/>
                    <a:pt x="109847" y="14704"/>
                    <a:pt x="109538" y="14704"/>
                  </a:cubicBezTo>
                  <a:cubicBezTo>
                    <a:pt x="109228" y="14704"/>
                    <a:pt x="108978" y="14454"/>
                    <a:pt x="108978" y="14145"/>
                  </a:cubicBezTo>
                  <a:cubicBezTo>
                    <a:pt x="108978" y="13823"/>
                    <a:pt x="109228" y="13573"/>
                    <a:pt x="109538" y="13573"/>
                  </a:cubicBezTo>
                  <a:close/>
                  <a:moveTo>
                    <a:pt x="113264" y="13573"/>
                  </a:moveTo>
                  <a:cubicBezTo>
                    <a:pt x="113574" y="13573"/>
                    <a:pt x="113824" y="13823"/>
                    <a:pt x="113824" y="14145"/>
                  </a:cubicBezTo>
                  <a:cubicBezTo>
                    <a:pt x="113824" y="14454"/>
                    <a:pt x="113574" y="14704"/>
                    <a:pt x="113264" y="14704"/>
                  </a:cubicBezTo>
                  <a:cubicBezTo>
                    <a:pt x="112943" y="14704"/>
                    <a:pt x="112693" y="14454"/>
                    <a:pt x="112693" y="14145"/>
                  </a:cubicBezTo>
                  <a:cubicBezTo>
                    <a:pt x="112705" y="13811"/>
                    <a:pt x="112943" y="13573"/>
                    <a:pt x="113264" y="13573"/>
                  </a:cubicBezTo>
                  <a:close/>
                  <a:moveTo>
                    <a:pt x="116991" y="13573"/>
                  </a:moveTo>
                  <a:cubicBezTo>
                    <a:pt x="117289" y="13573"/>
                    <a:pt x="117562" y="13823"/>
                    <a:pt x="117562" y="14145"/>
                  </a:cubicBezTo>
                  <a:cubicBezTo>
                    <a:pt x="117562" y="14442"/>
                    <a:pt x="117312" y="14704"/>
                    <a:pt x="116991" y="14704"/>
                  </a:cubicBezTo>
                  <a:cubicBezTo>
                    <a:pt x="116681" y="14704"/>
                    <a:pt x="116431" y="14454"/>
                    <a:pt x="116431" y="14145"/>
                  </a:cubicBezTo>
                  <a:cubicBezTo>
                    <a:pt x="116431" y="13823"/>
                    <a:pt x="116681" y="13573"/>
                    <a:pt x="116991" y="13573"/>
                  </a:cubicBezTo>
                  <a:close/>
                  <a:moveTo>
                    <a:pt x="120718" y="13573"/>
                  </a:moveTo>
                  <a:cubicBezTo>
                    <a:pt x="121027" y="13573"/>
                    <a:pt x="121277" y="13823"/>
                    <a:pt x="121277" y="14145"/>
                  </a:cubicBezTo>
                  <a:cubicBezTo>
                    <a:pt x="121277" y="14454"/>
                    <a:pt x="121027" y="14704"/>
                    <a:pt x="120718" y="14704"/>
                  </a:cubicBezTo>
                  <a:cubicBezTo>
                    <a:pt x="120408" y="14704"/>
                    <a:pt x="120146" y="14454"/>
                    <a:pt x="120146" y="14145"/>
                  </a:cubicBezTo>
                  <a:cubicBezTo>
                    <a:pt x="120170" y="13811"/>
                    <a:pt x="120420" y="13573"/>
                    <a:pt x="120718" y="13573"/>
                  </a:cubicBezTo>
                  <a:close/>
                  <a:moveTo>
                    <a:pt x="124456" y="13573"/>
                  </a:moveTo>
                  <a:cubicBezTo>
                    <a:pt x="124754" y="13573"/>
                    <a:pt x="125016" y="13823"/>
                    <a:pt x="125016" y="14145"/>
                  </a:cubicBezTo>
                  <a:cubicBezTo>
                    <a:pt x="125016" y="14442"/>
                    <a:pt x="124766" y="14704"/>
                    <a:pt x="124456" y="14704"/>
                  </a:cubicBezTo>
                  <a:cubicBezTo>
                    <a:pt x="124135" y="14704"/>
                    <a:pt x="123885" y="14454"/>
                    <a:pt x="123885" y="14145"/>
                  </a:cubicBezTo>
                  <a:cubicBezTo>
                    <a:pt x="123885" y="13823"/>
                    <a:pt x="124135" y="13573"/>
                    <a:pt x="124456" y="13573"/>
                  </a:cubicBezTo>
                  <a:close/>
                  <a:moveTo>
                    <a:pt x="128171" y="13573"/>
                  </a:moveTo>
                  <a:cubicBezTo>
                    <a:pt x="128480" y="13573"/>
                    <a:pt x="128742" y="13823"/>
                    <a:pt x="128742" y="14145"/>
                  </a:cubicBezTo>
                  <a:cubicBezTo>
                    <a:pt x="128742" y="14454"/>
                    <a:pt x="128480" y="14704"/>
                    <a:pt x="128171" y="14704"/>
                  </a:cubicBezTo>
                  <a:cubicBezTo>
                    <a:pt x="127861" y="14704"/>
                    <a:pt x="127611" y="14454"/>
                    <a:pt x="127611" y="14145"/>
                  </a:cubicBezTo>
                  <a:cubicBezTo>
                    <a:pt x="127611" y="13811"/>
                    <a:pt x="127861" y="13573"/>
                    <a:pt x="128171" y="13573"/>
                  </a:cubicBezTo>
                  <a:close/>
                  <a:moveTo>
                    <a:pt x="131898" y="13573"/>
                  </a:moveTo>
                  <a:cubicBezTo>
                    <a:pt x="132195" y="13573"/>
                    <a:pt x="132457" y="13823"/>
                    <a:pt x="132457" y="14145"/>
                  </a:cubicBezTo>
                  <a:cubicBezTo>
                    <a:pt x="132457" y="14442"/>
                    <a:pt x="132207" y="14704"/>
                    <a:pt x="131898" y="14704"/>
                  </a:cubicBezTo>
                  <a:cubicBezTo>
                    <a:pt x="131600" y="14704"/>
                    <a:pt x="131326" y="14454"/>
                    <a:pt x="131326" y="14145"/>
                  </a:cubicBezTo>
                  <a:cubicBezTo>
                    <a:pt x="131338" y="13823"/>
                    <a:pt x="131576" y="13573"/>
                    <a:pt x="131898" y="13573"/>
                  </a:cubicBezTo>
                  <a:close/>
                  <a:moveTo>
                    <a:pt x="3405" y="15431"/>
                  </a:moveTo>
                  <a:cubicBezTo>
                    <a:pt x="3703" y="15431"/>
                    <a:pt x="3977" y="15692"/>
                    <a:pt x="3977" y="16002"/>
                  </a:cubicBezTo>
                  <a:cubicBezTo>
                    <a:pt x="3977" y="16300"/>
                    <a:pt x="3727" y="16562"/>
                    <a:pt x="3405" y="16562"/>
                  </a:cubicBezTo>
                  <a:cubicBezTo>
                    <a:pt x="3096" y="16562"/>
                    <a:pt x="2846" y="16312"/>
                    <a:pt x="2846" y="16002"/>
                  </a:cubicBezTo>
                  <a:cubicBezTo>
                    <a:pt x="2858" y="15692"/>
                    <a:pt x="3096" y="15431"/>
                    <a:pt x="3405" y="15431"/>
                  </a:cubicBezTo>
                  <a:close/>
                  <a:moveTo>
                    <a:pt x="7132" y="15431"/>
                  </a:moveTo>
                  <a:cubicBezTo>
                    <a:pt x="7430" y="15431"/>
                    <a:pt x="7692" y="15692"/>
                    <a:pt x="7692" y="16002"/>
                  </a:cubicBezTo>
                  <a:cubicBezTo>
                    <a:pt x="7692" y="16300"/>
                    <a:pt x="7442" y="16562"/>
                    <a:pt x="7132" y="16562"/>
                  </a:cubicBezTo>
                  <a:cubicBezTo>
                    <a:pt x="6834" y="16562"/>
                    <a:pt x="6560" y="16312"/>
                    <a:pt x="6560" y="16002"/>
                  </a:cubicBezTo>
                  <a:cubicBezTo>
                    <a:pt x="6584" y="15692"/>
                    <a:pt x="6822" y="15431"/>
                    <a:pt x="7132" y="15431"/>
                  </a:cubicBezTo>
                  <a:close/>
                  <a:moveTo>
                    <a:pt x="10871" y="15431"/>
                  </a:moveTo>
                  <a:cubicBezTo>
                    <a:pt x="11168" y="15431"/>
                    <a:pt x="11430" y="15692"/>
                    <a:pt x="11430" y="16002"/>
                  </a:cubicBezTo>
                  <a:cubicBezTo>
                    <a:pt x="11430" y="16300"/>
                    <a:pt x="11180" y="16562"/>
                    <a:pt x="10871" y="16562"/>
                  </a:cubicBezTo>
                  <a:cubicBezTo>
                    <a:pt x="10573" y="16562"/>
                    <a:pt x="10299" y="16312"/>
                    <a:pt x="10299" y="16002"/>
                  </a:cubicBezTo>
                  <a:cubicBezTo>
                    <a:pt x="10299" y="15692"/>
                    <a:pt x="10549" y="15431"/>
                    <a:pt x="10871" y="15431"/>
                  </a:cubicBezTo>
                  <a:close/>
                  <a:moveTo>
                    <a:pt x="14585" y="15431"/>
                  </a:moveTo>
                  <a:cubicBezTo>
                    <a:pt x="14883" y="15431"/>
                    <a:pt x="15157" y="15692"/>
                    <a:pt x="15157" y="16002"/>
                  </a:cubicBezTo>
                  <a:cubicBezTo>
                    <a:pt x="15157" y="16300"/>
                    <a:pt x="14895" y="16562"/>
                    <a:pt x="14585" y="16562"/>
                  </a:cubicBezTo>
                  <a:cubicBezTo>
                    <a:pt x="14288" y="16562"/>
                    <a:pt x="14014" y="16312"/>
                    <a:pt x="14014" y="16002"/>
                  </a:cubicBezTo>
                  <a:cubicBezTo>
                    <a:pt x="14038" y="15692"/>
                    <a:pt x="14276" y="15431"/>
                    <a:pt x="14585" y="15431"/>
                  </a:cubicBezTo>
                  <a:close/>
                  <a:moveTo>
                    <a:pt x="18324" y="15431"/>
                  </a:moveTo>
                  <a:cubicBezTo>
                    <a:pt x="18622" y="15431"/>
                    <a:pt x="18883" y="15692"/>
                    <a:pt x="18883" y="16002"/>
                  </a:cubicBezTo>
                  <a:cubicBezTo>
                    <a:pt x="18883" y="16300"/>
                    <a:pt x="18633" y="16562"/>
                    <a:pt x="18324" y="16562"/>
                  </a:cubicBezTo>
                  <a:cubicBezTo>
                    <a:pt x="18026" y="16562"/>
                    <a:pt x="17752" y="16312"/>
                    <a:pt x="17752" y="16002"/>
                  </a:cubicBezTo>
                  <a:cubicBezTo>
                    <a:pt x="17752" y="15692"/>
                    <a:pt x="18014" y="15431"/>
                    <a:pt x="18324" y="15431"/>
                  </a:cubicBezTo>
                  <a:close/>
                  <a:moveTo>
                    <a:pt x="22039" y="15431"/>
                  </a:moveTo>
                  <a:cubicBezTo>
                    <a:pt x="22336" y="15431"/>
                    <a:pt x="22610" y="15692"/>
                    <a:pt x="22610" y="16002"/>
                  </a:cubicBezTo>
                  <a:cubicBezTo>
                    <a:pt x="22610" y="16300"/>
                    <a:pt x="22360" y="16562"/>
                    <a:pt x="22039" y="16562"/>
                  </a:cubicBezTo>
                  <a:cubicBezTo>
                    <a:pt x="21729" y="16562"/>
                    <a:pt x="21479" y="16312"/>
                    <a:pt x="21479" y="16002"/>
                  </a:cubicBezTo>
                  <a:cubicBezTo>
                    <a:pt x="21491" y="15692"/>
                    <a:pt x="21729" y="15431"/>
                    <a:pt x="22039" y="15431"/>
                  </a:cubicBezTo>
                  <a:close/>
                  <a:moveTo>
                    <a:pt x="25777" y="15431"/>
                  </a:moveTo>
                  <a:cubicBezTo>
                    <a:pt x="26075" y="15431"/>
                    <a:pt x="26349" y="15692"/>
                    <a:pt x="26349" y="16002"/>
                  </a:cubicBezTo>
                  <a:cubicBezTo>
                    <a:pt x="26349" y="16300"/>
                    <a:pt x="26087" y="16562"/>
                    <a:pt x="25777" y="16562"/>
                  </a:cubicBezTo>
                  <a:cubicBezTo>
                    <a:pt x="25468" y="16562"/>
                    <a:pt x="25206" y="16312"/>
                    <a:pt x="25206" y="16002"/>
                  </a:cubicBezTo>
                  <a:cubicBezTo>
                    <a:pt x="25218" y="15692"/>
                    <a:pt x="25468" y="15431"/>
                    <a:pt x="25777" y="15431"/>
                  </a:cubicBezTo>
                  <a:close/>
                  <a:moveTo>
                    <a:pt x="29504" y="15431"/>
                  </a:moveTo>
                  <a:cubicBezTo>
                    <a:pt x="29801" y="15431"/>
                    <a:pt x="30063" y="15692"/>
                    <a:pt x="30063" y="16002"/>
                  </a:cubicBezTo>
                  <a:cubicBezTo>
                    <a:pt x="30063" y="16300"/>
                    <a:pt x="29813" y="16562"/>
                    <a:pt x="29504" y="16562"/>
                  </a:cubicBezTo>
                  <a:cubicBezTo>
                    <a:pt x="29182" y="16562"/>
                    <a:pt x="28932" y="16312"/>
                    <a:pt x="28932" y="16002"/>
                  </a:cubicBezTo>
                  <a:cubicBezTo>
                    <a:pt x="28944" y="15692"/>
                    <a:pt x="29182" y="15431"/>
                    <a:pt x="29504" y="15431"/>
                  </a:cubicBezTo>
                  <a:close/>
                  <a:moveTo>
                    <a:pt x="33230" y="15431"/>
                  </a:moveTo>
                  <a:cubicBezTo>
                    <a:pt x="33528" y="15431"/>
                    <a:pt x="33802" y="15692"/>
                    <a:pt x="33802" y="16002"/>
                  </a:cubicBezTo>
                  <a:cubicBezTo>
                    <a:pt x="33802" y="16300"/>
                    <a:pt x="33552" y="16562"/>
                    <a:pt x="33230" y="16562"/>
                  </a:cubicBezTo>
                  <a:cubicBezTo>
                    <a:pt x="32921" y="16562"/>
                    <a:pt x="32671" y="16312"/>
                    <a:pt x="32671" y="16002"/>
                  </a:cubicBezTo>
                  <a:cubicBezTo>
                    <a:pt x="32671" y="15692"/>
                    <a:pt x="32921" y="15431"/>
                    <a:pt x="33230" y="15431"/>
                  </a:cubicBezTo>
                  <a:close/>
                  <a:moveTo>
                    <a:pt x="36957" y="15431"/>
                  </a:moveTo>
                  <a:cubicBezTo>
                    <a:pt x="37255" y="15431"/>
                    <a:pt x="37517" y="15692"/>
                    <a:pt x="37517" y="16002"/>
                  </a:cubicBezTo>
                  <a:cubicBezTo>
                    <a:pt x="37517" y="16300"/>
                    <a:pt x="37267" y="16562"/>
                    <a:pt x="36957" y="16562"/>
                  </a:cubicBezTo>
                  <a:cubicBezTo>
                    <a:pt x="36648" y="16562"/>
                    <a:pt x="36386" y="16312"/>
                    <a:pt x="36386" y="16002"/>
                  </a:cubicBezTo>
                  <a:cubicBezTo>
                    <a:pt x="36409" y="15692"/>
                    <a:pt x="36648" y="15431"/>
                    <a:pt x="36957" y="15431"/>
                  </a:cubicBezTo>
                  <a:close/>
                  <a:moveTo>
                    <a:pt x="40672" y="15431"/>
                  </a:moveTo>
                  <a:cubicBezTo>
                    <a:pt x="40970" y="15431"/>
                    <a:pt x="41243" y="15692"/>
                    <a:pt x="41243" y="16002"/>
                  </a:cubicBezTo>
                  <a:cubicBezTo>
                    <a:pt x="41243" y="16300"/>
                    <a:pt x="40993" y="16562"/>
                    <a:pt x="40672" y="16562"/>
                  </a:cubicBezTo>
                  <a:cubicBezTo>
                    <a:pt x="40374" y="16562"/>
                    <a:pt x="40112" y="16312"/>
                    <a:pt x="40112" y="16002"/>
                  </a:cubicBezTo>
                  <a:cubicBezTo>
                    <a:pt x="40124" y="15692"/>
                    <a:pt x="40362" y="15431"/>
                    <a:pt x="40672" y="15431"/>
                  </a:cubicBezTo>
                  <a:close/>
                  <a:moveTo>
                    <a:pt x="44410" y="15431"/>
                  </a:moveTo>
                  <a:cubicBezTo>
                    <a:pt x="44708" y="15431"/>
                    <a:pt x="44982" y="15692"/>
                    <a:pt x="44982" y="16002"/>
                  </a:cubicBezTo>
                  <a:cubicBezTo>
                    <a:pt x="44982" y="16300"/>
                    <a:pt x="44720" y="16562"/>
                    <a:pt x="44410" y="16562"/>
                  </a:cubicBezTo>
                  <a:cubicBezTo>
                    <a:pt x="44113" y="16562"/>
                    <a:pt x="43851" y="16312"/>
                    <a:pt x="43851" y="16002"/>
                  </a:cubicBezTo>
                  <a:cubicBezTo>
                    <a:pt x="43851" y="15692"/>
                    <a:pt x="44101" y="15431"/>
                    <a:pt x="44410" y="15431"/>
                  </a:cubicBezTo>
                  <a:close/>
                  <a:moveTo>
                    <a:pt x="48137" y="15431"/>
                  </a:moveTo>
                  <a:cubicBezTo>
                    <a:pt x="48435" y="15431"/>
                    <a:pt x="48697" y="15692"/>
                    <a:pt x="48697" y="16002"/>
                  </a:cubicBezTo>
                  <a:cubicBezTo>
                    <a:pt x="48697" y="16300"/>
                    <a:pt x="48447" y="16562"/>
                    <a:pt x="48137" y="16562"/>
                  </a:cubicBezTo>
                  <a:cubicBezTo>
                    <a:pt x="47839" y="16562"/>
                    <a:pt x="47566" y="16312"/>
                    <a:pt x="47566" y="16002"/>
                  </a:cubicBezTo>
                  <a:cubicBezTo>
                    <a:pt x="47578" y="15692"/>
                    <a:pt x="47839" y="15431"/>
                    <a:pt x="48137" y="15431"/>
                  </a:cubicBezTo>
                  <a:close/>
                  <a:moveTo>
                    <a:pt x="51864" y="15431"/>
                  </a:moveTo>
                  <a:cubicBezTo>
                    <a:pt x="52161" y="15431"/>
                    <a:pt x="52435" y="15692"/>
                    <a:pt x="52435" y="16002"/>
                  </a:cubicBezTo>
                  <a:cubicBezTo>
                    <a:pt x="52435" y="16300"/>
                    <a:pt x="52185" y="16562"/>
                    <a:pt x="51864" y="16562"/>
                  </a:cubicBezTo>
                  <a:cubicBezTo>
                    <a:pt x="51566" y="16562"/>
                    <a:pt x="51304" y="16312"/>
                    <a:pt x="51304" y="16002"/>
                  </a:cubicBezTo>
                  <a:cubicBezTo>
                    <a:pt x="51304" y="15692"/>
                    <a:pt x="51554" y="15431"/>
                    <a:pt x="51864" y="15431"/>
                  </a:cubicBezTo>
                  <a:close/>
                  <a:moveTo>
                    <a:pt x="55602" y="15431"/>
                  </a:moveTo>
                  <a:cubicBezTo>
                    <a:pt x="55900" y="15431"/>
                    <a:pt x="56174" y="15692"/>
                    <a:pt x="56174" y="16002"/>
                  </a:cubicBezTo>
                  <a:cubicBezTo>
                    <a:pt x="56174" y="16300"/>
                    <a:pt x="55912" y="16562"/>
                    <a:pt x="55602" y="16562"/>
                  </a:cubicBezTo>
                  <a:cubicBezTo>
                    <a:pt x="55293" y="16562"/>
                    <a:pt x="55043" y="16312"/>
                    <a:pt x="55043" y="16002"/>
                  </a:cubicBezTo>
                  <a:cubicBezTo>
                    <a:pt x="55043" y="15692"/>
                    <a:pt x="55293" y="15431"/>
                    <a:pt x="55602" y="15431"/>
                  </a:cubicBezTo>
                  <a:close/>
                  <a:moveTo>
                    <a:pt x="59329" y="15431"/>
                  </a:moveTo>
                  <a:cubicBezTo>
                    <a:pt x="59627" y="15431"/>
                    <a:pt x="59889" y="15692"/>
                    <a:pt x="59889" y="16002"/>
                  </a:cubicBezTo>
                  <a:cubicBezTo>
                    <a:pt x="59889" y="16300"/>
                    <a:pt x="59639" y="16562"/>
                    <a:pt x="59329" y="16562"/>
                  </a:cubicBezTo>
                  <a:cubicBezTo>
                    <a:pt x="59008" y="16562"/>
                    <a:pt x="58757" y="16312"/>
                    <a:pt x="58757" y="16002"/>
                  </a:cubicBezTo>
                  <a:cubicBezTo>
                    <a:pt x="58757" y="15692"/>
                    <a:pt x="59008" y="15431"/>
                    <a:pt x="59329" y="15431"/>
                  </a:cubicBezTo>
                  <a:close/>
                  <a:moveTo>
                    <a:pt x="63056" y="15431"/>
                  </a:moveTo>
                  <a:cubicBezTo>
                    <a:pt x="63353" y="15431"/>
                    <a:pt x="63627" y="15692"/>
                    <a:pt x="63627" y="16002"/>
                  </a:cubicBezTo>
                  <a:cubicBezTo>
                    <a:pt x="63627" y="16300"/>
                    <a:pt x="63377" y="16562"/>
                    <a:pt x="63056" y="16562"/>
                  </a:cubicBezTo>
                  <a:cubicBezTo>
                    <a:pt x="62746" y="16562"/>
                    <a:pt x="62496" y="16312"/>
                    <a:pt x="62496" y="16002"/>
                  </a:cubicBezTo>
                  <a:cubicBezTo>
                    <a:pt x="62496" y="15692"/>
                    <a:pt x="62746" y="15431"/>
                    <a:pt x="63056" y="15431"/>
                  </a:cubicBezTo>
                  <a:close/>
                  <a:moveTo>
                    <a:pt x="66782" y="15431"/>
                  </a:moveTo>
                  <a:cubicBezTo>
                    <a:pt x="67080" y="15431"/>
                    <a:pt x="67342" y="15692"/>
                    <a:pt x="67342" y="16002"/>
                  </a:cubicBezTo>
                  <a:cubicBezTo>
                    <a:pt x="67342" y="16300"/>
                    <a:pt x="67092" y="16562"/>
                    <a:pt x="66782" y="16562"/>
                  </a:cubicBezTo>
                  <a:cubicBezTo>
                    <a:pt x="66473" y="16562"/>
                    <a:pt x="66211" y="16312"/>
                    <a:pt x="66211" y="16002"/>
                  </a:cubicBezTo>
                  <a:cubicBezTo>
                    <a:pt x="66235" y="15692"/>
                    <a:pt x="66473" y="15431"/>
                    <a:pt x="66782" y="15431"/>
                  </a:cubicBezTo>
                  <a:close/>
                  <a:moveTo>
                    <a:pt x="70509" y="15431"/>
                  </a:moveTo>
                  <a:cubicBezTo>
                    <a:pt x="70807" y="15431"/>
                    <a:pt x="71080" y="15692"/>
                    <a:pt x="71080" y="16002"/>
                  </a:cubicBezTo>
                  <a:cubicBezTo>
                    <a:pt x="71080" y="16300"/>
                    <a:pt x="70830" y="16562"/>
                    <a:pt x="70509" y="16562"/>
                  </a:cubicBezTo>
                  <a:cubicBezTo>
                    <a:pt x="70199" y="16562"/>
                    <a:pt x="69949" y="16312"/>
                    <a:pt x="69949" y="16002"/>
                  </a:cubicBezTo>
                  <a:cubicBezTo>
                    <a:pt x="69949" y="15692"/>
                    <a:pt x="70199" y="15431"/>
                    <a:pt x="70509" y="15431"/>
                  </a:cubicBezTo>
                  <a:close/>
                  <a:moveTo>
                    <a:pt x="74236" y="15431"/>
                  </a:moveTo>
                  <a:cubicBezTo>
                    <a:pt x="74533" y="15431"/>
                    <a:pt x="74795" y="15692"/>
                    <a:pt x="74795" y="16002"/>
                  </a:cubicBezTo>
                  <a:cubicBezTo>
                    <a:pt x="74795" y="16300"/>
                    <a:pt x="74545" y="16562"/>
                    <a:pt x="74236" y="16562"/>
                  </a:cubicBezTo>
                  <a:cubicBezTo>
                    <a:pt x="73938" y="16562"/>
                    <a:pt x="73676" y="16312"/>
                    <a:pt x="73676" y="16002"/>
                  </a:cubicBezTo>
                  <a:cubicBezTo>
                    <a:pt x="73676" y="15692"/>
                    <a:pt x="73926" y="15431"/>
                    <a:pt x="74236" y="15431"/>
                  </a:cubicBezTo>
                  <a:close/>
                  <a:moveTo>
                    <a:pt x="77855" y="15431"/>
                  </a:moveTo>
                  <a:cubicBezTo>
                    <a:pt x="78153" y="15431"/>
                    <a:pt x="78415" y="15692"/>
                    <a:pt x="78415" y="16002"/>
                  </a:cubicBezTo>
                  <a:cubicBezTo>
                    <a:pt x="78415" y="16300"/>
                    <a:pt x="78165" y="16562"/>
                    <a:pt x="77855" y="16562"/>
                  </a:cubicBezTo>
                  <a:cubicBezTo>
                    <a:pt x="77546" y="16562"/>
                    <a:pt x="77284" y="16312"/>
                    <a:pt x="77284" y="16002"/>
                  </a:cubicBezTo>
                  <a:cubicBezTo>
                    <a:pt x="77284" y="15692"/>
                    <a:pt x="77546" y="15431"/>
                    <a:pt x="77855" y="15431"/>
                  </a:cubicBezTo>
                  <a:close/>
                  <a:moveTo>
                    <a:pt x="81570" y="15431"/>
                  </a:moveTo>
                  <a:cubicBezTo>
                    <a:pt x="81868" y="15431"/>
                    <a:pt x="82141" y="15692"/>
                    <a:pt x="82141" y="16002"/>
                  </a:cubicBezTo>
                  <a:cubicBezTo>
                    <a:pt x="82141" y="16300"/>
                    <a:pt x="81879" y="16562"/>
                    <a:pt x="81570" y="16562"/>
                  </a:cubicBezTo>
                  <a:cubicBezTo>
                    <a:pt x="81260" y="16562"/>
                    <a:pt x="81010" y="16312"/>
                    <a:pt x="81010" y="16002"/>
                  </a:cubicBezTo>
                  <a:cubicBezTo>
                    <a:pt x="81022" y="15692"/>
                    <a:pt x="81260" y="15431"/>
                    <a:pt x="81570" y="15431"/>
                  </a:cubicBezTo>
                  <a:close/>
                  <a:moveTo>
                    <a:pt x="85308" y="15431"/>
                  </a:moveTo>
                  <a:cubicBezTo>
                    <a:pt x="85606" y="15431"/>
                    <a:pt x="85880" y="15692"/>
                    <a:pt x="85880" y="16002"/>
                  </a:cubicBezTo>
                  <a:cubicBezTo>
                    <a:pt x="85880" y="16300"/>
                    <a:pt x="85618" y="16562"/>
                    <a:pt x="85308" y="16562"/>
                  </a:cubicBezTo>
                  <a:cubicBezTo>
                    <a:pt x="84999" y="16562"/>
                    <a:pt x="84749" y="16312"/>
                    <a:pt x="84749" y="16002"/>
                  </a:cubicBezTo>
                  <a:cubicBezTo>
                    <a:pt x="84749" y="15692"/>
                    <a:pt x="84999" y="15431"/>
                    <a:pt x="85308" y="15431"/>
                  </a:cubicBezTo>
                  <a:close/>
                  <a:moveTo>
                    <a:pt x="89035" y="15431"/>
                  </a:moveTo>
                  <a:cubicBezTo>
                    <a:pt x="89333" y="15431"/>
                    <a:pt x="89595" y="15692"/>
                    <a:pt x="89595" y="16002"/>
                  </a:cubicBezTo>
                  <a:cubicBezTo>
                    <a:pt x="89595" y="16300"/>
                    <a:pt x="89345" y="16562"/>
                    <a:pt x="89035" y="16562"/>
                  </a:cubicBezTo>
                  <a:cubicBezTo>
                    <a:pt x="88714" y="16562"/>
                    <a:pt x="88464" y="16312"/>
                    <a:pt x="88464" y="16002"/>
                  </a:cubicBezTo>
                  <a:cubicBezTo>
                    <a:pt x="88475" y="15692"/>
                    <a:pt x="88714" y="15431"/>
                    <a:pt x="89035" y="15431"/>
                  </a:cubicBezTo>
                  <a:close/>
                  <a:moveTo>
                    <a:pt x="92762" y="15431"/>
                  </a:moveTo>
                  <a:cubicBezTo>
                    <a:pt x="93059" y="15431"/>
                    <a:pt x="93333" y="15692"/>
                    <a:pt x="93333" y="16002"/>
                  </a:cubicBezTo>
                  <a:cubicBezTo>
                    <a:pt x="93333" y="16300"/>
                    <a:pt x="93071" y="16562"/>
                    <a:pt x="92762" y="16562"/>
                  </a:cubicBezTo>
                  <a:cubicBezTo>
                    <a:pt x="92452" y="16562"/>
                    <a:pt x="92202" y="16312"/>
                    <a:pt x="92202" y="16002"/>
                  </a:cubicBezTo>
                  <a:cubicBezTo>
                    <a:pt x="92202" y="15692"/>
                    <a:pt x="92452" y="15431"/>
                    <a:pt x="92762" y="15431"/>
                  </a:cubicBezTo>
                  <a:close/>
                  <a:moveTo>
                    <a:pt x="96488" y="15431"/>
                  </a:moveTo>
                  <a:cubicBezTo>
                    <a:pt x="96786" y="15431"/>
                    <a:pt x="97048" y="15692"/>
                    <a:pt x="97048" y="16002"/>
                  </a:cubicBezTo>
                  <a:cubicBezTo>
                    <a:pt x="97048" y="16300"/>
                    <a:pt x="96798" y="16562"/>
                    <a:pt x="96488" y="16562"/>
                  </a:cubicBezTo>
                  <a:cubicBezTo>
                    <a:pt x="96191" y="16562"/>
                    <a:pt x="95917" y="16312"/>
                    <a:pt x="95917" y="16002"/>
                  </a:cubicBezTo>
                  <a:cubicBezTo>
                    <a:pt x="95917" y="15692"/>
                    <a:pt x="96179" y="15431"/>
                    <a:pt x="96488" y="15431"/>
                  </a:cubicBezTo>
                  <a:close/>
                  <a:moveTo>
                    <a:pt x="100203" y="15431"/>
                  </a:moveTo>
                  <a:cubicBezTo>
                    <a:pt x="100501" y="15431"/>
                    <a:pt x="100775" y="15692"/>
                    <a:pt x="100775" y="16002"/>
                  </a:cubicBezTo>
                  <a:cubicBezTo>
                    <a:pt x="100775" y="16300"/>
                    <a:pt x="100513" y="16562"/>
                    <a:pt x="100203" y="16562"/>
                  </a:cubicBezTo>
                  <a:cubicBezTo>
                    <a:pt x="99905" y="16562"/>
                    <a:pt x="99644" y="16312"/>
                    <a:pt x="99644" y="16002"/>
                  </a:cubicBezTo>
                  <a:cubicBezTo>
                    <a:pt x="99655" y="15692"/>
                    <a:pt x="99894" y="15431"/>
                    <a:pt x="100203" y="15431"/>
                  </a:cubicBezTo>
                  <a:close/>
                  <a:moveTo>
                    <a:pt x="103942" y="15431"/>
                  </a:moveTo>
                  <a:cubicBezTo>
                    <a:pt x="104239" y="15431"/>
                    <a:pt x="104513" y="15692"/>
                    <a:pt x="104513" y="16002"/>
                  </a:cubicBezTo>
                  <a:cubicBezTo>
                    <a:pt x="104513" y="16300"/>
                    <a:pt x="104251" y="16562"/>
                    <a:pt x="103942" y="16562"/>
                  </a:cubicBezTo>
                  <a:cubicBezTo>
                    <a:pt x="103644" y="16562"/>
                    <a:pt x="103382" y="16312"/>
                    <a:pt x="103382" y="16002"/>
                  </a:cubicBezTo>
                  <a:cubicBezTo>
                    <a:pt x="103382" y="15692"/>
                    <a:pt x="103632" y="15431"/>
                    <a:pt x="103942" y="15431"/>
                  </a:cubicBezTo>
                  <a:close/>
                  <a:moveTo>
                    <a:pt x="107668" y="15431"/>
                  </a:moveTo>
                  <a:cubicBezTo>
                    <a:pt x="107966" y="15431"/>
                    <a:pt x="108228" y="15692"/>
                    <a:pt x="108228" y="16002"/>
                  </a:cubicBezTo>
                  <a:cubicBezTo>
                    <a:pt x="108228" y="16300"/>
                    <a:pt x="107978" y="16562"/>
                    <a:pt x="107668" y="16562"/>
                  </a:cubicBezTo>
                  <a:cubicBezTo>
                    <a:pt x="107371" y="16562"/>
                    <a:pt x="107097" y="16312"/>
                    <a:pt x="107097" y="16002"/>
                  </a:cubicBezTo>
                  <a:cubicBezTo>
                    <a:pt x="107109" y="15692"/>
                    <a:pt x="107347" y="15431"/>
                    <a:pt x="107668" y="15431"/>
                  </a:cubicBezTo>
                  <a:close/>
                  <a:moveTo>
                    <a:pt x="111395" y="15431"/>
                  </a:moveTo>
                  <a:cubicBezTo>
                    <a:pt x="111693" y="15431"/>
                    <a:pt x="111967" y="15692"/>
                    <a:pt x="111967" y="16002"/>
                  </a:cubicBezTo>
                  <a:cubicBezTo>
                    <a:pt x="111967" y="16300"/>
                    <a:pt x="111705" y="16562"/>
                    <a:pt x="111395" y="16562"/>
                  </a:cubicBezTo>
                  <a:cubicBezTo>
                    <a:pt x="111085" y="16562"/>
                    <a:pt x="110835" y="16312"/>
                    <a:pt x="110835" y="16002"/>
                  </a:cubicBezTo>
                  <a:cubicBezTo>
                    <a:pt x="110835" y="15692"/>
                    <a:pt x="111085" y="15431"/>
                    <a:pt x="111395" y="15431"/>
                  </a:cubicBezTo>
                  <a:close/>
                  <a:moveTo>
                    <a:pt x="115122" y="15431"/>
                  </a:moveTo>
                  <a:cubicBezTo>
                    <a:pt x="115419" y="15431"/>
                    <a:pt x="115681" y="15692"/>
                    <a:pt x="115681" y="16002"/>
                  </a:cubicBezTo>
                  <a:cubicBezTo>
                    <a:pt x="115681" y="16300"/>
                    <a:pt x="115431" y="16562"/>
                    <a:pt x="115122" y="16562"/>
                  </a:cubicBezTo>
                  <a:cubicBezTo>
                    <a:pt x="114812" y="16562"/>
                    <a:pt x="114550" y="16312"/>
                    <a:pt x="114550" y="16002"/>
                  </a:cubicBezTo>
                  <a:cubicBezTo>
                    <a:pt x="114574" y="15692"/>
                    <a:pt x="114812" y="15431"/>
                    <a:pt x="115122" y="15431"/>
                  </a:cubicBezTo>
                  <a:close/>
                  <a:moveTo>
                    <a:pt x="118860" y="15431"/>
                  </a:moveTo>
                  <a:cubicBezTo>
                    <a:pt x="119158" y="15431"/>
                    <a:pt x="119420" y="15692"/>
                    <a:pt x="119420" y="16002"/>
                  </a:cubicBezTo>
                  <a:cubicBezTo>
                    <a:pt x="119420" y="16300"/>
                    <a:pt x="119170" y="16562"/>
                    <a:pt x="118860" y="16562"/>
                  </a:cubicBezTo>
                  <a:cubicBezTo>
                    <a:pt x="118539" y="16562"/>
                    <a:pt x="118289" y="16312"/>
                    <a:pt x="118289" y="16002"/>
                  </a:cubicBezTo>
                  <a:cubicBezTo>
                    <a:pt x="118289" y="15692"/>
                    <a:pt x="118539" y="15431"/>
                    <a:pt x="118860" y="15431"/>
                  </a:cubicBezTo>
                  <a:close/>
                  <a:moveTo>
                    <a:pt x="122575" y="15431"/>
                  </a:moveTo>
                  <a:cubicBezTo>
                    <a:pt x="122873" y="15431"/>
                    <a:pt x="123146" y="15692"/>
                    <a:pt x="123146" y="16002"/>
                  </a:cubicBezTo>
                  <a:cubicBezTo>
                    <a:pt x="123146" y="16300"/>
                    <a:pt x="122885" y="16562"/>
                    <a:pt x="122575" y="16562"/>
                  </a:cubicBezTo>
                  <a:cubicBezTo>
                    <a:pt x="122265" y="16562"/>
                    <a:pt x="122015" y="16312"/>
                    <a:pt x="122015" y="16002"/>
                  </a:cubicBezTo>
                  <a:cubicBezTo>
                    <a:pt x="122027" y="15692"/>
                    <a:pt x="122277" y="15431"/>
                    <a:pt x="122575" y="15431"/>
                  </a:cubicBezTo>
                  <a:close/>
                  <a:moveTo>
                    <a:pt x="126314" y="15431"/>
                  </a:moveTo>
                  <a:cubicBezTo>
                    <a:pt x="126611" y="15431"/>
                    <a:pt x="126873" y="15692"/>
                    <a:pt x="126873" y="16002"/>
                  </a:cubicBezTo>
                  <a:cubicBezTo>
                    <a:pt x="126873" y="16300"/>
                    <a:pt x="126623" y="16562"/>
                    <a:pt x="126314" y="16562"/>
                  </a:cubicBezTo>
                  <a:cubicBezTo>
                    <a:pt x="126004" y="16562"/>
                    <a:pt x="125742" y="16312"/>
                    <a:pt x="125742" y="16002"/>
                  </a:cubicBezTo>
                  <a:cubicBezTo>
                    <a:pt x="125742" y="15692"/>
                    <a:pt x="126004" y="15431"/>
                    <a:pt x="126314" y="15431"/>
                  </a:cubicBezTo>
                  <a:close/>
                  <a:moveTo>
                    <a:pt x="130028" y="15431"/>
                  </a:moveTo>
                  <a:cubicBezTo>
                    <a:pt x="130326" y="15431"/>
                    <a:pt x="130600" y="15692"/>
                    <a:pt x="130600" y="16002"/>
                  </a:cubicBezTo>
                  <a:cubicBezTo>
                    <a:pt x="130600" y="16300"/>
                    <a:pt x="130350" y="16562"/>
                    <a:pt x="130028" y="16562"/>
                  </a:cubicBezTo>
                  <a:cubicBezTo>
                    <a:pt x="129731" y="16562"/>
                    <a:pt x="129469" y="16312"/>
                    <a:pt x="129469" y="16002"/>
                  </a:cubicBezTo>
                  <a:cubicBezTo>
                    <a:pt x="129469" y="15692"/>
                    <a:pt x="129719" y="15431"/>
                    <a:pt x="130028" y="15431"/>
                  </a:cubicBezTo>
                  <a:close/>
                  <a:moveTo>
                    <a:pt x="133767" y="15431"/>
                  </a:moveTo>
                  <a:cubicBezTo>
                    <a:pt x="134065" y="15431"/>
                    <a:pt x="134326" y="15692"/>
                    <a:pt x="134326" y="16002"/>
                  </a:cubicBezTo>
                  <a:cubicBezTo>
                    <a:pt x="134326" y="16300"/>
                    <a:pt x="134076" y="16562"/>
                    <a:pt x="133767" y="16562"/>
                  </a:cubicBezTo>
                  <a:cubicBezTo>
                    <a:pt x="133469" y="16562"/>
                    <a:pt x="133207" y="16312"/>
                    <a:pt x="133207" y="16002"/>
                  </a:cubicBezTo>
                  <a:cubicBezTo>
                    <a:pt x="133207" y="15692"/>
                    <a:pt x="133457" y="15431"/>
                    <a:pt x="133767" y="15431"/>
                  </a:cubicBezTo>
                  <a:close/>
                  <a:moveTo>
                    <a:pt x="1548" y="17300"/>
                  </a:moveTo>
                  <a:cubicBezTo>
                    <a:pt x="1846" y="17300"/>
                    <a:pt x="2119" y="17550"/>
                    <a:pt x="2119" y="17859"/>
                  </a:cubicBezTo>
                  <a:cubicBezTo>
                    <a:pt x="2119" y="18157"/>
                    <a:pt x="1858" y="18431"/>
                    <a:pt x="1548" y="18431"/>
                  </a:cubicBezTo>
                  <a:cubicBezTo>
                    <a:pt x="1238" y="18431"/>
                    <a:pt x="988" y="18169"/>
                    <a:pt x="988" y="17859"/>
                  </a:cubicBezTo>
                  <a:cubicBezTo>
                    <a:pt x="988" y="17550"/>
                    <a:pt x="1238" y="17300"/>
                    <a:pt x="1548" y="17300"/>
                  </a:cubicBezTo>
                  <a:close/>
                  <a:moveTo>
                    <a:pt x="5287" y="17300"/>
                  </a:moveTo>
                  <a:cubicBezTo>
                    <a:pt x="5596" y="17300"/>
                    <a:pt x="5846" y="17550"/>
                    <a:pt x="5846" y="17859"/>
                  </a:cubicBezTo>
                  <a:cubicBezTo>
                    <a:pt x="5846" y="18169"/>
                    <a:pt x="5596" y="18431"/>
                    <a:pt x="5287" y="18431"/>
                  </a:cubicBezTo>
                  <a:cubicBezTo>
                    <a:pt x="4977" y="18431"/>
                    <a:pt x="4715" y="18169"/>
                    <a:pt x="4715" y="17859"/>
                  </a:cubicBezTo>
                  <a:cubicBezTo>
                    <a:pt x="4715" y="17550"/>
                    <a:pt x="4977" y="17300"/>
                    <a:pt x="5287" y="17300"/>
                  </a:cubicBezTo>
                  <a:close/>
                  <a:moveTo>
                    <a:pt x="9001" y="17300"/>
                  </a:moveTo>
                  <a:cubicBezTo>
                    <a:pt x="9299" y="17300"/>
                    <a:pt x="9573" y="17550"/>
                    <a:pt x="9573" y="17859"/>
                  </a:cubicBezTo>
                  <a:cubicBezTo>
                    <a:pt x="9573" y="18157"/>
                    <a:pt x="9323" y="18431"/>
                    <a:pt x="9001" y="18431"/>
                  </a:cubicBezTo>
                  <a:cubicBezTo>
                    <a:pt x="8704" y="18431"/>
                    <a:pt x="8442" y="18169"/>
                    <a:pt x="8442" y="17859"/>
                  </a:cubicBezTo>
                  <a:cubicBezTo>
                    <a:pt x="8442" y="17550"/>
                    <a:pt x="8692" y="17300"/>
                    <a:pt x="9001" y="17300"/>
                  </a:cubicBezTo>
                  <a:close/>
                  <a:moveTo>
                    <a:pt x="12728" y="17300"/>
                  </a:moveTo>
                  <a:cubicBezTo>
                    <a:pt x="13037" y="17300"/>
                    <a:pt x="13288" y="17550"/>
                    <a:pt x="13288" y="17859"/>
                  </a:cubicBezTo>
                  <a:cubicBezTo>
                    <a:pt x="13288" y="18169"/>
                    <a:pt x="13037" y="18431"/>
                    <a:pt x="12728" y="18431"/>
                  </a:cubicBezTo>
                  <a:cubicBezTo>
                    <a:pt x="12418" y="18431"/>
                    <a:pt x="12156" y="18169"/>
                    <a:pt x="12156" y="17859"/>
                  </a:cubicBezTo>
                  <a:cubicBezTo>
                    <a:pt x="12156" y="17550"/>
                    <a:pt x="12418" y="17300"/>
                    <a:pt x="12728" y="17300"/>
                  </a:cubicBezTo>
                  <a:close/>
                  <a:moveTo>
                    <a:pt x="16466" y="17300"/>
                  </a:moveTo>
                  <a:cubicBezTo>
                    <a:pt x="16764" y="17300"/>
                    <a:pt x="17026" y="17550"/>
                    <a:pt x="17026" y="17859"/>
                  </a:cubicBezTo>
                  <a:cubicBezTo>
                    <a:pt x="17026" y="18157"/>
                    <a:pt x="16776" y="18431"/>
                    <a:pt x="16466" y="18431"/>
                  </a:cubicBezTo>
                  <a:cubicBezTo>
                    <a:pt x="16169" y="18431"/>
                    <a:pt x="15895" y="18169"/>
                    <a:pt x="15895" y="17859"/>
                  </a:cubicBezTo>
                  <a:cubicBezTo>
                    <a:pt x="15895" y="17550"/>
                    <a:pt x="16145" y="17300"/>
                    <a:pt x="16466" y="17300"/>
                  </a:cubicBezTo>
                  <a:close/>
                  <a:moveTo>
                    <a:pt x="20181" y="17300"/>
                  </a:moveTo>
                  <a:cubicBezTo>
                    <a:pt x="20491" y="17300"/>
                    <a:pt x="20753" y="17550"/>
                    <a:pt x="20753" y="17859"/>
                  </a:cubicBezTo>
                  <a:cubicBezTo>
                    <a:pt x="20753" y="18169"/>
                    <a:pt x="20491" y="18431"/>
                    <a:pt x="20181" y="18431"/>
                  </a:cubicBezTo>
                  <a:cubicBezTo>
                    <a:pt x="19872" y="18431"/>
                    <a:pt x="19622" y="18169"/>
                    <a:pt x="19622" y="17859"/>
                  </a:cubicBezTo>
                  <a:cubicBezTo>
                    <a:pt x="19622" y="17550"/>
                    <a:pt x="19872" y="17300"/>
                    <a:pt x="20181" y="17300"/>
                  </a:cubicBezTo>
                  <a:close/>
                  <a:moveTo>
                    <a:pt x="23920" y="17300"/>
                  </a:moveTo>
                  <a:cubicBezTo>
                    <a:pt x="24217" y="17300"/>
                    <a:pt x="24479" y="17550"/>
                    <a:pt x="24479" y="17859"/>
                  </a:cubicBezTo>
                  <a:cubicBezTo>
                    <a:pt x="24479" y="18157"/>
                    <a:pt x="24229" y="18431"/>
                    <a:pt x="23920" y="18431"/>
                  </a:cubicBezTo>
                  <a:cubicBezTo>
                    <a:pt x="23610" y="18431"/>
                    <a:pt x="23348" y="18169"/>
                    <a:pt x="23348" y="17859"/>
                  </a:cubicBezTo>
                  <a:cubicBezTo>
                    <a:pt x="23348" y="17550"/>
                    <a:pt x="23610" y="17300"/>
                    <a:pt x="23920" y="17300"/>
                  </a:cubicBezTo>
                  <a:close/>
                  <a:moveTo>
                    <a:pt x="27635" y="17300"/>
                  </a:moveTo>
                  <a:cubicBezTo>
                    <a:pt x="27956" y="17300"/>
                    <a:pt x="28206" y="17550"/>
                    <a:pt x="28206" y="17859"/>
                  </a:cubicBezTo>
                  <a:cubicBezTo>
                    <a:pt x="28206" y="18169"/>
                    <a:pt x="27956" y="18431"/>
                    <a:pt x="27635" y="18431"/>
                  </a:cubicBezTo>
                  <a:cubicBezTo>
                    <a:pt x="27325" y="18431"/>
                    <a:pt x="27075" y="18169"/>
                    <a:pt x="27075" y="17859"/>
                  </a:cubicBezTo>
                  <a:cubicBezTo>
                    <a:pt x="27075" y="17550"/>
                    <a:pt x="27325" y="17300"/>
                    <a:pt x="27635" y="17300"/>
                  </a:cubicBezTo>
                  <a:close/>
                  <a:moveTo>
                    <a:pt x="31373" y="17300"/>
                  </a:moveTo>
                  <a:cubicBezTo>
                    <a:pt x="31671" y="17300"/>
                    <a:pt x="31945" y="17550"/>
                    <a:pt x="31945" y="17859"/>
                  </a:cubicBezTo>
                  <a:cubicBezTo>
                    <a:pt x="31945" y="18157"/>
                    <a:pt x="31683" y="18431"/>
                    <a:pt x="31373" y="18431"/>
                  </a:cubicBezTo>
                  <a:cubicBezTo>
                    <a:pt x="31064" y="18431"/>
                    <a:pt x="30814" y="18169"/>
                    <a:pt x="30814" y="17859"/>
                  </a:cubicBezTo>
                  <a:cubicBezTo>
                    <a:pt x="30814" y="17550"/>
                    <a:pt x="31064" y="17300"/>
                    <a:pt x="31373" y="17300"/>
                  </a:cubicBezTo>
                  <a:close/>
                  <a:moveTo>
                    <a:pt x="35100" y="17300"/>
                  </a:moveTo>
                  <a:cubicBezTo>
                    <a:pt x="35409" y="17300"/>
                    <a:pt x="35659" y="17550"/>
                    <a:pt x="35659" y="17859"/>
                  </a:cubicBezTo>
                  <a:cubicBezTo>
                    <a:pt x="35659" y="18169"/>
                    <a:pt x="35409" y="18431"/>
                    <a:pt x="35100" y="18431"/>
                  </a:cubicBezTo>
                  <a:cubicBezTo>
                    <a:pt x="34778" y="18431"/>
                    <a:pt x="34528" y="18169"/>
                    <a:pt x="34528" y="17859"/>
                  </a:cubicBezTo>
                  <a:cubicBezTo>
                    <a:pt x="34528" y="17550"/>
                    <a:pt x="34778" y="17300"/>
                    <a:pt x="35100" y="17300"/>
                  </a:cubicBezTo>
                  <a:close/>
                  <a:moveTo>
                    <a:pt x="38815" y="17300"/>
                  </a:moveTo>
                  <a:cubicBezTo>
                    <a:pt x="39112" y="17300"/>
                    <a:pt x="39386" y="17550"/>
                    <a:pt x="39386" y="17859"/>
                  </a:cubicBezTo>
                  <a:cubicBezTo>
                    <a:pt x="39386" y="18157"/>
                    <a:pt x="39124" y="18431"/>
                    <a:pt x="38815" y="18431"/>
                  </a:cubicBezTo>
                  <a:cubicBezTo>
                    <a:pt x="38517" y="18431"/>
                    <a:pt x="38255" y="18169"/>
                    <a:pt x="38255" y="17859"/>
                  </a:cubicBezTo>
                  <a:cubicBezTo>
                    <a:pt x="38267" y="17550"/>
                    <a:pt x="38505" y="17300"/>
                    <a:pt x="38815" y="17300"/>
                  </a:cubicBezTo>
                  <a:close/>
                  <a:moveTo>
                    <a:pt x="42553" y="17300"/>
                  </a:moveTo>
                  <a:cubicBezTo>
                    <a:pt x="42863" y="17300"/>
                    <a:pt x="43113" y="17550"/>
                    <a:pt x="43113" y="17859"/>
                  </a:cubicBezTo>
                  <a:cubicBezTo>
                    <a:pt x="43113" y="18169"/>
                    <a:pt x="42863" y="18431"/>
                    <a:pt x="42553" y="18431"/>
                  </a:cubicBezTo>
                  <a:cubicBezTo>
                    <a:pt x="42232" y="18431"/>
                    <a:pt x="41982" y="18169"/>
                    <a:pt x="41982" y="17859"/>
                  </a:cubicBezTo>
                  <a:cubicBezTo>
                    <a:pt x="41982" y="17550"/>
                    <a:pt x="42244" y="17300"/>
                    <a:pt x="42553" y="17300"/>
                  </a:cubicBezTo>
                  <a:close/>
                  <a:moveTo>
                    <a:pt x="46268" y="17300"/>
                  </a:moveTo>
                  <a:cubicBezTo>
                    <a:pt x="46565" y="17300"/>
                    <a:pt x="46839" y="17550"/>
                    <a:pt x="46839" y="17859"/>
                  </a:cubicBezTo>
                  <a:cubicBezTo>
                    <a:pt x="46839" y="18157"/>
                    <a:pt x="46589" y="18431"/>
                    <a:pt x="46268" y="18431"/>
                  </a:cubicBezTo>
                  <a:cubicBezTo>
                    <a:pt x="45970" y="18431"/>
                    <a:pt x="45708" y="18169"/>
                    <a:pt x="45708" y="17859"/>
                  </a:cubicBezTo>
                  <a:cubicBezTo>
                    <a:pt x="45720" y="17550"/>
                    <a:pt x="45958" y="17300"/>
                    <a:pt x="46268" y="17300"/>
                  </a:cubicBezTo>
                  <a:close/>
                  <a:moveTo>
                    <a:pt x="50006" y="17300"/>
                  </a:moveTo>
                  <a:cubicBezTo>
                    <a:pt x="50316" y="17300"/>
                    <a:pt x="50578" y="17550"/>
                    <a:pt x="50578" y="17859"/>
                  </a:cubicBezTo>
                  <a:cubicBezTo>
                    <a:pt x="50578" y="18169"/>
                    <a:pt x="50316" y="18431"/>
                    <a:pt x="50006" y="18431"/>
                  </a:cubicBezTo>
                  <a:cubicBezTo>
                    <a:pt x="49697" y="18431"/>
                    <a:pt x="49447" y="18169"/>
                    <a:pt x="49447" y="17859"/>
                  </a:cubicBezTo>
                  <a:cubicBezTo>
                    <a:pt x="49447" y="17550"/>
                    <a:pt x="49697" y="17300"/>
                    <a:pt x="50006" y="17300"/>
                  </a:cubicBezTo>
                  <a:close/>
                  <a:moveTo>
                    <a:pt x="53733" y="17300"/>
                  </a:moveTo>
                  <a:cubicBezTo>
                    <a:pt x="54031" y="17300"/>
                    <a:pt x="54293" y="17550"/>
                    <a:pt x="54293" y="17859"/>
                  </a:cubicBezTo>
                  <a:cubicBezTo>
                    <a:pt x="54293" y="18157"/>
                    <a:pt x="54043" y="18431"/>
                    <a:pt x="53733" y="18431"/>
                  </a:cubicBezTo>
                  <a:cubicBezTo>
                    <a:pt x="53412" y="18431"/>
                    <a:pt x="53162" y="18169"/>
                    <a:pt x="53162" y="17859"/>
                  </a:cubicBezTo>
                  <a:cubicBezTo>
                    <a:pt x="53173" y="17550"/>
                    <a:pt x="53412" y="17300"/>
                    <a:pt x="53733" y="17300"/>
                  </a:cubicBezTo>
                  <a:close/>
                  <a:moveTo>
                    <a:pt x="57460" y="17300"/>
                  </a:moveTo>
                  <a:cubicBezTo>
                    <a:pt x="57781" y="17300"/>
                    <a:pt x="58031" y="17550"/>
                    <a:pt x="58031" y="17859"/>
                  </a:cubicBezTo>
                  <a:cubicBezTo>
                    <a:pt x="58031" y="18169"/>
                    <a:pt x="57781" y="18431"/>
                    <a:pt x="57460" y="18431"/>
                  </a:cubicBezTo>
                  <a:cubicBezTo>
                    <a:pt x="57150" y="18431"/>
                    <a:pt x="56900" y="18169"/>
                    <a:pt x="56900" y="17859"/>
                  </a:cubicBezTo>
                  <a:cubicBezTo>
                    <a:pt x="56900" y="17550"/>
                    <a:pt x="57150" y="17300"/>
                    <a:pt x="57460" y="17300"/>
                  </a:cubicBezTo>
                  <a:close/>
                  <a:moveTo>
                    <a:pt x="61186" y="17300"/>
                  </a:moveTo>
                  <a:cubicBezTo>
                    <a:pt x="61484" y="17300"/>
                    <a:pt x="61746" y="17550"/>
                    <a:pt x="61746" y="17859"/>
                  </a:cubicBezTo>
                  <a:cubicBezTo>
                    <a:pt x="61746" y="18157"/>
                    <a:pt x="61496" y="18431"/>
                    <a:pt x="61186" y="18431"/>
                  </a:cubicBezTo>
                  <a:cubicBezTo>
                    <a:pt x="60877" y="18431"/>
                    <a:pt x="60615" y="18169"/>
                    <a:pt x="60615" y="17859"/>
                  </a:cubicBezTo>
                  <a:cubicBezTo>
                    <a:pt x="60639" y="17550"/>
                    <a:pt x="60877" y="17300"/>
                    <a:pt x="61186" y="17300"/>
                  </a:cubicBezTo>
                  <a:close/>
                  <a:moveTo>
                    <a:pt x="64925" y="17300"/>
                  </a:moveTo>
                  <a:cubicBezTo>
                    <a:pt x="65234" y="17300"/>
                    <a:pt x="65485" y="17550"/>
                    <a:pt x="65485" y="17859"/>
                  </a:cubicBezTo>
                  <a:cubicBezTo>
                    <a:pt x="65485" y="18169"/>
                    <a:pt x="65234" y="18431"/>
                    <a:pt x="64925" y="18431"/>
                  </a:cubicBezTo>
                  <a:cubicBezTo>
                    <a:pt x="64603" y="18431"/>
                    <a:pt x="64353" y="18169"/>
                    <a:pt x="64353" y="17859"/>
                  </a:cubicBezTo>
                  <a:cubicBezTo>
                    <a:pt x="64353" y="17550"/>
                    <a:pt x="64603" y="17300"/>
                    <a:pt x="64925" y="17300"/>
                  </a:cubicBezTo>
                  <a:close/>
                  <a:moveTo>
                    <a:pt x="68640" y="17300"/>
                  </a:moveTo>
                  <a:cubicBezTo>
                    <a:pt x="68937" y="17300"/>
                    <a:pt x="69211" y="17550"/>
                    <a:pt x="69211" y="17859"/>
                  </a:cubicBezTo>
                  <a:cubicBezTo>
                    <a:pt x="69211" y="18157"/>
                    <a:pt x="68949" y="18431"/>
                    <a:pt x="68640" y="18431"/>
                  </a:cubicBezTo>
                  <a:cubicBezTo>
                    <a:pt x="68330" y="18431"/>
                    <a:pt x="68080" y="18169"/>
                    <a:pt x="68080" y="17859"/>
                  </a:cubicBezTo>
                  <a:cubicBezTo>
                    <a:pt x="68092" y="17550"/>
                    <a:pt x="68330" y="17300"/>
                    <a:pt x="68640" y="17300"/>
                  </a:cubicBezTo>
                  <a:close/>
                  <a:moveTo>
                    <a:pt x="72366" y="17300"/>
                  </a:moveTo>
                  <a:cubicBezTo>
                    <a:pt x="72676" y="17300"/>
                    <a:pt x="72926" y="17550"/>
                    <a:pt x="72926" y="17859"/>
                  </a:cubicBezTo>
                  <a:cubicBezTo>
                    <a:pt x="72926" y="18169"/>
                    <a:pt x="72676" y="18431"/>
                    <a:pt x="72366" y="18431"/>
                  </a:cubicBezTo>
                  <a:cubicBezTo>
                    <a:pt x="72045" y="18431"/>
                    <a:pt x="71795" y="18169"/>
                    <a:pt x="71795" y="17859"/>
                  </a:cubicBezTo>
                  <a:cubicBezTo>
                    <a:pt x="71795" y="17550"/>
                    <a:pt x="72069" y="17300"/>
                    <a:pt x="72366" y="17300"/>
                  </a:cubicBezTo>
                  <a:close/>
                  <a:moveTo>
                    <a:pt x="76093" y="17300"/>
                  </a:moveTo>
                  <a:cubicBezTo>
                    <a:pt x="76391" y="17300"/>
                    <a:pt x="76664" y="17550"/>
                    <a:pt x="76664" y="17859"/>
                  </a:cubicBezTo>
                  <a:cubicBezTo>
                    <a:pt x="76664" y="18157"/>
                    <a:pt x="76403" y="18431"/>
                    <a:pt x="76093" y="18431"/>
                  </a:cubicBezTo>
                  <a:cubicBezTo>
                    <a:pt x="75795" y="18431"/>
                    <a:pt x="75533" y="18169"/>
                    <a:pt x="75533" y="17859"/>
                  </a:cubicBezTo>
                  <a:cubicBezTo>
                    <a:pt x="75533" y="17550"/>
                    <a:pt x="75783" y="17300"/>
                    <a:pt x="76093" y="17300"/>
                  </a:cubicBezTo>
                  <a:close/>
                  <a:moveTo>
                    <a:pt x="79712" y="17300"/>
                  </a:moveTo>
                  <a:cubicBezTo>
                    <a:pt x="80010" y="17300"/>
                    <a:pt x="80284" y="17550"/>
                    <a:pt x="80284" y="17859"/>
                  </a:cubicBezTo>
                  <a:cubicBezTo>
                    <a:pt x="80284" y="18157"/>
                    <a:pt x="80022" y="18431"/>
                    <a:pt x="79712" y="18431"/>
                  </a:cubicBezTo>
                  <a:cubicBezTo>
                    <a:pt x="79403" y="18431"/>
                    <a:pt x="79153" y="18169"/>
                    <a:pt x="79153" y="17859"/>
                  </a:cubicBezTo>
                  <a:cubicBezTo>
                    <a:pt x="79165" y="17550"/>
                    <a:pt x="79403" y="17300"/>
                    <a:pt x="79712" y="17300"/>
                  </a:cubicBezTo>
                  <a:close/>
                  <a:moveTo>
                    <a:pt x="83451" y="17300"/>
                  </a:moveTo>
                  <a:cubicBezTo>
                    <a:pt x="83761" y="17300"/>
                    <a:pt x="84011" y="17550"/>
                    <a:pt x="84011" y="17859"/>
                  </a:cubicBezTo>
                  <a:cubicBezTo>
                    <a:pt x="84011" y="18169"/>
                    <a:pt x="83761" y="18431"/>
                    <a:pt x="83451" y="18431"/>
                  </a:cubicBezTo>
                  <a:cubicBezTo>
                    <a:pt x="83141" y="18431"/>
                    <a:pt x="82880" y="18169"/>
                    <a:pt x="82880" y="17859"/>
                  </a:cubicBezTo>
                  <a:cubicBezTo>
                    <a:pt x="82880" y="17550"/>
                    <a:pt x="83141" y="17300"/>
                    <a:pt x="83451" y="17300"/>
                  </a:cubicBezTo>
                  <a:close/>
                  <a:moveTo>
                    <a:pt x="87166" y="17300"/>
                  </a:moveTo>
                  <a:cubicBezTo>
                    <a:pt x="87463" y="17300"/>
                    <a:pt x="87737" y="17550"/>
                    <a:pt x="87737" y="17859"/>
                  </a:cubicBezTo>
                  <a:cubicBezTo>
                    <a:pt x="87737" y="18157"/>
                    <a:pt x="87475" y="18431"/>
                    <a:pt x="87166" y="18431"/>
                  </a:cubicBezTo>
                  <a:cubicBezTo>
                    <a:pt x="86856" y="18431"/>
                    <a:pt x="86606" y="18169"/>
                    <a:pt x="86606" y="17859"/>
                  </a:cubicBezTo>
                  <a:cubicBezTo>
                    <a:pt x="86618" y="17550"/>
                    <a:pt x="86856" y="17300"/>
                    <a:pt x="87166" y="17300"/>
                  </a:cubicBezTo>
                  <a:close/>
                  <a:moveTo>
                    <a:pt x="90904" y="17300"/>
                  </a:moveTo>
                  <a:cubicBezTo>
                    <a:pt x="91214" y="17300"/>
                    <a:pt x="91464" y="17550"/>
                    <a:pt x="91464" y="17859"/>
                  </a:cubicBezTo>
                  <a:cubicBezTo>
                    <a:pt x="91464" y="18169"/>
                    <a:pt x="91214" y="18431"/>
                    <a:pt x="90904" y="18431"/>
                  </a:cubicBezTo>
                  <a:cubicBezTo>
                    <a:pt x="90595" y="18431"/>
                    <a:pt x="90345" y="18169"/>
                    <a:pt x="90345" y="17859"/>
                  </a:cubicBezTo>
                  <a:cubicBezTo>
                    <a:pt x="90345" y="17550"/>
                    <a:pt x="90595" y="17300"/>
                    <a:pt x="90904" y="17300"/>
                  </a:cubicBezTo>
                  <a:close/>
                  <a:moveTo>
                    <a:pt x="94631" y="17300"/>
                  </a:moveTo>
                  <a:cubicBezTo>
                    <a:pt x="94929" y="17300"/>
                    <a:pt x="95191" y="17550"/>
                    <a:pt x="95191" y="17859"/>
                  </a:cubicBezTo>
                  <a:cubicBezTo>
                    <a:pt x="95191" y="18157"/>
                    <a:pt x="94941" y="18431"/>
                    <a:pt x="94631" y="18431"/>
                  </a:cubicBezTo>
                  <a:cubicBezTo>
                    <a:pt x="94310" y="18431"/>
                    <a:pt x="94060" y="18169"/>
                    <a:pt x="94060" y="17859"/>
                  </a:cubicBezTo>
                  <a:cubicBezTo>
                    <a:pt x="94071" y="17550"/>
                    <a:pt x="94310" y="17300"/>
                    <a:pt x="94631" y="17300"/>
                  </a:cubicBezTo>
                  <a:close/>
                  <a:moveTo>
                    <a:pt x="98346" y="17300"/>
                  </a:moveTo>
                  <a:cubicBezTo>
                    <a:pt x="98655" y="17300"/>
                    <a:pt x="98905" y="17550"/>
                    <a:pt x="98905" y="17859"/>
                  </a:cubicBezTo>
                  <a:cubicBezTo>
                    <a:pt x="98905" y="18169"/>
                    <a:pt x="98655" y="18431"/>
                    <a:pt x="98346" y="18431"/>
                  </a:cubicBezTo>
                  <a:cubicBezTo>
                    <a:pt x="98036" y="18431"/>
                    <a:pt x="97786" y="18169"/>
                    <a:pt x="97786" y="17859"/>
                  </a:cubicBezTo>
                  <a:cubicBezTo>
                    <a:pt x="97786" y="17550"/>
                    <a:pt x="98036" y="17300"/>
                    <a:pt x="98346" y="17300"/>
                  </a:cubicBezTo>
                  <a:close/>
                  <a:moveTo>
                    <a:pt x="102084" y="17300"/>
                  </a:moveTo>
                  <a:cubicBezTo>
                    <a:pt x="102382" y="17300"/>
                    <a:pt x="102644" y="17550"/>
                    <a:pt x="102644" y="17859"/>
                  </a:cubicBezTo>
                  <a:cubicBezTo>
                    <a:pt x="102644" y="18157"/>
                    <a:pt x="102394" y="18431"/>
                    <a:pt x="102084" y="18431"/>
                  </a:cubicBezTo>
                  <a:cubicBezTo>
                    <a:pt x="101787" y="18431"/>
                    <a:pt x="101513" y="18169"/>
                    <a:pt x="101513" y="17859"/>
                  </a:cubicBezTo>
                  <a:cubicBezTo>
                    <a:pt x="101513" y="17550"/>
                    <a:pt x="101775" y="17300"/>
                    <a:pt x="102084" y="17300"/>
                  </a:cubicBezTo>
                  <a:close/>
                  <a:moveTo>
                    <a:pt x="105799" y="17300"/>
                  </a:moveTo>
                  <a:cubicBezTo>
                    <a:pt x="106121" y="17300"/>
                    <a:pt x="106371" y="17550"/>
                    <a:pt x="106371" y="17859"/>
                  </a:cubicBezTo>
                  <a:cubicBezTo>
                    <a:pt x="106371" y="18169"/>
                    <a:pt x="106109" y="18431"/>
                    <a:pt x="105799" y="18431"/>
                  </a:cubicBezTo>
                  <a:cubicBezTo>
                    <a:pt x="105490" y="18431"/>
                    <a:pt x="105239" y="18169"/>
                    <a:pt x="105239" y="17859"/>
                  </a:cubicBezTo>
                  <a:cubicBezTo>
                    <a:pt x="105239" y="17550"/>
                    <a:pt x="105490" y="17300"/>
                    <a:pt x="105799" y="17300"/>
                  </a:cubicBezTo>
                  <a:close/>
                  <a:moveTo>
                    <a:pt x="109538" y="17300"/>
                  </a:moveTo>
                  <a:cubicBezTo>
                    <a:pt x="109835" y="17300"/>
                    <a:pt x="110109" y="17550"/>
                    <a:pt x="110109" y="17859"/>
                  </a:cubicBezTo>
                  <a:cubicBezTo>
                    <a:pt x="110109" y="18157"/>
                    <a:pt x="109847" y="18431"/>
                    <a:pt x="109538" y="18431"/>
                  </a:cubicBezTo>
                  <a:cubicBezTo>
                    <a:pt x="109228" y="18431"/>
                    <a:pt x="108978" y="18169"/>
                    <a:pt x="108978" y="17859"/>
                  </a:cubicBezTo>
                  <a:cubicBezTo>
                    <a:pt x="108978" y="17550"/>
                    <a:pt x="109228" y="17300"/>
                    <a:pt x="109538" y="17300"/>
                  </a:cubicBezTo>
                  <a:close/>
                  <a:moveTo>
                    <a:pt x="113264" y="17300"/>
                  </a:moveTo>
                  <a:cubicBezTo>
                    <a:pt x="113574" y="17300"/>
                    <a:pt x="113824" y="17550"/>
                    <a:pt x="113824" y="17859"/>
                  </a:cubicBezTo>
                  <a:cubicBezTo>
                    <a:pt x="113824" y="18169"/>
                    <a:pt x="113574" y="18431"/>
                    <a:pt x="113264" y="18431"/>
                  </a:cubicBezTo>
                  <a:cubicBezTo>
                    <a:pt x="112943" y="18431"/>
                    <a:pt x="112693" y="18169"/>
                    <a:pt x="112693" y="17859"/>
                  </a:cubicBezTo>
                  <a:cubicBezTo>
                    <a:pt x="112693" y="17550"/>
                    <a:pt x="112943" y="17300"/>
                    <a:pt x="113264" y="17300"/>
                  </a:cubicBezTo>
                  <a:close/>
                  <a:moveTo>
                    <a:pt x="116991" y="17300"/>
                  </a:moveTo>
                  <a:cubicBezTo>
                    <a:pt x="117289" y="17300"/>
                    <a:pt x="117562" y="17550"/>
                    <a:pt x="117562" y="17859"/>
                  </a:cubicBezTo>
                  <a:cubicBezTo>
                    <a:pt x="117562" y="18157"/>
                    <a:pt x="117312" y="18431"/>
                    <a:pt x="116991" y="18431"/>
                  </a:cubicBezTo>
                  <a:cubicBezTo>
                    <a:pt x="116681" y="18431"/>
                    <a:pt x="116431" y="18169"/>
                    <a:pt x="116431" y="17859"/>
                  </a:cubicBezTo>
                  <a:cubicBezTo>
                    <a:pt x="116431" y="17550"/>
                    <a:pt x="116681" y="17300"/>
                    <a:pt x="116991" y="17300"/>
                  </a:cubicBezTo>
                  <a:close/>
                  <a:moveTo>
                    <a:pt x="120718" y="17300"/>
                  </a:moveTo>
                  <a:cubicBezTo>
                    <a:pt x="121027" y="17300"/>
                    <a:pt x="121277" y="17550"/>
                    <a:pt x="121277" y="17859"/>
                  </a:cubicBezTo>
                  <a:cubicBezTo>
                    <a:pt x="121277" y="18169"/>
                    <a:pt x="121027" y="18431"/>
                    <a:pt x="120718" y="18431"/>
                  </a:cubicBezTo>
                  <a:cubicBezTo>
                    <a:pt x="120408" y="18431"/>
                    <a:pt x="120146" y="18169"/>
                    <a:pt x="120146" y="17859"/>
                  </a:cubicBezTo>
                  <a:cubicBezTo>
                    <a:pt x="120146" y="17550"/>
                    <a:pt x="120420" y="17300"/>
                    <a:pt x="120718" y="17300"/>
                  </a:cubicBezTo>
                  <a:close/>
                  <a:moveTo>
                    <a:pt x="124456" y="17300"/>
                  </a:moveTo>
                  <a:cubicBezTo>
                    <a:pt x="124754" y="17300"/>
                    <a:pt x="125016" y="17550"/>
                    <a:pt x="125016" y="17859"/>
                  </a:cubicBezTo>
                  <a:cubicBezTo>
                    <a:pt x="125016" y="18157"/>
                    <a:pt x="124766" y="18431"/>
                    <a:pt x="124456" y="18431"/>
                  </a:cubicBezTo>
                  <a:cubicBezTo>
                    <a:pt x="124135" y="18431"/>
                    <a:pt x="123885" y="18169"/>
                    <a:pt x="123885" y="17859"/>
                  </a:cubicBezTo>
                  <a:cubicBezTo>
                    <a:pt x="123885" y="17550"/>
                    <a:pt x="124135" y="17300"/>
                    <a:pt x="124456" y="17300"/>
                  </a:cubicBezTo>
                  <a:close/>
                  <a:moveTo>
                    <a:pt x="128171" y="17300"/>
                  </a:moveTo>
                  <a:cubicBezTo>
                    <a:pt x="128480" y="17300"/>
                    <a:pt x="128742" y="17550"/>
                    <a:pt x="128742" y="17859"/>
                  </a:cubicBezTo>
                  <a:cubicBezTo>
                    <a:pt x="128742" y="18169"/>
                    <a:pt x="128480" y="18431"/>
                    <a:pt x="128171" y="18431"/>
                  </a:cubicBezTo>
                  <a:cubicBezTo>
                    <a:pt x="127861" y="18431"/>
                    <a:pt x="127611" y="18169"/>
                    <a:pt x="127611" y="17859"/>
                  </a:cubicBezTo>
                  <a:cubicBezTo>
                    <a:pt x="127611" y="17550"/>
                    <a:pt x="127861" y="17300"/>
                    <a:pt x="128171" y="17300"/>
                  </a:cubicBezTo>
                  <a:close/>
                  <a:moveTo>
                    <a:pt x="131898" y="17300"/>
                  </a:moveTo>
                  <a:cubicBezTo>
                    <a:pt x="132195" y="17300"/>
                    <a:pt x="132457" y="17550"/>
                    <a:pt x="132457" y="17859"/>
                  </a:cubicBezTo>
                  <a:cubicBezTo>
                    <a:pt x="132457" y="18157"/>
                    <a:pt x="132207" y="18431"/>
                    <a:pt x="131898" y="18431"/>
                  </a:cubicBezTo>
                  <a:cubicBezTo>
                    <a:pt x="131600" y="18431"/>
                    <a:pt x="131326" y="18169"/>
                    <a:pt x="131326" y="17859"/>
                  </a:cubicBezTo>
                  <a:cubicBezTo>
                    <a:pt x="131338" y="17550"/>
                    <a:pt x="131576" y="17300"/>
                    <a:pt x="131898" y="17300"/>
                  </a:cubicBezTo>
                  <a:close/>
                  <a:moveTo>
                    <a:pt x="135624" y="17300"/>
                  </a:moveTo>
                  <a:cubicBezTo>
                    <a:pt x="135946" y="17300"/>
                    <a:pt x="136196" y="17550"/>
                    <a:pt x="136196" y="17859"/>
                  </a:cubicBezTo>
                  <a:cubicBezTo>
                    <a:pt x="136196" y="18169"/>
                    <a:pt x="135934" y="18431"/>
                    <a:pt x="135624" y="18431"/>
                  </a:cubicBezTo>
                  <a:cubicBezTo>
                    <a:pt x="135315" y="18431"/>
                    <a:pt x="135065" y="18169"/>
                    <a:pt x="135065" y="17859"/>
                  </a:cubicBezTo>
                  <a:cubicBezTo>
                    <a:pt x="135065" y="17550"/>
                    <a:pt x="135315" y="17300"/>
                    <a:pt x="135624" y="17300"/>
                  </a:cubicBezTo>
                  <a:close/>
                  <a:moveTo>
                    <a:pt x="3405" y="19157"/>
                  </a:moveTo>
                  <a:cubicBezTo>
                    <a:pt x="3703" y="19157"/>
                    <a:pt x="3977" y="19407"/>
                    <a:pt x="3977" y="19717"/>
                  </a:cubicBezTo>
                  <a:cubicBezTo>
                    <a:pt x="3977" y="20014"/>
                    <a:pt x="3727" y="20288"/>
                    <a:pt x="3405" y="20288"/>
                  </a:cubicBezTo>
                  <a:cubicBezTo>
                    <a:pt x="3096" y="20288"/>
                    <a:pt x="2846" y="20026"/>
                    <a:pt x="2846" y="19717"/>
                  </a:cubicBezTo>
                  <a:cubicBezTo>
                    <a:pt x="2858" y="19407"/>
                    <a:pt x="3096" y="19157"/>
                    <a:pt x="3405" y="19157"/>
                  </a:cubicBezTo>
                  <a:close/>
                  <a:moveTo>
                    <a:pt x="7132" y="19157"/>
                  </a:moveTo>
                  <a:cubicBezTo>
                    <a:pt x="7430" y="19157"/>
                    <a:pt x="7692" y="19407"/>
                    <a:pt x="7692" y="19717"/>
                  </a:cubicBezTo>
                  <a:cubicBezTo>
                    <a:pt x="7692" y="20014"/>
                    <a:pt x="7442" y="20288"/>
                    <a:pt x="7132" y="20288"/>
                  </a:cubicBezTo>
                  <a:cubicBezTo>
                    <a:pt x="6834" y="20288"/>
                    <a:pt x="6560" y="20026"/>
                    <a:pt x="6560" y="19717"/>
                  </a:cubicBezTo>
                  <a:cubicBezTo>
                    <a:pt x="6560" y="19407"/>
                    <a:pt x="6822" y="19157"/>
                    <a:pt x="7132" y="19157"/>
                  </a:cubicBezTo>
                  <a:close/>
                  <a:moveTo>
                    <a:pt x="10871" y="19157"/>
                  </a:moveTo>
                  <a:cubicBezTo>
                    <a:pt x="11168" y="19157"/>
                    <a:pt x="11430" y="19407"/>
                    <a:pt x="11430" y="19717"/>
                  </a:cubicBezTo>
                  <a:cubicBezTo>
                    <a:pt x="11430" y="20014"/>
                    <a:pt x="11180" y="20288"/>
                    <a:pt x="10871" y="20288"/>
                  </a:cubicBezTo>
                  <a:cubicBezTo>
                    <a:pt x="10573" y="20288"/>
                    <a:pt x="10299" y="20026"/>
                    <a:pt x="10299" y="19717"/>
                  </a:cubicBezTo>
                  <a:cubicBezTo>
                    <a:pt x="10299" y="19407"/>
                    <a:pt x="10549" y="19157"/>
                    <a:pt x="10871" y="19157"/>
                  </a:cubicBezTo>
                  <a:close/>
                  <a:moveTo>
                    <a:pt x="14585" y="19157"/>
                  </a:moveTo>
                  <a:cubicBezTo>
                    <a:pt x="14883" y="19157"/>
                    <a:pt x="15157" y="19407"/>
                    <a:pt x="15157" y="19717"/>
                  </a:cubicBezTo>
                  <a:cubicBezTo>
                    <a:pt x="15157" y="20014"/>
                    <a:pt x="14895" y="20288"/>
                    <a:pt x="14585" y="20288"/>
                  </a:cubicBezTo>
                  <a:cubicBezTo>
                    <a:pt x="14288" y="20288"/>
                    <a:pt x="14014" y="20026"/>
                    <a:pt x="14014" y="19717"/>
                  </a:cubicBezTo>
                  <a:cubicBezTo>
                    <a:pt x="14014" y="19407"/>
                    <a:pt x="14276" y="19157"/>
                    <a:pt x="14585" y="19157"/>
                  </a:cubicBezTo>
                  <a:close/>
                  <a:moveTo>
                    <a:pt x="18324" y="19157"/>
                  </a:moveTo>
                  <a:cubicBezTo>
                    <a:pt x="18622" y="19157"/>
                    <a:pt x="18883" y="19407"/>
                    <a:pt x="18883" y="19717"/>
                  </a:cubicBezTo>
                  <a:cubicBezTo>
                    <a:pt x="18883" y="20014"/>
                    <a:pt x="18633" y="20288"/>
                    <a:pt x="18324" y="20288"/>
                  </a:cubicBezTo>
                  <a:cubicBezTo>
                    <a:pt x="18026" y="20288"/>
                    <a:pt x="17752" y="20026"/>
                    <a:pt x="17752" y="19717"/>
                  </a:cubicBezTo>
                  <a:cubicBezTo>
                    <a:pt x="17752" y="19407"/>
                    <a:pt x="18014" y="19157"/>
                    <a:pt x="18324" y="19157"/>
                  </a:cubicBezTo>
                  <a:close/>
                  <a:moveTo>
                    <a:pt x="22039" y="19157"/>
                  </a:moveTo>
                  <a:cubicBezTo>
                    <a:pt x="22336" y="19157"/>
                    <a:pt x="22610" y="19407"/>
                    <a:pt x="22610" y="19717"/>
                  </a:cubicBezTo>
                  <a:cubicBezTo>
                    <a:pt x="22610" y="20014"/>
                    <a:pt x="22360" y="20288"/>
                    <a:pt x="22039" y="20288"/>
                  </a:cubicBezTo>
                  <a:cubicBezTo>
                    <a:pt x="21729" y="20288"/>
                    <a:pt x="21479" y="20026"/>
                    <a:pt x="21479" y="19717"/>
                  </a:cubicBezTo>
                  <a:cubicBezTo>
                    <a:pt x="21479" y="19407"/>
                    <a:pt x="21729" y="19157"/>
                    <a:pt x="22039" y="19157"/>
                  </a:cubicBezTo>
                  <a:close/>
                  <a:moveTo>
                    <a:pt x="25777" y="19157"/>
                  </a:moveTo>
                  <a:cubicBezTo>
                    <a:pt x="26075" y="19157"/>
                    <a:pt x="26349" y="19407"/>
                    <a:pt x="26349" y="19717"/>
                  </a:cubicBezTo>
                  <a:cubicBezTo>
                    <a:pt x="26349" y="20014"/>
                    <a:pt x="26087" y="20288"/>
                    <a:pt x="25777" y="20288"/>
                  </a:cubicBezTo>
                  <a:cubicBezTo>
                    <a:pt x="25468" y="20288"/>
                    <a:pt x="25206" y="20026"/>
                    <a:pt x="25206" y="19717"/>
                  </a:cubicBezTo>
                  <a:cubicBezTo>
                    <a:pt x="25206" y="19407"/>
                    <a:pt x="25468" y="19157"/>
                    <a:pt x="25777" y="19157"/>
                  </a:cubicBezTo>
                  <a:close/>
                  <a:moveTo>
                    <a:pt x="29504" y="19157"/>
                  </a:moveTo>
                  <a:cubicBezTo>
                    <a:pt x="29801" y="19157"/>
                    <a:pt x="30063" y="19407"/>
                    <a:pt x="30063" y="19717"/>
                  </a:cubicBezTo>
                  <a:cubicBezTo>
                    <a:pt x="30063" y="20014"/>
                    <a:pt x="29813" y="20288"/>
                    <a:pt x="29504" y="20288"/>
                  </a:cubicBezTo>
                  <a:cubicBezTo>
                    <a:pt x="29182" y="20288"/>
                    <a:pt x="28932" y="20026"/>
                    <a:pt x="28932" y="19717"/>
                  </a:cubicBezTo>
                  <a:cubicBezTo>
                    <a:pt x="28932" y="19407"/>
                    <a:pt x="29182" y="19157"/>
                    <a:pt x="29504" y="19157"/>
                  </a:cubicBezTo>
                  <a:close/>
                  <a:moveTo>
                    <a:pt x="33230" y="19157"/>
                  </a:moveTo>
                  <a:cubicBezTo>
                    <a:pt x="33528" y="19157"/>
                    <a:pt x="33802" y="19407"/>
                    <a:pt x="33802" y="19717"/>
                  </a:cubicBezTo>
                  <a:cubicBezTo>
                    <a:pt x="33802" y="20014"/>
                    <a:pt x="33552" y="20288"/>
                    <a:pt x="33230" y="20288"/>
                  </a:cubicBezTo>
                  <a:cubicBezTo>
                    <a:pt x="32921" y="20288"/>
                    <a:pt x="32671" y="20026"/>
                    <a:pt x="32671" y="19717"/>
                  </a:cubicBezTo>
                  <a:cubicBezTo>
                    <a:pt x="32671" y="19407"/>
                    <a:pt x="32921" y="19157"/>
                    <a:pt x="33230" y="19157"/>
                  </a:cubicBezTo>
                  <a:close/>
                  <a:moveTo>
                    <a:pt x="36957" y="19157"/>
                  </a:moveTo>
                  <a:cubicBezTo>
                    <a:pt x="37255" y="19157"/>
                    <a:pt x="37517" y="19407"/>
                    <a:pt x="37517" y="19717"/>
                  </a:cubicBezTo>
                  <a:cubicBezTo>
                    <a:pt x="37517" y="20014"/>
                    <a:pt x="37267" y="20288"/>
                    <a:pt x="36957" y="20288"/>
                  </a:cubicBezTo>
                  <a:cubicBezTo>
                    <a:pt x="36648" y="20288"/>
                    <a:pt x="36386" y="20026"/>
                    <a:pt x="36386" y="19717"/>
                  </a:cubicBezTo>
                  <a:cubicBezTo>
                    <a:pt x="36409" y="19407"/>
                    <a:pt x="36648" y="19157"/>
                    <a:pt x="36957" y="19157"/>
                  </a:cubicBezTo>
                  <a:close/>
                  <a:moveTo>
                    <a:pt x="40672" y="19157"/>
                  </a:moveTo>
                  <a:cubicBezTo>
                    <a:pt x="40970" y="19157"/>
                    <a:pt x="41243" y="19407"/>
                    <a:pt x="41243" y="19717"/>
                  </a:cubicBezTo>
                  <a:cubicBezTo>
                    <a:pt x="41243" y="20014"/>
                    <a:pt x="40993" y="20288"/>
                    <a:pt x="40672" y="20288"/>
                  </a:cubicBezTo>
                  <a:cubicBezTo>
                    <a:pt x="40374" y="20288"/>
                    <a:pt x="40112" y="20026"/>
                    <a:pt x="40112" y="19717"/>
                  </a:cubicBezTo>
                  <a:cubicBezTo>
                    <a:pt x="40112" y="19407"/>
                    <a:pt x="40362" y="19157"/>
                    <a:pt x="40672" y="19157"/>
                  </a:cubicBezTo>
                  <a:close/>
                  <a:moveTo>
                    <a:pt x="44410" y="19157"/>
                  </a:moveTo>
                  <a:cubicBezTo>
                    <a:pt x="44708" y="19157"/>
                    <a:pt x="44982" y="19407"/>
                    <a:pt x="44982" y="19717"/>
                  </a:cubicBezTo>
                  <a:cubicBezTo>
                    <a:pt x="44982" y="20014"/>
                    <a:pt x="44720" y="20288"/>
                    <a:pt x="44410" y="20288"/>
                  </a:cubicBezTo>
                  <a:cubicBezTo>
                    <a:pt x="44113" y="20288"/>
                    <a:pt x="43851" y="20026"/>
                    <a:pt x="43851" y="19717"/>
                  </a:cubicBezTo>
                  <a:cubicBezTo>
                    <a:pt x="43851" y="19407"/>
                    <a:pt x="44101" y="19157"/>
                    <a:pt x="44410" y="19157"/>
                  </a:cubicBezTo>
                  <a:close/>
                  <a:moveTo>
                    <a:pt x="48137" y="19157"/>
                  </a:moveTo>
                  <a:cubicBezTo>
                    <a:pt x="48435" y="19157"/>
                    <a:pt x="48697" y="19407"/>
                    <a:pt x="48697" y="19717"/>
                  </a:cubicBezTo>
                  <a:cubicBezTo>
                    <a:pt x="48697" y="20014"/>
                    <a:pt x="48447" y="20288"/>
                    <a:pt x="48137" y="20288"/>
                  </a:cubicBezTo>
                  <a:cubicBezTo>
                    <a:pt x="47839" y="20288"/>
                    <a:pt x="47566" y="20026"/>
                    <a:pt x="47566" y="19717"/>
                  </a:cubicBezTo>
                  <a:cubicBezTo>
                    <a:pt x="47566" y="19407"/>
                    <a:pt x="47839" y="19157"/>
                    <a:pt x="48137" y="19157"/>
                  </a:cubicBezTo>
                  <a:close/>
                  <a:moveTo>
                    <a:pt x="51864" y="19157"/>
                  </a:moveTo>
                  <a:cubicBezTo>
                    <a:pt x="52161" y="19157"/>
                    <a:pt x="52435" y="19407"/>
                    <a:pt x="52435" y="19717"/>
                  </a:cubicBezTo>
                  <a:cubicBezTo>
                    <a:pt x="52435" y="20014"/>
                    <a:pt x="52185" y="20288"/>
                    <a:pt x="51864" y="20288"/>
                  </a:cubicBezTo>
                  <a:cubicBezTo>
                    <a:pt x="51566" y="20288"/>
                    <a:pt x="51304" y="20026"/>
                    <a:pt x="51304" y="19717"/>
                  </a:cubicBezTo>
                  <a:cubicBezTo>
                    <a:pt x="51304" y="19407"/>
                    <a:pt x="51554" y="19157"/>
                    <a:pt x="51864" y="19157"/>
                  </a:cubicBezTo>
                  <a:close/>
                  <a:moveTo>
                    <a:pt x="55602" y="19157"/>
                  </a:moveTo>
                  <a:cubicBezTo>
                    <a:pt x="55900" y="19157"/>
                    <a:pt x="56174" y="19407"/>
                    <a:pt x="56174" y="19717"/>
                  </a:cubicBezTo>
                  <a:cubicBezTo>
                    <a:pt x="56174" y="20014"/>
                    <a:pt x="55912" y="20288"/>
                    <a:pt x="55602" y="20288"/>
                  </a:cubicBezTo>
                  <a:cubicBezTo>
                    <a:pt x="55293" y="20288"/>
                    <a:pt x="55043" y="20026"/>
                    <a:pt x="55043" y="19717"/>
                  </a:cubicBezTo>
                  <a:cubicBezTo>
                    <a:pt x="55043" y="19407"/>
                    <a:pt x="55293" y="19157"/>
                    <a:pt x="55602" y="19157"/>
                  </a:cubicBezTo>
                  <a:close/>
                  <a:moveTo>
                    <a:pt x="59329" y="19157"/>
                  </a:moveTo>
                  <a:cubicBezTo>
                    <a:pt x="59627" y="19157"/>
                    <a:pt x="59889" y="19407"/>
                    <a:pt x="59889" y="19717"/>
                  </a:cubicBezTo>
                  <a:cubicBezTo>
                    <a:pt x="59889" y="20014"/>
                    <a:pt x="59639" y="20288"/>
                    <a:pt x="59329" y="20288"/>
                  </a:cubicBezTo>
                  <a:cubicBezTo>
                    <a:pt x="59008" y="20288"/>
                    <a:pt x="58757" y="20026"/>
                    <a:pt x="58757" y="19717"/>
                  </a:cubicBezTo>
                  <a:cubicBezTo>
                    <a:pt x="58757" y="19407"/>
                    <a:pt x="59008" y="19157"/>
                    <a:pt x="59329" y="19157"/>
                  </a:cubicBezTo>
                  <a:close/>
                  <a:moveTo>
                    <a:pt x="63056" y="19157"/>
                  </a:moveTo>
                  <a:cubicBezTo>
                    <a:pt x="63353" y="19157"/>
                    <a:pt x="63627" y="19407"/>
                    <a:pt x="63627" y="19717"/>
                  </a:cubicBezTo>
                  <a:cubicBezTo>
                    <a:pt x="63627" y="20014"/>
                    <a:pt x="63377" y="20288"/>
                    <a:pt x="63056" y="20288"/>
                  </a:cubicBezTo>
                  <a:cubicBezTo>
                    <a:pt x="62746" y="20288"/>
                    <a:pt x="62496" y="20026"/>
                    <a:pt x="62496" y="19717"/>
                  </a:cubicBezTo>
                  <a:cubicBezTo>
                    <a:pt x="62496" y="19407"/>
                    <a:pt x="62746" y="19157"/>
                    <a:pt x="63056" y="19157"/>
                  </a:cubicBezTo>
                  <a:close/>
                  <a:moveTo>
                    <a:pt x="66782" y="19157"/>
                  </a:moveTo>
                  <a:cubicBezTo>
                    <a:pt x="67080" y="19157"/>
                    <a:pt x="67342" y="19407"/>
                    <a:pt x="67342" y="19717"/>
                  </a:cubicBezTo>
                  <a:cubicBezTo>
                    <a:pt x="67342" y="20014"/>
                    <a:pt x="67092" y="20288"/>
                    <a:pt x="66782" y="20288"/>
                  </a:cubicBezTo>
                  <a:cubicBezTo>
                    <a:pt x="66473" y="20288"/>
                    <a:pt x="66211" y="20026"/>
                    <a:pt x="66211" y="19717"/>
                  </a:cubicBezTo>
                  <a:cubicBezTo>
                    <a:pt x="66211" y="19407"/>
                    <a:pt x="66473" y="19157"/>
                    <a:pt x="66782" y="19157"/>
                  </a:cubicBezTo>
                  <a:close/>
                  <a:moveTo>
                    <a:pt x="70509" y="19157"/>
                  </a:moveTo>
                  <a:cubicBezTo>
                    <a:pt x="70807" y="19157"/>
                    <a:pt x="71080" y="19407"/>
                    <a:pt x="71080" y="19717"/>
                  </a:cubicBezTo>
                  <a:cubicBezTo>
                    <a:pt x="71080" y="20014"/>
                    <a:pt x="70830" y="20288"/>
                    <a:pt x="70509" y="20288"/>
                  </a:cubicBezTo>
                  <a:cubicBezTo>
                    <a:pt x="70199" y="20288"/>
                    <a:pt x="69949" y="20026"/>
                    <a:pt x="69949" y="19717"/>
                  </a:cubicBezTo>
                  <a:cubicBezTo>
                    <a:pt x="69949" y="19407"/>
                    <a:pt x="70199" y="19157"/>
                    <a:pt x="70509" y="19157"/>
                  </a:cubicBezTo>
                  <a:close/>
                  <a:moveTo>
                    <a:pt x="74236" y="19157"/>
                  </a:moveTo>
                  <a:cubicBezTo>
                    <a:pt x="74533" y="19157"/>
                    <a:pt x="74795" y="19407"/>
                    <a:pt x="74795" y="19717"/>
                  </a:cubicBezTo>
                  <a:cubicBezTo>
                    <a:pt x="74795" y="20014"/>
                    <a:pt x="74545" y="20288"/>
                    <a:pt x="74236" y="20288"/>
                  </a:cubicBezTo>
                  <a:cubicBezTo>
                    <a:pt x="73938" y="20288"/>
                    <a:pt x="73676" y="20026"/>
                    <a:pt x="73676" y="19717"/>
                  </a:cubicBezTo>
                  <a:cubicBezTo>
                    <a:pt x="73676" y="19407"/>
                    <a:pt x="73926" y="19157"/>
                    <a:pt x="74236" y="19157"/>
                  </a:cubicBezTo>
                  <a:close/>
                  <a:moveTo>
                    <a:pt x="77855" y="19157"/>
                  </a:moveTo>
                  <a:cubicBezTo>
                    <a:pt x="78153" y="19157"/>
                    <a:pt x="78415" y="19407"/>
                    <a:pt x="78415" y="19717"/>
                  </a:cubicBezTo>
                  <a:cubicBezTo>
                    <a:pt x="78415" y="20014"/>
                    <a:pt x="78165" y="20288"/>
                    <a:pt x="77855" y="20288"/>
                  </a:cubicBezTo>
                  <a:cubicBezTo>
                    <a:pt x="77546" y="20288"/>
                    <a:pt x="77284" y="20026"/>
                    <a:pt x="77284" y="19717"/>
                  </a:cubicBezTo>
                  <a:cubicBezTo>
                    <a:pt x="77284" y="19407"/>
                    <a:pt x="77546" y="19157"/>
                    <a:pt x="77855" y="19157"/>
                  </a:cubicBezTo>
                  <a:close/>
                  <a:moveTo>
                    <a:pt x="81570" y="19157"/>
                  </a:moveTo>
                  <a:cubicBezTo>
                    <a:pt x="81868" y="19157"/>
                    <a:pt x="82141" y="19407"/>
                    <a:pt x="82141" y="19717"/>
                  </a:cubicBezTo>
                  <a:cubicBezTo>
                    <a:pt x="82141" y="20014"/>
                    <a:pt x="81879" y="20288"/>
                    <a:pt x="81570" y="20288"/>
                  </a:cubicBezTo>
                  <a:cubicBezTo>
                    <a:pt x="81260" y="20288"/>
                    <a:pt x="81010" y="20026"/>
                    <a:pt x="81010" y="19717"/>
                  </a:cubicBezTo>
                  <a:cubicBezTo>
                    <a:pt x="81010" y="19407"/>
                    <a:pt x="81260" y="19157"/>
                    <a:pt x="81570" y="19157"/>
                  </a:cubicBezTo>
                  <a:close/>
                  <a:moveTo>
                    <a:pt x="85308" y="19157"/>
                  </a:moveTo>
                  <a:cubicBezTo>
                    <a:pt x="85606" y="19157"/>
                    <a:pt x="85880" y="19407"/>
                    <a:pt x="85880" y="19717"/>
                  </a:cubicBezTo>
                  <a:cubicBezTo>
                    <a:pt x="85880" y="20014"/>
                    <a:pt x="85618" y="20288"/>
                    <a:pt x="85308" y="20288"/>
                  </a:cubicBezTo>
                  <a:cubicBezTo>
                    <a:pt x="84999" y="20288"/>
                    <a:pt x="84749" y="20026"/>
                    <a:pt x="84749" y="19717"/>
                  </a:cubicBezTo>
                  <a:cubicBezTo>
                    <a:pt x="84749" y="19407"/>
                    <a:pt x="84999" y="19157"/>
                    <a:pt x="85308" y="19157"/>
                  </a:cubicBezTo>
                  <a:close/>
                  <a:moveTo>
                    <a:pt x="89035" y="19157"/>
                  </a:moveTo>
                  <a:cubicBezTo>
                    <a:pt x="89333" y="19157"/>
                    <a:pt x="89595" y="19407"/>
                    <a:pt x="89595" y="19717"/>
                  </a:cubicBezTo>
                  <a:cubicBezTo>
                    <a:pt x="89595" y="20014"/>
                    <a:pt x="89345" y="20288"/>
                    <a:pt x="89035" y="20288"/>
                  </a:cubicBezTo>
                  <a:cubicBezTo>
                    <a:pt x="88714" y="20288"/>
                    <a:pt x="88464" y="20026"/>
                    <a:pt x="88464" y="19717"/>
                  </a:cubicBezTo>
                  <a:cubicBezTo>
                    <a:pt x="88464" y="19407"/>
                    <a:pt x="88714" y="19157"/>
                    <a:pt x="89035" y="19157"/>
                  </a:cubicBezTo>
                  <a:close/>
                  <a:moveTo>
                    <a:pt x="92762" y="19157"/>
                  </a:moveTo>
                  <a:cubicBezTo>
                    <a:pt x="93059" y="19157"/>
                    <a:pt x="93333" y="19407"/>
                    <a:pt x="93333" y="19717"/>
                  </a:cubicBezTo>
                  <a:cubicBezTo>
                    <a:pt x="93333" y="20014"/>
                    <a:pt x="93071" y="20288"/>
                    <a:pt x="92762" y="20288"/>
                  </a:cubicBezTo>
                  <a:cubicBezTo>
                    <a:pt x="92452" y="20288"/>
                    <a:pt x="92202" y="20026"/>
                    <a:pt x="92202" y="19717"/>
                  </a:cubicBezTo>
                  <a:cubicBezTo>
                    <a:pt x="92202" y="19407"/>
                    <a:pt x="92452" y="19157"/>
                    <a:pt x="92762" y="19157"/>
                  </a:cubicBezTo>
                  <a:close/>
                  <a:moveTo>
                    <a:pt x="96488" y="19157"/>
                  </a:moveTo>
                  <a:cubicBezTo>
                    <a:pt x="96786" y="19157"/>
                    <a:pt x="97048" y="19407"/>
                    <a:pt x="97048" y="19717"/>
                  </a:cubicBezTo>
                  <a:cubicBezTo>
                    <a:pt x="97048" y="20014"/>
                    <a:pt x="96798" y="20288"/>
                    <a:pt x="96488" y="20288"/>
                  </a:cubicBezTo>
                  <a:cubicBezTo>
                    <a:pt x="96191" y="20288"/>
                    <a:pt x="95917" y="20026"/>
                    <a:pt x="95917" y="19717"/>
                  </a:cubicBezTo>
                  <a:cubicBezTo>
                    <a:pt x="95917" y="19407"/>
                    <a:pt x="96179" y="19157"/>
                    <a:pt x="96488" y="19157"/>
                  </a:cubicBezTo>
                  <a:close/>
                  <a:moveTo>
                    <a:pt x="100203" y="19157"/>
                  </a:moveTo>
                  <a:cubicBezTo>
                    <a:pt x="100501" y="19157"/>
                    <a:pt x="100775" y="19407"/>
                    <a:pt x="100775" y="19717"/>
                  </a:cubicBezTo>
                  <a:cubicBezTo>
                    <a:pt x="100775" y="20014"/>
                    <a:pt x="100513" y="20288"/>
                    <a:pt x="100203" y="20288"/>
                  </a:cubicBezTo>
                  <a:cubicBezTo>
                    <a:pt x="99905" y="20288"/>
                    <a:pt x="99644" y="20026"/>
                    <a:pt x="99644" y="19717"/>
                  </a:cubicBezTo>
                  <a:cubicBezTo>
                    <a:pt x="99644" y="19407"/>
                    <a:pt x="99894" y="19157"/>
                    <a:pt x="100203" y="19157"/>
                  </a:cubicBezTo>
                  <a:close/>
                  <a:moveTo>
                    <a:pt x="103942" y="19157"/>
                  </a:moveTo>
                  <a:cubicBezTo>
                    <a:pt x="104239" y="19157"/>
                    <a:pt x="104513" y="19407"/>
                    <a:pt x="104513" y="19717"/>
                  </a:cubicBezTo>
                  <a:cubicBezTo>
                    <a:pt x="104513" y="20014"/>
                    <a:pt x="104251" y="20288"/>
                    <a:pt x="103942" y="20288"/>
                  </a:cubicBezTo>
                  <a:cubicBezTo>
                    <a:pt x="103644" y="20288"/>
                    <a:pt x="103382" y="20026"/>
                    <a:pt x="103382" y="19717"/>
                  </a:cubicBezTo>
                  <a:cubicBezTo>
                    <a:pt x="103382" y="19407"/>
                    <a:pt x="103632" y="19157"/>
                    <a:pt x="103942" y="19157"/>
                  </a:cubicBezTo>
                  <a:close/>
                  <a:moveTo>
                    <a:pt x="107668" y="19157"/>
                  </a:moveTo>
                  <a:cubicBezTo>
                    <a:pt x="107966" y="19157"/>
                    <a:pt x="108228" y="19407"/>
                    <a:pt x="108228" y="19717"/>
                  </a:cubicBezTo>
                  <a:cubicBezTo>
                    <a:pt x="108228" y="20014"/>
                    <a:pt x="107978" y="20288"/>
                    <a:pt x="107668" y="20288"/>
                  </a:cubicBezTo>
                  <a:cubicBezTo>
                    <a:pt x="107371" y="20288"/>
                    <a:pt x="107097" y="20026"/>
                    <a:pt x="107097" y="19717"/>
                  </a:cubicBezTo>
                  <a:cubicBezTo>
                    <a:pt x="107097" y="19407"/>
                    <a:pt x="107347" y="19157"/>
                    <a:pt x="107668" y="19157"/>
                  </a:cubicBezTo>
                  <a:close/>
                  <a:moveTo>
                    <a:pt x="111395" y="19157"/>
                  </a:moveTo>
                  <a:cubicBezTo>
                    <a:pt x="111693" y="19157"/>
                    <a:pt x="111967" y="19407"/>
                    <a:pt x="111967" y="19717"/>
                  </a:cubicBezTo>
                  <a:cubicBezTo>
                    <a:pt x="111967" y="20014"/>
                    <a:pt x="111705" y="20288"/>
                    <a:pt x="111395" y="20288"/>
                  </a:cubicBezTo>
                  <a:cubicBezTo>
                    <a:pt x="111085" y="20288"/>
                    <a:pt x="110835" y="20026"/>
                    <a:pt x="110835" y="19717"/>
                  </a:cubicBezTo>
                  <a:cubicBezTo>
                    <a:pt x="110835" y="19407"/>
                    <a:pt x="111085" y="19157"/>
                    <a:pt x="111395" y="19157"/>
                  </a:cubicBezTo>
                  <a:close/>
                  <a:moveTo>
                    <a:pt x="115122" y="19157"/>
                  </a:moveTo>
                  <a:cubicBezTo>
                    <a:pt x="115419" y="19157"/>
                    <a:pt x="115681" y="19407"/>
                    <a:pt x="115681" y="19717"/>
                  </a:cubicBezTo>
                  <a:cubicBezTo>
                    <a:pt x="115681" y="20014"/>
                    <a:pt x="115431" y="20288"/>
                    <a:pt x="115122" y="20288"/>
                  </a:cubicBezTo>
                  <a:cubicBezTo>
                    <a:pt x="114812" y="20288"/>
                    <a:pt x="114550" y="20026"/>
                    <a:pt x="114550" y="19717"/>
                  </a:cubicBezTo>
                  <a:cubicBezTo>
                    <a:pt x="114550" y="19407"/>
                    <a:pt x="114812" y="19157"/>
                    <a:pt x="115122" y="19157"/>
                  </a:cubicBezTo>
                  <a:close/>
                  <a:moveTo>
                    <a:pt x="118860" y="19157"/>
                  </a:moveTo>
                  <a:cubicBezTo>
                    <a:pt x="119158" y="19157"/>
                    <a:pt x="119420" y="19407"/>
                    <a:pt x="119420" y="19717"/>
                  </a:cubicBezTo>
                  <a:cubicBezTo>
                    <a:pt x="119420" y="20014"/>
                    <a:pt x="119170" y="20288"/>
                    <a:pt x="118860" y="20288"/>
                  </a:cubicBezTo>
                  <a:cubicBezTo>
                    <a:pt x="118539" y="20288"/>
                    <a:pt x="118289" y="20026"/>
                    <a:pt x="118289" y="19717"/>
                  </a:cubicBezTo>
                  <a:cubicBezTo>
                    <a:pt x="118289" y="19407"/>
                    <a:pt x="118539" y="19157"/>
                    <a:pt x="118860" y="19157"/>
                  </a:cubicBezTo>
                  <a:close/>
                  <a:moveTo>
                    <a:pt x="122575" y="19157"/>
                  </a:moveTo>
                  <a:cubicBezTo>
                    <a:pt x="122873" y="19157"/>
                    <a:pt x="123146" y="19407"/>
                    <a:pt x="123146" y="19717"/>
                  </a:cubicBezTo>
                  <a:cubicBezTo>
                    <a:pt x="123146" y="20014"/>
                    <a:pt x="122885" y="20288"/>
                    <a:pt x="122575" y="20288"/>
                  </a:cubicBezTo>
                  <a:cubicBezTo>
                    <a:pt x="122265" y="20288"/>
                    <a:pt x="122015" y="20026"/>
                    <a:pt x="122015" y="19717"/>
                  </a:cubicBezTo>
                  <a:cubicBezTo>
                    <a:pt x="122027" y="19407"/>
                    <a:pt x="122277" y="19157"/>
                    <a:pt x="122575" y="19157"/>
                  </a:cubicBezTo>
                  <a:close/>
                  <a:moveTo>
                    <a:pt x="126314" y="19157"/>
                  </a:moveTo>
                  <a:cubicBezTo>
                    <a:pt x="126611" y="19157"/>
                    <a:pt x="126873" y="19407"/>
                    <a:pt x="126873" y="19717"/>
                  </a:cubicBezTo>
                  <a:cubicBezTo>
                    <a:pt x="126873" y="20014"/>
                    <a:pt x="126623" y="20288"/>
                    <a:pt x="126314" y="20288"/>
                  </a:cubicBezTo>
                  <a:cubicBezTo>
                    <a:pt x="126004" y="20288"/>
                    <a:pt x="125742" y="20026"/>
                    <a:pt x="125742" y="19717"/>
                  </a:cubicBezTo>
                  <a:cubicBezTo>
                    <a:pt x="125742" y="19407"/>
                    <a:pt x="126004" y="19157"/>
                    <a:pt x="126314" y="19157"/>
                  </a:cubicBezTo>
                  <a:close/>
                  <a:moveTo>
                    <a:pt x="130028" y="19157"/>
                  </a:moveTo>
                  <a:cubicBezTo>
                    <a:pt x="130326" y="19157"/>
                    <a:pt x="130600" y="19407"/>
                    <a:pt x="130600" y="19717"/>
                  </a:cubicBezTo>
                  <a:cubicBezTo>
                    <a:pt x="130600" y="20014"/>
                    <a:pt x="130350" y="20288"/>
                    <a:pt x="130028" y="20288"/>
                  </a:cubicBezTo>
                  <a:cubicBezTo>
                    <a:pt x="129731" y="20288"/>
                    <a:pt x="129469" y="20026"/>
                    <a:pt x="129469" y="19717"/>
                  </a:cubicBezTo>
                  <a:cubicBezTo>
                    <a:pt x="129469" y="19407"/>
                    <a:pt x="129719" y="19157"/>
                    <a:pt x="130028" y="19157"/>
                  </a:cubicBezTo>
                  <a:close/>
                  <a:moveTo>
                    <a:pt x="133767" y="19157"/>
                  </a:moveTo>
                  <a:cubicBezTo>
                    <a:pt x="134065" y="19157"/>
                    <a:pt x="134326" y="19407"/>
                    <a:pt x="134326" y="19717"/>
                  </a:cubicBezTo>
                  <a:cubicBezTo>
                    <a:pt x="134326" y="20014"/>
                    <a:pt x="134076" y="20288"/>
                    <a:pt x="133767" y="20288"/>
                  </a:cubicBezTo>
                  <a:cubicBezTo>
                    <a:pt x="133469" y="20288"/>
                    <a:pt x="133207" y="20026"/>
                    <a:pt x="133207" y="19717"/>
                  </a:cubicBezTo>
                  <a:cubicBezTo>
                    <a:pt x="133207" y="19407"/>
                    <a:pt x="133457" y="19157"/>
                    <a:pt x="133767" y="19157"/>
                  </a:cubicBezTo>
                  <a:close/>
                  <a:moveTo>
                    <a:pt x="137494" y="19157"/>
                  </a:moveTo>
                  <a:cubicBezTo>
                    <a:pt x="137791" y="19157"/>
                    <a:pt x="138053" y="19407"/>
                    <a:pt x="138053" y="19717"/>
                  </a:cubicBezTo>
                  <a:cubicBezTo>
                    <a:pt x="138053" y="20014"/>
                    <a:pt x="137803" y="20288"/>
                    <a:pt x="137494" y="20288"/>
                  </a:cubicBezTo>
                  <a:cubicBezTo>
                    <a:pt x="137196" y="20288"/>
                    <a:pt x="136922" y="20026"/>
                    <a:pt x="136922" y="19717"/>
                  </a:cubicBezTo>
                  <a:cubicBezTo>
                    <a:pt x="136934" y="19407"/>
                    <a:pt x="137172" y="19157"/>
                    <a:pt x="137494" y="19157"/>
                  </a:cubicBezTo>
                  <a:close/>
                  <a:moveTo>
                    <a:pt x="1548" y="21026"/>
                  </a:moveTo>
                  <a:cubicBezTo>
                    <a:pt x="1846" y="21026"/>
                    <a:pt x="2119" y="21288"/>
                    <a:pt x="2119" y="21598"/>
                  </a:cubicBezTo>
                  <a:cubicBezTo>
                    <a:pt x="2119" y="21896"/>
                    <a:pt x="1858" y="22158"/>
                    <a:pt x="1548" y="22158"/>
                  </a:cubicBezTo>
                  <a:cubicBezTo>
                    <a:pt x="1238" y="22158"/>
                    <a:pt x="988" y="21908"/>
                    <a:pt x="988" y="21598"/>
                  </a:cubicBezTo>
                  <a:cubicBezTo>
                    <a:pt x="988" y="21288"/>
                    <a:pt x="1238" y="21026"/>
                    <a:pt x="1548" y="21026"/>
                  </a:cubicBezTo>
                  <a:close/>
                  <a:moveTo>
                    <a:pt x="5287" y="21026"/>
                  </a:moveTo>
                  <a:cubicBezTo>
                    <a:pt x="5596" y="21026"/>
                    <a:pt x="5846" y="21288"/>
                    <a:pt x="5846" y="21598"/>
                  </a:cubicBezTo>
                  <a:cubicBezTo>
                    <a:pt x="5846" y="21908"/>
                    <a:pt x="5596" y="22158"/>
                    <a:pt x="5287" y="22158"/>
                  </a:cubicBezTo>
                  <a:cubicBezTo>
                    <a:pt x="4977" y="22158"/>
                    <a:pt x="4715" y="21908"/>
                    <a:pt x="4715" y="21598"/>
                  </a:cubicBezTo>
                  <a:cubicBezTo>
                    <a:pt x="4715" y="21288"/>
                    <a:pt x="4977" y="21026"/>
                    <a:pt x="5287" y="21026"/>
                  </a:cubicBezTo>
                  <a:close/>
                  <a:moveTo>
                    <a:pt x="9001" y="21026"/>
                  </a:moveTo>
                  <a:cubicBezTo>
                    <a:pt x="9299" y="21026"/>
                    <a:pt x="9573" y="21288"/>
                    <a:pt x="9573" y="21598"/>
                  </a:cubicBezTo>
                  <a:cubicBezTo>
                    <a:pt x="9573" y="21896"/>
                    <a:pt x="9323" y="22158"/>
                    <a:pt x="9001" y="22158"/>
                  </a:cubicBezTo>
                  <a:cubicBezTo>
                    <a:pt x="8704" y="22158"/>
                    <a:pt x="8442" y="21908"/>
                    <a:pt x="8442" y="21598"/>
                  </a:cubicBezTo>
                  <a:cubicBezTo>
                    <a:pt x="8442" y="21288"/>
                    <a:pt x="8692" y="21026"/>
                    <a:pt x="9001" y="21026"/>
                  </a:cubicBezTo>
                  <a:close/>
                  <a:moveTo>
                    <a:pt x="12728" y="21026"/>
                  </a:moveTo>
                  <a:cubicBezTo>
                    <a:pt x="13037" y="21026"/>
                    <a:pt x="13288" y="21288"/>
                    <a:pt x="13288" y="21598"/>
                  </a:cubicBezTo>
                  <a:cubicBezTo>
                    <a:pt x="13288" y="21908"/>
                    <a:pt x="13037" y="22158"/>
                    <a:pt x="12728" y="22158"/>
                  </a:cubicBezTo>
                  <a:cubicBezTo>
                    <a:pt x="12418" y="22158"/>
                    <a:pt x="12156" y="21908"/>
                    <a:pt x="12156" y="21598"/>
                  </a:cubicBezTo>
                  <a:cubicBezTo>
                    <a:pt x="12156" y="21288"/>
                    <a:pt x="12418" y="21026"/>
                    <a:pt x="12728" y="21026"/>
                  </a:cubicBezTo>
                  <a:close/>
                  <a:moveTo>
                    <a:pt x="16466" y="21026"/>
                  </a:moveTo>
                  <a:cubicBezTo>
                    <a:pt x="16764" y="21026"/>
                    <a:pt x="17026" y="21288"/>
                    <a:pt x="17026" y="21598"/>
                  </a:cubicBezTo>
                  <a:cubicBezTo>
                    <a:pt x="17026" y="21896"/>
                    <a:pt x="16776" y="22158"/>
                    <a:pt x="16466" y="22158"/>
                  </a:cubicBezTo>
                  <a:cubicBezTo>
                    <a:pt x="16169" y="22158"/>
                    <a:pt x="15895" y="21908"/>
                    <a:pt x="15895" y="21598"/>
                  </a:cubicBezTo>
                  <a:cubicBezTo>
                    <a:pt x="15895" y="21288"/>
                    <a:pt x="16145" y="21026"/>
                    <a:pt x="16466" y="21026"/>
                  </a:cubicBezTo>
                  <a:close/>
                  <a:moveTo>
                    <a:pt x="20181" y="21026"/>
                  </a:moveTo>
                  <a:cubicBezTo>
                    <a:pt x="20491" y="21026"/>
                    <a:pt x="20753" y="21288"/>
                    <a:pt x="20753" y="21598"/>
                  </a:cubicBezTo>
                  <a:cubicBezTo>
                    <a:pt x="20753" y="21908"/>
                    <a:pt x="20491" y="22158"/>
                    <a:pt x="20181" y="22158"/>
                  </a:cubicBezTo>
                  <a:cubicBezTo>
                    <a:pt x="19872" y="22158"/>
                    <a:pt x="19622" y="21908"/>
                    <a:pt x="19622" y="21598"/>
                  </a:cubicBezTo>
                  <a:cubicBezTo>
                    <a:pt x="19622" y="21288"/>
                    <a:pt x="19872" y="21026"/>
                    <a:pt x="20181" y="21026"/>
                  </a:cubicBezTo>
                  <a:close/>
                  <a:moveTo>
                    <a:pt x="23920" y="21026"/>
                  </a:moveTo>
                  <a:cubicBezTo>
                    <a:pt x="24217" y="21026"/>
                    <a:pt x="24479" y="21288"/>
                    <a:pt x="24479" y="21598"/>
                  </a:cubicBezTo>
                  <a:cubicBezTo>
                    <a:pt x="24479" y="21896"/>
                    <a:pt x="24229" y="22158"/>
                    <a:pt x="23920" y="22158"/>
                  </a:cubicBezTo>
                  <a:cubicBezTo>
                    <a:pt x="23610" y="22158"/>
                    <a:pt x="23348" y="21908"/>
                    <a:pt x="23348" y="21598"/>
                  </a:cubicBezTo>
                  <a:cubicBezTo>
                    <a:pt x="23348" y="21288"/>
                    <a:pt x="23610" y="21026"/>
                    <a:pt x="23920" y="21026"/>
                  </a:cubicBezTo>
                  <a:close/>
                  <a:moveTo>
                    <a:pt x="27635" y="21026"/>
                  </a:moveTo>
                  <a:cubicBezTo>
                    <a:pt x="27956" y="21026"/>
                    <a:pt x="28206" y="21288"/>
                    <a:pt x="28206" y="21598"/>
                  </a:cubicBezTo>
                  <a:cubicBezTo>
                    <a:pt x="28206" y="21908"/>
                    <a:pt x="27956" y="22158"/>
                    <a:pt x="27635" y="22158"/>
                  </a:cubicBezTo>
                  <a:cubicBezTo>
                    <a:pt x="27325" y="22158"/>
                    <a:pt x="27075" y="21908"/>
                    <a:pt x="27075" y="21598"/>
                  </a:cubicBezTo>
                  <a:cubicBezTo>
                    <a:pt x="27075" y="21288"/>
                    <a:pt x="27325" y="21026"/>
                    <a:pt x="27635" y="21026"/>
                  </a:cubicBezTo>
                  <a:close/>
                  <a:moveTo>
                    <a:pt x="31373" y="21026"/>
                  </a:moveTo>
                  <a:cubicBezTo>
                    <a:pt x="31671" y="21026"/>
                    <a:pt x="31945" y="21288"/>
                    <a:pt x="31945" y="21598"/>
                  </a:cubicBezTo>
                  <a:cubicBezTo>
                    <a:pt x="31945" y="21896"/>
                    <a:pt x="31683" y="22158"/>
                    <a:pt x="31373" y="22158"/>
                  </a:cubicBezTo>
                  <a:cubicBezTo>
                    <a:pt x="31064" y="22158"/>
                    <a:pt x="30814" y="21908"/>
                    <a:pt x="30814" y="21598"/>
                  </a:cubicBezTo>
                  <a:cubicBezTo>
                    <a:pt x="30814" y="21288"/>
                    <a:pt x="31064" y="21026"/>
                    <a:pt x="31373" y="21026"/>
                  </a:cubicBezTo>
                  <a:close/>
                  <a:moveTo>
                    <a:pt x="35100" y="21026"/>
                  </a:moveTo>
                  <a:cubicBezTo>
                    <a:pt x="35409" y="21026"/>
                    <a:pt x="35659" y="21288"/>
                    <a:pt x="35659" y="21598"/>
                  </a:cubicBezTo>
                  <a:cubicBezTo>
                    <a:pt x="35659" y="21908"/>
                    <a:pt x="35409" y="22158"/>
                    <a:pt x="35100" y="22158"/>
                  </a:cubicBezTo>
                  <a:cubicBezTo>
                    <a:pt x="34778" y="22158"/>
                    <a:pt x="34528" y="21908"/>
                    <a:pt x="34528" y="21598"/>
                  </a:cubicBezTo>
                  <a:cubicBezTo>
                    <a:pt x="34528" y="21288"/>
                    <a:pt x="34778" y="21026"/>
                    <a:pt x="35100" y="21026"/>
                  </a:cubicBezTo>
                  <a:close/>
                  <a:moveTo>
                    <a:pt x="38815" y="21026"/>
                  </a:moveTo>
                  <a:cubicBezTo>
                    <a:pt x="39112" y="21026"/>
                    <a:pt x="39386" y="21288"/>
                    <a:pt x="39386" y="21598"/>
                  </a:cubicBezTo>
                  <a:cubicBezTo>
                    <a:pt x="39386" y="21896"/>
                    <a:pt x="39124" y="22158"/>
                    <a:pt x="38815" y="22158"/>
                  </a:cubicBezTo>
                  <a:cubicBezTo>
                    <a:pt x="38517" y="22158"/>
                    <a:pt x="38255" y="21908"/>
                    <a:pt x="38255" y="21598"/>
                  </a:cubicBezTo>
                  <a:cubicBezTo>
                    <a:pt x="38267" y="21288"/>
                    <a:pt x="38505" y="21026"/>
                    <a:pt x="38815" y="21026"/>
                  </a:cubicBezTo>
                  <a:close/>
                  <a:moveTo>
                    <a:pt x="42553" y="21026"/>
                  </a:moveTo>
                  <a:cubicBezTo>
                    <a:pt x="42863" y="21026"/>
                    <a:pt x="43113" y="21288"/>
                    <a:pt x="43113" y="21598"/>
                  </a:cubicBezTo>
                  <a:cubicBezTo>
                    <a:pt x="43113" y="21908"/>
                    <a:pt x="42863" y="22158"/>
                    <a:pt x="42553" y="22158"/>
                  </a:cubicBezTo>
                  <a:cubicBezTo>
                    <a:pt x="42232" y="22158"/>
                    <a:pt x="41982" y="21908"/>
                    <a:pt x="41982" y="21598"/>
                  </a:cubicBezTo>
                  <a:cubicBezTo>
                    <a:pt x="41982" y="21288"/>
                    <a:pt x="42244" y="21026"/>
                    <a:pt x="42553" y="21026"/>
                  </a:cubicBezTo>
                  <a:close/>
                  <a:moveTo>
                    <a:pt x="46268" y="21026"/>
                  </a:moveTo>
                  <a:cubicBezTo>
                    <a:pt x="46565" y="21026"/>
                    <a:pt x="46839" y="21288"/>
                    <a:pt x="46839" y="21598"/>
                  </a:cubicBezTo>
                  <a:cubicBezTo>
                    <a:pt x="46839" y="21896"/>
                    <a:pt x="46589" y="22158"/>
                    <a:pt x="46268" y="22158"/>
                  </a:cubicBezTo>
                  <a:cubicBezTo>
                    <a:pt x="45970" y="22158"/>
                    <a:pt x="45708" y="21908"/>
                    <a:pt x="45708" y="21598"/>
                  </a:cubicBezTo>
                  <a:cubicBezTo>
                    <a:pt x="45720" y="21288"/>
                    <a:pt x="45958" y="21026"/>
                    <a:pt x="46268" y="21026"/>
                  </a:cubicBezTo>
                  <a:close/>
                  <a:moveTo>
                    <a:pt x="50006" y="21026"/>
                  </a:moveTo>
                  <a:cubicBezTo>
                    <a:pt x="50316" y="21026"/>
                    <a:pt x="50578" y="21288"/>
                    <a:pt x="50578" y="21598"/>
                  </a:cubicBezTo>
                  <a:cubicBezTo>
                    <a:pt x="50578" y="21908"/>
                    <a:pt x="50316" y="22158"/>
                    <a:pt x="50006" y="22158"/>
                  </a:cubicBezTo>
                  <a:cubicBezTo>
                    <a:pt x="49697" y="22158"/>
                    <a:pt x="49447" y="21908"/>
                    <a:pt x="49447" y="21598"/>
                  </a:cubicBezTo>
                  <a:cubicBezTo>
                    <a:pt x="49447" y="21288"/>
                    <a:pt x="49697" y="21026"/>
                    <a:pt x="50006" y="21026"/>
                  </a:cubicBezTo>
                  <a:close/>
                  <a:moveTo>
                    <a:pt x="53733" y="21026"/>
                  </a:moveTo>
                  <a:cubicBezTo>
                    <a:pt x="54031" y="21026"/>
                    <a:pt x="54293" y="21288"/>
                    <a:pt x="54293" y="21598"/>
                  </a:cubicBezTo>
                  <a:cubicBezTo>
                    <a:pt x="54293" y="21896"/>
                    <a:pt x="54043" y="22158"/>
                    <a:pt x="53733" y="22158"/>
                  </a:cubicBezTo>
                  <a:cubicBezTo>
                    <a:pt x="53412" y="22158"/>
                    <a:pt x="53162" y="21908"/>
                    <a:pt x="53162" y="21598"/>
                  </a:cubicBezTo>
                  <a:cubicBezTo>
                    <a:pt x="53173" y="21288"/>
                    <a:pt x="53412" y="21026"/>
                    <a:pt x="53733" y="21026"/>
                  </a:cubicBezTo>
                  <a:close/>
                  <a:moveTo>
                    <a:pt x="57460" y="21026"/>
                  </a:moveTo>
                  <a:cubicBezTo>
                    <a:pt x="57781" y="21026"/>
                    <a:pt x="58031" y="21288"/>
                    <a:pt x="58031" y="21598"/>
                  </a:cubicBezTo>
                  <a:cubicBezTo>
                    <a:pt x="58031" y="21908"/>
                    <a:pt x="57781" y="22158"/>
                    <a:pt x="57460" y="22158"/>
                  </a:cubicBezTo>
                  <a:cubicBezTo>
                    <a:pt x="57150" y="22158"/>
                    <a:pt x="56900" y="21908"/>
                    <a:pt x="56900" y="21598"/>
                  </a:cubicBezTo>
                  <a:cubicBezTo>
                    <a:pt x="56900" y="21288"/>
                    <a:pt x="57150" y="21026"/>
                    <a:pt x="57460" y="21026"/>
                  </a:cubicBezTo>
                  <a:close/>
                  <a:moveTo>
                    <a:pt x="61186" y="21026"/>
                  </a:moveTo>
                  <a:cubicBezTo>
                    <a:pt x="61484" y="21026"/>
                    <a:pt x="61746" y="21288"/>
                    <a:pt x="61746" y="21598"/>
                  </a:cubicBezTo>
                  <a:cubicBezTo>
                    <a:pt x="61746" y="21896"/>
                    <a:pt x="61496" y="22158"/>
                    <a:pt x="61186" y="22158"/>
                  </a:cubicBezTo>
                  <a:cubicBezTo>
                    <a:pt x="60877" y="22158"/>
                    <a:pt x="60615" y="21908"/>
                    <a:pt x="60615" y="21598"/>
                  </a:cubicBezTo>
                  <a:cubicBezTo>
                    <a:pt x="60639" y="21288"/>
                    <a:pt x="60877" y="21026"/>
                    <a:pt x="61186" y="21026"/>
                  </a:cubicBezTo>
                  <a:close/>
                  <a:moveTo>
                    <a:pt x="64925" y="21026"/>
                  </a:moveTo>
                  <a:cubicBezTo>
                    <a:pt x="65234" y="21026"/>
                    <a:pt x="65485" y="21288"/>
                    <a:pt x="65485" y="21598"/>
                  </a:cubicBezTo>
                  <a:cubicBezTo>
                    <a:pt x="65485" y="21908"/>
                    <a:pt x="65234" y="22158"/>
                    <a:pt x="64925" y="22158"/>
                  </a:cubicBezTo>
                  <a:cubicBezTo>
                    <a:pt x="64603" y="22158"/>
                    <a:pt x="64353" y="21908"/>
                    <a:pt x="64353" y="21598"/>
                  </a:cubicBezTo>
                  <a:cubicBezTo>
                    <a:pt x="64353" y="21288"/>
                    <a:pt x="64603" y="21026"/>
                    <a:pt x="64925" y="21026"/>
                  </a:cubicBezTo>
                  <a:close/>
                  <a:moveTo>
                    <a:pt x="68640" y="21026"/>
                  </a:moveTo>
                  <a:cubicBezTo>
                    <a:pt x="68937" y="21026"/>
                    <a:pt x="69211" y="21288"/>
                    <a:pt x="69211" y="21598"/>
                  </a:cubicBezTo>
                  <a:cubicBezTo>
                    <a:pt x="69211" y="21896"/>
                    <a:pt x="68949" y="22158"/>
                    <a:pt x="68640" y="22158"/>
                  </a:cubicBezTo>
                  <a:cubicBezTo>
                    <a:pt x="68330" y="22158"/>
                    <a:pt x="68080" y="21908"/>
                    <a:pt x="68080" y="21598"/>
                  </a:cubicBezTo>
                  <a:cubicBezTo>
                    <a:pt x="68092" y="21288"/>
                    <a:pt x="68330" y="21026"/>
                    <a:pt x="68640" y="21026"/>
                  </a:cubicBezTo>
                  <a:close/>
                  <a:moveTo>
                    <a:pt x="72366" y="21026"/>
                  </a:moveTo>
                  <a:cubicBezTo>
                    <a:pt x="72676" y="21026"/>
                    <a:pt x="72926" y="21288"/>
                    <a:pt x="72926" y="21598"/>
                  </a:cubicBezTo>
                  <a:cubicBezTo>
                    <a:pt x="72926" y="21908"/>
                    <a:pt x="72676" y="22158"/>
                    <a:pt x="72366" y="22158"/>
                  </a:cubicBezTo>
                  <a:cubicBezTo>
                    <a:pt x="72045" y="22158"/>
                    <a:pt x="71795" y="21908"/>
                    <a:pt x="71795" y="21598"/>
                  </a:cubicBezTo>
                  <a:cubicBezTo>
                    <a:pt x="71795" y="21288"/>
                    <a:pt x="72069" y="21026"/>
                    <a:pt x="72366" y="21026"/>
                  </a:cubicBezTo>
                  <a:close/>
                  <a:moveTo>
                    <a:pt x="76093" y="21026"/>
                  </a:moveTo>
                  <a:cubicBezTo>
                    <a:pt x="76391" y="21026"/>
                    <a:pt x="76664" y="21288"/>
                    <a:pt x="76664" y="21598"/>
                  </a:cubicBezTo>
                  <a:cubicBezTo>
                    <a:pt x="76664" y="21896"/>
                    <a:pt x="76403" y="22158"/>
                    <a:pt x="76093" y="22158"/>
                  </a:cubicBezTo>
                  <a:cubicBezTo>
                    <a:pt x="75795" y="22158"/>
                    <a:pt x="75533" y="21908"/>
                    <a:pt x="75533" y="21598"/>
                  </a:cubicBezTo>
                  <a:cubicBezTo>
                    <a:pt x="75533" y="21288"/>
                    <a:pt x="75783" y="21026"/>
                    <a:pt x="76093" y="21026"/>
                  </a:cubicBezTo>
                  <a:close/>
                  <a:moveTo>
                    <a:pt x="79712" y="21026"/>
                  </a:moveTo>
                  <a:cubicBezTo>
                    <a:pt x="80010" y="21026"/>
                    <a:pt x="80284" y="21288"/>
                    <a:pt x="80284" y="21598"/>
                  </a:cubicBezTo>
                  <a:cubicBezTo>
                    <a:pt x="80284" y="21896"/>
                    <a:pt x="80022" y="22158"/>
                    <a:pt x="79712" y="22158"/>
                  </a:cubicBezTo>
                  <a:cubicBezTo>
                    <a:pt x="79403" y="22158"/>
                    <a:pt x="79153" y="21908"/>
                    <a:pt x="79153" y="21598"/>
                  </a:cubicBezTo>
                  <a:cubicBezTo>
                    <a:pt x="79165" y="21288"/>
                    <a:pt x="79403" y="21026"/>
                    <a:pt x="79712" y="21026"/>
                  </a:cubicBezTo>
                  <a:close/>
                  <a:moveTo>
                    <a:pt x="83451" y="21026"/>
                  </a:moveTo>
                  <a:cubicBezTo>
                    <a:pt x="83761" y="21026"/>
                    <a:pt x="84011" y="21288"/>
                    <a:pt x="84011" y="21598"/>
                  </a:cubicBezTo>
                  <a:cubicBezTo>
                    <a:pt x="84011" y="21908"/>
                    <a:pt x="83761" y="22158"/>
                    <a:pt x="83451" y="22158"/>
                  </a:cubicBezTo>
                  <a:cubicBezTo>
                    <a:pt x="83141" y="22158"/>
                    <a:pt x="82880" y="21908"/>
                    <a:pt x="82880" y="21598"/>
                  </a:cubicBezTo>
                  <a:cubicBezTo>
                    <a:pt x="82880" y="21288"/>
                    <a:pt x="83141" y="21026"/>
                    <a:pt x="83451" y="21026"/>
                  </a:cubicBezTo>
                  <a:close/>
                  <a:moveTo>
                    <a:pt x="87166" y="21026"/>
                  </a:moveTo>
                  <a:cubicBezTo>
                    <a:pt x="87463" y="21026"/>
                    <a:pt x="87737" y="21288"/>
                    <a:pt x="87737" y="21598"/>
                  </a:cubicBezTo>
                  <a:cubicBezTo>
                    <a:pt x="87737" y="21896"/>
                    <a:pt x="87475" y="22158"/>
                    <a:pt x="87166" y="22158"/>
                  </a:cubicBezTo>
                  <a:cubicBezTo>
                    <a:pt x="86856" y="22158"/>
                    <a:pt x="86606" y="21908"/>
                    <a:pt x="86606" y="21598"/>
                  </a:cubicBezTo>
                  <a:cubicBezTo>
                    <a:pt x="86618" y="21288"/>
                    <a:pt x="86856" y="21026"/>
                    <a:pt x="87166" y="21026"/>
                  </a:cubicBezTo>
                  <a:close/>
                  <a:moveTo>
                    <a:pt x="90904" y="21026"/>
                  </a:moveTo>
                  <a:cubicBezTo>
                    <a:pt x="91214" y="21026"/>
                    <a:pt x="91464" y="21288"/>
                    <a:pt x="91464" y="21598"/>
                  </a:cubicBezTo>
                  <a:cubicBezTo>
                    <a:pt x="91464" y="21908"/>
                    <a:pt x="91214" y="22158"/>
                    <a:pt x="90904" y="22158"/>
                  </a:cubicBezTo>
                  <a:cubicBezTo>
                    <a:pt x="90595" y="22158"/>
                    <a:pt x="90345" y="21908"/>
                    <a:pt x="90345" y="21598"/>
                  </a:cubicBezTo>
                  <a:cubicBezTo>
                    <a:pt x="90345" y="21288"/>
                    <a:pt x="90595" y="21026"/>
                    <a:pt x="90904" y="21026"/>
                  </a:cubicBezTo>
                  <a:close/>
                  <a:moveTo>
                    <a:pt x="94631" y="21026"/>
                  </a:moveTo>
                  <a:cubicBezTo>
                    <a:pt x="94929" y="21026"/>
                    <a:pt x="95191" y="21288"/>
                    <a:pt x="95191" y="21598"/>
                  </a:cubicBezTo>
                  <a:cubicBezTo>
                    <a:pt x="95191" y="21896"/>
                    <a:pt x="94941" y="22158"/>
                    <a:pt x="94631" y="22158"/>
                  </a:cubicBezTo>
                  <a:cubicBezTo>
                    <a:pt x="94310" y="22158"/>
                    <a:pt x="94060" y="21908"/>
                    <a:pt x="94060" y="21598"/>
                  </a:cubicBezTo>
                  <a:cubicBezTo>
                    <a:pt x="94071" y="21288"/>
                    <a:pt x="94310" y="21026"/>
                    <a:pt x="94631" y="21026"/>
                  </a:cubicBezTo>
                  <a:close/>
                  <a:moveTo>
                    <a:pt x="98346" y="21026"/>
                  </a:moveTo>
                  <a:cubicBezTo>
                    <a:pt x="98655" y="21026"/>
                    <a:pt x="98905" y="21288"/>
                    <a:pt x="98905" y="21598"/>
                  </a:cubicBezTo>
                  <a:cubicBezTo>
                    <a:pt x="98905" y="21908"/>
                    <a:pt x="98655" y="22158"/>
                    <a:pt x="98346" y="22158"/>
                  </a:cubicBezTo>
                  <a:cubicBezTo>
                    <a:pt x="98036" y="22158"/>
                    <a:pt x="97786" y="21908"/>
                    <a:pt x="97786" y="21598"/>
                  </a:cubicBezTo>
                  <a:cubicBezTo>
                    <a:pt x="97786" y="21288"/>
                    <a:pt x="98036" y="21026"/>
                    <a:pt x="98346" y="21026"/>
                  </a:cubicBezTo>
                  <a:close/>
                  <a:moveTo>
                    <a:pt x="102084" y="21026"/>
                  </a:moveTo>
                  <a:cubicBezTo>
                    <a:pt x="102382" y="21026"/>
                    <a:pt x="102644" y="21288"/>
                    <a:pt x="102644" y="21598"/>
                  </a:cubicBezTo>
                  <a:cubicBezTo>
                    <a:pt x="102644" y="21896"/>
                    <a:pt x="102394" y="22158"/>
                    <a:pt x="102084" y="22158"/>
                  </a:cubicBezTo>
                  <a:cubicBezTo>
                    <a:pt x="101787" y="22158"/>
                    <a:pt x="101513" y="21908"/>
                    <a:pt x="101513" y="21598"/>
                  </a:cubicBezTo>
                  <a:cubicBezTo>
                    <a:pt x="101513" y="21288"/>
                    <a:pt x="101775" y="21026"/>
                    <a:pt x="102084" y="21026"/>
                  </a:cubicBezTo>
                  <a:close/>
                  <a:moveTo>
                    <a:pt x="105799" y="21026"/>
                  </a:moveTo>
                  <a:cubicBezTo>
                    <a:pt x="106121" y="21026"/>
                    <a:pt x="106371" y="21288"/>
                    <a:pt x="106371" y="21598"/>
                  </a:cubicBezTo>
                  <a:cubicBezTo>
                    <a:pt x="106371" y="21908"/>
                    <a:pt x="106109" y="22158"/>
                    <a:pt x="105799" y="22158"/>
                  </a:cubicBezTo>
                  <a:cubicBezTo>
                    <a:pt x="105490" y="22158"/>
                    <a:pt x="105239" y="21908"/>
                    <a:pt x="105239" y="21598"/>
                  </a:cubicBezTo>
                  <a:cubicBezTo>
                    <a:pt x="105239" y="21288"/>
                    <a:pt x="105490" y="21026"/>
                    <a:pt x="105799" y="21026"/>
                  </a:cubicBezTo>
                  <a:close/>
                  <a:moveTo>
                    <a:pt x="109538" y="21026"/>
                  </a:moveTo>
                  <a:cubicBezTo>
                    <a:pt x="109835" y="21026"/>
                    <a:pt x="110109" y="21288"/>
                    <a:pt x="110109" y="21598"/>
                  </a:cubicBezTo>
                  <a:cubicBezTo>
                    <a:pt x="110109" y="21896"/>
                    <a:pt x="109847" y="22158"/>
                    <a:pt x="109538" y="22158"/>
                  </a:cubicBezTo>
                  <a:cubicBezTo>
                    <a:pt x="109228" y="22158"/>
                    <a:pt x="108978" y="21908"/>
                    <a:pt x="108978" y="21598"/>
                  </a:cubicBezTo>
                  <a:cubicBezTo>
                    <a:pt x="108978" y="21288"/>
                    <a:pt x="109228" y="21026"/>
                    <a:pt x="109538" y="21026"/>
                  </a:cubicBezTo>
                  <a:close/>
                  <a:moveTo>
                    <a:pt x="113264" y="21026"/>
                  </a:moveTo>
                  <a:cubicBezTo>
                    <a:pt x="113574" y="21026"/>
                    <a:pt x="113824" y="21288"/>
                    <a:pt x="113824" y="21598"/>
                  </a:cubicBezTo>
                  <a:cubicBezTo>
                    <a:pt x="113824" y="21908"/>
                    <a:pt x="113574" y="22158"/>
                    <a:pt x="113264" y="22158"/>
                  </a:cubicBezTo>
                  <a:cubicBezTo>
                    <a:pt x="112943" y="22158"/>
                    <a:pt x="112693" y="21908"/>
                    <a:pt x="112693" y="21598"/>
                  </a:cubicBezTo>
                  <a:cubicBezTo>
                    <a:pt x="112693" y="21288"/>
                    <a:pt x="112943" y="21026"/>
                    <a:pt x="113264" y="21026"/>
                  </a:cubicBezTo>
                  <a:close/>
                  <a:moveTo>
                    <a:pt x="116991" y="21026"/>
                  </a:moveTo>
                  <a:cubicBezTo>
                    <a:pt x="117289" y="21026"/>
                    <a:pt x="117562" y="21288"/>
                    <a:pt x="117562" y="21598"/>
                  </a:cubicBezTo>
                  <a:cubicBezTo>
                    <a:pt x="117562" y="21896"/>
                    <a:pt x="117312" y="22158"/>
                    <a:pt x="116991" y="22158"/>
                  </a:cubicBezTo>
                  <a:cubicBezTo>
                    <a:pt x="116681" y="22158"/>
                    <a:pt x="116431" y="21908"/>
                    <a:pt x="116431" y="21598"/>
                  </a:cubicBezTo>
                  <a:cubicBezTo>
                    <a:pt x="116431" y="21288"/>
                    <a:pt x="116681" y="21026"/>
                    <a:pt x="116991" y="21026"/>
                  </a:cubicBezTo>
                  <a:close/>
                  <a:moveTo>
                    <a:pt x="120718" y="21026"/>
                  </a:moveTo>
                  <a:cubicBezTo>
                    <a:pt x="121027" y="21026"/>
                    <a:pt x="121277" y="21288"/>
                    <a:pt x="121277" y="21598"/>
                  </a:cubicBezTo>
                  <a:cubicBezTo>
                    <a:pt x="121277" y="21908"/>
                    <a:pt x="121027" y="22158"/>
                    <a:pt x="120718" y="22158"/>
                  </a:cubicBezTo>
                  <a:cubicBezTo>
                    <a:pt x="120408" y="22158"/>
                    <a:pt x="120146" y="21908"/>
                    <a:pt x="120146" y="21598"/>
                  </a:cubicBezTo>
                  <a:cubicBezTo>
                    <a:pt x="120146" y="21288"/>
                    <a:pt x="120420" y="21026"/>
                    <a:pt x="120718" y="21026"/>
                  </a:cubicBezTo>
                  <a:close/>
                  <a:moveTo>
                    <a:pt x="124456" y="21026"/>
                  </a:moveTo>
                  <a:cubicBezTo>
                    <a:pt x="124754" y="21026"/>
                    <a:pt x="125016" y="21288"/>
                    <a:pt x="125016" y="21598"/>
                  </a:cubicBezTo>
                  <a:cubicBezTo>
                    <a:pt x="125016" y="21896"/>
                    <a:pt x="124766" y="22158"/>
                    <a:pt x="124456" y="22158"/>
                  </a:cubicBezTo>
                  <a:cubicBezTo>
                    <a:pt x="124135" y="22158"/>
                    <a:pt x="123885" y="21908"/>
                    <a:pt x="123885" y="21598"/>
                  </a:cubicBezTo>
                  <a:cubicBezTo>
                    <a:pt x="123885" y="21288"/>
                    <a:pt x="124135" y="21026"/>
                    <a:pt x="124456" y="21026"/>
                  </a:cubicBezTo>
                  <a:close/>
                  <a:moveTo>
                    <a:pt x="128171" y="21026"/>
                  </a:moveTo>
                  <a:cubicBezTo>
                    <a:pt x="128480" y="21026"/>
                    <a:pt x="128742" y="21288"/>
                    <a:pt x="128742" y="21598"/>
                  </a:cubicBezTo>
                  <a:cubicBezTo>
                    <a:pt x="128742" y="21908"/>
                    <a:pt x="128480" y="22158"/>
                    <a:pt x="128171" y="22158"/>
                  </a:cubicBezTo>
                  <a:cubicBezTo>
                    <a:pt x="127861" y="22158"/>
                    <a:pt x="127611" y="21908"/>
                    <a:pt x="127611" y="21598"/>
                  </a:cubicBezTo>
                  <a:cubicBezTo>
                    <a:pt x="127611" y="21288"/>
                    <a:pt x="127861" y="21026"/>
                    <a:pt x="128171" y="21026"/>
                  </a:cubicBezTo>
                  <a:close/>
                  <a:moveTo>
                    <a:pt x="131898" y="21026"/>
                  </a:moveTo>
                  <a:cubicBezTo>
                    <a:pt x="132195" y="21026"/>
                    <a:pt x="132457" y="21288"/>
                    <a:pt x="132457" y="21598"/>
                  </a:cubicBezTo>
                  <a:cubicBezTo>
                    <a:pt x="132457" y="21896"/>
                    <a:pt x="132207" y="22158"/>
                    <a:pt x="131898" y="22158"/>
                  </a:cubicBezTo>
                  <a:cubicBezTo>
                    <a:pt x="131600" y="22158"/>
                    <a:pt x="131326" y="21908"/>
                    <a:pt x="131326" y="21598"/>
                  </a:cubicBezTo>
                  <a:cubicBezTo>
                    <a:pt x="131338" y="21288"/>
                    <a:pt x="131576" y="21026"/>
                    <a:pt x="131898" y="21026"/>
                  </a:cubicBezTo>
                  <a:close/>
                  <a:moveTo>
                    <a:pt x="135624" y="21026"/>
                  </a:moveTo>
                  <a:cubicBezTo>
                    <a:pt x="135946" y="21026"/>
                    <a:pt x="136196" y="21288"/>
                    <a:pt x="136196" y="21598"/>
                  </a:cubicBezTo>
                  <a:cubicBezTo>
                    <a:pt x="136196" y="21908"/>
                    <a:pt x="135934" y="22158"/>
                    <a:pt x="135624" y="22158"/>
                  </a:cubicBezTo>
                  <a:cubicBezTo>
                    <a:pt x="135315" y="22158"/>
                    <a:pt x="135065" y="21908"/>
                    <a:pt x="135065" y="21598"/>
                  </a:cubicBezTo>
                  <a:cubicBezTo>
                    <a:pt x="135065" y="21288"/>
                    <a:pt x="135315" y="21026"/>
                    <a:pt x="135624" y="21026"/>
                  </a:cubicBezTo>
                  <a:close/>
                  <a:moveTo>
                    <a:pt x="3405" y="22896"/>
                  </a:moveTo>
                  <a:cubicBezTo>
                    <a:pt x="3703" y="22896"/>
                    <a:pt x="3977" y="23146"/>
                    <a:pt x="3977" y="23455"/>
                  </a:cubicBezTo>
                  <a:cubicBezTo>
                    <a:pt x="3977" y="23765"/>
                    <a:pt x="3727" y="24015"/>
                    <a:pt x="3405" y="24015"/>
                  </a:cubicBezTo>
                  <a:cubicBezTo>
                    <a:pt x="3096" y="24015"/>
                    <a:pt x="2846" y="23765"/>
                    <a:pt x="2846" y="23455"/>
                  </a:cubicBezTo>
                  <a:cubicBezTo>
                    <a:pt x="2858" y="23146"/>
                    <a:pt x="3096" y="22896"/>
                    <a:pt x="3405" y="22896"/>
                  </a:cubicBezTo>
                  <a:close/>
                  <a:moveTo>
                    <a:pt x="7132" y="22896"/>
                  </a:moveTo>
                  <a:cubicBezTo>
                    <a:pt x="7430" y="22896"/>
                    <a:pt x="7692" y="23146"/>
                    <a:pt x="7692" y="23455"/>
                  </a:cubicBezTo>
                  <a:cubicBezTo>
                    <a:pt x="7692" y="23765"/>
                    <a:pt x="7442" y="24015"/>
                    <a:pt x="7132" y="24015"/>
                  </a:cubicBezTo>
                  <a:cubicBezTo>
                    <a:pt x="6834" y="24015"/>
                    <a:pt x="6560" y="23765"/>
                    <a:pt x="6560" y="23455"/>
                  </a:cubicBezTo>
                  <a:cubicBezTo>
                    <a:pt x="6584" y="23146"/>
                    <a:pt x="6822" y="22896"/>
                    <a:pt x="7132" y="22896"/>
                  </a:cubicBezTo>
                  <a:close/>
                  <a:moveTo>
                    <a:pt x="10871" y="22896"/>
                  </a:moveTo>
                  <a:cubicBezTo>
                    <a:pt x="11168" y="22896"/>
                    <a:pt x="11430" y="23146"/>
                    <a:pt x="11430" y="23455"/>
                  </a:cubicBezTo>
                  <a:cubicBezTo>
                    <a:pt x="11430" y="23765"/>
                    <a:pt x="11180" y="24015"/>
                    <a:pt x="10871" y="24015"/>
                  </a:cubicBezTo>
                  <a:cubicBezTo>
                    <a:pt x="10573" y="24015"/>
                    <a:pt x="10299" y="23765"/>
                    <a:pt x="10299" y="23455"/>
                  </a:cubicBezTo>
                  <a:cubicBezTo>
                    <a:pt x="10299" y="23146"/>
                    <a:pt x="10549" y="22896"/>
                    <a:pt x="10871" y="22896"/>
                  </a:cubicBezTo>
                  <a:close/>
                  <a:moveTo>
                    <a:pt x="14585" y="22896"/>
                  </a:moveTo>
                  <a:cubicBezTo>
                    <a:pt x="14883" y="22896"/>
                    <a:pt x="15157" y="23146"/>
                    <a:pt x="15157" y="23455"/>
                  </a:cubicBezTo>
                  <a:cubicBezTo>
                    <a:pt x="15157" y="23765"/>
                    <a:pt x="14895" y="24015"/>
                    <a:pt x="14585" y="24015"/>
                  </a:cubicBezTo>
                  <a:cubicBezTo>
                    <a:pt x="14288" y="24015"/>
                    <a:pt x="14014" y="23765"/>
                    <a:pt x="14014" y="23455"/>
                  </a:cubicBezTo>
                  <a:cubicBezTo>
                    <a:pt x="14038" y="23146"/>
                    <a:pt x="14276" y="22896"/>
                    <a:pt x="14585" y="22896"/>
                  </a:cubicBezTo>
                  <a:close/>
                  <a:moveTo>
                    <a:pt x="18324" y="22896"/>
                  </a:moveTo>
                  <a:cubicBezTo>
                    <a:pt x="18622" y="22896"/>
                    <a:pt x="18883" y="23146"/>
                    <a:pt x="18883" y="23455"/>
                  </a:cubicBezTo>
                  <a:cubicBezTo>
                    <a:pt x="18883" y="23765"/>
                    <a:pt x="18633" y="24015"/>
                    <a:pt x="18324" y="24015"/>
                  </a:cubicBezTo>
                  <a:cubicBezTo>
                    <a:pt x="18026" y="24015"/>
                    <a:pt x="17752" y="23765"/>
                    <a:pt x="17752" y="23455"/>
                  </a:cubicBezTo>
                  <a:cubicBezTo>
                    <a:pt x="17752" y="23146"/>
                    <a:pt x="18014" y="22896"/>
                    <a:pt x="18324" y="22896"/>
                  </a:cubicBezTo>
                  <a:close/>
                  <a:moveTo>
                    <a:pt x="22039" y="22896"/>
                  </a:moveTo>
                  <a:cubicBezTo>
                    <a:pt x="22336" y="22896"/>
                    <a:pt x="22610" y="23146"/>
                    <a:pt x="22610" y="23455"/>
                  </a:cubicBezTo>
                  <a:cubicBezTo>
                    <a:pt x="22610" y="23765"/>
                    <a:pt x="22360" y="24015"/>
                    <a:pt x="22039" y="24015"/>
                  </a:cubicBezTo>
                  <a:cubicBezTo>
                    <a:pt x="21729" y="24015"/>
                    <a:pt x="21479" y="23765"/>
                    <a:pt x="21479" y="23455"/>
                  </a:cubicBezTo>
                  <a:cubicBezTo>
                    <a:pt x="21491" y="23146"/>
                    <a:pt x="21729" y="22896"/>
                    <a:pt x="22039" y="22896"/>
                  </a:cubicBezTo>
                  <a:close/>
                  <a:moveTo>
                    <a:pt x="25777" y="22896"/>
                  </a:moveTo>
                  <a:cubicBezTo>
                    <a:pt x="26075" y="22896"/>
                    <a:pt x="26349" y="23146"/>
                    <a:pt x="26349" y="23455"/>
                  </a:cubicBezTo>
                  <a:cubicBezTo>
                    <a:pt x="26349" y="23765"/>
                    <a:pt x="26087" y="24015"/>
                    <a:pt x="25777" y="24015"/>
                  </a:cubicBezTo>
                  <a:cubicBezTo>
                    <a:pt x="25468" y="24015"/>
                    <a:pt x="25206" y="23765"/>
                    <a:pt x="25206" y="23455"/>
                  </a:cubicBezTo>
                  <a:cubicBezTo>
                    <a:pt x="25218" y="23146"/>
                    <a:pt x="25468" y="22896"/>
                    <a:pt x="25777" y="22896"/>
                  </a:cubicBezTo>
                  <a:close/>
                  <a:moveTo>
                    <a:pt x="29504" y="22896"/>
                  </a:moveTo>
                  <a:cubicBezTo>
                    <a:pt x="29801" y="22896"/>
                    <a:pt x="30063" y="23146"/>
                    <a:pt x="30063" y="23455"/>
                  </a:cubicBezTo>
                  <a:cubicBezTo>
                    <a:pt x="30063" y="23765"/>
                    <a:pt x="29813" y="24015"/>
                    <a:pt x="29504" y="24015"/>
                  </a:cubicBezTo>
                  <a:cubicBezTo>
                    <a:pt x="29182" y="24015"/>
                    <a:pt x="28932" y="23765"/>
                    <a:pt x="28932" y="23455"/>
                  </a:cubicBezTo>
                  <a:cubicBezTo>
                    <a:pt x="28944" y="23146"/>
                    <a:pt x="29182" y="22896"/>
                    <a:pt x="29504" y="22896"/>
                  </a:cubicBezTo>
                  <a:close/>
                  <a:moveTo>
                    <a:pt x="33230" y="22896"/>
                  </a:moveTo>
                  <a:cubicBezTo>
                    <a:pt x="33528" y="22896"/>
                    <a:pt x="33802" y="23146"/>
                    <a:pt x="33802" y="23455"/>
                  </a:cubicBezTo>
                  <a:cubicBezTo>
                    <a:pt x="33802" y="23765"/>
                    <a:pt x="33552" y="24015"/>
                    <a:pt x="33230" y="24015"/>
                  </a:cubicBezTo>
                  <a:cubicBezTo>
                    <a:pt x="32921" y="24015"/>
                    <a:pt x="32671" y="23765"/>
                    <a:pt x="32671" y="23455"/>
                  </a:cubicBezTo>
                  <a:cubicBezTo>
                    <a:pt x="32671" y="23146"/>
                    <a:pt x="32921" y="22896"/>
                    <a:pt x="33230" y="22896"/>
                  </a:cubicBezTo>
                  <a:close/>
                  <a:moveTo>
                    <a:pt x="36957" y="22896"/>
                  </a:moveTo>
                  <a:cubicBezTo>
                    <a:pt x="37255" y="22896"/>
                    <a:pt x="37517" y="23146"/>
                    <a:pt x="37517" y="23455"/>
                  </a:cubicBezTo>
                  <a:cubicBezTo>
                    <a:pt x="37517" y="23765"/>
                    <a:pt x="37267" y="24015"/>
                    <a:pt x="36957" y="24015"/>
                  </a:cubicBezTo>
                  <a:cubicBezTo>
                    <a:pt x="36648" y="24015"/>
                    <a:pt x="36386" y="23765"/>
                    <a:pt x="36386" y="23455"/>
                  </a:cubicBezTo>
                  <a:cubicBezTo>
                    <a:pt x="36409" y="23146"/>
                    <a:pt x="36648" y="22896"/>
                    <a:pt x="36957" y="22896"/>
                  </a:cubicBezTo>
                  <a:close/>
                  <a:moveTo>
                    <a:pt x="40672" y="22896"/>
                  </a:moveTo>
                  <a:cubicBezTo>
                    <a:pt x="40970" y="22896"/>
                    <a:pt x="41243" y="23146"/>
                    <a:pt x="41243" y="23455"/>
                  </a:cubicBezTo>
                  <a:cubicBezTo>
                    <a:pt x="41243" y="23765"/>
                    <a:pt x="40993" y="24015"/>
                    <a:pt x="40672" y="24015"/>
                  </a:cubicBezTo>
                  <a:cubicBezTo>
                    <a:pt x="40374" y="24015"/>
                    <a:pt x="40112" y="23765"/>
                    <a:pt x="40112" y="23455"/>
                  </a:cubicBezTo>
                  <a:cubicBezTo>
                    <a:pt x="40124" y="23146"/>
                    <a:pt x="40362" y="22896"/>
                    <a:pt x="40672" y="22896"/>
                  </a:cubicBezTo>
                  <a:close/>
                  <a:moveTo>
                    <a:pt x="44410" y="22896"/>
                  </a:moveTo>
                  <a:cubicBezTo>
                    <a:pt x="44708" y="22896"/>
                    <a:pt x="44982" y="23146"/>
                    <a:pt x="44982" y="23455"/>
                  </a:cubicBezTo>
                  <a:cubicBezTo>
                    <a:pt x="44982" y="23765"/>
                    <a:pt x="44720" y="24015"/>
                    <a:pt x="44410" y="24015"/>
                  </a:cubicBezTo>
                  <a:cubicBezTo>
                    <a:pt x="44113" y="24015"/>
                    <a:pt x="43851" y="23765"/>
                    <a:pt x="43851" y="23455"/>
                  </a:cubicBezTo>
                  <a:cubicBezTo>
                    <a:pt x="43851" y="23146"/>
                    <a:pt x="44101" y="22896"/>
                    <a:pt x="44410" y="22896"/>
                  </a:cubicBezTo>
                  <a:close/>
                  <a:moveTo>
                    <a:pt x="48137" y="22896"/>
                  </a:moveTo>
                  <a:cubicBezTo>
                    <a:pt x="48435" y="22896"/>
                    <a:pt x="48697" y="23146"/>
                    <a:pt x="48697" y="23455"/>
                  </a:cubicBezTo>
                  <a:cubicBezTo>
                    <a:pt x="48697" y="23765"/>
                    <a:pt x="48447" y="24015"/>
                    <a:pt x="48137" y="24015"/>
                  </a:cubicBezTo>
                  <a:cubicBezTo>
                    <a:pt x="47839" y="24015"/>
                    <a:pt x="47566" y="23765"/>
                    <a:pt x="47566" y="23455"/>
                  </a:cubicBezTo>
                  <a:cubicBezTo>
                    <a:pt x="47578" y="23146"/>
                    <a:pt x="47839" y="22896"/>
                    <a:pt x="48137" y="22896"/>
                  </a:cubicBezTo>
                  <a:close/>
                  <a:moveTo>
                    <a:pt x="51864" y="22896"/>
                  </a:moveTo>
                  <a:cubicBezTo>
                    <a:pt x="52161" y="22896"/>
                    <a:pt x="52435" y="23146"/>
                    <a:pt x="52435" y="23455"/>
                  </a:cubicBezTo>
                  <a:cubicBezTo>
                    <a:pt x="52435" y="23765"/>
                    <a:pt x="52185" y="24015"/>
                    <a:pt x="51864" y="24015"/>
                  </a:cubicBezTo>
                  <a:cubicBezTo>
                    <a:pt x="51566" y="24015"/>
                    <a:pt x="51304" y="23765"/>
                    <a:pt x="51304" y="23455"/>
                  </a:cubicBezTo>
                  <a:cubicBezTo>
                    <a:pt x="51304" y="23146"/>
                    <a:pt x="51554" y="22896"/>
                    <a:pt x="51864" y="22896"/>
                  </a:cubicBezTo>
                  <a:close/>
                  <a:moveTo>
                    <a:pt x="55602" y="22896"/>
                  </a:moveTo>
                  <a:cubicBezTo>
                    <a:pt x="55900" y="22896"/>
                    <a:pt x="56174" y="23146"/>
                    <a:pt x="56174" y="23455"/>
                  </a:cubicBezTo>
                  <a:cubicBezTo>
                    <a:pt x="56174" y="23765"/>
                    <a:pt x="55912" y="24015"/>
                    <a:pt x="55602" y="24015"/>
                  </a:cubicBezTo>
                  <a:cubicBezTo>
                    <a:pt x="55293" y="24015"/>
                    <a:pt x="55043" y="23765"/>
                    <a:pt x="55043" y="23455"/>
                  </a:cubicBezTo>
                  <a:cubicBezTo>
                    <a:pt x="55043" y="23146"/>
                    <a:pt x="55293" y="22896"/>
                    <a:pt x="55602" y="22896"/>
                  </a:cubicBezTo>
                  <a:close/>
                  <a:moveTo>
                    <a:pt x="59329" y="22896"/>
                  </a:moveTo>
                  <a:cubicBezTo>
                    <a:pt x="59627" y="22896"/>
                    <a:pt x="59889" y="23146"/>
                    <a:pt x="59889" y="23455"/>
                  </a:cubicBezTo>
                  <a:cubicBezTo>
                    <a:pt x="59889" y="23765"/>
                    <a:pt x="59639" y="24015"/>
                    <a:pt x="59329" y="24015"/>
                  </a:cubicBezTo>
                  <a:cubicBezTo>
                    <a:pt x="59008" y="24015"/>
                    <a:pt x="58757" y="23765"/>
                    <a:pt x="58757" y="23455"/>
                  </a:cubicBezTo>
                  <a:cubicBezTo>
                    <a:pt x="58757" y="23146"/>
                    <a:pt x="59008" y="22896"/>
                    <a:pt x="59329" y="22896"/>
                  </a:cubicBezTo>
                  <a:close/>
                  <a:moveTo>
                    <a:pt x="63056" y="22896"/>
                  </a:moveTo>
                  <a:cubicBezTo>
                    <a:pt x="63353" y="22896"/>
                    <a:pt x="63627" y="23146"/>
                    <a:pt x="63627" y="23455"/>
                  </a:cubicBezTo>
                  <a:cubicBezTo>
                    <a:pt x="63627" y="23765"/>
                    <a:pt x="63377" y="24015"/>
                    <a:pt x="63056" y="24015"/>
                  </a:cubicBezTo>
                  <a:cubicBezTo>
                    <a:pt x="62746" y="24015"/>
                    <a:pt x="62496" y="23765"/>
                    <a:pt x="62496" y="23455"/>
                  </a:cubicBezTo>
                  <a:cubicBezTo>
                    <a:pt x="62496" y="23146"/>
                    <a:pt x="62746" y="22896"/>
                    <a:pt x="63056" y="22896"/>
                  </a:cubicBezTo>
                  <a:close/>
                  <a:moveTo>
                    <a:pt x="66782" y="22896"/>
                  </a:moveTo>
                  <a:cubicBezTo>
                    <a:pt x="67080" y="22896"/>
                    <a:pt x="67342" y="23146"/>
                    <a:pt x="67342" y="23455"/>
                  </a:cubicBezTo>
                  <a:cubicBezTo>
                    <a:pt x="67342" y="23765"/>
                    <a:pt x="67092" y="24015"/>
                    <a:pt x="66782" y="24015"/>
                  </a:cubicBezTo>
                  <a:cubicBezTo>
                    <a:pt x="66473" y="24015"/>
                    <a:pt x="66211" y="23765"/>
                    <a:pt x="66211" y="23455"/>
                  </a:cubicBezTo>
                  <a:cubicBezTo>
                    <a:pt x="66235" y="23146"/>
                    <a:pt x="66473" y="22896"/>
                    <a:pt x="66782" y="22896"/>
                  </a:cubicBezTo>
                  <a:close/>
                  <a:moveTo>
                    <a:pt x="70509" y="22896"/>
                  </a:moveTo>
                  <a:cubicBezTo>
                    <a:pt x="70807" y="22896"/>
                    <a:pt x="71080" y="23146"/>
                    <a:pt x="71080" y="23455"/>
                  </a:cubicBezTo>
                  <a:cubicBezTo>
                    <a:pt x="71080" y="23765"/>
                    <a:pt x="70830" y="24015"/>
                    <a:pt x="70509" y="24015"/>
                  </a:cubicBezTo>
                  <a:cubicBezTo>
                    <a:pt x="70199" y="24015"/>
                    <a:pt x="69949" y="23765"/>
                    <a:pt x="69949" y="23455"/>
                  </a:cubicBezTo>
                  <a:cubicBezTo>
                    <a:pt x="69949" y="23146"/>
                    <a:pt x="70199" y="22896"/>
                    <a:pt x="70509" y="22896"/>
                  </a:cubicBezTo>
                  <a:close/>
                  <a:moveTo>
                    <a:pt x="74236" y="22896"/>
                  </a:moveTo>
                  <a:cubicBezTo>
                    <a:pt x="74533" y="22896"/>
                    <a:pt x="74795" y="23146"/>
                    <a:pt x="74795" y="23455"/>
                  </a:cubicBezTo>
                  <a:cubicBezTo>
                    <a:pt x="74795" y="23765"/>
                    <a:pt x="74545" y="24015"/>
                    <a:pt x="74236" y="24015"/>
                  </a:cubicBezTo>
                  <a:cubicBezTo>
                    <a:pt x="73938" y="24015"/>
                    <a:pt x="73676" y="23765"/>
                    <a:pt x="73676" y="23455"/>
                  </a:cubicBezTo>
                  <a:cubicBezTo>
                    <a:pt x="73676" y="23146"/>
                    <a:pt x="73926" y="22896"/>
                    <a:pt x="74236" y="22896"/>
                  </a:cubicBezTo>
                  <a:close/>
                  <a:moveTo>
                    <a:pt x="77855" y="22896"/>
                  </a:moveTo>
                  <a:cubicBezTo>
                    <a:pt x="78153" y="22896"/>
                    <a:pt x="78415" y="23146"/>
                    <a:pt x="78415" y="23455"/>
                  </a:cubicBezTo>
                  <a:cubicBezTo>
                    <a:pt x="78415" y="23765"/>
                    <a:pt x="78165" y="24015"/>
                    <a:pt x="77855" y="24015"/>
                  </a:cubicBezTo>
                  <a:cubicBezTo>
                    <a:pt x="77546" y="24015"/>
                    <a:pt x="77284" y="23765"/>
                    <a:pt x="77284" y="23455"/>
                  </a:cubicBezTo>
                  <a:cubicBezTo>
                    <a:pt x="77284" y="23146"/>
                    <a:pt x="77546" y="22896"/>
                    <a:pt x="77855" y="22896"/>
                  </a:cubicBezTo>
                  <a:close/>
                  <a:moveTo>
                    <a:pt x="81570" y="22896"/>
                  </a:moveTo>
                  <a:cubicBezTo>
                    <a:pt x="81868" y="22896"/>
                    <a:pt x="82141" y="23146"/>
                    <a:pt x="82141" y="23455"/>
                  </a:cubicBezTo>
                  <a:cubicBezTo>
                    <a:pt x="82141" y="23765"/>
                    <a:pt x="81879" y="24015"/>
                    <a:pt x="81570" y="24015"/>
                  </a:cubicBezTo>
                  <a:cubicBezTo>
                    <a:pt x="81260" y="24015"/>
                    <a:pt x="81010" y="23765"/>
                    <a:pt x="81010" y="23455"/>
                  </a:cubicBezTo>
                  <a:cubicBezTo>
                    <a:pt x="81022" y="23146"/>
                    <a:pt x="81260" y="22896"/>
                    <a:pt x="81570" y="22896"/>
                  </a:cubicBezTo>
                  <a:close/>
                  <a:moveTo>
                    <a:pt x="85308" y="22896"/>
                  </a:moveTo>
                  <a:cubicBezTo>
                    <a:pt x="85606" y="22896"/>
                    <a:pt x="85880" y="23146"/>
                    <a:pt x="85880" y="23455"/>
                  </a:cubicBezTo>
                  <a:cubicBezTo>
                    <a:pt x="85880" y="23765"/>
                    <a:pt x="85618" y="24015"/>
                    <a:pt x="85308" y="24015"/>
                  </a:cubicBezTo>
                  <a:cubicBezTo>
                    <a:pt x="84999" y="24015"/>
                    <a:pt x="84749" y="23765"/>
                    <a:pt x="84749" y="23455"/>
                  </a:cubicBezTo>
                  <a:cubicBezTo>
                    <a:pt x="84749" y="23146"/>
                    <a:pt x="84999" y="22896"/>
                    <a:pt x="85308" y="22896"/>
                  </a:cubicBezTo>
                  <a:close/>
                  <a:moveTo>
                    <a:pt x="89035" y="22896"/>
                  </a:moveTo>
                  <a:cubicBezTo>
                    <a:pt x="89333" y="22896"/>
                    <a:pt x="89595" y="23146"/>
                    <a:pt x="89595" y="23455"/>
                  </a:cubicBezTo>
                  <a:cubicBezTo>
                    <a:pt x="89595" y="23765"/>
                    <a:pt x="89345" y="24015"/>
                    <a:pt x="89035" y="24015"/>
                  </a:cubicBezTo>
                  <a:cubicBezTo>
                    <a:pt x="88714" y="24015"/>
                    <a:pt x="88464" y="23765"/>
                    <a:pt x="88464" y="23455"/>
                  </a:cubicBezTo>
                  <a:cubicBezTo>
                    <a:pt x="88475" y="23146"/>
                    <a:pt x="88714" y="22896"/>
                    <a:pt x="89035" y="22896"/>
                  </a:cubicBezTo>
                  <a:close/>
                  <a:moveTo>
                    <a:pt x="92762" y="22896"/>
                  </a:moveTo>
                  <a:cubicBezTo>
                    <a:pt x="93059" y="22896"/>
                    <a:pt x="93333" y="23146"/>
                    <a:pt x="93333" y="23455"/>
                  </a:cubicBezTo>
                  <a:cubicBezTo>
                    <a:pt x="93333" y="23765"/>
                    <a:pt x="93071" y="24015"/>
                    <a:pt x="92762" y="24015"/>
                  </a:cubicBezTo>
                  <a:cubicBezTo>
                    <a:pt x="92452" y="24015"/>
                    <a:pt x="92202" y="23765"/>
                    <a:pt x="92202" y="23455"/>
                  </a:cubicBezTo>
                  <a:cubicBezTo>
                    <a:pt x="92202" y="23146"/>
                    <a:pt x="92452" y="22896"/>
                    <a:pt x="92762" y="22896"/>
                  </a:cubicBezTo>
                  <a:close/>
                  <a:moveTo>
                    <a:pt x="96488" y="22896"/>
                  </a:moveTo>
                  <a:cubicBezTo>
                    <a:pt x="96786" y="22896"/>
                    <a:pt x="97048" y="23146"/>
                    <a:pt x="97048" y="23455"/>
                  </a:cubicBezTo>
                  <a:cubicBezTo>
                    <a:pt x="97048" y="23765"/>
                    <a:pt x="96798" y="24015"/>
                    <a:pt x="96488" y="24015"/>
                  </a:cubicBezTo>
                  <a:cubicBezTo>
                    <a:pt x="96191" y="24015"/>
                    <a:pt x="95917" y="23765"/>
                    <a:pt x="95917" y="23455"/>
                  </a:cubicBezTo>
                  <a:cubicBezTo>
                    <a:pt x="95917" y="23146"/>
                    <a:pt x="96179" y="22896"/>
                    <a:pt x="96488" y="22896"/>
                  </a:cubicBezTo>
                  <a:close/>
                  <a:moveTo>
                    <a:pt x="100203" y="22896"/>
                  </a:moveTo>
                  <a:cubicBezTo>
                    <a:pt x="100501" y="22896"/>
                    <a:pt x="100775" y="23146"/>
                    <a:pt x="100775" y="23455"/>
                  </a:cubicBezTo>
                  <a:cubicBezTo>
                    <a:pt x="100775" y="23765"/>
                    <a:pt x="100513" y="24015"/>
                    <a:pt x="100203" y="24015"/>
                  </a:cubicBezTo>
                  <a:cubicBezTo>
                    <a:pt x="99905" y="24015"/>
                    <a:pt x="99644" y="23765"/>
                    <a:pt x="99644" y="23455"/>
                  </a:cubicBezTo>
                  <a:cubicBezTo>
                    <a:pt x="99655" y="23146"/>
                    <a:pt x="99894" y="22896"/>
                    <a:pt x="100203" y="22896"/>
                  </a:cubicBezTo>
                  <a:close/>
                  <a:moveTo>
                    <a:pt x="103942" y="22896"/>
                  </a:moveTo>
                  <a:cubicBezTo>
                    <a:pt x="104239" y="22896"/>
                    <a:pt x="104513" y="23146"/>
                    <a:pt x="104513" y="23455"/>
                  </a:cubicBezTo>
                  <a:cubicBezTo>
                    <a:pt x="104513" y="23765"/>
                    <a:pt x="104251" y="24015"/>
                    <a:pt x="103942" y="24015"/>
                  </a:cubicBezTo>
                  <a:cubicBezTo>
                    <a:pt x="103644" y="24015"/>
                    <a:pt x="103382" y="23765"/>
                    <a:pt x="103382" y="23455"/>
                  </a:cubicBezTo>
                  <a:cubicBezTo>
                    <a:pt x="103382" y="23146"/>
                    <a:pt x="103632" y="22896"/>
                    <a:pt x="103942" y="22896"/>
                  </a:cubicBezTo>
                  <a:close/>
                  <a:moveTo>
                    <a:pt x="107668" y="22896"/>
                  </a:moveTo>
                  <a:cubicBezTo>
                    <a:pt x="107966" y="22896"/>
                    <a:pt x="108228" y="23146"/>
                    <a:pt x="108228" y="23455"/>
                  </a:cubicBezTo>
                  <a:cubicBezTo>
                    <a:pt x="108228" y="23765"/>
                    <a:pt x="107978" y="24015"/>
                    <a:pt x="107668" y="24015"/>
                  </a:cubicBezTo>
                  <a:cubicBezTo>
                    <a:pt x="107371" y="24015"/>
                    <a:pt x="107097" y="23765"/>
                    <a:pt x="107097" y="23455"/>
                  </a:cubicBezTo>
                  <a:cubicBezTo>
                    <a:pt x="107109" y="23146"/>
                    <a:pt x="107347" y="22896"/>
                    <a:pt x="107668" y="22896"/>
                  </a:cubicBezTo>
                  <a:close/>
                  <a:moveTo>
                    <a:pt x="111395" y="22896"/>
                  </a:moveTo>
                  <a:cubicBezTo>
                    <a:pt x="111693" y="22896"/>
                    <a:pt x="111967" y="23146"/>
                    <a:pt x="111967" y="23455"/>
                  </a:cubicBezTo>
                  <a:cubicBezTo>
                    <a:pt x="111967" y="23765"/>
                    <a:pt x="111705" y="24015"/>
                    <a:pt x="111395" y="24015"/>
                  </a:cubicBezTo>
                  <a:cubicBezTo>
                    <a:pt x="111085" y="24015"/>
                    <a:pt x="110835" y="23765"/>
                    <a:pt x="110835" y="23455"/>
                  </a:cubicBezTo>
                  <a:cubicBezTo>
                    <a:pt x="110835" y="23146"/>
                    <a:pt x="111085" y="22896"/>
                    <a:pt x="111395" y="22896"/>
                  </a:cubicBezTo>
                  <a:close/>
                  <a:moveTo>
                    <a:pt x="115122" y="22896"/>
                  </a:moveTo>
                  <a:cubicBezTo>
                    <a:pt x="115419" y="22896"/>
                    <a:pt x="115681" y="23146"/>
                    <a:pt x="115681" y="23455"/>
                  </a:cubicBezTo>
                  <a:cubicBezTo>
                    <a:pt x="115681" y="23765"/>
                    <a:pt x="115431" y="24015"/>
                    <a:pt x="115122" y="24015"/>
                  </a:cubicBezTo>
                  <a:cubicBezTo>
                    <a:pt x="114812" y="24015"/>
                    <a:pt x="114550" y="23765"/>
                    <a:pt x="114550" y="23455"/>
                  </a:cubicBezTo>
                  <a:cubicBezTo>
                    <a:pt x="114574" y="23146"/>
                    <a:pt x="114812" y="22896"/>
                    <a:pt x="115122" y="22896"/>
                  </a:cubicBezTo>
                  <a:close/>
                  <a:moveTo>
                    <a:pt x="118860" y="22896"/>
                  </a:moveTo>
                  <a:cubicBezTo>
                    <a:pt x="119158" y="22896"/>
                    <a:pt x="119420" y="23146"/>
                    <a:pt x="119420" y="23455"/>
                  </a:cubicBezTo>
                  <a:cubicBezTo>
                    <a:pt x="119420" y="23765"/>
                    <a:pt x="119170" y="24015"/>
                    <a:pt x="118860" y="24015"/>
                  </a:cubicBezTo>
                  <a:cubicBezTo>
                    <a:pt x="118539" y="24015"/>
                    <a:pt x="118289" y="23765"/>
                    <a:pt x="118289" y="23455"/>
                  </a:cubicBezTo>
                  <a:cubicBezTo>
                    <a:pt x="118289" y="23146"/>
                    <a:pt x="118539" y="22896"/>
                    <a:pt x="118860" y="22896"/>
                  </a:cubicBezTo>
                  <a:close/>
                  <a:moveTo>
                    <a:pt x="122575" y="22896"/>
                  </a:moveTo>
                  <a:cubicBezTo>
                    <a:pt x="122873" y="22896"/>
                    <a:pt x="123146" y="23146"/>
                    <a:pt x="123146" y="23455"/>
                  </a:cubicBezTo>
                  <a:cubicBezTo>
                    <a:pt x="123146" y="23765"/>
                    <a:pt x="122885" y="24015"/>
                    <a:pt x="122575" y="24015"/>
                  </a:cubicBezTo>
                  <a:cubicBezTo>
                    <a:pt x="122265" y="24015"/>
                    <a:pt x="122015" y="23765"/>
                    <a:pt x="122015" y="23455"/>
                  </a:cubicBezTo>
                  <a:cubicBezTo>
                    <a:pt x="122027" y="23146"/>
                    <a:pt x="122277" y="22896"/>
                    <a:pt x="122575" y="22896"/>
                  </a:cubicBezTo>
                  <a:close/>
                  <a:moveTo>
                    <a:pt x="126314" y="22896"/>
                  </a:moveTo>
                  <a:cubicBezTo>
                    <a:pt x="126611" y="22896"/>
                    <a:pt x="126873" y="23146"/>
                    <a:pt x="126873" y="23455"/>
                  </a:cubicBezTo>
                  <a:cubicBezTo>
                    <a:pt x="126873" y="23765"/>
                    <a:pt x="126623" y="24015"/>
                    <a:pt x="126314" y="24015"/>
                  </a:cubicBezTo>
                  <a:cubicBezTo>
                    <a:pt x="126004" y="24015"/>
                    <a:pt x="125742" y="23765"/>
                    <a:pt x="125742" y="23455"/>
                  </a:cubicBezTo>
                  <a:cubicBezTo>
                    <a:pt x="125742" y="23146"/>
                    <a:pt x="126004" y="22896"/>
                    <a:pt x="126314" y="22896"/>
                  </a:cubicBezTo>
                  <a:close/>
                  <a:moveTo>
                    <a:pt x="130028" y="22896"/>
                  </a:moveTo>
                  <a:cubicBezTo>
                    <a:pt x="130326" y="22896"/>
                    <a:pt x="130600" y="23146"/>
                    <a:pt x="130600" y="23455"/>
                  </a:cubicBezTo>
                  <a:cubicBezTo>
                    <a:pt x="130600" y="23765"/>
                    <a:pt x="130350" y="24015"/>
                    <a:pt x="130028" y="24015"/>
                  </a:cubicBezTo>
                  <a:cubicBezTo>
                    <a:pt x="129731" y="24015"/>
                    <a:pt x="129469" y="23765"/>
                    <a:pt x="129469" y="23455"/>
                  </a:cubicBezTo>
                  <a:cubicBezTo>
                    <a:pt x="129469" y="23146"/>
                    <a:pt x="129719" y="22896"/>
                    <a:pt x="130028" y="22896"/>
                  </a:cubicBezTo>
                  <a:close/>
                  <a:moveTo>
                    <a:pt x="133767" y="22896"/>
                  </a:moveTo>
                  <a:cubicBezTo>
                    <a:pt x="134065" y="22896"/>
                    <a:pt x="134326" y="23146"/>
                    <a:pt x="134326" y="23455"/>
                  </a:cubicBezTo>
                  <a:cubicBezTo>
                    <a:pt x="134326" y="23765"/>
                    <a:pt x="134076" y="24015"/>
                    <a:pt x="133767" y="24015"/>
                  </a:cubicBezTo>
                  <a:cubicBezTo>
                    <a:pt x="133469" y="24015"/>
                    <a:pt x="133207" y="23765"/>
                    <a:pt x="133207" y="23455"/>
                  </a:cubicBezTo>
                  <a:cubicBezTo>
                    <a:pt x="133207" y="23146"/>
                    <a:pt x="133457" y="22896"/>
                    <a:pt x="133767" y="22896"/>
                  </a:cubicBezTo>
                  <a:close/>
                  <a:moveTo>
                    <a:pt x="137494" y="22896"/>
                  </a:moveTo>
                  <a:cubicBezTo>
                    <a:pt x="137791" y="22896"/>
                    <a:pt x="138053" y="23146"/>
                    <a:pt x="138053" y="23455"/>
                  </a:cubicBezTo>
                  <a:cubicBezTo>
                    <a:pt x="138053" y="23765"/>
                    <a:pt x="137803" y="24015"/>
                    <a:pt x="137494" y="24015"/>
                  </a:cubicBezTo>
                  <a:cubicBezTo>
                    <a:pt x="137196" y="24015"/>
                    <a:pt x="136922" y="23765"/>
                    <a:pt x="136922" y="23455"/>
                  </a:cubicBezTo>
                  <a:cubicBezTo>
                    <a:pt x="136934" y="23146"/>
                    <a:pt x="137172" y="22896"/>
                    <a:pt x="137494" y="22896"/>
                  </a:cubicBezTo>
                  <a:close/>
                  <a:moveTo>
                    <a:pt x="1548" y="24753"/>
                  </a:moveTo>
                  <a:cubicBezTo>
                    <a:pt x="1846" y="24753"/>
                    <a:pt x="2119" y="25003"/>
                    <a:pt x="2119" y="25313"/>
                  </a:cubicBezTo>
                  <a:cubicBezTo>
                    <a:pt x="2119" y="25610"/>
                    <a:pt x="1858" y="25884"/>
                    <a:pt x="1548" y="25884"/>
                  </a:cubicBezTo>
                  <a:cubicBezTo>
                    <a:pt x="1238" y="25884"/>
                    <a:pt x="988" y="25622"/>
                    <a:pt x="988" y="25313"/>
                  </a:cubicBezTo>
                  <a:cubicBezTo>
                    <a:pt x="988" y="25003"/>
                    <a:pt x="1238" y="24753"/>
                    <a:pt x="1548" y="24753"/>
                  </a:cubicBezTo>
                  <a:close/>
                  <a:moveTo>
                    <a:pt x="5287" y="24753"/>
                  </a:moveTo>
                  <a:cubicBezTo>
                    <a:pt x="5596" y="24753"/>
                    <a:pt x="5846" y="25003"/>
                    <a:pt x="5846" y="25313"/>
                  </a:cubicBezTo>
                  <a:cubicBezTo>
                    <a:pt x="5846" y="25622"/>
                    <a:pt x="5596" y="25884"/>
                    <a:pt x="5287" y="25884"/>
                  </a:cubicBezTo>
                  <a:cubicBezTo>
                    <a:pt x="4977" y="25884"/>
                    <a:pt x="4715" y="25622"/>
                    <a:pt x="4715" y="25313"/>
                  </a:cubicBezTo>
                  <a:cubicBezTo>
                    <a:pt x="4715" y="25003"/>
                    <a:pt x="4977" y="24753"/>
                    <a:pt x="5287" y="24753"/>
                  </a:cubicBezTo>
                  <a:close/>
                  <a:moveTo>
                    <a:pt x="9001" y="24753"/>
                  </a:moveTo>
                  <a:cubicBezTo>
                    <a:pt x="9299" y="24753"/>
                    <a:pt x="9573" y="25003"/>
                    <a:pt x="9573" y="25313"/>
                  </a:cubicBezTo>
                  <a:cubicBezTo>
                    <a:pt x="9573" y="25610"/>
                    <a:pt x="9323" y="25884"/>
                    <a:pt x="9001" y="25884"/>
                  </a:cubicBezTo>
                  <a:cubicBezTo>
                    <a:pt x="8704" y="25884"/>
                    <a:pt x="8442" y="25622"/>
                    <a:pt x="8442" y="25313"/>
                  </a:cubicBezTo>
                  <a:cubicBezTo>
                    <a:pt x="8442" y="25003"/>
                    <a:pt x="8692" y="24753"/>
                    <a:pt x="9001" y="24753"/>
                  </a:cubicBezTo>
                  <a:close/>
                  <a:moveTo>
                    <a:pt x="12728" y="24753"/>
                  </a:moveTo>
                  <a:cubicBezTo>
                    <a:pt x="13037" y="24753"/>
                    <a:pt x="13288" y="25003"/>
                    <a:pt x="13288" y="25313"/>
                  </a:cubicBezTo>
                  <a:cubicBezTo>
                    <a:pt x="13288" y="25622"/>
                    <a:pt x="13037" y="25884"/>
                    <a:pt x="12728" y="25884"/>
                  </a:cubicBezTo>
                  <a:cubicBezTo>
                    <a:pt x="12418" y="25884"/>
                    <a:pt x="12156" y="25622"/>
                    <a:pt x="12156" y="25313"/>
                  </a:cubicBezTo>
                  <a:cubicBezTo>
                    <a:pt x="12180" y="25003"/>
                    <a:pt x="12418" y="24753"/>
                    <a:pt x="12728" y="24753"/>
                  </a:cubicBezTo>
                  <a:close/>
                  <a:moveTo>
                    <a:pt x="16466" y="24753"/>
                  </a:moveTo>
                  <a:cubicBezTo>
                    <a:pt x="16764" y="24753"/>
                    <a:pt x="17026" y="25003"/>
                    <a:pt x="17026" y="25313"/>
                  </a:cubicBezTo>
                  <a:cubicBezTo>
                    <a:pt x="17026" y="25610"/>
                    <a:pt x="16776" y="25884"/>
                    <a:pt x="16466" y="25884"/>
                  </a:cubicBezTo>
                  <a:cubicBezTo>
                    <a:pt x="16169" y="25884"/>
                    <a:pt x="15895" y="25622"/>
                    <a:pt x="15895" y="25313"/>
                  </a:cubicBezTo>
                  <a:cubicBezTo>
                    <a:pt x="15895" y="25003"/>
                    <a:pt x="16145" y="24753"/>
                    <a:pt x="16466" y="24753"/>
                  </a:cubicBezTo>
                  <a:close/>
                  <a:moveTo>
                    <a:pt x="20181" y="24753"/>
                  </a:moveTo>
                  <a:cubicBezTo>
                    <a:pt x="20491" y="24753"/>
                    <a:pt x="20753" y="25003"/>
                    <a:pt x="20753" y="25313"/>
                  </a:cubicBezTo>
                  <a:cubicBezTo>
                    <a:pt x="20753" y="25622"/>
                    <a:pt x="20491" y="25884"/>
                    <a:pt x="20181" y="25884"/>
                  </a:cubicBezTo>
                  <a:cubicBezTo>
                    <a:pt x="19872" y="25884"/>
                    <a:pt x="19622" y="25622"/>
                    <a:pt x="19622" y="25313"/>
                  </a:cubicBezTo>
                  <a:cubicBezTo>
                    <a:pt x="19634" y="25003"/>
                    <a:pt x="19872" y="24753"/>
                    <a:pt x="20181" y="24753"/>
                  </a:cubicBezTo>
                  <a:close/>
                  <a:moveTo>
                    <a:pt x="23920" y="24753"/>
                  </a:moveTo>
                  <a:cubicBezTo>
                    <a:pt x="24217" y="24753"/>
                    <a:pt x="24479" y="25003"/>
                    <a:pt x="24479" y="25313"/>
                  </a:cubicBezTo>
                  <a:cubicBezTo>
                    <a:pt x="24479" y="25610"/>
                    <a:pt x="24229" y="25884"/>
                    <a:pt x="23920" y="25884"/>
                  </a:cubicBezTo>
                  <a:cubicBezTo>
                    <a:pt x="23610" y="25884"/>
                    <a:pt x="23348" y="25622"/>
                    <a:pt x="23348" y="25313"/>
                  </a:cubicBezTo>
                  <a:cubicBezTo>
                    <a:pt x="23348" y="25003"/>
                    <a:pt x="23610" y="24753"/>
                    <a:pt x="23920" y="24753"/>
                  </a:cubicBezTo>
                  <a:close/>
                  <a:moveTo>
                    <a:pt x="27635" y="24753"/>
                  </a:moveTo>
                  <a:cubicBezTo>
                    <a:pt x="27956" y="24753"/>
                    <a:pt x="28206" y="25003"/>
                    <a:pt x="28206" y="25313"/>
                  </a:cubicBezTo>
                  <a:cubicBezTo>
                    <a:pt x="28206" y="25622"/>
                    <a:pt x="27956" y="25884"/>
                    <a:pt x="27635" y="25884"/>
                  </a:cubicBezTo>
                  <a:cubicBezTo>
                    <a:pt x="27325" y="25884"/>
                    <a:pt x="27075" y="25622"/>
                    <a:pt x="27075" y="25313"/>
                  </a:cubicBezTo>
                  <a:cubicBezTo>
                    <a:pt x="27087" y="25003"/>
                    <a:pt x="27325" y="24753"/>
                    <a:pt x="27635" y="24753"/>
                  </a:cubicBezTo>
                  <a:close/>
                  <a:moveTo>
                    <a:pt x="31373" y="24753"/>
                  </a:moveTo>
                  <a:cubicBezTo>
                    <a:pt x="31671" y="24753"/>
                    <a:pt x="31945" y="25003"/>
                    <a:pt x="31945" y="25313"/>
                  </a:cubicBezTo>
                  <a:cubicBezTo>
                    <a:pt x="31945" y="25610"/>
                    <a:pt x="31683" y="25884"/>
                    <a:pt x="31373" y="25884"/>
                  </a:cubicBezTo>
                  <a:cubicBezTo>
                    <a:pt x="31064" y="25884"/>
                    <a:pt x="30814" y="25622"/>
                    <a:pt x="30814" y="25313"/>
                  </a:cubicBezTo>
                  <a:cubicBezTo>
                    <a:pt x="30814" y="25003"/>
                    <a:pt x="31064" y="24753"/>
                    <a:pt x="31373" y="24753"/>
                  </a:cubicBezTo>
                  <a:close/>
                  <a:moveTo>
                    <a:pt x="35100" y="24753"/>
                  </a:moveTo>
                  <a:cubicBezTo>
                    <a:pt x="35409" y="24753"/>
                    <a:pt x="35659" y="25003"/>
                    <a:pt x="35659" y="25313"/>
                  </a:cubicBezTo>
                  <a:cubicBezTo>
                    <a:pt x="35659" y="25622"/>
                    <a:pt x="35409" y="25884"/>
                    <a:pt x="35100" y="25884"/>
                  </a:cubicBezTo>
                  <a:cubicBezTo>
                    <a:pt x="34778" y="25884"/>
                    <a:pt x="34528" y="25622"/>
                    <a:pt x="34528" y="25313"/>
                  </a:cubicBezTo>
                  <a:cubicBezTo>
                    <a:pt x="34540" y="25003"/>
                    <a:pt x="34778" y="24753"/>
                    <a:pt x="35100" y="24753"/>
                  </a:cubicBezTo>
                  <a:close/>
                  <a:moveTo>
                    <a:pt x="38815" y="24753"/>
                  </a:moveTo>
                  <a:cubicBezTo>
                    <a:pt x="39112" y="24753"/>
                    <a:pt x="39386" y="25003"/>
                    <a:pt x="39386" y="25313"/>
                  </a:cubicBezTo>
                  <a:cubicBezTo>
                    <a:pt x="39386" y="25610"/>
                    <a:pt x="39124" y="25884"/>
                    <a:pt x="38815" y="25884"/>
                  </a:cubicBezTo>
                  <a:cubicBezTo>
                    <a:pt x="38517" y="25884"/>
                    <a:pt x="38255" y="25622"/>
                    <a:pt x="38255" y="25313"/>
                  </a:cubicBezTo>
                  <a:cubicBezTo>
                    <a:pt x="38255" y="25003"/>
                    <a:pt x="38505" y="24753"/>
                    <a:pt x="38815" y="24753"/>
                  </a:cubicBezTo>
                  <a:close/>
                  <a:moveTo>
                    <a:pt x="42553" y="24753"/>
                  </a:moveTo>
                  <a:cubicBezTo>
                    <a:pt x="42863" y="24753"/>
                    <a:pt x="43113" y="25003"/>
                    <a:pt x="43113" y="25313"/>
                  </a:cubicBezTo>
                  <a:cubicBezTo>
                    <a:pt x="43113" y="25622"/>
                    <a:pt x="42863" y="25884"/>
                    <a:pt x="42553" y="25884"/>
                  </a:cubicBezTo>
                  <a:cubicBezTo>
                    <a:pt x="42232" y="25884"/>
                    <a:pt x="41982" y="25622"/>
                    <a:pt x="41982" y="25313"/>
                  </a:cubicBezTo>
                  <a:cubicBezTo>
                    <a:pt x="41982" y="25003"/>
                    <a:pt x="42244" y="24753"/>
                    <a:pt x="42553" y="24753"/>
                  </a:cubicBezTo>
                  <a:close/>
                  <a:moveTo>
                    <a:pt x="46268" y="24753"/>
                  </a:moveTo>
                  <a:cubicBezTo>
                    <a:pt x="46565" y="24753"/>
                    <a:pt x="46839" y="25003"/>
                    <a:pt x="46839" y="25313"/>
                  </a:cubicBezTo>
                  <a:cubicBezTo>
                    <a:pt x="46839" y="25610"/>
                    <a:pt x="46589" y="25884"/>
                    <a:pt x="46268" y="25884"/>
                  </a:cubicBezTo>
                  <a:cubicBezTo>
                    <a:pt x="45970" y="25884"/>
                    <a:pt x="45708" y="25622"/>
                    <a:pt x="45708" y="25313"/>
                  </a:cubicBezTo>
                  <a:cubicBezTo>
                    <a:pt x="45708" y="25003"/>
                    <a:pt x="45958" y="24753"/>
                    <a:pt x="46268" y="24753"/>
                  </a:cubicBezTo>
                  <a:close/>
                  <a:moveTo>
                    <a:pt x="50006" y="24753"/>
                  </a:moveTo>
                  <a:cubicBezTo>
                    <a:pt x="50316" y="24753"/>
                    <a:pt x="50578" y="25003"/>
                    <a:pt x="50578" y="25313"/>
                  </a:cubicBezTo>
                  <a:cubicBezTo>
                    <a:pt x="50578" y="25622"/>
                    <a:pt x="50316" y="25884"/>
                    <a:pt x="50006" y="25884"/>
                  </a:cubicBezTo>
                  <a:cubicBezTo>
                    <a:pt x="49697" y="25884"/>
                    <a:pt x="49447" y="25622"/>
                    <a:pt x="49447" y="25313"/>
                  </a:cubicBezTo>
                  <a:cubicBezTo>
                    <a:pt x="49447" y="25003"/>
                    <a:pt x="49697" y="24753"/>
                    <a:pt x="50006" y="24753"/>
                  </a:cubicBezTo>
                  <a:close/>
                  <a:moveTo>
                    <a:pt x="53733" y="24753"/>
                  </a:moveTo>
                  <a:cubicBezTo>
                    <a:pt x="54031" y="24753"/>
                    <a:pt x="54293" y="25003"/>
                    <a:pt x="54293" y="25313"/>
                  </a:cubicBezTo>
                  <a:cubicBezTo>
                    <a:pt x="54293" y="25610"/>
                    <a:pt x="54043" y="25884"/>
                    <a:pt x="53733" y="25884"/>
                  </a:cubicBezTo>
                  <a:cubicBezTo>
                    <a:pt x="53412" y="25884"/>
                    <a:pt x="53162" y="25622"/>
                    <a:pt x="53162" y="25313"/>
                  </a:cubicBezTo>
                  <a:cubicBezTo>
                    <a:pt x="53162" y="25003"/>
                    <a:pt x="53412" y="24753"/>
                    <a:pt x="53733" y="24753"/>
                  </a:cubicBezTo>
                  <a:close/>
                  <a:moveTo>
                    <a:pt x="57460" y="24753"/>
                  </a:moveTo>
                  <a:cubicBezTo>
                    <a:pt x="57781" y="24753"/>
                    <a:pt x="58031" y="25003"/>
                    <a:pt x="58031" y="25313"/>
                  </a:cubicBezTo>
                  <a:cubicBezTo>
                    <a:pt x="58031" y="25622"/>
                    <a:pt x="57781" y="25884"/>
                    <a:pt x="57460" y="25884"/>
                  </a:cubicBezTo>
                  <a:cubicBezTo>
                    <a:pt x="57150" y="25884"/>
                    <a:pt x="56900" y="25622"/>
                    <a:pt x="56900" y="25313"/>
                  </a:cubicBezTo>
                  <a:cubicBezTo>
                    <a:pt x="56900" y="25003"/>
                    <a:pt x="57150" y="24753"/>
                    <a:pt x="57460" y="24753"/>
                  </a:cubicBezTo>
                  <a:close/>
                  <a:moveTo>
                    <a:pt x="61186" y="24753"/>
                  </a:moveTo>
                  <a:cubicBezTo>
                    <a:pt x="61484" y="24753"/>
                    <a:pt x="61746" y="25003"/>
                    <a:pt x="61746" y="25313"/>
                  </a:cubicBezTo>
                  <a:cubicBezTo>
                    <a:pt x="61746" y="25610"/>
                    <a:pt x="61496" y="25884"/>
                    <a:pt x="61186" y="25884"/>
                  </a:cubicBezTo>
                  <a:cubicBezTo>
                    <a:pt x="60877" y="25884"/>
                    <a:pt x="60615" y="25622"/>
                    <a:pt x="60615" y="25313"/>
                  </a:cubicBezTo>
                  <a:cubicBezTo>
                    <a:pt x="60615" y="25003"/>
                    <a:pt x="60877" y="24753"/>
                    <a:pt x="61186" y="24753"/>
                  </a:cubicBezTo>
                  <a:close/>
                  <a:moveTo>
                    <a:pt x="64925" y="24753"/>
                  </a:moveTo>
                  <a:cubicBezTo>
                    <a:pt x="65234" y="24753"/>
                    <a:pt x="65485" y="25003"/>
                    <a:pt x="65485" y="25313"/>
                  </a:cubicBezTo>
                  <a:cubicBezTo>
                    <a:pt x="65485" y="25622"/>
                    <a:pt x="65234" y="25884"/>
                    <a:pt x="64925" y="25884"/>
                  </a:cubicBezTo>
                  <a:cubicBezTo>
                    <a:pt x="64603" y="25884"/>
                    <a:pt x="64353" y="25622"/>
                    <a:pt x="64353" y="25313"/>
                  </a:cubicBezTo>
                  <a:cubicBezTo>
                    <a:pt x="64353" y="25003"/>
                    <a:pt x="64603" y="24753"/>
                    <a:pt x="64925" y="24753"/>
                  </a:cubicBezTo>
                  <a:close/>
                  <a:moveTo>
                    <a:pt x="68640" y="24753"/>
                  </a:moveTo>
                  <a:cubicBezTo>
                    <a:pt x="68937" y="24753"/>
                    <a:pt x="69211" y="25003"/>
                    <a:pt x="69211" y="25313"/>
                  </a:cubicBezTo>
                  <a:cubicBezTo>
                    <a:pt x="69211" y="25610"/>
                    <a:pt x="68949" y="25884"/>
                    <a:pt x="68640" y="25884"/>
                  </a:cubicBezTo>
                  <a:cubicBezTo>
                    <a:pt x="68330" y="25884"/>
                    <a:pt x="68080" y="25622"/>
                    <a:pt x="68080" y="25313"/>
                  </a:cubicBezTo>
                  <a:cubicBezTo>
                    <a:pt x="68092" y="25003"/>
                    <a:pt x="68330" y="24753"/>
                    <a:pt x="68640" y="24753"/>
                  </a:cubicBezTo>
                  <a:close/>
                  <a:moveTo>
                    <a:pt x="72366" y="24753"/>
                  </a:moveTo>
                  <a:cubicBezTo>
                    <a:pt x="72676" y="24753"/>
                    <a:pt x="72926" y="25003"/>
                    <a:pt x="72926" y="25313"/>
                  </a:cubicBezTo>
                  <a:cubicBezTo>
                    <a:pt x="72926" y="25622"/>
                    <a:pt x="72676" y="25884"/>
                    <a:pt x="72366" y="25884"/>
                  </a:cubicBezTo>
                  <a:cubicBezTo>
                    <a:pt x="72045" y="25884"/>
                    <a:pt x="71795" y="25622"/>
                    <a:pt x="71795" y="25313"/>
                  </a:cubicBezTo>
                  <a:cubicBezTo>
                    <a:pt x="71807" y="25003"/>
                    <a:pt x="72069" y="24753"/>
                    <a:pt x="72366" y="24753"/>
                  </a:cubicBezTo>
                  <a:close/>
                  <a:moveTo>
                    <a:pt x="76093" y="24753"/>
                  </a:moveTo>
                  <a:cubicBezTo>
                    <a:pt x="76391" y="24753"/>
                    <a:pt x="76664" y="25003"/>
                    <a:pt x="76664" y="25313"/>
                  </a:cubicBezTo>
                  <a:cubicBezTo>
                    <a:pt x="76664" y="25610"/>
                    <a:pt x="76403" y="25884"/>
                    <a:pt x="76093" y="25884"/>
                  </a:cubicBezTo>
                  <a:cubicBezTo>
                    <a:pt x="75795" y="25884"/>
                    <a:pt x="75533" y="25622"/>
                    <a:pt x="75533" y="25313"/>
                  </a:cubicBezTo>
                  <a:cubicBezTo>
                    <a:pt x="75533" y="25003"/>
                    <a:pt x="75783" y="24753"/>
                    <a:pt x="76093" y="24753"/>
                  </a:cubicBezTo>
                  <a:close/>
                  <a:moveTo>
                    <a:pt x="79712" y="24753"/>
                  </a:moveTo>
                  <a:cubicBezTo>
                    <a:pt x="80010" y="24753"/>
                    <a:pt x="80284" y="25003"/>
                    <a:pt x="80284" y="25313"/>
                  </a:cubicBezTo>
                  <a:cubicBezTo>
                    <a:pt x="80284" y="25610"/>
                    <a:pt x="80022" y="25884"/>
                    <a:pt x="79712" y="25884"/>
                  </a:cubicBezTo>
                  <a:cubicBezTo>
                    <a:pt x="79403" y="25884"/>
                    <a:pt x="79153" y="25622"/>
                    <a:pt x="79153" y="25313"/>
                  </a:cubicBezTo>
                  <a:cubicBezTo>
                    <a:pt x="79153" y="25003"/>
                    <a:pt x="79403" y="24753"/>
                    <a:pt x="79712" y="24753"/>
                  </a:cubicBezTo>
                  <a:close/>
                  <a:moveTo>
                    <a:pt x="83451" y="24753"/>
                  </a:moveTo>
                  <a:cubicBezTo>
                    <a:pt x="83761" y="24753"/>
                    <a:pt x="84011" y="25003"/>
                    <a:pt x="84011" y="25313"/>
                  </a:cubicBezTo>
                  <a:cubicBezTo>
                    <a:pt x="84011" y="25622"/>
                    <a:pt x="83761" y="25884"/>
                    <a:pt x="83451" y="25884"/>
                  </a:cubicBezTo>
                  <a:cubicBezTo>
                    <a:pt x="83141" y="25884"/>
                    <a:pt x="82880" y="25622"/>
                    <a:pt x="82880" y="25313"/>
                  </a:cubicBezTo>
                  <a:cubicBezTo>
                    <a:pt x="82880" y="25003"/>
                    <a:pt x="83141" y="24753"/>
                    <a:pt x="83451" y="24753"/>
                  </a:cubicBezTo>
                  <a:close/>
                  <a:moveTo>
                    <a:pt x="87166" y="24753"/>
                  </a:moveTo>
                  <a:cubicBezTo>
                    <a:pt x="87463" y="24753"/>
                    <a:pt x="87737" y="25003"/>
                    <a:pt x="87737" y="25313"/>
                  </a:cubicBezTo>
                  <a:cubicBezTo>
                    <a:pt x="87737" y="25610"/>
                    <a:pt x="87475" y="25884"/>
                    <a:pt x="87166" y="25884"/>
                  </a:cubicBezTo>
                  <a:cubicBezTo>
                    <a:pt x="86856" y="25884"/>
                    <a:pt x="86606" y="25622"/>
                    <a:pt x="86606" y="25313"/>
                  </a:cubicBezTo>
                  <a:cubicBezTo>
                    <a:pt x="86606" y="25003"/>
                    <a:pt x="86856" y="24753"/>
                    <a:pt x="87166" y="24753"/>
                  </a:cubicBezTo>
                  <a:close/>
                  <a:moveTo>
                    <a:pt x="90904" y="24753"/>
                  </a:moveTo>
                  <a:cubicBezTo>
                    <a:pt x="91214" y="24753"/>
                    <a:pt x="91464" y="25003"/>
                    <a:pt x="91464" y="25313"/>
                  </a:cubicBezTo>
                  <a:cubicBezTo>
                    <a:pt x="91464" y="25622"/>
                    <a:pt x="91214" y="25884"/>
                    <a:pt x="90904" y="25884"/>
                  </a:cubicBezTo>
                  <a:cubicBezTo>
                    <a:pt x="90595" y="25884"/>
                    <a:pt x="90345" y="25622"/>
                    <a:pt x="90345" y="25313"/>
                  </a:cubicBezTo>
                  <a:cubicBezTo>
                    <a:pt x="90345" y="25003"/>
                    <a:pt x="90595" y="24753"/>
                    <a:pt x="90904" y="24753"/>
                  </a:cubicBezTo>
                  <a:close/>
                  <a:moveTo>
                    <a:pt x="94631" y="24753"/>
                  </a:moveTo>
                  <a:cubicBezTo>
                    <a:pt x="94929" y="24753"/>
                    <a:pt x="95191" y="25003"/>
                    <a:pt x="95191" y="25313"/>
                  </a:cubicBezTo>
                  <a:cubicBezTo>
                    <a:pt x="95191" y="25610"/>
                    <a:pt x="94941" y="25884"/>
                    <a:pt x="94631" y="25884"/>
                  </a:cubicBezTo>
                  <a:cubicBezTo>
                    <a:pt x="94310" y="25884"/>
                    <a:pt x="94060" y="25622"/>
                    <a:pt x="94060" y="25313"/>
                  </a:cubicBezTo>
                  <a:cubicBezTo>
                    <a:pt x="94071" y="25003"/>
                    <a:pt x="94310" y="24753"/>
                    <a:pt x="94631" y="24753"/>
                  </a:cubicBezTo>
                  <a:close/>
                  <a:moveTo>
                    <a:pt x="98346" y="24753"/>
                  </a:moveTo>
                  <a:cubicBezTo>
                    <a:pt x="98655" y="24753"/>
                    <a:pt x="98905" y="25003"/>
                    <a:pt x="98905" y="25313"/>
                  </a:cubicBezTo>
                  <a:cubicBezTo>
                    <a:pt x="98905" y="25622"/>
                    <a:pt x="98655" y="25884"/>
                    <a:pt x="98346" y="25884"/>
                  </a:cubicBezTo>
                  <a:cubicBezTo>
                    <a:pt x="98036" y="25884"/>
                    <a:pt x="97786" y="25622"/>
                    <a:pt x="97786" y="25313"/>
                  </a:cubicBezTo>
                  <a:cubicBezTo>
                    <a:pt x="97798" y="25003"/>
                    <a:pt x="98036" y="24753"/>
                    <a:pt x="98346" y="24753"/>
                  </a:cubicBezTo>
                  <a:close/>
                  <a:moveTo>
                    <a:pt x="102084" y="24753"/>
                  </a:moveTo>
                  <a:cubicBezTo>
                    <a:pt x="102382" y="24753"/>
                    <a:pt x="102644" y="25003"/>
                    <a:pt x="102644" y="25313"/>
                  </a:cubicBezTo>
                  <a:cubicBezTo>
                    <a:pt x="102644" y="25610"/>
                    <a:pt x="102394" y="25884"/>
                    <a:pt x="102084" y="25884"/>
                  </a:cubicBezTo>
                  <a:cubicBezTo>
                    <a:pt x="101787" y="25884"/>
                    <a:pt x="101513" y="25622"/>
                    <a:pt x="101513" y="25313"/>
                  </a:cubicBezTo>
                  <a:cubicBezTo>
                    <a:pt x="101513" y="25003"/>
                    <a:pt x="101775" y="24753"/>
                    <a:pt x="102084" y="24753"/>
                  </a:cubicBezTo>
                  <a:close/>
                  <a:moveTo>
                    <a:pt x="105799" y="24753"/>
                  </a:moveTo>
                  <a:cubicBezTo>
                    <a:pt x="106121" y="24753"/>
                    <a:pt x="106371" y="25003"/>
                    <a:pt x="106371" y="25313"/>
                  </a:cubicBezTo>
                  <a:cubicBezTo>
                    <a:pt x="106371" y="25622"/>
                    <a:pt x="106109" y="25884"/>
                    <a:pt x="105799" y="25884"/>
                  </a:cubicBezTo>
                  <a:cubicBezTo>
                    <a:pt x="105490" y="25884"/>
                    <a:pt x="105239" y="25622"/>
                    <a:pt x="105239" y="25313"/>
                  </a:cubicBezTo>
                  <a:cubicBezTo>
                    <a:pt x="105251" y="25003"/>
                    <a:pt x="105490" y="24753"/>
                    <a:pt x="105799" y="24753"/>
                  </a:cubicBezTo>
                  <a:close/>
                  <a:moveTo>
                    <a:pt x="109538" y="24753"/>
                  </a:moveTo>
                  <a:cubicBezTo>
                    <a:pt x="109835" y="24753"/>
                    <a:pt x="110109" y="25003"/>
                    <a:pt x="110109" y="25313"/>
                  </a:cubicBezTo>
                  <a:cubicBezTo>
                    <a:pt x="110109" y="25610"/>
                    <a:pt x="109847" y="25884"/>
                    <a:pt x="109538" y="25884"/>
                  </a:cubicBezTo>
                  <a:cubicBezTo>
                    <a:pt x="109228" y="25884"/>
                    <a:pt x="108978" y="25622"/>
                    <a:pt x="108978" y="25313"/>
                  </a:cubicBezTo>
                  <a:cubicBezTo>
                    <a:pt x="108978" y="25003"/>
                    <a:pt x="109228" y="24753"/>
                    <a:pt x="109538" y="24753"/>
                  </a:cubicBezTo>
                  <a:close/>
                  <a:moveTo>
                    <a:pt x="113264" y="24753"/>
                  </a:moveTo>
                  <a:cubicBezTo>
                    <a:pt x="113574" y="24753"/>
                    <a:pt x="113824" y="25003"/>
                    <a:pt x="113824" y="25313"/>
                  </a:cubicBezTo>
                  <a:cubicBezTo>
                    <a:pt x="113824" y="25622"/>
                    <a:pt x="113574" y="25884"/>
                    <a:pt x="113264" y="25884"/>
                  </a:cubicBezTo>
                  <a:cubicBezTo>
                    <a:pt x="112943" y="25884"/>
                    <a:pt x="112693" y="25622"/>
                    <a:pt x="112693" y="25313"/>
                  </a:cubicBezTo>
                  <a:cubicBezTo>
                    <a:pt x="112705" y="25003"/>
                    <a:pt x="112943" y="24753"/>
                    <a:pt x="113264" y="24753"/>
                  </a:cubicBezTo>
                  <a:close/>
                  <a:moveTo>
                    <a:pt x="116991" y="24753"/>
                  </a:moveTo>
                  <a:cubicBezTo>
                    <a:pt x="117289" y="24753"/>
                    <a:pt x="117562" y="25003"/>
                    <a:pt x="117562" y="25313"/>
                  </a:cubicBezTo>
                  <a:cubicBezTo>
                    <a:pt x="117562" y="25610"/>
                    <a:pt x="117312" y="25884"/>
                    <a:pt x="116991" y="25884"/>
                  </a:cubicBezTo>
                  <a:cubicBezTo>
                    <a:pt x="116681" y="25884"/>
                    <a:pt x="116431" y="25622"/>
                    <a:pt x="116431" y="25313"/>
                  </a:cubicBezTo>
                  <a:cubicBezTo>
                    <a:pt x="116431" y="25003"/>
                    <a:pt x="116681" y="24753"/>
                    <a:pt x="116991" y="24753"/>
                  </a:cubicBezTo>
                  <a:close/>
                  <a:moveTo>
                    <a:pt x="120718" y="24753"/>
                  </a:moveTo>
                  <a:cubicBezTo>
                    <a:pt x="121027" y="24753"/>
                    <a:pt x="121277" y="25003"/>
                    <a:pt x="121277" y="25313"/>
                  </a:cubicBezTo>
                  <a:cubicBezTo>
                    <a:pt x="121277" y="25622"/>
                    <a:pt x="121027" y="25884"/>
                    <a:pt x="120718" y="25884"/>
                  </a:cubicBezTo>
                  <a:cubicBezTo>
                    <a:pt x="120408" y="25884"/>
                    <a:pt x="120146" y="25622"/>
                    <a:pt x="120146" y="25313"/>
                  </a:cubicBezTo>
                  <a:cubicBezTo>
                    <a:pt x="120170" y="25003"/>
                    <a:pt x="120420" y="24753"/>
                    <a:pt x="120718" y="24753"/>
                  </a:cubicBezTo>
                  <a:close/>
                  <a:moveTo>
                    <a:pt x="124456" y="24753"/>
                  </a:moveTo>
                  <a:cubicBezTo>
                    <a:pt x="124754" y="24753"/>
                    <a:pt x="125016" y="25003"/>
                    <a:pt x="125016" y="25313"/>
                  </a:cubicBezTo>
                  <a:cubicBezTo>
                    <a:pt x="125016" y="25610"/>
                    <a:pt x="124766" y="25884"/>
                    <a:pt x="124456" y="25884"/>
                  </a:cubicBezTo>
                  <a:cubicBezTo>
                    <a:pt x="124135" y="25884"/>
                    <a:pt x="123885" y="25622"/>
                    <a:pt x="123885" y="25313"/>
                  </a:cubicBezTo>
                  <a:cubicBezTo>
                    <a:pt x="123885" y="25003"/>
                    <a:pt x="124135" y="24753"/>
                    <a:pt x="124456" y="24753"/>
                  </a:cubicBezTo>
                  <a:close/>
                  <a:moveTo>
                    <a:pt x="128171" y="24753"/>
                  </a:moveTo>
                  <a:cubicBezTo>
                    <a:pt x="128480" y="24753"/>
                    <a:pt x="128742" y="25003"/>
                    <a:pt x="128742" y="25313"/>
                  </a:cubicBezTo>
                  <a:cubicBezTo>
                    <a:pt x="128742" y="25622"/>
                    <a:pt x="128480" y="25884"/>
                    <a:pt x="128171" y="25884"/>
                  </a:cubicBezTo>
                  <a:cubicBezTo>
                    <a:pt x="127861" y="25884"/>
                    <a:pt x="127611" y="25622"/>
                    <a:pt x="127611" y="25313"/>
                  </a:cubicBezTo>
                  <a:cubicBezTo>
                    <a:pt x="127611" y="25003"/>
                    <a:pt x="127861" y="24753"/>
                    <a:pt x="128171" y="24753"/>
                  </a:cubicBezTo>
                  <a:close/>
                  <a:moveTo>
                    <a:pt x="131898" y="24753"/>
                  </a:moveTo>
                  <a:cubicBezTo>
                    <a:pt x="132195" y="24753"/>
                    <a:pt x="132457" y="25003"/>
                    <a:pt x="132457" y="25313"/>
                  </a:cubicBezTo>
                  <a:cubicBezTo>
                    <a:pt x="132457" y="25610"/>
                    <a:pt x="132207" y="25884"/>
                    <a:pt x="131898" y="25884"/>
                  </a:cubicBezTo>
                  <a:cubicBezTo>
                    <a:pt x="131600" y="25884"/>
                    <a:pt x="131326" y="25622"/>
                    <a:pt x="131326" y="25313"/>
                  </a:cubicBezTo>
                  <a:cubicBezTo>
                    <a:pt x="131338" y="25003"/>
                    <a:pt x="131576" y="24753"/>
                    <a:pt x="131898" y="24753"/>
                  </a:cubicBezTo>
                  <a:close/>
                  <a:moveTo>
                    <a:pt x="135624" y="24753"/>
                  </a:moveTo>
                  <a:cubicBezTo>
                    <a:pt x="135946" y="24753"/>
                    <a:pt x="136196" y="25003"/>
                    <a:pt x="136196" y="25313"/>
                  </a:cubicBezTo>
                  <a:cubicBezTo>
                    <a:pt x="136196" y="25622"/>
                    <a:pt x="135934" y="25884"/>
                    <a:pt x="135624" y="25884"/>
                  </a:cubicBezTo>
                  <a:cubicBezTo>
                    <a:pt x="135315" y="25884"/>
                    <a:pt x="135065" y="25622"/>
                    <a:pt x="135065" y="25313"/>
                  </a:cubicBezTo>
                  <a:cubicBezTo>
                    <a:pt x="135065" y="25003"/>
                    <a:pt x="135315" y="24753"/>
                    <a:pt x="135624" y="24753"/>
                  </a:cubicBezTo>
                  <a:close/>
                  <a:moveTo>
                    <a:pt x="139351" y="24753"/>
                  </a:moveTo>
                  <a:cubicBezTo>
                    <a:pt x="139649" y="24753"/>
                    <a:pt x="139910" y="25003"/>
                    <a:pt x="139910" y="25313"/>
                  </a:cubicBezTo>
                  <a:cubicBezTo>
                    <a:pt x="139910" y="25610"/>
                    <a:pt x="139660" y="25884"/>
                    <a:pt x="139351" y="25884"/>
                  </a:cubicBezTo>
                  <a:cubicBezTo>
                    <a:pt x="139053" y="25884"/>
                    <a:pt x="138779" y="25622"/>
                    <a:pt x="138779" y="25313"/>
                  </a:cubicBezTo>
                  <a:cubicBezTo>
                    <a:pt x="138779" y="25003"/>
                    <a:pt x="139041" y="24753"/>
                    <a:pt x="139351" y="24753"/>
                  </a:cubicBezTo>
                  <a:close/>
                  <a:moveTo>
                    <a:pt x="3405" y="26610"/>
                  </a:moveTo>
                  <a:cubicBezTo>
                    <a:pt x="3703" y="26610"/>
                    <a:pt x="3977" y="26861"/>
                    <a:pt x="3977" y="27182"/>
                  </a:cubicBezTo>
                  <a:cubicBezTo>
                    <a:pt x="3977" y="27480"/>
                    <a:pt x="3727" y="27742"/>
                    <a:pt x="3405" y="27742"/>
                  </a:cubicBezTo>
                  <a:cubicBezTo>
                    <a:pt x="3096" y="27742"/>
                    <a:pt x="2846" y="27492"/>
                    <a:pt x="2846" y="27182"/>
                  </a:cubicBezTo>
                  <a:cubicBezTo>
                    <a:pt x="2858" y="26861"/>
                    <a:pt x="3096" y="26610"/>
                    <a:pt x="3405" y="26610"/>
                  </a:cubicBezTo>
                  <a:close/>
                  <a:moveTo>
                    <a:pt x="7132" y="26610"/>
                  </a:moveTo>
                  <a:cubicBezTo>
                    <a:pt x="7430" y="26610"/>
                    <a:pt x="7692" y="26861"/>
                    <a:pt x="7692" y="27182"/>
                  </a:cubicBezTo>
                  <a:cubicBezTo>
                    <a:pt x="7692" y="27480"/>
                    <a:pt x="7442" y="27742"/>
                    <a:pt x="7132" y="27742"/>
                  </a:cubicBezTo>
                  <a:cubicBezTo>
                    <a:pt x="6834" y="27742"/>
                    <a:pt x="6560" y="27492"/>
                    <a:pt x="6560" y="27182"/>
                  </a:cubicBezTo>
                  <a:cubicBezTo>
                    <a:pt x="6560" y="26861"/>
                    <a:pt x="6822" y="26610"/>
                    <a:pt x="7132" y="26610"/>
                  </a:cubicBezTo>
                  <a:close/>
                  <a:moveTo>
                    <a:pt x="10871" y="26610"/>
                  </a:moveTo>
                  <a:cubicBezTo>
                    <a:pt x="11168" y="26610"/>
                    <a:pt x="11430" y="26861"/>
                    <a:pt x="11430" y="27182"/>
                  </a:cubicBezTo>
                  <a:cubicBezTo>
                    <a:pt x="11430" y="27480"/>
                    <a:pt x="11180" y="27742"/>
                    <a:pt x="10871" y="27742"/>
                  </a:cubicBezTo>
                  <a:cubicBezTo>
                    <a:pt x="10573" y="27742"/>
                    <a:pt x="10299" y="27492"/>
                    <a:pt x="10299" y="27182"/>
                  </a:cubicBezTo>
                  <a:cubicBezTo>
                    <a:pt x="10299" y="26861"/>
                    <a:pt x="10549" y="26610"/>
                    <a:pt x="10871" y="26610"/>
                  </a:cubicBezTo>
                  <a:close/>
                  <a:moveTo>
                    <a:pt x="14585" y="26610"/>
                  </a:moveTo>
                  <a:cubicBezTo>
                    <a:pt x="14883" y="26610"/>
                    <a:pt x="15157" y="26861"/>
                    <a:pt x="15157" y="27182"/>
                  </a:cubicBezTo>
                  <a:cubicBezTo>
                    <a:pt x="15157" y="27480"/>
                    <a:pt x="14895" y="27742"/>
                    <a:pt x="14585" y="27742"/>
                  </a:cubicBezTo>
                  <a:cubicBezTo>
                    <a:pt x="14288" y="27742"/>
                    <a:pt x="14014" y="27492"/>
                    <a:pt x="14014" y="27182"/>
                  </a:cubicBezTo>
                  <a:cubicBezTo>
                    <a:pt x="14014" y="26861"/>
                    <a:pt x="14276" y="26610"/>
                    <a:pt x="14585" y="26610"/>
                  </a:cubicBezTo>
                  <a:close/>
                  <a:moveTo>
                    <a:pt x="18324" y="26610"/>
                  </a:moveTo>
                  <a:cubicBezTo>
                    <a:pt x="18622" y="26610"/>
                    <a:pt x="18883" y="26861"/>
                    <a:pt x="18883" y="27182"/>
                  </a:cubicBezTo>
                  <a:cubicBezTo>
                    <a:pt x="18883" y="27480"/>
                    <a:pt x="18633" y="27742"/>
                    <a:pt x="18324" y="27742"/>
                  </a:cubicBezTo>
                  <a:cubicBezTo>
                    <a:pt x="18026" y="27742"/>
                    <a:pt x="17752" y="27492"/>
                    <a:pt x="17752" y="27182"/>
                  </a:cubicBezTo>
                  <a:cubicBezTo>
                    <a:pt x="17752" y="26861"/>
                    <a:pt x="18014" y="26610"/>
                    <a:pt x="18324" y="26610"/>
                  </a:cubicBezTo>
                  <a:close/>
                  <a:moveTo>
                    <a:pt x="22039" y="26610"/>
                  </a:moveTo>
                  <a:cubicBezTo>
                    <a:pt x="22336" y="26610"/>
                    <a:pt x="22610" y="26861"/>
                    <a:pt x="22610" y="27182"/>
                  </a:cubicBezTo>
                  <a:cubicBezTo>
                    <a:pt x="22610" y="27480"/>
                    <a:pt x="22360" y="27742"/>
                    <a:pt x="22039" y="27742"/>
                  </a:cubicBezTo>
                  <a:cubicBezTo>
                    <a:pt x="21729" y="27742"/>
                    <a:pt x="21479" y="27492"/>
                    <a:pt x="21479" y="27182"/>
                  </a:cubicBezTo>
                  <a:cubicBezTo>
                    <a:pt x="21479" y="26861"/>
                    <a:pt x="21729" y="26610"/>
                    <a:pt x="22039" y="26610"/>
                  </a:cubicBezTo>
                  <a:close/>
                  <a:moveTo>
                    <a:pt x="25777" y="26610"/>
                  </a:moveTo>
                  <a:cubicBezTo>
                    <a:pt x="26075" y="26610"/>
                    <a:pt x="26349" y="26861"/>
                    <a:pt x="26349" y="27182"/>
                  </a:cubicBezTo>
                  <a:cubicBezTo>
                    <a:pt x="26349" y="27480"/>
                    <a:pt x="26087" y="27742"/>
                    <a:pt x="25777" y="27742"/>
                  </a:cubicBezTo>
                  <a:cubicBezTo>
                    <a:pt x="25468" y="27742"/>
                    <a:pt x="25206" y="27492"/>
                    <a:pt x="25206" y="27182"/>
                  </a:cubicBezTo>
                  <a:cubicBezTo>
                    <a:pt x="25206" y="26861"/>
                    <a:pt x="25468" y="26610"/>
                    <a:pt x="25777" y="26610"/>
                  </a:cubicBezTo>
                  <a:close/>
                  <a:moveTo>
                    <a:pt x="29504" y="26610"/>
                  </a:moveTo>
                  <a:cubicBezTo>
                    <a:pt x="29801" y="26610"/>
                    <a:pt x="30063" y="26861"/>
                    <a:pt x="30063" y="27182"/>
                  </a:cubicBezTo>
                  <a:cubicBezTo>
                    <a:pt x="30063" y="27480"/>
                    <a:pt x="29813" y="27742"/>
                    <a:pt x="29504" y="27742"/>
                  </a:cubicBezTo>
                  <a:cubicBezTo>
                    <a:pt x="29182" y="27742"/>
                    <a:pt x="28932" y="27492"/>
                    <a:pt x="28932" y="27182"/>
                  </a:cubicBezTo>
                  <a:cubicBezTo>
                    <a:pt x="28932" y="26861"/>
                    <a:pt x="29182" y="26610"/>
                    <a:pt x="29504" y="26610"/>
                  </a:cubicBezTo>
                  <a:close/>
                  <a:moveTo>
                    <a:pt x="33230" y="26610"/>
                  </a:moveTo>
                  <a:cubicBezTo>
                    <a:pt x="33528" y="26610"/>
                    <a:pt x="33802" y="26861"/>
                    <a:pt x="33802" y="27182"/>
                  </a:cubicBezTo>
                  <a:cubicBezTo>
                    <a:pt x="33802" y="27480"/>
                    <a:pt x="33552" y="27742"/>
                    <a:pt x="33230" y="27742"/>
                  </a:cubicBezTo>
                  <a:cubicBezTo>
                    <a:pt x="32921" y="27742"/>
                    <a:pt x="32671" y="27492"/>
                    <a:pt x="32671" y="27182"/>
                  </a:cubicBezTo>
                  <a:cubicBezTo>
                    <a:pt x="32671" y="26861"/>
                    <a:pt x="32921" y="26610"/>
                    <a:pt x="33230" y="26610"/>
                  </a:cubicBezTo>
                  <a:close/>
                  <a:moveTo>
                    <a:pt x="36957" y="26610"/>
                  </a:moveTo>
                  <a:cubicBezTo>
                    <a:pt x="37255" y="26610"/>
                    <a:pt x="37517" y="26861"/>
                    <a:pt x="37517" y="27182"/>
                  </a:cubicBezTo>
                  <a:cubicBezTo>
                    <a:pt x="37517" y="27480"/>
                    <a:pt x="37267" y="27742"/>
                    <a:pt x="36957" y="27742"/>
                  </a:cubicBezTo>
                  <a:cubicBezTo>
                    <a:pt x="36648" y="27742"/>
                    <a:pt x="36386" y="27492"/>
                    <a:pt x="36386" y="27182"/>
                  </a:cubicBezTo>
                  <a:cubicBezTo>
                    <a:pt x="36409" y="26861"/>
                    <a:pt x="36648" y="26610"/>
                    <a:pt x="36957" y="26610"/>
                  </a:cubicBezTo>
                  <a:close/>
                  <a:moveTo>
                    <a:pt x="40672" y="26610"/>
                  </a:moveTo>
                  <a:cubicBezTo>
                    <a:pt x="40970" y="26610"/>
                    <a:pt x="41243" y="26861"/>
                    <a:pt x="41243" y="27182"/>
                  </a:cubicBezTo>
                  <a:cubicBezTo>
                    <a:pt x="41243" y="27480"/>
                    <a:pt x="40993" y="27742"/>
                    <a:pt x="40672" y="27742"/>
                  </a:cubicBezTo>
                  <a:cubicBezTo>
                    <a:pt x="40374" y="27742"/>
                    <a:pt x="40112" y="27492"/>
                    <a:pt x="40112" y="27182"/>
                  </a:cubicBezTo>
                  <a:cubicBezTo>
                    <a:pt x="40112" y="26861"/>
                    <a:pt x="40362" y="26610"/>
                    <a:pt x="40672" y="26610"/>
                  </a:cubicBezTo>
                  <a:close/>
                  <a:moveTo>
                    <a:pt x="44410" y="26610"/>
                  </a:moveTo>
                  <a:cubicBezTo>
                    <a:pt x="44708" y="26610"/>
                    <a:pt x="44982" y="26861"/>
                    <a:pt x="44982" y="27182"/>
                  </a:cubicBezTo>
                  <a:cubicBezTo>
                    <a:pt x="44982" y="27480"/>
                    <a:pt x="44720" y="27742"/>
                    <a:pt x="44410" y="27742"/>
                  </a:cubicBezTo>
                  <a:cubicBezTo>
                    <a:pt x="44113" y="27742"/>
                    <a:pt x="43851" y="27492"/>
                    <a:pt x="43851" y="27182"/>
                  </a:cubicBezTo>
                  <a:cubicBezTo>
                    <a:pt x="43851" y="26861"/>
                    <a:pt x="44101" y="26610"/>
                    <a:pt x="44410" y="26610"/>
                  </a:cubicBezTo>
                  <a:close/>
                  <a:moveTo>
                    <a:pt x="48137" y="26610"/>
                  </a:moveTo>
                  <a:cubicBezTo>
                    <a:pt x="48435" y="26610"/>
                    <a:pt x="48697" y="26861"/>
                    <a:pt x="48697" y="27182"/>
                  </a:cubicBezTo>
                  <a:cubicBezTo>
                    <a:pt x="48697" y="27480"/>
                    <a:pt x="48447" y="27742"/>
                    <a:pt x="48137" y="27742"/>
                  </a:cubicBezTo>
                  <a:cubicBezTo>
                    <a:pt x="47839" y="27742"/>
                    <a:pt x="47566" y="27492"/>
                    <a:pt x="47566" y="27182"/>
                  </a:cubicBezTo>
                  <a:cubicBezTo>
                    <a:pt x="47566" y="26861"/>
                    <a:pt x="47839" y="26610"/>
                    <a:pt x="48137" y="26610"/>
                  </a:cubicBezTo>
                  <a:close/>
                  <a:moveTo>
                    <a:pt x="51864" y="26610"/>
                  </a:moveTo>
                  <a:cubicBezTo>
                    <a:pt x="52161" y="26610"/>
                    <a:pt x="52435" y="26861"/>
                    <a:pt x="52435" y="27182"/>
                  </a:cubicBezTo>
                  <a:cubicBezTo>
                    <a:pt x="52435" y="27480"/>
                    <a:pt x="52185" y="27742"/>
                    <a:pt x="51864" y="27742"/>
                  </a:cubicBezTo>
                  <a:cubicBezTo>
                    <a:pt x="51566" y="27742"/>
                    <a:pt x="51304" y="27492"/>
                    <a:pt x="51304" y="27182"/>
                  </a:cubicBezTo>
                  <a:cubicBezTo>
                    <a:pt x="51304" y="26861"/>
                    <a:pt x="51554" y="26610"/>
                    <a:pt x="51864" y="26610"/>
                  </a:cubicBezTo>
                  <a:close/>
                  <a:moveTo>
                    <a:pt x="55602" y="26610"/>
                  </a:moveTo>
                  <a:cubicBezTo>
                    <a:pt x="55900" y="26610"/>
                    <a:pt x="56174" y="26861"/>
                    <a:pt x="56174" y="27182"/>
                  </a:cubicBezTo>
                  <a:cubicBezTo>
                    <a:pt x="56174" y="27480"/>
                    <a:pt x="55912" y="27742"/>
                    <a:pt x="55602" y="27742"/>
                  </a:cubicBezTo>
                  <a:cubicBezTo>
                    <a:pt x="55293" y="27742"/>
                    <a:pt x="55043" y="27492"/>
                    <a:pt x="55043" y="27182"/>
                  </a:cubicBezTo>
                  <a:cubicBezTo>
                    <a:pt x="55043" y="26861"/>
                    <a:pt x="55293" y="26610"/>
                    <a:pt x="55602" y="26610"/>
                  </a:cubicBezTo>
                  <a:close/>
                  <a:moveTo>
                    <a:pt x="59329" y="26610"/>
                  </a:moveTo>
                  <a:cubicBezTo>
                    <a:pt x="59627" y="26610"/>
                    <a:pt x="59889" y="26861"/>
                    <a:pt x="59889" y="27182"/>
                  </a:cubicBezTo>
                  <a:cubicBezTo>
                    <a:pt x="59889" y="27480"/>
                    <a:pt x="59639" y="27742"/>
                    <a:pt x="59329" y="27742"/>
                  </a:cubicBezTo>
                  <a:cubicBezTo>
                    <a:pt x="59008" y="27742"/>
                    <a:pt x="58757" y="27492"/>
                    <a:pt x="58757" y="27182"/>
                  </a:cubicBezTo>
                  <a:cubicBezTo>
                    <a:pt x="58757" y="26861"/>
                    <a:pt x="59008" y="26610"/>
                    <a:pt x="59329" y="26610"/>
                  </a:cubicBezTo>
                  <a:close/>
                  <a:moveTo>
                    <a:pt x="63056" y="26610"/>
                  </a:moveTo>
                  <a:cubicBezTo>
                    <a:pt x="63353" y="26610"/>
                    <a:pt x="63627" y="26861"/>
                    <a:pt x="63627" y="27182"/>
                  </a:cubicBezTo>
                  <a:cubicBezTo>
                    <a:pt x="63627" y="27480"/>
                    <a:pt x="63377" y="27742"/>
                    <a:pt x="63056" y="27742"/>
                  </a:cubicBezTo>
                  <a:cubicBezTo>
                    <a:pt x="62746" y="27742"/>
                    <a:pt x="62496" y="27492"/>
                    <a:pt x="62496" y="27182"/>
                  </a:cubicBezTo>
                  <a:cubicBezTo>
                    <a:pt x="62496" y="26861"/>
                    <a:pt x="62746" y="26610"/>
                    <a:pt x="63056" y="26610"/>
                  </a:cubicBezTo>
                  <a:close/>
                  <a:moveTo>
                    <a:pt x="66782" y="26610"/>
                  </a:moveTo>
                  <a:cubicBezTo>
                    <a:pt x="67080" y="26610"/>
                    <a:pt x="67342" y="26861"/>
                    <a:pt x="67342" y="27182"/>
                  </a:cubicBezTo>
                  <a:cubicBezTo>
                    <a:pt x="67342" y="27480"/>
                    <a:pt x="67092" y="27742"/>
                    <a:pt x="66782" y="27742"/>
                  </a:cubicBezTo>
                  <a:cubicBezTo>
                    <a:pt x="66473" y="27742"/>
                    <a:pt x="66211" y="27492"/>
                    <a:pt x="66211" y="27182"/>
                  </a:cubicBezTo>
                  <a:cubicBezTo>
                    <a:pt x="66211" y="26861"/>
                    <a:pt x="66473" y="26610"/>
                    <a:pt x="66782" y="26610"/>
                  </a:cubicBezTo>
                  <a:close/>
                  <a:moveTo>
                    <a:pt x="70509" y="26610"/>
                  </a:moveTo>
                  <a:cubicBezTo>
                    <a:pt x="70807" y="26610"/>
                    <a:pt x="71080" y="26861"/>
                    <a:pt x="71080" y="27182"/>
                  </a:cubicBezTo>
                  <a:cubicBezTo>
                    <a:pt x="71080" y="27480"/>
                    <a:pt x="70830" y="27742"/>
                    <a:pt x="70509" y="27742"/>
                  </a:cubicBezTo>
                  <a:cubicBezTo>
                    <a:pt x="70199" y="27742"/>
                    <a:pt x="69949" y="27492"/>
                    <a:pt x="69949" y="27182"/>
                  </a:cubicBezTo>
                  <a:cubicBezTo>
                    <a:pt x="69949" y="26861"/>
                    <a:pt x="70199" y="26610"/>
                    <a:pt x="70509" y="26610"/>
                  </a:cubicBezTo>
                  <a:close/>
                  <a:moveTo>
                    <a:pt x="74236" y="26610"/>
                  </a:moveTo>
                  <a:cubicBezTo>
                    <a:pt x="74533" y="26610"/>
                    <a:pt x="74795" y="26861"/>
                    <a:pt x="74795" y="27182"/>
                  </a:cubicBezTo>
                  <a:cubicBezTo>
                    <a:pt x="74795" y="27480"/>
                    <a:pt x="74545" y="27742"/>
                    <a:pt x="74236" y="27742"/>
                  </a:cubicBezTo>
                  <a:cubicBezTo>
                    <a:pt x="73938" y="27742"/>
                    <a:pt x="73676" y="27492"/>
                    <a:pt x="73676" y="27182"/>
                  </a:cubicBezTo>
                  <a:cubicBezTo>
                    <a:pt x="73676" y="26861"/>
                    <a:pt x="73926" y="26610"/>
                    <a:pt x="74236" y="26610"/>
                  </a:cubicBezTo>
                  <a:close/>
                  <a:moveTo>
                    <a:pt x="77855" y="26610"/>
                  </a:moveTo>
                  <a:cubicBezTo>
                    <a:pt x="78153" y="26610"/>
                    <a:pt x="78415" y="26861"/>
                    <a:pt x="78415" y="27182"/>
                  </a:cubicBezTo>
                  <a:cubicBezTo>
                    <a:pt x="78415" y="27480"/>
                    <a:pt x="78165" y="27742"/>
                    <a:pt x="77855" y="27742"/>
                  </a:cubicBezTo>
                  <a:cubicBezTo>
                    <a:pt x="77546" y="27742"/>
                    <a:pt x="77284" y="27492"/>
                    <a:pt x="77284" y="27182"/>
                  </a:cubicBezTo>
                  <a:cubicBezTo>
                    <a:pt x="77284" y="26861"/>
                    <a:pt x="77546" y="26610"/>
                    <a:pt x="77855" y="26610"/>
                  </a:cubicBezTo>
                  <a:close/>
                  <a:moveTo>
                    <a:pt x="81570" y="26610"/>
                  </a:moveTo>
                  <a:cubicBezTo>
                    <a:pt x="81868" y="26610"/>
                    <a:pt x="82141" y="26861"/>
                    <a:pt x="82141" y="27182"/>
                  </a:cubicBezTo>
                  <a:cubicBezTo>
                    <a:pt x="82141" y="27480"/>
                    <a:pt x="81879" y="27742"/>
                    <a:pt x="81570" y="27742"/>
                  </a:cubicBezTo>
                  <a:cubicBezTo>
                    <a:pt x="81260" y="27742"/>
                    <a:pt x="81010" y="27492"/>
                    <a:pt x="81010" y="27182"/>
                  </a:cubicBezTo>
                  <a:cubicBezTo>
                    <a:pt x="81010" y="26861"/>
                    <a:pt x="81260" y="26610"/>
                    <a:pt x="81570" y="26610"/>
                  </a:cubicBezTo>
                  <a:close/>
                  <a:moveTo>
                    <a:pt x="85308" y="26610"/>
                  </a:moveTo>
                  <a:cubicBezTo>
                    <a:pt x="85606" y="26610"/>
                    <a:pt x="85880" y="26861"/>
                    <a:pt x="85880" y="27182"/>
                  </a:cubicBezTo>
                  <a:cubicBezTo>
                    <a:pt x="85880" y="27480"/>
                    <a:pt x="85618" y="27742"/>
                    <a:pt x="85308" y="27742"/>
                  </a:cubicBezTo>
                  <a:cubicBezTo>
                    <a:pt x="84999" y="27742"/>
                    <a:pt x="84749" y="27492"/>
                    <a:pt x="84749" y="27182"/>
                  </a:cubicBezTo>
                  <a:cubicBezTo>
                    <a:pt x="84749" y="26861"/>
                    <a:pt x="84999" y="26610"/>
                    <a:pt x="85308" y="26610"/>
                  </a:cubicBezTo>
                  <a:close/>
                  <a:moveTo>
                    <a:pt x="89035" y="26610"/>
                  </a:moveTo>
                  <a:cubicBezTo>
                    <a:pt x="89333" y="26610"/>
                    <a:pt x="89595" y="26861"/>
                    <a:pt x="89595" y="27182"/>
                  </a:cubicBezTo>
                  <a:cubicBezTo>
                    <a:pt x="89595" y="27480"/>
                    <a:pt x="89345" y="27742"/>
                    <a:pt x="89035" y="27742"/>
                  </a:cubicBezTo>
                  <a:cubicBezTo>
                    <a:pt x="88714" y="27742"/>
                    <a:pt x="88464" y="27492"/>
                    <a:pt x="88464" y="27182"/>
                  </a:cubicBezTo>
                  <a:cubicBezTo>
                    <a:pt x="88464" y="26861"/>
                    <a:pt x="88714" y="26610"/>
                    <a:pt x="89035" y="26610"/>
                  </a:cubicBezTo>
                  <a:close/>
                  <a:moveTo>
                    <a:pt x="92762" y="26610"/>
                  </a:moveTo>
                  <a:cubicBezTo>
                    <a:pt x="93059" y="26610"/>
                    <a:pt x="93333" y="26861"/>
                    <a:pt x="93333" y="27182"/>
                  </a:cubicBezTo>
                  <a:cubicBezTo>
                    <a:pt x="93333" y="27480"/>
                    <a:pt x="93071" y="27742"/>
                    <a:pt x="92762" y="27742"/>
                  </a:cubicBezTo>
                  <a:cubicBezTo>
                    <a:pt x="92452" y="27742"/>
                    <a:pt x="92202" y="27492"/>
                    <a:pt x="92202" y="27182"/>
                  </a:cubicBezTo>
                  <a:cubicBezTo>
                    <a:pt x="92202" y="26861"/>
                    <a:pt x="92452" y="26610"/>
                    <a:pt x="92762" y="26610"/>
                  </a:cubicBezTo>
                  <a:close/>
                  <a:moveTo>
                    <a:pt x="96488" y="26610"/>
                  </a:moveTo>
                  <a:cubicBezTo>
                    <a:pt x="96786" y="26610"/>
                    <a:pt x="97048" y="26861"/>
                    <a:pt x="97048" y="27182"/>
                  </a:cubicBezTo>
                  <a:cubicBezTo>
                    <a:pt x="97048" y="27480"/>
                    <a:pt x="96798" y="27742"/>
                    <a:pt x="96488" y="27742"/>
                  </a:cubicBezTo>
                  <a:cubicBezTo>
                    <a:pt x="96191" y="27742"/>
                    <a:pt x="95917" y="27492"/>
                    <a:pt x="95917" y="27182"/>
                  </a:cubicBezTo>
                  <a:cubicBezTo>
                    <a:pt x="95917" y="26861"/>
                    <a:pt x="96179" y="26610"/>
                    <a:pt x="96488" y="26610"/>
                  </a:cubicBezTo>
                  <a:close/>
                  <a:moveTo>
                    <a:pt x="100203" y="26610"/>
                  </a:moveTo>
                  <a:cubicBezTo>
                    <a:pt x="100501" y="26610"/>
                    <a:pt x="100775" y="26861"/>
                    <a:pt x="100775" y="27182"/>
                  </a:cubicBezTo>
                  <a:cubicBezTo>
                    <a:pt x="100775" y="27480"/>
                    <a:pt x="100513" y="27742"/>
                    <a:pt x="100203" y="27742"/>
                  </a:cubicBezTo>
                  <a:cubicBezTo>
                    <a:pt x="99905" y="27742"/>
                    <a:pt x="99644" y="27492"/>
                    <a:pt x="99644" y="27182"/>
                  </a:cubicBezTo>
                  <a:cubicBezTo>
                    <a:pt x="99644" y="26861"/>
                    <a:pt x="99894" y="26610"/>
                    <a:pt x="100203" y="26610"/>
                  </a:cubicBezTo>
                  <a:close/>
                  <a:moveTo>
                    <a:pt x="103942" y="26610"/>
                  </a:moveTo>
                  <a:cubicBezTo>
                    <a:pt x="104239" y="26610"/>
                    <a:pt x="104513" y="26861"/>
                    <a:pt x="104513" y="27182"/>
                  </a:cubicBezTo>
                  <a:cubicBezTo>
                    <a:pt x="104513" y="27480"/>
                    <a:pt x="104251" y="27742"/>
                    <a:pt x="103942" y="27742"/>
                  </a:cubicBezTo>
                  <a:cubicBezTo>
                    <a:pt x="103644" y="27742"/>
                    <a:pt x="103382" y="27492"/>
                    <a:pt x="103382" y="27182"/>
                  </a:cubicBezTo>
                  <a:cubicBezTo>
                    <a:pt x="103382" y="26861"/>
                    <a:pt x="103632" y="26610"/>
                    <a:pt x="103942" y="26610"/>
                  </a:cubicBezTo>
                  <a:close/>
                  <a:moveTo>
                    <a:pt x="107668" y="26610"/>
                  </a:moveTo>
                  <a:cubicBezTo>
                    <a:pt x="107966" y="26610"/>
                    <a:pt x="108228" y="26861"/>
                    <a:pt x="108228" y="27182"/>
                  </a:cubicBezTo>
                  <a:cubicBezTo>
                    <a:pt x="108228" y="27480"/>
                    <a:pt x="107978" y="27742"/>
                    <a:pt x="107668" y="27742"/>
                  </a:cubicBezTo>
                  <a:cubicBezTo>
                    <a:pt x="107371" y="27742"/>
                    <a:pt x="107097" y="27492"/>
                    <a:pt x="107097" y="27182"/>
                  </a:cubicBezTo>
                  <a:cubicBezTo>
                    <a:pt x="107097" y="26861"/>
                    <a:pt x="107347" y="26610"/>
                    <a:pt x="107668" y="26610"/>
                  </a:cubicBezTo>
                  <a:close/>
                  <a:moveTo>
                    <a:pt x="111395" y="26610"/>
                  </a:moveTo>
                  <a:cubicBezTo>
                    <a:pt x="111693" y="26610"/>
                    <a:pt x="111967" y="26861"/>
                    <a:pt x="111967" y="27182"/>
                  </a:cubicBezTo>
                  <a:cubicBezTo>
                    <a:pt x="111967" y="27480"/>
                    <a:pt x="111705" y="27742"/>
                    <a:pt x="111395" y="27742"/>
                  </a:cubicBezTo>
                  <a:cubicBezTo>
                    <a:pt x="111085" y="27742"/>
                    <a:pt x="110835" y="27492"/>
                    <a:pt x="110835" y="27182"/>
                  </a:cubicBezTo>
                  <a:cubicBezTo>
                    <a:pt x="110835" y="26861"/>
                    <a:pt x="111085" y="26610"/>
                    <a:pt x="111395" y="26610"/>
                  </a:cubicBezTo>
                  <a:close/>
                  <a:moveTo>
                    <a:pt x="115122" y="26610"/>
                  </a:moveTo>
                  <a:cubicBezTo>
                    <a:pt x="115419" y="26610"/>
                    <a:pt x="115681" y="26861"/>
                    <a:pt x="115681" y="27182"/>
                  </a:cubicBezTo>
                  <a:cubicBezTo>
                    <a:pt x="115681" y="27480"/>
                    <a:pt x="115431" y="27742"/>
                    <a:pt x="115122" y="27742"/>
                  </a:cubicBezTo>
                  <a:cubicBezTo>
                    <a:pt x="114812" y="27742"/>
                    <a:pt x="114550" y="27492"/>
                    <a:pt x="114550" y="27182"/>
                  </a:cubicBezTo>
                  <a:cubicBezTo>
                    <a:pt x="114550" y="26861"/>
                    <a:pt x="114812" y="26610"/>
                    <a:pt x="115122" y="26610"/>
                  </a:cubicBezTo>
                  <a:close/>
                  <a:moveTo>
                    <a:pt x="118860" y="26610"/>
                  </a:moveTo>
                  <a:cubicBezTo>
                    <a:pt x="119158" y="26610"/>
                    <a:pt x="119420" y="26861"/>
                    <a:pt x="119420" y="27182"/>
                  </a:cubicBezTo>
                  <a:cubicBezTo>
                    <a:pt x="119420" y="27480"/>
                    <a:pt x="119170" y="27742"/>
                    <a:pt x="118860" y="27742"/>
                  </a:cubicBezTo>
                  <a:cubicBezTo>
                    <a:pt x="118539" y="27742"/>
                    <a:pt x="118289" y="27492"/>
                    <a:pt x="118289" y="27182"/>
                  </a:cubicBezTo>
                  <a:cubicBezTo>
                    <a:pt x="118289" y="26861"/>
                    <a:pt x="118539" y="26610"/>
                    <a:pt x="118860" y="26610"/>
                  </a:cubicBezTo>
                  <a:close/>
                  <a:moveTo>
                    <a:pt x="122575" y="26610"/>
                  </a:moveTo>
                  <a:cubicBezTo>
                    <a:pt x="122873" y="26610"/>
                    <a:pt x="123146" y="26861"/>
                    <a:pt x="123146" y="27182"/>
                  </a:cubicBezTo>
                  <a:cubicBezTo>
                    <a:pt x="123146" y="27480"/>
                    <a:pt x="122885" y="27742"/>
                    <a:pt x="122575" y="27742"/>
                  </a:cubicBezTo>
                  <a:cubicBezTo>
                    <a:pt x="122265" y="27742"/>
                    <a:pt x="122015" y="27492"/>
                    <a:pt x="122015" y="27182"/>
                  </a:cubicBezTo>
                  <a:cubicBezTo>
                    <a:pt x="122027" y="26861"/>
                    <a:pt x="122277" y="26610"/>
                    <a:pt x="122575" y="26610"/>
                  </a:cubicBezTo>
                  <a:close/>
                  <a:moveTo>
                    <a:pt x="126314" y="26610"/>
                  </a:moveTo>
                  <a:cubicBezTo>
                    <a:pt x="126611" y="26610"/>
                    <a:pt x="126873" y="26861"/>
                    <a:pt x="126873" y="27182"/>
                  </a:cubicBezTo>
                  <a:cubicBezTo>
                    <a:pt x="126873" y="27480"/>
                    <a:pt x="126623" y="27742"/>
                    <a:pt x="126314" y="27742"/>
                  </a:cubicBezTo>
                  <a:cubicBezTo>
                    <a:pt x="126004" y="27742"/>
                    <a:pt x="125742" y="27492"/>
                    <a:pt x="125742" y="27182"/>
                  </a:cubicBezTo>
                  <a:cubicBezTo>
                    <a:pt x="125742" y="26861"/>
                    <a:pt x="126004" y="26610"/>
                    <a:pt x="126314" y="26610"/>
                  </a:cubicBezTo>
                  <a:close/>
                  <a:moveTo>
                    <a:pt x="130028" y="26610"/>
                  </a:moveTo>
                  <a:cubicBezTo>
                    <a:pt x="130326" y="26610"/>
                    <a:pt x="130600" y="26861"/>
                    <a:pt x="130600" y="27182"/>
                  </a:cubicBezTo>
                  <a:cubicBezTo>
                    <a:pt x="130600" y="27480"/>
                    <a:pt x="130350" y="27742"/>
                    <a:pt x="130028" y="27742"/>
                  </a:cubicBezTo>
                  <a:cubicBezTo>
                    <a:pt x="129731" y="27742"/>
                    <a:pt x="129469" y="27492"/>
                    <a:pt x="129469" y="27182"/>
                  </a:cubicBezTo>
                  <a:cubicBezTo>
                    <a:pt x="129469" y="26861"/>
                    <a:pt x="129719" y="26610"/>
                    <a:pt x="130028" y="26610"/>
                  </a:cubicBezTo>
                  <a:close/>
                  <a:moveTo>
                    <a:pt x="133767" y="26610"/>
                  </a:moveTo>
                  <a:cubicBezTo>
                    <a:pt x="134065" y="26610"/>
                    <a:pt x="134326" y="26861"/>
                    <a:pt x="134326" y="27182"/>
                  </a:cubicBezTo>
                  <a:cubicBezTo>
                    <a:pt x="134326" y="27480"/>
                    <a:pt x="134076" y="27742"/>
                    <a:pt x="133767" y="27742"/>
                  </a:cubicBezTo>
                  <a:cubicBezTo>
                    <a:pt x="133469" y="27742"/>
                    <a:pt x="133207" y="27492"/>
                    <a:pt x="133207" y="27182"/>
                  </a:cubicBezTo>
                  <a:cubicBezTo>
                    <a:pt x="133207" y="26861"/>
                    <a:pt x="133457" y="26610"/>
                    <a:pt x="133767" y="26610"/>
                  </a:cubicBezTo>
                  <a:close/>
                  <a:moveTo>
                    <a:pt x="137494" y="26610"/>
                  </a:moveTo>
                  <a:cubicBezTo>
                    <a:pt x="137791" y="26610"/>
                    <a:pt x="138053" y="26861"/>
                    <a:pt x="138053" y="27182"/>
                  </a:cubicBezTo>
                  <a:cubicBezTo>
                    <a:pt x="138053" y="27480"/>
                    <a:pt x="137803" y="27742"/>
                    <a:pt x="137494" y="27742"/>
                  </a:cubicBezTo>
                  <a:cubicBezTo>
                    <a:pt x="137196" y="27742"/>
                    <a:pt x="136922" y="27492"/>
                    <a:pt x="136922" y="27182"/>
                  </a:cubicBezTo>
                  <a:cubicBezTo>
                    <a:pt x="136934" y="26861"/>
                    <a:pt x="137172" y="26610"/>
                    <a:pt x="137494" y="26610"/>
                  </a:cubicBezTo>
                  <a:close/>
                  <a:moveTo>
                    <a:pt x="141220" y="26610"/>
                  </a:moveTo>
                  <a:cubicBezTo>
                    <a:pt x="141518" y="26610"/>
                    <a:pt x="141792" y="26861"/>
                    <a:pt x="141792" y="27182"/>
                  </a:cubicBezTo>
                  <a:cubicBezTo>
                    <a:pt x="141792" y="27480"/>
                    <a:pt x="141530" y="27742"/>
                    <a:pt x="141220" y="27742"/>
                  </a:cubicBezTo>
                  <a:cubicBezTo>
                    <a:pt x="140911" y="27742"/>
                    <a:pt x="140661" y="27492"/>
                    <a:pt x="140661" y="27182"/>
                  </a:cubicBezTo>
                  <a:cubicBezTo>
                    <a:pt x="140661" y="26861"/>
                    <a:pt x="140911" y="26610"/>
                    <a:pt x="141220" y="26610"/>
                  </a:cubicBezTo>
                  <a:close/>
                  <a:moveTo>
                    <a:pt x="1548" y="28492"/>
                  </a:moveTo>
                  <a:cubicBezTo>
                    <a:pt x="1846" y="28492"/>
                    <a:pt x="2119" y="28742"/>
                    <a:pt x="2119" y="29051"/>
                  </a:cubicBezTo>
                  <a:cubicBezTo>
                    <a:pt x="2119" y="29349"/>
                    <a:pt x="1858" y="29623"/>
                    <a:pt x="1548" y="29623"/>
                  </a:cubicBezTo>
                  <a:cubicBezTo>
                    <a:pt x="1238" y="29623"/>
                    <a:pt x="988" y="29361"/>
                    <a:pt x="988" y="29051"/>
                  </a:cubicBezTo>
                  <a:cubicBezTo>
                    <a:pt x="988" y="28742"/>
                    <a:pt x="1238" y="28492"/>
                    <a:pt x="1548" y="28492"/>
                  </a:cubicBezTo>
                  <a:close/>
                  <a:moveTo>
                    <a:pt x="5287" y="28492"/>
                  </a:moveTo>
                  <a:cubicBezTo>
                    <a:pt x="5596" y="28492"/>
                    <a:pt x="5846" y="28742"/>
                    <a:pt x="5846" y="29051"/>
                  </a:cubicBezTo>
                  <a:cubicBezTo>
                    <a:pt x="5846" y="29361"/>
                    <a:pt x="5596" y="29623"/>
                    <a:pt x="5287" y="29623"/>
                  </a:cubicBezTo>
                  <a:cubicBezTo>
                    <a:pt x="4977" y="29623"/>
                    <a:pt x="4715" y="29361"/>
                    <a:pt x="4715" y="29051"/>
                  </a:cubicBezTo>
                  <a:cubicBezTo>
                    <a:pt x="4715" y="28730"/>
                    <a:pt x="4977" y="28492"/>
                    <a:pt x="5287" y="28492"/>
                  </a:cubicBezTo>
                  <a:close/>
                  <a:moveTo>
                    <a:pt x="9001" y="28492"/>
                  </a:moveTo>
                  <a:cubicBezTo>
                    <a:pt x="9299" y="28492"/>
                    <a:pt x="9573" y="28742"/>
                    <a:pt x="9573" y="29051"/>
                  </a:cubicBezTo>
                  <a:cubicBezTo>
                    <a:pt x="9573" y="29349"/>
                    <a:pt x="9323" y="29623"/>
                    <a:pt x="9001" y="29623"/>
                  </a:cubicBezTo>
                  <a:cubicBezTo>
                    <a:pt x="8704" y="29623"/>
                    <a:pt x="8442" y="29361"/>
                    <a:pt x="8442" y="29051"/>
                  </a:cubicBezTo>
                  <a:cubicBezTo>
                    <a:pt x="8442" y="28742"/>
                    <a:pt x="8692" y="28492"/>
                    <a:pt x="9001" y="28492"/>
                  </a:cubicBezTo>
                  <a:close/>
                  <a:moveTo>
                    <a:pt x="12728" y="28492"/>
                  </a:moveTo>
                  <a:cubicBezTo>
                    <a:pt x="13037" y="28492"/>
                    <a:pt x="13288" y="28742"/>
                    <a:pt x="13288" y="29051"/>
                  </a:cubicBezTo>
                  <a:cubicBezTo>
                    <a:pt x="13288" y="29361"/>
                    <a:pt x="13037" y="29623"/>
                    <a:pt x="12728" y="29623"/>
                  </a:cubicBezTo>
                  <a:cubicBezTo>
                    <a:pt x="12418" y="29623"/>
                    <a:pt x="12156" y="29361"/>
                    <a:pt x="12156" y="29051"/>
                  </a:cubicBezTo>
                  <a:cubicBezTo>
                    <a:pt x="12180" y="28730"/>
                    <a:pt x="12418" y="28492"/>
                    <a:pt x="12728" y="28492"/>
                  </a:cubicBezTo>
                  <a:close/>
                  <a:moveTo>
                    <a:pt x="16466" y="28492"/>
                  </a:moveTo>
                  <a:cubicBezTo>
                    <a:pt x="16764" y="28492"/>
                    <a:pt x="17026" y="28742"/>
                    <a:pt x="17026" y="29051"/>
                  </a:cubicBezTo>
                  <a:cubicBezTo>
                    <a:pt x="17026" y="29349"/>
                    <a:pt x="16776" y="29623"/>
                    <a:pt x="16466" y="29623"/>
                  </a:cubicBezTo>
                  <a:cubicBezTo>
                    <a:pt x="16169" y="29623"/>
                    <a:pt x="15895" y="29361"/>
                    <a:pt x="15895" y="29051"/>
                  </a:cubicBezTo>
                  <a:cubicBezTo>
                    <a:pt x="15895" y="28742"/>
                    <a:pt x="16145" y="28492"/>
                    <a:pt x="16466" y="28492"/>
                  </a:cubicBezTo>
                  <a:close/>
                  <a:moveTo>
                    <a:pt x="20181" y="28492"/>
                  </a:moveTo>
                  <a:cubicBezTo>
                    <a:pt x="20491" y="28492"/>
                    <a:pt x="20753" y="28742"/>
                    <a:pt x="20753" y="29051"/>
                  </a:cubicBezTo>
                  <a:cubicBezTo>
                    <a:pt x="20753" y="29361"/>
                    <a:pt x="20491" y="29623"/>
                    <a:pt x="20181" y="29623"/>
                  </a:cubicBezTo>
                  <a:cubicBezTo>
                    <a:pt x="19872" y="29623"/>
                    <a:pt x="19622" y="29361"/>
                    <a:pt x="19622" y="29051"/>
                  </a:cubicBezTo>
                  <a:cubicBezTo>
                    <a:pt x="19634" y="28730"/>
                    <a:pt x="19872" y="28492"/>
                    <a:pt x="20181" y="28492"/>
                  </a:cubicBezTo>
                  <a:close/>
                  <a:moveTo>
                    <a:pt x="23920" y="28492"/>
                  </a:moveTo>
                  <a:cubicBezTo>
                    <a:pt x="24217" y="28492"/>
                    <a:pt x="24479" y="28742"/>
                    <a:pt x="24479" y="29051"/>
                  </a:cubicBezTo>
                  <a:cubicBezTo>
                    <a:pt x="24479" y="29349"/>
                    <a:pt x="24229" y="29623"/>
                    <a:pt x="23920" y="29623"/>
                  </a:cubicBezTo>
                  <a:cubicBezTo>
                    <a:pt x="23610" y="29623"/>
                    <a:pt x="23348" y="29361"/>
                    <a:pt x="23348" y="29051"/>
                  </a:cubicBezTo>
                  <a:cubicBezTo>
                    <a:pt x="23348" y="28742"/>
                    <a:pt x="23610" y="28492"/>
                    <a:pt x="23920" y="28492"/>
                  </a:cubicBezTo>
                  <a:close/>
                  <a:moveTo>
                    <a:pt x="27635" y="28492"/>
                  </a:moveTo>
                  <a:cubicBezTo>
                    <a:pt x="27956" y="28492"/>
                    <a:pt x="28206" y="28742"/>
                    <a:pt x="28206" y="29051"/>
                  </a:cubicBezTo>
                  <a:cubicBezTo>
                    <a:pt x="28206" y="29361"/>
                    <a:pt x="27956" y="29623"/>
                    <a:pt x="27635" y="29623"/>
                  </a:cubicBezTo>
                  <a:cubicBezTo>
                    <a:pt x="27325" y="29623"/>
                    <a:pt x="27075" y="29361"/>
                    <a:pt x="27075" y="29051"/>
                  </a:cubicBezTo>
                  <a:cubicBezTo>
                    <a:pt x="27087" y="28730"/>
                    <a:pt x="27325" y="28492"/>
                    <a:pt x="27635" y="28492"/>
                  </a:cubicBezTo>
                  <a:close/>
                  <a:moveTo>
                    <a:pt x="31373" y="28492"/>
                  </a:moveTo>
                  <a:cubicBezTo>
                    <a:pt x="31671" y="28492"/>
                    <a:pt x="31945" y="28742"/>
                    <a:pt x="31945" y="29051"/>
                  </a:cubicBezTo>
                  <a:cubicBezTo>
                    <a:pt x="31945" y="29349"/>
                    <a:pt x="31683" y="29623"/>
                    <a:pt x="31373" y="29623"/>
                  </a:cubicBezTo>
                  <a:cubicBezTo>
                    <a:pt x="31064" y="29623"/>
                    <a:pt x="30814" y="29361"/>
                    <a:pt x="30814" y="29051"/>
                  </a:cubicBezTo>
                  <a:cubicBezTo>
                    <a:pt x="30814" y="28742"/>
                    <a:pt x="31064" y="28492"/>
                    <a:pt x="31373" y="28492"/>
                  </a:cubicBezTo>
                  <a:close/>
                  <a:moveTo>
                    <a:pt x="35100" y="28492"/>
                  </a:moveTo>
                  <a:cubicBezTo>
                    <a:pt x="35409" y="28492"/>
                    <a:pt x="35659" y="28742"/>
                    <a:pt x="35659" y="29051"/>
                  </a:cubicBezTo>
                  <a:cubicBezTo>
                    <a:pt x="35659" y="29361"/>
                    <a:pt x="35409" y="29623"/>
                    <a:pt x="35100" y="29623"/>
                  </a:cubicBezTo>
                  <a:cubicBezTo>
                    <a:pt x="34778" y="29623"/>
                    <a:pt x="34528" y="29361"/>
                    <a:pt x="34528" y="29051"/>
                  </a:cubicBezTo>
                  <a:cubicBezTo>
                    <a:pt x="34540" y="28730"/>
                    <a:pt x="34778" y="28492"/>
                    <a:pt x="35100" y="28492"/>
                  </a:cubicBezTo>
                  <a:close/>
                  <a:moveTo>
                    <a:pt x="38815" y="28492"/>
                  </a:moveTo>
                  <a:cubicBezTo>
                    <a:pt x="39112" y="28492"/>
                    <a:pt x="39386" y="28742"/>
                    <a:pt x="39386" y="29051"/>
                  </a:cubicBezTo>
                  <a:cubicBezTo>
                    <a:pt x="39386" y="29349"/>
                    <a:pt x="39124" y="29623"/>
                    <a:pt x="38815" y="29623"/>
                  </a:cubicBezTo>
                  <a:cubicBezTo>
                    <a:pt x="38517" y="29623"/>
                    <a:pt x="38255" y="29361"/>
                    <a:pt x="38255" y="29051"/>
                  </a:cubicBezTo>
                  <a:cubicBezTo>
                    <a:pt x="38267" y="28742"/>
                    <a:pt x="38505" y="28492"/>
                    <a:pt x="38815" y="28492"/>
                  </a:cubicBezTo>
                  <a:close/>
                  <a:moveTo>
                    <a:pt x="42553" y="28492"/>
                  </a:moveTo>
                  <a:cubicBezTo>
                    <a:pt x="42863" y="28492"/>
                    <a:pt x="43113" y="28742"/>
                    <a:pt x="43113" y="29051"/>
                  </a:cubicBezTo>
                  <a:cubicBezTo>
                    <a:pt x="43113" y="29361"/>
                    <a:pt x="42863" y="29623"/>
                    <a:pt x="42553" y="29623"/>
                  </a:cubicBezTo>
                  <a:cubicBezTo>
                    <a:pt x="42232" y="29623"/>
                    <a:pt x="41982" y="29361"/>
                    <a:pt x="41982" y="29051"/>
                  </a:cubicBezTo>
                  <a:cubicBezTo>
                    <a:pt x="41982" y="28730"/>
                    <a:pt x="42244" y="28492"/>
                    <a:pt x="42553" y="28492"/>
                  </a:cubicBezTo>
                  <a:close/>
                  <a:moveTo>
                    <a:pt x="46268" y="28492"/>
                  </a:moveTo>
                  <a:cubicBezTo>
                    <a:pt x="46565" y="28492"/>
                    <a:pt x="46839" y="28742"/>
                    <a:pt x="46839" y="29051"/>
                  </a:cubicBezTo>
                  <a:cubicBezTo>
                    <a:pt x="46839" y="29349"/>
                    <a:pt x="46589" y="29623"/>
                    <a:pt x="46268" y="29623"/>
                  </a:cubicBezTo>
                  <a:cubicBezTo>
                    <a:pt x="45970" y="29623"/>
                    <a:pt x="45708" y="29361"/>
                    <a:pt x="45708" y="29051"/>
                  </a:cubicBezTo>
                  <a:cubicBezTo>
                    <a:pt x="45720" y="28742"/>
                    <a:pt x="45958" y="28492"/>
                    <a:pt x="46268" y="28492"/>
                  </a:cubicBezTo>
                  <a:close/>
                  <a:moveTo>
                    <a:pt x="50006" y="28492"/>
                  </a:moveTo>
                  <a:cubicBezTo>
                    <a:pt x="50316" y="28492"/>
                    <a:pt x="50578" y="28742"/>
                    <a:pt x="50578" y="29051"/>
                  </a:cubicBezTo>
                  <a:cubicBezTo>
                    <a:pt x="50578" y="29361"/>
                    <a:pt x="50316" y="29623"/>
                    <a:pt x="50006" y="29623"/>
                  </a:cubicBezTo>
                  <a:cubicBezTo>
                    <a:pt x="49697" y="29623"/>
                    <a:pt x="49447" y="29361"/>
                    <a:pt x="49447" y="29051"/>
                  </a:cubicBezTo>
                  <a:cubicBezTo>
                    <a:pt x="49447" y="28730"/>
                    <a:pt x="49697" y="28492"/>
                    <a:pt x="50006" y="28492"/>
                  </a:cubicBezTo>
                  <a:close/>
                  <a:moveTo>
                    <a:pt x="53733" y="28492"/>
                  </a:moveTo>
                  <a:cubicBezTo>
                    <a:pt x="54031" y="28492"/>
                    <a:pt x="54293" y="28742"/>
                    <a:pt x="54293" y="29051"/>
                  </a:cubicBezTo>
                  <a:cubicBezTo>
                    <a:pt x="54293" y="29349"/>
                    <a:pt x="54043" y="29623"/>
                    <a:pt x="53733" y="29623"/>
                  </a:cubicBezTo>
                  <a:cubicBezTo>
                    <a:pt x="53412" y="29623"/>
                    <a:pt x="53162" y="29361"/>
                    <a:pt x="53162" y="29051"/>
                  </a:cubicBezTo>
                  <a:cubicBezTo>
                    <a:pt x="53173" y="28742"/>
                    <a:pt x="53412" y="28492"/>
                    <a:pt x="53733" y="28492"/>
                  </a:cubicBezTo>
                  <a:close/>
                  <a:moveTo>
                    <a:pt x="57460" y="28492"/>
                  </a:moveTo>
                  <a:cubicBezTo>
                    <a:pt x="57781" y="28492"/>
                    <a:pt x="58031" y="28742"/>
                    <a:pt x="58031" y="29051"/>
                  </a:cubicBezTo>
                  <a:cubicBezTo>
                    <a:pt x="58031" y="29361"/>
                    <a:pt x="57781" y="29623"/>
                    <a:pt x="57460" y="29623"/>
                  </a:cubicBezTo>
                  <a:cubicBezTo>
                    <a:pt x="57150" y="29623"/>
                    <a:pt x="56900" y="29361"/>
                    <a:pt x="56900" y="29051"/>
                  </a:cubicBezTo>
                  <a:cubicBezTo>
                    <a:pt x="56900" y="28730"/>
                    <a:pt x="57150" y="28492"/>
                    <a:pt x="57460" y="28492"/>
                  </a:cubicBezTo>
                  <a:close/>
                  <a:moveTo>
                    <a:pt x="61186" y="28492"/>
                  </a:moveTo>
                  <a:cubicBezTo>
                    <a:pt x="61484" y="28492"/>
                    <a:pt x="61746" y="28742"/>
                    <a:pt x="61746" y="29051"/>
                  </a:cubicBezTo>
                  <a:cubicBezTo>
                    <a:pt x="61746" y="29349"/>
                    <a:pt x="61496" y="29623"/>
                    <a:pt x="61186" y="29623"/>
                  </a:cubicBezTo>
                  <a:cubicBezTo>
                    <a:pt x="60877" y="29623"/>
                    <a:pt x="60615" y="29361"/>
                    <a:pt x="60615" y="29051"/>
                  </a:cubicBezTo>
                  <a:cubicBezTo>
                    <a:pt x="60639" y="28742"/>
                    <a:pt x="60877" y="28492"/>
                    <a:pt x="61186" y="28492"/>
                  </a:cubicBezTo>
                  <a:close/>
                  <a:moveTo>
                    <a:pt x="64925" y="28492"/>
                  </a:moveTo>
                  <a:cubicBezTo>
                    <a:pt x="65234" y="28492"/>
                    <a:pt x="65485" y="28742"/>
                    <a:pt x="65485" y="29051"/>
                  </a:cubicBezTo>
                  <a:cubicBezTo>
                    <a:pt x="65485" y="29361"/>
                    <a:pt x="65234" y="29623"/>
                    <a:pt x="64925" y="29623"/>
                  </a:cubicBezTo>
                  <a:cubicBezTo>
                    <a:pt x="64603" y="29623"/>
                    <a:pt x="64353" y="29361"/>
                    <a:pt x="64353" y="29051"/>
                  </a:cubicBezTo>
                  <a:cubicBezTo>
                    <a:pt x="64353" y="28730"/>
                    <a:pt x="64603" y="28492"/>
                    <a:pt x="64925" y="28492"/>
                  </a:cubicBezTo>
                  <a:close/>
                  <a:moveTo>
                    <a:pt x="68640" y="28492"/>
                  </a:moveTo>
                  <a:cubicBezTo>
                    <a:pt x="68937" y="28492"/>
                    <a:pt x="69211" y="28742"/>
                    <a:pt x="69211" y="29051"/>
                  </a:cubicBezTo>
                  <a:cubicBezTo>
                    <a:pt x="69211" y="29349"/>
                    <a:pt x="68949" y="29623"/>
                    <a:pt x="68640" y="29623"/>
                  </a:cubicBezTo>
                  <a:cubicBezTo>
                    <a:pt x="68330" y="29623"/>
                    <a:pt x="68080" y="29361"/>
                    <a:pt x="68080" y="29051"/>
                  </a:cubicBezTo>
                  <a:cubicBezTo>
                    <a:pt x="68092" y="28742"/>
                    <a:pt x="68330" y="28492"/>
                    <a:pt x="68640" y="28492"/>
                  </a:cubicBezTo>
                  <a:close/>
                  <a:moveTo>
                    <a:pt x="72366" y="28492"/>
                  </a:moveTo>
                  <a:cubicBezTo>
                    <a:pt x="72676" y="28492"/>
                    <a:pt x="72926" y="28742"/>
                    <a:pt x="72926" y="29051"/>
                  </a:cubicBezTo>
                  <a:cubicBezTo>
                    <a:pt x="72926" y="29361"/>
                    <a:pt x="72676" y="29623"/>
                    <a:pt x="72366" y="29623"/>
                  </a:cubicBezTo>
                  <a:cubicBezTo>
                    <a:pt x="72045" y="29623"/>
                    <a:pt x="71795" y="29361"/>
                    <a:pt x="71795" y="29051"/>
                  </a:cubicBezTo>
                  <a:cubicBezTo>
                    <a:pt x="71807" y="28730"/>
                    <a:pt x="72069" y="28492"/>
                    <a:pt x="72366" y="28492"/>
                  </a:cubicBezTo>
                  <a:close/>
                  <a:moveTo>
                    <a:pt x="76093" y="28492"/>
                  </a:moveTo>
                  <a:cubicBezTo>
                    <a:pt x="76391" y="28492"/>
                    <a:pt x="76664" y="28742"/>
                    <a:pt x="76664" y="29051"/>
                  </a:cubicBezTo>
                  <a:cubicBezTo>
                    <a:pt x="76664" y="29349"/>
                    <a:pt x="76403" y="29623"/>
                    <a:pt x="76093" y="29623"/>
                  </a:cubicBezTo>
                  <a:cubicBezTo>
                    <a:pt x="75795" y="29623"/>
                    <a:pt x="75533" y="29361"/>
                    <a:pt x="75533" y="29051"/>
                  </a:cubicBezTo>
                  <a:cubicBezTo>
                    <a:pt x="75533" y="28742"/>
                    <a:pt x="75783" y="28492"/>
                    <a:pt x="76093" y="28492"/>
                  </a:cubicBezTo>
                  <a:close/>
                  <a:moveTo>
                    <a:pt x="79712" y="28492"/>
                  </a:moveTo>
                  <a:cubicBezTo>
                    <a:pt x="80010" y="28492"/>
                    <a:pt x="80284" y="28742"/>
                    <a:pt x="80284" y="29051"/>
                  </a:cubicBezTo>
                  <a:cubicBezTo>
                    <a:pt x="80284" y="29349"/>
                    <a:pt x="80022" y="29623"/>
                    <a:pt x="79712" y="29623"/>
                  </a:cubicBezTo>
                  <a:cubicBezTo>
                    <a:pt x="79403" y="29623"/>
                    <a:pt x="79153" y="29361"/>
                    <a:pt x="79153" y="29051"/>
                  </a:cubicBezTo>
                  <a:cubicBezTo>
                    <a:pt x="79165" y="28742"/>
                    <a:pt x="79403" y="28492"/>
                    <a:pt x="79712" y="28492"/>
                  </a:cubicBezTo>
                  <a:close/>
                  <a:moveTo>
                    <a:pt x="83451" y="28492"/>
                  </a:moveTo>
                  <a:cubicBezTo>
                    <a:pt x="83761" y="28492"/>
                    <a:pt x="84011" y="28742"/>
                    <a:pt x="84011" y="29051"/>
                  </a:cubicBezTo>
                  <a:cubicBezTo>
                    <a:pt x="84011" y="29361"/>
                    <a:pt x="83761" y="29623"/>
                    <a:pt x="83451" y="29623"/>
                  </a:cubicBezTo>
                  <a:cubicBezTo>
                    <a:pt x="83141" y="29623"/>
                    <a:pt x="82880" y="29361"/>
                    <a:pt x="82880" y="29051"/>
                  </a:cubicBezTo>
                  <a:cubicBezTo>
                    <a:pt x="82880" y="28730"/>
                    <a:pt x="83141" y="28492"/>
                    <a:pt x="83451" y="28492"/>
                  </a:cubicBezTo>
                  <a:close/>
                  <a:moveTo>
                    <a:pt x="87166" y="28492"/>
                  </a:moveTo>
                  <a:cubicBezTo>
                    <a:pt x="87463" y="28492"/>
                    <a:pt x="87737" y="28742"/>
                    <a:pt x="87737" y="29051"/>
                  </a:cubicBezTo>
                  <a:cubicBezTo>
                    <a:pt x="87737" y="29349"/>
                    <a:pt x="87475" y="29623"/>
                    <a:pt x="87166" y="29623"/>
                  </a:cubicBezTo>
                  <a:cubicBezTo>
                    <a:pt x="86856" y="29623"/>
                    <a:pt x="86606" y="29361"/>
                    <a:pt x="86606" y="29051"/>
                  </a:cubicBezTo>
                  <a:cubicBezTo>
                    <a:pt x="86618" y="28742"/>
                    <a:pt x="86856" y="28492"/>
                    <a:pt x="87166" y="28492"/>
                  </a:cubicBezTo>
                  <a:close/>
                  <a:moveTo>
                    <a:pt x="90904" y="28492"/>
                  </a:moveTo>
                  <a:cubicBezTo>
                    <a:pt x="91214" y="28492"/>
                    <a:pt x="91464" y="28742"/>
                    <a:pt x="91464" y="29051"/>
                  </a:cubicBezTo>
                  <a:cubicBezTo>
                    <a:pt x="91464" y="29361"/>
                    <a:pt x="91214" y="29623"/>
                    <a:pt x="90904" y="29623"/>
                  </a:cubicBezTo>
                  <a:cubicBezTo>
                    <a:pt x="90595" y="29623"/>
                    <a:pt x="90345" y="29361"/>
                    <a:pt x="90345" y="29051"/>
                  </a:cubicBezTo>
                  <a:cubicBezTo>
                    <a:pt x="90345" y="28730"/>
                    <a:pt x="90595" y="28492"/>
                    <a:pt x="90904" y="28492"/>
                  </a:cubicBezTo>
                  <a:close/>
                  <a:moveTo>
                    <a:pt x="94631" y="28492"/>
                  </a:moveTo>
                  <a:cubicBezTo>
                    <a:pt x="94929" y="28492"/>
                    <a:pt x="95191" y="28742"/>
                    <a:pt x="95191" y="29051"/>
                  </a:cubicBezTo>
                  <a:cubicBezTo>
                    <a:pt x="95191" y="29349"/>
                    <a:pt x="94941" y="29623"/>
                    <a:pt x="94631" y="29623"/>
                  </a:cubicBezTo>
                  <a:cubicBezTo>
                    <a:pt x="94310" y="29623"/>
                    <a:pt x="94060" y="29361"/>
                    <a:pt x="94060" y="29051"/>
                  </a:cubicBezTo>
                  <a:cubicBezTo>
                    <a:pt x="94071" y="28742"/>
                    <a:pt x="94310" y="28492"/>
                    <a:pt x="94631" y="28492"/>
                  </a:cubicBezTo>
                  <a:close/>
                  <a:moveTo>
                    <a:pt x="98346" y="28492"/>
                  </a:moveTo>
                  <a:cubicBezTo>
                    <a:pt x="98655" y="28492"/>
                    <a:pt x="98905" y="28742"/>
                    <a:pt x="98905" y="29051"/>
                  </a:cubicBezTo>
                  <a:cubicBezTo>
                    <a:pt x="98905" y="29361"/>
                    <a:pt x="98655" y="29623"/>
                    <a:pt x="98346" y="29623"/>
                  </a:cubicBezTo>
                  <a:cubicBezTo>
                    <a:pt x="98036" y="29623"/>
                    <a:pt x="97786" y="29361"/>
                    <a:pt x="97786" y="29051"/>
                  </a:cubicBezTo>
                  <a:cubicBezTo>
                    <a:pt x="97798" y="28730"/>
                    <a:pt x="98036" y="28492"/>
                    <a:pt x="98346" y="28492"/>
                  </a:cubicBezTo>
                  <a:close/>
                  <a:moveTo>
                    <a:pt x="102084" y="28492"/>
                  </a:moveTo>
                  <a:cubicBezTo>
                    <a:pt x="102382" y="28492"/>
                    <a:pt x="102644" y="28742"/>
                    <a:pt x="102644" y="29051"/>
                  </a:cubicBezTo>
                  <a:cubicBezTo>
                    <a:pt x="102644" y="29349"/>
                    <a:pt x="102394" y="29623"/>
                    <a:pt x="102084" y="29623"/>
                  </a:cubicBezTo>
                  <a:cubicBezTo>
                    <a:pt x="101787" y="29623"/>
                    <a:pt x="101513" y="29361"/>
                    <a:pt x="101513" y="29051"/>
                  </a:cubicBezTo>
                  <a:cubicBezTo>
                    <a:pt x="101513" y="28742"/>
                    <a:pt x="101775" y="28492"/>
                    <a:pt x="102084" y="28492"/>
                  </a:cubicBezTo>
                  <a:close/>
                  <a:moveTo>
                    <a:pt x="105799" y="28492"/>
                  </a:moveTo>
                  <a:cubicBezTo>
                    <a:pt x="106121" y="28492"/>
                    <a:pt x="106371" y="28742"/>
                    <a:pt x="106371" y="29051"/>
                  </a:cubicBezTo>
                  <a:cubicBezTo>
                    <a:pt x="106371" y="29361"/>
                    <a:pt x="106109" y="29623"/>
                    <a:pt x="105799" y="29623"/>
                  </a:cubicBezTo>
                  <a:cubicBezTo>
                    <a:pt x="105490" y="29623"/>
                    <a:pt x="105239" y="29361"/>
                    <a:pt x="105239" y="29051"/>
                  </a:cubicBezTo>
                  <a:cubicBezTo>
                    <a:pt x="105251" y="28730"/>
                    <a:pt x="105490" y="28492"/>
                    <a:pt x="105799" y="28492"/>
                  </a:cubicBezTo>
                  <a:close/>
                  <a:moveTo>
                    <a:pt x="109538" y="28492"/>
                  </a:moveTo>
                  <a:cubicBezTo>
                    <a:pt x="109835" y="28492"/>
                    <a:pt x="110109" y="28742"/>
                    <a:pt x="110109" y="29051"/>
                  </a:cubicBezTo>
                  <a:cubicBezTo>
                    <a:pt x="110109" y="29349"/>
                    <a:pt x="109847" y="29623"/>
                    <a:pt x="109538" y="29623"/>
                  </a:cubicBezTo>
                  <a:cubicBezTo>
                    <a:pt x="109228" y="29623"/>
                    <a:pt x="108978" y="29361"/>
                    <a:pt x="108978" y="29051"/>
                  </a:cubicBezTo>
                  <a:cubicBezTo>
                    <a:pt x="108978" y="28742"/>
                    <a:pt x="109228" y="28492"/>
                    <a:pt x="109538" y="28492"/>
                  </a:cubicBezTo>
                  <a:close/>
                  <a:moveTo>
                    <a:pt x="113264" y="28492"/>
                  </a:moveTo>
                  <a:cubicBezTo>
                    <a:pt x="113574" y="28492"/>
                    <a:pt x="113824" y="28742"/>
                    <a:pt x="113824" y="29051"/>
                  </a:cubicBezTo>
                  <a:cubicBezTo>
                    <a:pt x="113824" y="29361"/>
                    <a:pt x="113574" y="29623"/>
                    <a:pt x="113264" y="29623"/>
                  </a:cubicBezTo>
                  <a:cubicBezTo>
                    <a:pt x="112943" y="29623"/>
                    <a:pt x="112693" y="29361"/>
                    <a:pt x="112693" y="29051"/>
                  </a:cubicBezTo>
                  <a:cubicBezTo>
                    <a:pt x="112705" y="28730"/>
                    <a:pt x="112943" y="28492"/>
                    <a:pt x="113264" y="28492"/>
                  </a:cubicBezTo>
                  <a:close/>
                  <a:moveTo>
                    <a:pt x="116991" y="28492"/>
                  </a:moveTo>
                  <a:cubicBezTo>
                    <a:pt x="117289" y="28492"/>
                    <a:pt x="117562" y="28742"/>
                    <a:pt x="117562" y="29051"/>
                  </a:cubicBezTo>
                  <a:cubicBezTo>
                    <a:pt x="117562" y="29349"/>
                    <a:pt x="117312" y="29623"/>
                    <a:pt x="116991" y="29623"/>
                  </a:cubicBezTo>
                  <a:cubicBezTo>
                    <a:pt x="116681" y="29623"/>
                    <a:pt x="116431" y="29361"/>
                    <a:pt x="116431" y="29051"/>
                  </a:cubicBezTo>
                  <a:cubicBezTo>
                    <a:pt x="116431" y="28742"/>
                    <a:pt x="116681" y="28492"/>
                    <a:pt x="116991" y="28492"/>
                  </a:cubicBezTo>
                  <a:close/>
                  <a:moveTo>
                    <a:pt x="120718" y="28492"/>
                  </a:moveTo>
                  <a:cubicBezTo>
                    <a:pt x="121027" y="28492"/>
                    <a:pt x="121277" y="28742"/>
                    <a:pt x="121277" y="29051"/>
                  </a:cubicBezTo>
                  <a:cubicBezTo>
                    <a:pt x="121277" y="29361"/>
                    <a:pt x="121027" y="29623"/>
                    <a:pt x="120718" y="29623"/>
                  </a:cubicBezTo>
                  <a:cubicBezTo>
                    <a:pt x="120408" y="29623"/>
                    <a:pt x="120146" y="29361"/>
                    <a:pt x="120146" y="29051"/>
                  </a:cubicBezTo>
                  <a:cubicBezTo>
                    <a:pt x="120170" y="28730"/>
                    <a:pt x="120420" y="28492"/>
                    <a:pt x="120718" y="28492"/>
                  </a:cubicBezTo>
                  <a:close/>
                  <a:moveTo>
                    <a:pt x="124456" y="28492"/>
                  </a:moveTo>
                  <a:cubicBezTo>
                    <a:pt x="124754" y="28492"/>
                    <a:pt x="125016" y="28742"/>
                    <a:pt x="125016" y="29051"/>
                  </a:cubicBezTo>
                  <a:cubicBezTo>
                    <a:pt x="125016" y="29349"/>
                    <a:pt x="124766" y="29623"/>
                    <a:pt x="124456" y="29623"/>
                  </a:cubicBezTo>
                  <a:cubicBezTo>
                    <a:pt x="124135" y="29623"/>
                    <a:pt x="123885" y="29361"/>
                    <a:pt x="123885" y="29051"/>
                  </a:cubicBezTo>
                  <a:cubicBezTo>
                    <a:pt x="123885" y="28742"/>
                    <a:pt x="124135" y="28492"/>
                    <a:pt x="124456" y="28492"/>
                  </a:cubicBezTo>
                  <a:close/>
                  <a:moveTo>
                    <a:pt x="128171" y="28492"/>
                  </a:moveTo>
                  <a:cubicBezTo>
                    <a:pt x="128480" y="28492"/>
                    <a:pt x="128742" y="28742"/>
                    <a:pt x="128742" y="29051"/>
                  </a:cubicBezTo>
                  <a:cubicBezTo>
                    <a:pt x="128742" y="29361"/>
                    <a:pt x="128480" y="29623"/>
                    <a:pt x="128171" y="29623"/>
                  </a:cubicBezTo>
                  <a:cubicBezTo>
                    <a:pt x="127861" y="29623"/>
                    <a:pt x="127611" y="29361"/>
                    <a:pt x="127611" y="29051"/>
                  </a:cubicBezTo>
                  <a:cubicBezTo>
                    <a:pt x="127611" y="28730"/>
                    <a:pt x="127861" y="28492"/>
                    <a:pt x="128171" y="28492"/>
                  </a:cubicBezTo>
                  <a:close/>
                  <a:moveTo>
                    <a:pt x="131898" y="28492"/>
                  </a:moveTo>
                  <a:cubicBezTo>
                    <a:pt x="132195" y="28492"/>
                    <a:pt x="132457" y="28742"/>
                    <a:pt x="132457" y="29051"/>
                  </a:cubicBezTo>
                  <a:cubicBezTo>
                    <a:pt x="132457" y="29349"/>
                    <a:pt x="132207" y="29623"/>
                    <a:pt x="131898" y="29623"/>
                  </a:cubicBezTo>
                  <a:cubicBezTo>
                    <a:pt x="131600" y="29623"/>
                    <a:pt x="131326" y="29361"/>
                    <a:pt x="131326" y="29051"/>
                  </a:cubicBezTo>
                  <a:cubicBezTo>
                    <a:pt x="131338" y="28742"/>
                    <a:pt x="131576" y="28492"/>
                    <a:pt x="131898" y="28492"/>
                  </a:cubicBezTo>
                  <a:close/>
                  <a:moveTo>
                    <a:pt x="135624" y="28492"/>
                  </a:moveTo>
                  <a:cubicBezTo>
                    <a:pt x="135946" y="28492"/>
                    <a:pt x="136196" y="28742"/>
                    <a:pt x="136196" y="29051"/>
                  </a:cubicBezTo>
                  <a:cubicBezTo>
                    <a:pt x="136196" y="29361"/>
                    <a:pt x="135934" y="29623"/>
                    <a:pt x="135624" y="29623"/>
                  </a:cubicBezTo>
                  <a:cubicBezTo>
                    <a:pt x="135315" y="29623"/>
                    <a:pt x="135065" y="29361"/>
                    <a:pt x="135065" y="29051"/>
                  </a:cubicBezTo>
                  <a:cubicBezTo>
                    <a:pt x="135065" y="28730"/>
                    <a:pt x="135315" y="28492"/>
                    <a:pt x="135624" y="28492"/>
                  </a:cubicBezTo>
                  <a:close/>
                  <a:moveTo>
                    <a:pt x="139351" y="28492"/>
                  </a:moveTo>
                  <a:cubicBezTo>
                    <a:pt x="139649" y="28492"/>
                    <a:pt x="139910" y="28742"/>
                    <a:pt x="139910" y="29051"/>
                  </a:cubicBezTo>
                  <a:cubicBezTo>
                    <a:pt x="139910" y="29349"/>
                    <a:pt x="139660" y="29623"/>
                    <a:pt x="139351" y="29623"/>
                  </a:cubicBezTo>
                  <a:cubicBezTo>
                    <a:pt x="139053" y="29623"/>
                    <a:pt x="138779" y="29361"/>
                    <a:pt x="138779" y="29051"/>
                  </a:cubicBezTo>
                  <a:cubicBezTo>
                    <a:pt x="138803" y="28742"/>
                    <a:pt x="139041" y="28492"/>
                    <a:pt x="139351" y="28492"/>
                  </a:cubicBezTo>
                  <a:close/>
                  <a:moveTo>
                    <a:pt x="3405" y="30349"/>
                  </a:moveTo>
                  <a:cubicBezTo>
                    <a:pt x="3703" y="30349"/>
                    <a:pt x="3977" y="30599"/>
                    <a:pt x="3977" y="30909"/>
                  </a:cubicBezTo>
                  <a:cubicBezTo>
                    <a:pt x="3977" y="31206"/>
                    <a:pt x="3727" y="31480"/>
                    <a:pt x="3405" y="31480"/>
                  </a:cubicBezTo>
                  <a:cubicBezTo>
                    <a:pt x="3096" y="31480"/>
                    <a:pt x="2846" y="31230"/>
                    <a:pt x="2846" y="30909"/>
                  </a:cubicBezTo>
                  <a:cubicBezTo>
                    <a:pt x="2858" y="30599"/>
                    <a:pt x="3096" y="30349"/>
                    <a:pt x="3405" y="30349"/>
                  </a:cubicBezTo>
                  <a:close/>
                  <a:moveTo>
                    <a:pt x="7132" y="30349"/>
                  </a:moveTo>
                  <a:cubicBezTo>
                    <a:pt x="7430" y="30349"/>
                    <a:pt x="7692" y="30599"/>
                    <a:pt x="7692" y="30909"/>
                  </a:cubicBezTo>
                  <a:cubicBezTo>
                    <a:pt x="7692" y="31206"/>
                    <a:pt x="7442" y="31480"/>
                    <a:pt x="7132" y="31480"/>
                  </a:cubicBezTo>
                  <a:cubicBezTo>
                    <a:pt x="6834" y="31480"/>
                    <a:pt x="6560" y="31230"/>
                    <a:pt x="6560" y="30909"/>
                  </a:cubicBezTo>
                  <a:cubicBezTo>
                    <a:pt x="6584" y="30599"/>
                    <a:pt x="6822" y="30349"/>
                    <a:pt x="7132" y="30349"/>
                  </a:cubicBezTo>
                  <a:close/>
                  <a:moveTo>
                    <a:pt x="10871" y="30349"/>
                  </a:moveTo>
                  <a:cubicBezTo>
                    <a:pt x="11168" y="30349"/>
                    <a:pt x="11430" y="30599"/>
                    <a:pt x="11430" y="30909"/>
                  </a:cubicBezTo>
                  <a:cubicBezTo>
                    <a:pt x="11430" y="31206"/>
                    <a:pt x="11180" y="31480"/>
                    <a:pt x="10871" y="31480"/>
                  </a:cubicBezTo>
                  <a:cubicBezTo>
                    <a:pt x="10573" y="31480"/>
                    <a:pt x="10299" y="31230"/>
                    <a:pt x="10299" y="30909"/>
                  </a:cubicBezTo>
                  <a:cubicBezTo>
                    <a:pt x="10299" y="30599"/>
                    <a:pt x="10549" y="30349"/>
                    <a:pt x="10871" y="30349"/>
                  </a:cubicBezTo>
                  <a:close/>
                  <a:moveTo>
                    <a:pt x="14585" y="30349"/>
                  </a:moveTo>
                  <a:cubicBezTo>
                    <a:pt x="14883" y="30349"/>
                    <a:pt x="15157" y="30599"/>
                    <a:pt x="15157" y="30909"/>
                  </a:cubicBezTo>
                  <a:cubicBezTo>
                    <a:pt x="15157" y="31206"/>
                    <a:pt x="14895" y="31480"/>
                    <a:pt x="14585" y="31480"/>
                  </a:cubicBezTo>
                  <a:cubicBezTo>
                    <a:pt x="14288" y="31480"/>
                    <a:pt x="14014" y="31230"/>
                    <a:pt x="14014" y="30909"/>
                  </a:cubicBezTo>
                  <a:cubicBezTo>
                    <a:pt x="14038" y="30599"/>
                    <a:pt x="14276" y="30349"/>
                    <a:pt x="14585" y="30349"/>
                  </a:cubicBezTo>
                  <a:close/>
                  <a:moveTo>
                    <a:pt x="18324" y="30349"/>
                  </a:moveTo>
                  <a:cubicBezTo>
                    <a:pt x="18622" y="30349"/>
                    <a:pt x="18883" y="30599"/>
                    <a:pt x="18883" y="30909"/>
                  </a:cubicBezTo>
                  <a:cubicBezTo>
                    <a:pt x="18883" y="31206"/>
                    <a:pt x="18633" y="31480"/>
                    <a:pt x="18324" y="31480"/>
                  </a:cubicBezTo>
                  <a:cubicBezTo>
                    <a:pt x="18026" y="31480"/>
                    <a:pt x="17752" y="31230"/>
                    <a:pt x="17752" y="30909"/>
                  </a:cubicBezTo>
                  <a:cubicBezTo>
                    <a:pt x="17752" y="30599"/>
                    <a:pt x="18014" y="30349"/>
                    <a:pt x="18324" y="30349"/>
                  </a:cubicBezTo>
                  <a:close/>
                  <a:moveTo>
                    <a:pt x="22039" y="30349"/>
                  </a:moveTo>
                  <a:cubicBezTo>
                    <a:pt x="22336" y="30349"/>
                    <a:pt x="22610" y="30599"/>
                    <a:pt x="22610" y="30909"/>
                  </a:cubicBezTo>
                  <a:cubicBezTo>
                    <a:pt x="22610" y="31206"/>
                    <a:pt x="22360" y="31480"/>
                    <a:pt x="22039" y="31480"/>
                  </a:cubicBezTo>
                  <a:cubicBezTo>
                    <a:pt x="21729" y="31480"/>
                    <a:pt x="21479" y="31230"/>
                    <a:pt x="21479" y="30909"/>
                  </a:cubicBezTo>
                  <a:cubicBezTo>
                    <a:pt x="21491" y="30599"/>
                    <a:pt x="21729" y="30349"/>
                    <a:pt x="22039" y="30349"/>
                  </a:cubicBezTo>
                  <a:close/>
                  <a:moveTo>
                    <a:pt x="25777" y="30349"/>
                  </a:moveTo>
                  <a:cubicBezTo>
                    <a:pt x="26075" y="30349"/>
                    <a:pt x="26349" y="30599"/>
                    <a:pt x="26349" y="30909"/>
                  </a:cubicBezTo>
                  <a:cubicBezTo>
                    <a:pt x="26349" y="31206"/>
                    <a:pt x="26087" y="31480"/>
                    <a:pt x="25777" y="31480"/>
                  </a:cubicBezTo>
                  <a:cubicBezTo>
                    <a:pt x="25468" y="31480"/>
                    <a:pt x="25206" y="31230"/>
                    <a:pt x="25206" y="30909"/>
                  </a:cubicBezTo>
                  <a:cubicBezTo>
                    <a:pt x="25218" y="30599"/>
                    <a:pt x="25468" y="30349"/>
                    <a:pt x="25777" y="30349"/>
                  </a:cubicBezTo>
                  <a:close/>
                  <a:moveTo>
                    <a:pt x="29504" y="30349"/>
                  </a:moveTo>
                  <a:cubicBezTo>
                    <a:pt x="29801" y="30349"/>
                    <a:pt x="30063" y="30599"/>
                    <a:pt x="30063" y="30909"/>
                  </a:cubicBezTo>
                  <a:cubicBezTo>
                    <a:pt x="30063" y="31206"/>
                    <a:pt x="29813" y="31480"/>
                    <a:pt x="29504" y="31480"/>
                  </a:cubicBezTo>
                  <a:cubicBezTo>
                    <a:pt x="29182" y="31480"/>
                    <a:pt x="28932" y="31230"/>
                    <a:pt x="28932" y="30909"/>
                  </a:cubicBezTo>
                  <a:cubicBezTo>
                    <a:pt x="28944" y="30599"/>
                    <a:pt x="29182" y="30349"/>
                    <a:pt x="29504" y="30349"/>
                  </a:cubicBezTo>
                  <a:close/>
                  <a:moveTo>
                    <a:pt x="33230" y="30349"/>
                  </a:moveTo>
                  <a:cubicBezTo>
                    <a:pt x="33528" y="30349"/>
                    <a:pt x="33802" y="30599"/>
                    <a:pt x="33802" y="30909"/>
                  </a:cubicBezTo>
                  <a:cubicBezTo>
                    <a:pt x="33802" y="31206"/>
                    <a:pt x="33552" y="31480"/>
                    <a:pt x="33230" y="31480"/>
                  </a:cubicBezTo>
                  <a:cubicBezTo>
                    <a:pt x="32921" y="31480"/>
                    <a:pt x="32671" y="31230"/>
                    <a:pt x="32671" y="30909"/>
                  </a:cubicBezTo>
                  <a:cubicBezTo>
                    <a:pt x="32671" y="30599"/>
                    <a:pt x="32921" y="30349"/>
                    <a:pt x="33230" y="30349"/>
                  </a:cubicBezTo>
                  <a:close/>
                  <a:moveTo>
                    <a:pt x="36957" y="30349"/>
                  </a:moveTo>
                  <a:cubicBezTo>
                    <a:pt x="37255" y="30349"/>
                    <a:pt x="37517" y="30599"/>
                    <a:pt x="37517" y="30909"/>
                  </a:cubicBezTo>
                  <a:cubicBezTo>
                    <a:pt x="37517" y="31206"/>
                    <a:pt x="37267" y="31480"/>
                    <a:pt x="36957" y="31480"/>
                  </a:cubicBezTo>
                  <a:cubicBezTo>
                    <a:pt x="36648" y="31480"/>
                    <a:pt x="36386" y="31230"/>
                    <a:pt x="36386" y="30909"/>
                  </a:cubicBezTo>
                  <a:cubicBezTo>
                    <a:pt x="36409" y="30599"/>
                    <a:pt x="36648" y="30349"/>
                    <a:pt x="36957" y="30349"/>
                  </a:cubicBezTo>
                  <a:close/>
                  <a:moveTo>
                    <a:pt x="40672" y="30349"/>
                  </a:moveTo>
                  <a:cubicBezTo>
                    <a:pt x="40970" y="30349"/>
                    <a:pt x="41243" y="30599"/>
                    <a:pt x="41243" y="30909"/>
                  </a:cubicBezTo>
                  <a:cubicBezTo>
                    <a:pt x="41243" y="31206"/>
                    <a:pt x="40993" y="31480"/>
                    <a:pt x="40672" y="31480"/>
                  </a:cubicBezTo>
                  <a:cubicBezTo>
                    <a:pt x="40374" y="31480"/>
                    <a:pt x="40112" y="31230"/>
                    <a:pt x="40112" y="30909"/>
                  </a:cubicBezTo>
                  <a:cubicBezTo>
                    <a:pt x="40124" y="30599"/>
                    <a:pt x="40362" y="30349"/>
                    <a:pt x="40672" y="30349"/>
                  </a:cubicBezTo>
                  <a:close/>
                  <a:moveTo>
                    <a:pt x="44410" y="30349"/>
                  </a:moveTo>
                  <a:cubicBezTo>
                    <a:pt x="44708" y="30349"/>
                    <a:pt x="44982" y="30599"/>
                    <a:pt x="44982" y="30909"/>
                  </a:cubicBezTo>
                  <a:cubicBezTo>
                    <a:pt x="44982" y="31206"/>
                    <a:pt x="44720" y="31480"/>
                    <a:pt x="44410" y="31480"/>
                  </a:cubicBezTo>
                  <a:cubicBezTo>
                    <a:pt x="44113" y="31480"/>
                    <a:pt x="43851" y="31230"/>
                    <a:pt x="43851" y="30909"/>
                  </a:cubicBezTo>
                  <a:cubicBezTo>
                    <a:pt x="43851" y="30599"/>
                    <a:pt x="44101" y="30349"/>
                    <a:pt x="44410" y="30349"/>
                  </a:cubicBezTo>
                  <a:close/>
                  <a:moveTo>
                    <a:pt x="48137" y="30349"/>
                  </a:moveTo>
                  <a:cubicBezTo>
                    <a:pt x="48435" y="30349"/>
                    <a:pt x="48697" y="30599"/>
                    <a:pt x="48697" y="30909"/>
                  </a:cubicBezTo>
                  <a:cubicBezTo>
                    <a:pt x="48697" y="31206"/>
                    <a:pt x="48447" y="31480"/>
                    <a:pt x="48137" y="31480"/>
                  </a:cubicBezTo>
                  <a:cubicBezTo>
                    <a:pt x="47839" y="31480"/>
                    <a:pt x="47566" y="31230"/>
                    <a:pt x="47566" y="30909"/>
                  </a:cubicBezTo>
                  <a:cubicBezTo>
                    <a:pt x="47578" y="30599"/>
                    <a:pt x="47839" y="30349"/>
                    <a:pt x="48137" y="30349"/>
                  </a:cubicBezTo>
                  <a:close/>
                  <a:moveTo>
                    <a:pt x="51864" y="30349"/>
                  </a:moveTo>
                  <a:cubicBezTo>
                    <a:pt x="52161" y="30349"/>
                    <a:pt x="52435" y="30599"/>
                    <a:pt x="52435" y="30909"/>
                  </a:cubicBezTo>
                  <a:cubicBezTo>
                    <a:pt x="52435" y="31206"/>
                    <a:pt x="52185" y="31480"/>
                    <a:pt x="51864" y="31480"/>
                  </a:cubicBezTo>
                  <a:cubicBezTo>
                    <a:pt x="51566" y="31480"/>
                    <a:pt x="51304" y="31230"/>
                    <a:pt x="51304" y="30909"/>
                  </a:cubicBezTo>
                  <a:cubicBezTo>
                    <a:pt x="51304" y="30599"/>
                    <a:pt x="51554" y="30349"/>
                    <a:pt x="51864" y="30349"/>
                  </a:cubicBezTo>
                  <a:close/>
                  <a:moveTo>
                    <a:pt x="55602" y="30349"/>
                  </a:moveTo>
                  <a:cubicBezTo>
                    <a:pt x="55900" y="30349"/>
                    <a:pt x="56174" y="30599"/>
                    <a:pt x="56174" y="30909"/>
                  </a:cubicBezTo>
                  <a:cubicBezTo>
                    <a:pt x="56174" y="31206"/>
                    <a:pt x="55912" y="31480"/>
                    <a:pt x="55602" y="31480"/>
                  </a:cubicBezTo>
                  <a:cubicBezTo>
                    <a:pt x="55293" y="31480"/>
                    <a:pt x="55043" y="31230"/>
                    <a:pt x="55043" y="30909"/>
                  </a:cubicBezTo>
                  <a:cubicBezTo>
                    <a:pt x="55043" y="30599"/>
                    <a:pt x="55293" y="30349"/>
                    <a:pt x="55602" y="30349"/>
                  </a:cubicBezTo>
                  <a:close/>
                  <a:moveTo>
                    <a:pt x="59329" y="30349"/>
                  </a:moveTo>
                  <a:cubicBezTo>
                    <a:pt x="59627" y="30349"/>
                    <a:pt x="59889" y="30599"/>
                    <a:pt x="59889" y="30909"/>
                  </a:cubicBezTo>
                  <a:cubicBezTo>
                    <a:pt x="59889" y="31206"/>
                    <a:pt x="59639" y="31480"/>
                    <a:pt x="59329" y="31480"/>
                  </a:cubicBezTo>
                  <a:cubicBezTo>
                    <a:pt x="59008" y="31480"/>
                    <a:pt x="58757" y="31230"/>
                    <a:pt x="58757" y="30909"/>
                  </a:cubicBezTo>
                  <a:cubicBezTo>
                    <a:pt x="58757" y="30599"/>
                    <a:pt x="59008" y="30349"/>
                    <a:pt x="59329" y="30349"/>
                  </a:cubicBezTo>
                  <a:close/>
                  <a:moveTo>
                    <a:pt x="63056" y="30349"/>
                  </a:moveTo>
                  <a:cubicBezTo>
                    <a:pt x="63353" y="30349"/>
                    <a:pt x="63627" y="30599"/>
                    <a:pt x="63627" y="30909"/>
                  </a:cubicBezTo>
                  <a:cubicBezTo>
                    <a:pt x="63627" y="31206"/>
                    <a:pt x="63377" y="31480"/>
                    <a:pt x="63056" y="31480"/>
                  </a:cubicBezTo>
                  <a:cubicBezTo>
                    <a:pt x="62746" y="31480"/>
                    <a:pt x="62496" y="31230"/>
                    <a:pt x="62496" y="30909"/>
                  </a:cubicBezTo>
                  <a:cubicBezTo>
                    <a:pt x="62496" y="30599"/>
                    <a:pt x="62746" y="30349"/>
                    <a:pt x="63056" y="30349"/>
                  </a:cubicBezTo>
                  <a:close/>
                  <a:moveTo>
                    <a:pt x="66782" y="30349"/>
                  </a:moveTo>
                  <a:cubicBezTo>
                    <a:pt x="67080" y="30349"/>
                    <a:pt x="67342" y="30599"/>
                    <a:pt x="67342" y="30909"/>
                  </a:cubicBezTo>
                  <a:cubicBezTo>
                    <a:pt x="67342" y="31206"/>
                    <a:pt x="67092" y="31480"/>
                    <a:pt x="66782" y="31480"/>
                  </a:cubicBezTo>
                  <a:cubicBezTo>
                    <a:pt x="66473" y="31480"/>
                    <a:pt x="66211" y="31230"/>
                    <a:pt x="66211" y="30909"/>
                  </a:cubicBezTo>
                  <a:cubicBezTo>
                    <a:pt x="66235" y="30599"/>
                    <a:pt x="66473" y="30349"/>
                    <a:pt x="66782" y="30349"/>
                  </a:cubicBezTo>
                  <a:close/>
                  <a:moveTo>
                    <a:pt x="70509" y="30349"/>
                  </a:moveTo>
                  <a:cubicBezTo>
                    <a:pt x="70807" y="30349"/>
                    <a:pt x="71080" y="30599"/>
                    <a:pt x="71080" y="30909"/>
                  </a:cubicBezTo>
                  <a:cubicBezTo>
                    <a:pt x="71080" y="31206"/>
                    <a:pt x="70830" y="31480"/>
                    <a:pt x="70509" y="31480"/>
                  </a:cubicBezTo>
                  <a:cubicBezTo>
                    <a:pt x="70199" y="31480"/>
                    <a:pt x="69949" y="31230"/>
                    <a:pt x="69949" y="30909"/>
                  </a:cubicBezTo>
                  <a:cubicBezTo>
                    <a:pt x="69949" y="30599"/>
                    <a:pt x="70199" y="30349"/>
                    <a:pt x="70509" y="30349"/>
                  </a:cubicBezTo>
                  <a:close/>
                  <a:moveTo>
                    <a:pt x="74236" y="30349"/>
                  </a:moveTo>
                  <a:cubicBezTo>
                    <a:pt x="74533" y="30349"/>
                    <a:pt x="74795" y="30599"/>
                    <a:pt x="74795" y="30909"/>
                  </a:cubicBezTo>
                  <a:cubicBezTo>
                    <a:pt x="74795" y="31206"/>
                    <a:pt x="74545" y="31480"/>
                    <a:pt x="74236" y="31480"/>
                  </a:cubicBezTo>
                  <a:cubicBezTo>
                    <a:pt x="73938" y="31480"/>
                    <a:pt x="73676" y="31230"/>
                    <a:pt x="73676" y="30909"/>
                  </a:cubicBezTo>
                  <a:cubicBezTo>
                    <a:pt x="73676" y="30599"/>
                    <a:pt x="73926" y="30349"/>
                    <a:pt x="74236" y="30349"/>
                  </a:cubicBezTo>
                  <a:close/>
                  <a:moveTo>
                    <a:pt x="77855" y="30349"/>
                  </a:moveTo>
                  <a:cubicBezTo>
                    <a:pt x="78153" y="30349"/>
                    <a:pt x="78415" y="30599"/>
                    <a:pt x="78415" y="30909"/>
                  </a:cubicBezTo>
                  <a:cubicBezTo>
                    <a:pt x="78415" y="31206"/>
                    <a:pt x="78165" y="31480"/>
                    <a:pt x="77855" y="31480"/>
                  </a:cubicBezTo>
                  <a:cubicBezTo>
                    <a:pt x="77546" y="31480"/>
                    <a:pt x="77284" y="31230"/>
                    <a:pt x="77284" y="30909"/>
                  </a:cubicBezTo>
                  <a:cubicBezTo>
                    <a:pt x="77284" y="30599"/>
                    <a:pt x="77546" y="30349"/>
                    <a:pt x="77855" y="30349"/>
                  </a:cubicBezTo>
                  <a:close/>
                  <a:moveTo>
                    <a:pt x="81570" y="30349"/>
                  </a:moveTo>
                  <a:cubicBezTo>
                    <a:pt x="81868" y="30349"/>
                    <a:pt x="82141" y="30599"/>
                    <a:pt x="82141" y="30909"/>
                  </a:cubicBezTo>
                  <a:cubicBezTo>
                    <a:pt x="82141" y="31206"/>
                    <a:pt x="81879" y="31480"/>
                    <a:pt x="81570" y="31480"/>
                  </a:cubicBezTo>
                  <a:cubicBezTo>
                    <a:pt x="81260" y="31480"/>
                    <a:pt x="81010" y="31230"/>
                    <a:pt x="81010" y="30909"/>
                  </a:cubicBezTo>
                  <a:cubicBezTo>
                    <a:pt x="81022" y="30599"/>
                    <a:pt x="81260" y="30349"/>
                    <a:pt x="81570" y="30349"/>
                  </a:cubicBezTo>
                  <a:close/>
                  <a:moveTo>
                    <a:pt x="85308" y="30349"/>
                  </a:moveTo>
                  <a:cubicBezTo>
                    <a:pt x="85606" y="30349"/>
                    <a:pt x="85880" y="30599"/>
                    <a:pt x="85880" y="30909"/>
                  </a:cubicBezTo>
                  <a:cubicBezTo>
                    <a:pt x="85880" y="31206"/>
                    <a:pt x="85618" y="31480"/>
                    <a:pt x="85308" y="31480"/>
                  </a:cubicBezTo>
                  <a:cubicBezTo>
                    <a:pt x="84999" y="31480"/>
                    <a:pt x="84749" y="31230"/>
                    <a:pt x="84749" y="30909"/>
                  </a:cubicBezTo>
                  <a:cubicBezTo>
                    <a:pt x="84749" y="30599"/>
                    <a:pt x="84999" y="30349"/>
                    <a:pt x="85308" y="30349"/>
                  </a:cubicBezTo>
                  <a:close/>
                  <a:moveTo>
                    <a:pt x="89035" y="30349"/>
                  </a:moveTo>
                  <a:cubicBezTo>
                    <a:pt x="89333" y="30349"/>
                    <a:pt x="89595" y="30599"/>
                    <a:pt x="89595" y="30909"/>
                  </a:cubicBezTo>
                  <a:cubicBezTo>
                    <a:pt x="89595" y="31206"/>
                    <a:pt x="89345" y="31480"/>
                    <a:pt x="89035" y="31480"/>
                  </a:cubicBezTo>
                  <a:cubicBezTo>
                    <a:pt x="88714" y="31480"/>
                    <a:pt x="88464" y="31230"/>
                    <a:pt x="88464" y="30909"/>
                  </a:cubicBezTo>
                  <a:cubicBezTo>
                    <a:pt x="88475" y="30599"/>
                    <a:pt x="88714" y="30349"/>
                    <a:pt x="89035" y="30349"/>
                  </a:cubicBezTo>
                  <a:close/>
                  <a:moveTo>
                    <a:pt x="92762" y="30349"/>
                  </a:moveTo>
                  <a:cubicBezTo>
                    <a:pt x="93059" y="30349"/>
                    <a:pt x="93333" y="30599"/>
                    <a:pt x="93333" y="30909"/>
                  </a:cubicBezTo>
                  <a:cubicBezTo>
                    <a:pt x="93333" y="31206"/>
                    <a:pt x="93071" y="31480"/>
                    <a:pt x="92762" y="31480"/>
                  </a:cubicBezTo>
                  <a:cubicBezTo>
                    <a:pt x="92452" y="31480"/>
                    <a:pt x="92202" y="31230"/>
                    <a:pt x="92202" y="30909"/>
                  </a:cubicBezTo>
                  <a:cubicBezTo>
                    <a:pt x="92202" y="30599"/>
                    <a:pt x="92452" y="30349"/>
                    <a:pt x="92762" y="30349"/>
                  </a:cubicBezTo>
                  <a:close/>
                  <a:moveTo>
                    <a:pt x="96488" y="30349"/>
                  </a:moveTo>
                  <a:cubicBezTo>
                    <a:pt x="96786" y="30349"/>
                    <a:pt x="97048" y="30599"/>
                    <a:pt x="97048" y="30909"/>
                  </a:cubicBezTo>
                  <a:cubicBezTo>
                    <a:pt x="97048" y="31206"/>
                    <a:pt x="96798" y="31480"/>
                    <a:pt x="96488" y="31480"/>
                  </a:cubicBezTo>
                  <a:cubicBezTo>
                    <a:pt x="96191" y="31480"/>
                    <a:pt x="95917" y="31230"/>
                    <a:pt x="95917" y="30909"/>
                  </a:cubicBezTo>
                  <a:cubicBezTo>
                    <a:pt x="95917" y="30599"/>
                    <a:pt x="96179" y="30349"/>
                    <a:pt x="96488" y="30349"/>
                  </a:cubicBezTo>
                  <a:close/>
                  <a:moveTo>
                    <a:pt x="100203" y="30349"/>
                  </a:moveTo>
                  <a:cubicBezTo>
                    <a:pt x="100501" y="30349"/>
                    <a:pt x="100775" y="30599"/>
                    <a:pt x="100775" y="30909"/>
                  </a:cubicBezTo>
                  <a:cubicBezTo>
                    <a:pt x="100775" y="31206"/>
                    <a:pt x="100513" y="31480"/>
                    <a:pt x="100203" y="31480"/>
                  </a:cubicBezTo>
                  <a:cubicBezTo>
                    <a:pt x="99905" y="31480"/>
                    <a:pt x="99644" y="31230"/>
                    <a:pt x="99644" y="30909"/>
                  </a:cubicBezTo>
                  <a:cubicBezTo>
                    <a:pt x="99655" y="30599"/>
                    <a:pt x="99894" y="30349"/>
                    <a:pt x="100203" y="30349"/>
                  </a:cubicBezTo>
                  <a:close/>
                  <a:moveTo>
                    <a:pt x="103942" y="30349"/>
                  </a:moveTo>
                  <a:cubicBezTo>
                    <a:pt x="104239" y="30349"/>
                    <a:pt x="104513" y="30599"/>
                    <a:pt x="104513" y="30909"/>
                  </a:cubicBezTo>
                  <a:cubicBezTo>
                    <a:pt x="104513" y="31206"/>
                    <a:pt x="104251" y="31480"/>
                    <a:pt x="103942" y="31480"/>
                  </a:cubicBezTo>
                  <a:cubicBezTo>
                    <a:pt x="103644" y="31480"/>
                    <a:pt x="103382" y="31230"/>
                    <a:pt x="103382" y="30909"/>
                  </a:cubicBezTo>
                  <a:cubicBezTo>
                    <a:pt x="103382" y="30599"/>
                    <a:pt x="103632" y="30349"/>
                    <a:pt x="103942" y="30349"/>
                  </a:cubicBezTo>
                  <a:close/>
                  <a:moveTo>
                    <a:pt x="107668" y="30349"/>
                  </a:moveTo>
                  <a:cubicBezTo>
                    <a:pt x="107966" y="30349"/>
                    <a:pt x="108228" y="30599"/>
                    <a:pt x="108228" y="30909"/>
                  </a:cubicBezTo>
                  <a:cubicBezTo>
                    <a:pt x="108228" y="31206"/>
                    <a:pt x="107978" y="31480"/>
                    <a:pt x="107668" y="31480"/>
                  </a:cubicBezTo>
                  <a:cubicBezTo>
                    <a:pt x="107371" y="31480"/>
                    <a:pt x="107097" y="31230"/>
                    <a:pt x="107097" y="30909"/>
                  </a:cubicBezTo>
                  <a:cubicBezTo>
                    <a:pt x="107109" y="30599"/>
                    <a:pt x="107347" y="30349"/>
                    <a:pt x="107668" y="30349"/>
                  </a:cubicBezTo>
                  <a:close/>
                  <a:moveTo>
                    <a:pt x="111395" y="30349"/>
                  </a:moveTo>
                  <a:cubicBezTo>
                    <a:pt x="111693" y="30349"/>
                    <a:pt x="111967" y="30599"/>
                    <a:pt x="111967" y="30909"/>
                  </a:cubicBezTo>
                  <a:cubicBezTo>
                    <a:pt x="111967" y="31206"/>
                    <a:pt x="111705" y="31480"/>
                    <a:pt x="111395" y="31480"/>
                  </a:cubicBezTo>
                  <a:cubicBezTo>
                    <a:pt x="111085" y="31480"/>
                    <a:pt x="110835" y="31230"/>
                    <a:pt x="110835" y="30909"/>
                  </a:cubicBezTo>
                  <a:cubicBezTo>
                    <a:pt x="110835" y="30599"/>
                    <a:pt x="111085" y="30349"/>
                    <a:pt x="111395" y="30349"/>
                  </a:cubicBezTo>
                  <a:close/>
                  <a:moveTo>
                    <a:pt x="115122" y="30349"/>
                  </a:moveTo>
                  <a:cubicBezTo>
                    <a:pt x="115419" y="30349"/>
                    <a:pt x="115681" y="30599"/>
                    <a:pt x="115681" y="30909"/>
                  </a:cubicBezTo>
                  <a:cubicBezTo>
                    <a:pt x="115681" y="31206"/>
                    <a:pt x="115431" y="31480"/>
                    <a:pt x="115122" y="31480"/>
                  </a:cubicBezTo>
                  <a:cubicBezTo>
                    <a:pt x="114812" y="31480"/>
                    <a:pt x="114550" y="31230"/>
                    <a:pt x="114550" y="30909"/>
                  </a:cubicBezTo>
                  <a:cubicBezTo>
                    <a:pt x="114574" y="30599"/>
                    <a:pt x="114812" y="30349"/>
                    <a:pt x="115122" y="30349"/>
                  </a:cubicBezTo>
                  <a:close/>
                  <a:moveTo>
                    <a:pt x="118860" y="30349"/>
                  </a:moveTo>
                  <a:cubicBezTo>
                    <a:pt x="119158" y="30349"/>
                    <a:pt x="119420" y="30599"/>
                    <a:pt x="119420" y="30909"/>
                  </a:cubicBezTo>
                  <a:cubicBezTo>
                    <a:pt x="119420" y="31206"/>
                    <a:pt x="119170" y="31480"/>
                    <a:pt x="118860" y="31480"/>
                  </a:cubicBezTo>
                  <a:cubicBezTo>
                    <a:pt x="118539" y="31480"/>
                    <a:pt x="118289" y="31230"/>
                    <a:pt x="118289" y="30909"/>
                  </a:cubicBezTo>
                  <a:cubicBezTo>
                    <a:pt x="118289" y="30599"/>
                    <a:pt x="118539" y="30349"/>
                    <a:pt x="118860" y="30349"/>
                  </a:cubicBezTo>
                  <a:close/>
                  <a:moveTo>
                    <a:pt x="122575" y="30349"/>
                  </a:moveTo>
                  <a:cubicBezTo>
                    <a:pt x="122873" y="30349"/>
                    <a:pt x="123146" y="30599"/>
                    <a:pt x="123146" y="30909"/>
                  </a:cubicBezTo>
                  <a:cubicBezTo>
                    <a:pt x="123146" y="31206"/>
                    <a:pt x="122885" y="31480"/>
                    <a:pt x="122575" y="31480"/>
                  </a:cubicBezTo>
                  <a:cubicBezTo>
                    <a:pt x="122265" y="31480"/>
                    <a:pt x="122015" y="31230"/>
                    <a:pt x="122015" y="30909"/>
                  </a:cubicBezTo>
                  <a:cubicBezTo>
                    <a:pt x="122027" y="30599"/>
                    <a:pt x="122277" y="30349"/>
                    <a:pt x="122575" y="30349"/>
                  </a:cubicBezTo>
                  <a:close/>
                  <a:moveTo>
                    <a:pt x="126314" y="30349"/>
                  </a:moveTo>
                  <a:cubicBezTo>
                    <a:pt x="126611" y="30349"/>
                    <a:pt x="126873" y="30599"/>
                    <a:pt x="126873" y="30909"/>
                  </a:cubicBezTo>
                  <a:cubicBezTo>
                    <a:pt x="126873" y="31206"/>
                    <a:pt x="126623" y="31480"/>
                    <a:pt x="126314" y="31480"/>
                  </a:cubicBezTo>
                  <a:cubicBezTo>
                    <a:pt x="126004" y="31480"/>
                    <a:pt x="125742" y="31230"/>
                    <a:pt x="125742" y="30909"/>
                  </a:cubicBezTo>
                  <a:cubicBezTo>
                    <a:pt x="125742" y="30599"/>
                    <a:pt x="126004" y="30349"/>
                    <a:pt x="126314" y="30349"/>
                  </a:cubicBezTo>
                  <a:close/>
                  <a:moveTo>
                    <a:pt x="130028" y="30349"/>
                  </a:moveTo>
                  <a:cubicBezTo>
                    <a:pt x="130326" y="30349"/>
                    <a:pt x="130600" y="30599"/>
                    <a:pt x="130600" y="30909"/>
                  </a:cubicBezTo>
                  <a:cubicBezTo>
                    <a:pt x="130600" y="31206"/>
                    <a:pt x="130350" y="31480"/>
                    <a:pt x="130028" y="31480"/>
                  </a:cubicBezTo>
                  <a:cubicBezTo>
                    <a:pt x="129731" y="31480"/>
                    <a:pt x="129469" y="31230"/>
                    <a:pt x="129469" y="30909"/>
                  </a:cubicBezTo>
                  <a:cubicBezTo>
                    <a:pt x="129469" y="30599"/>
                    <a:pt x="129719" y="30349"/>
                    <a:pt x="130028" y="30349"/>
                  </a:cubicBezTo>
                  <a:close/>
                  <a:moveTo>
                    <a:pt x="133767" y="30349"/>
                  </a:moveTo>
                  <a:cubicBezTo>
                    <a:pt x="134065" y="30349"/>
                    <a:pt x="134326" y="30599"/>
                    <a:pt x="134326" y="30909"/>
                  </a:cubicBezTo>
                  <a:cubicBezTo>
                    <a:pt x="134326" y="31206"/>
                    <a:pt x="134076" y="31480"/>
                    <a:pt x="133767" y="31480"/>
                  </a:cubicBezTo>
                  <a:cubicBezTo>
                    <a:pt x="133469" y="31480"/>
                    <a:pt x="133207" y="31230"/>
                    <a:pt x="133207" y="30909"/>
                  </a:cubicBezTo>
                  <a:cubicBezTo>
                    <a:pt x="133207" y="30599"/>
                    <a:pt x="133457" y="30349"/>
                    <a:pt x="133767" y="30349"/>
                  </a:cubicBezTo>
                  <a:close/>
                  <a:moveTo>
                    <a:pt x="137494" y="30349"/>
                  </a:moveTo>
                  <a:cubicBezTo>
                    <a:pt x="137791" y="30349"/>
                    <a:pt x="138053" y="30599"/>
                    <a:pt x="138053" y="30909"/>
                  </a:cubicBezTo>
                  <a:cubicBezTo>
                    <a:pt x="138053" y="31206"/>
                    <a:pt x="137803" y="31480"/>
                    <a:pt x="137494" y="31480"/>
                  </a:cubicBezTo>
                  <a:cubicBezTo>
                    <a:pt x="137196" y="31480"/>
                    <a:pt x="136922" y="31230"/>
                    <a:pt x="136922" y="30909"/>
                  </a:cubicBezTo>
                  <a:cubicBezTo>
                    <a:pt x="136934" y="30599"/>
                    <a:pt x="137172" y="30349"/>
                    <a:pt x="137494" y="30349"/>
                  </a:cubicBezTo>
                  <a:close/>
                  <a:moveTo>
                    <a:pt x="141220" y="30349"/>
                  </a:moveTo>
                  <a:cubicBezTo>
                    <a:pt x="141518" y="30349"/>
                    <a:pt x="141792" y="30599"/>
                    <a:pt x="141792" y="30909"/>
                  </a:cubicBezTo>
                  <a:cubicBezTo>
                    <a:pt x="141792" y="31206"/>
                    <a:pt x="141530" y="31480"/>
                    <a:pt x="141220" y="31480"/>
                  </a:cubicBezTo>
                  <a:cubicBezTo>
                    <a:pt x="140911" y="31480"/>
                    <a:pt x="140661" y="31230"/>
                    <a:pt x="140661" y="30909"/>
                  </a:cubicBezTo>
                  <a:cubicBezTo>
                    <a:pt x="140661" y="30599"/>
                    <a:pt x="140911" y="30349"/>
                    <a:pt x="141220" y="30349"/>
                  </a:cubicBezTo>
                  <a:close/>
                  <a:moveTo>
                    <a:pt x="1548" y="32206"/>
                  </a:moveTo>
                  <a:cubicBezTo>
                    <a:pt x="1846" y="32206"/>
                    <a:pt x="2119" y="32456"/>
                    <a:pt x="2119" y="32778"/>
                  </a:cubicBezTo>
                  <a:cubicBezTo>
                    <a:pt x="2119" y="33087"/>
                    <a:pt x="1858" y="33338"/>
                    <a:pt x="1548" y="33338"/>
                  </a:cubicBezTo>
                  <a:cubicBezTo>
                    <a:pt x="1238" y="33338"/>
                    <a:pt x="988" y="33087"/>
                    <a:pt x="988" y="32778"/>
                  </a:cubicBezTo>
                  <a:cubicBezTo>
                    <a:pt x="988" y="32456"/>
                    <a:pt x="1238" y="32206"/>
                    <a:pt x="1548" y="32206"/>
                  </a:cubicBezTo>
                  <a:close/>
                  <a:moveTo>
                    <a:pt x="5287" y="32206"/>
                  </a:moveTo>
                  <a:cubicBezTo>
                    <a:pt x="5596" y="32206"/>
                    <a:pt x="5846" y="32456"/>
                    <a:pt x="5846" y="32778"/>
                  </a:cubicBezTo>
                  <a:cubicBezTo>
                    <a:pt x="5846" y="33087"/>
                    <a:pt x="5596" y="33338"/>
                    <a:pt x="5287" y="33338"/>
                  </a:cubicBezTo>
                  <a:cubicBezTo>
                    <a:pt x="4977" y="33338"/>
                    <a:pt x="4715" y="33087"/>
                    <a:pt x="4715" y="32778"/>
                  </a:cubicBezTo>
                  <a:cubicBezTo>
                    <a:pt x="4715" y="32456"/>
                    <a:pt x="4977" y="32206"/>
                    <a:pt x="5287" y="32206"/>
                  </a:cubicBezTo>
                  <a:close/>
                  <a:moveTo>
                    <a:pt x="9001" y="32206"/>
                  </a:moveTo>
                  <a:cubicBezTo>
                    <a:pt x="9299" y="32206"/>
                    <a:pt x="9573" y="32456"/>
                    <a:pt x="9573" y="32778"/>
                  </a:cubicBezTo>
                  <a:cubicBezTo>
                    <a:pt x="9573" y="33087"/>
                    <a:pt x="9323" y="33338"/>
                    <a:pt x="9001" y="33338"/>
                  </a:cubicBezTo>
                  <a:cubicBezTo>
                    <a:pt x="8704" y="33338"/>
                    <a:pt x="8442" y="33087"/>
                    <a:pt x="8442" y="32778"/>
                  </a:cubicBezTo>
                  <a:cubicBezTo>
                    <a:pt x="8442" y="32456"/>
                    <a:pt x="8692" y="32206"/>
                    <a:pt x="9001" y="32206"/>
                  </a:cubicBezTo>
                  <a:close/>
                  <a:moveTo>
                    <a:pt x="12728" y="32206"/>
                  </a:moveTo>
                  <a:cubicBezTo>
                    <a:pt x="13037" y="32206"/>
                    <a:pt x="13288" y="32456"/>
                    <a:pt x="13288" y="32778"/>
                  </a:cubicBezTo>
                  <a:cubicBezTo>
                    <a:pt x="13288" y="33087"/>
                    <a:pt x="13037" y="33338"/>
                    <a:pt x="12728" y="33338"/>
                  </a:cubicBezTo>
                  <a:cubicBezTo>
                    <a:pt x="12418" y="33338"/>
                    <a:pt x="12156" y="33087"/>
                    <a:pt x="12156" y="32778"/>
                  </a:cubicBezTo>
                  <a:cubicBezTo>
                    <a:pt x="12156" y="32456"/>
                    <a:pt x="12418" y="32206"/>
                    <a:pt x="12728" y="32206"/>
                  </a:cubicBezTo>
                  <a:close/>
                  <a:moveTo>
                    <a:pt x="16466" y="32206"/>
                  </a:moveTo>
                  <a:cubicBezTo>
                    <a:pt x="16764" y="32206"/>
                    <a:pt x="17026" y="32456"/>
                    <a:pt x="17026" y="32778"/>
                  </a:cubicBezTo>
                  <a:cubicBezTo>
                    <a:pt x="17026" y="33087"/>
                    <a:pt x="16776" y="33338"/>
                    <a:pt x="16466" y="33338"/>
                  </a:cubicBezTo>
                  <a:cubicBezTo>
                    <a:pt x="16169" y="33338"/>
                    <a:pt x="15895" y="33087"/>
                    <a:pt x="15895" y="32778"/>
                  </a:cubicBezTo>
                  <a:cubicBezTo>
                    <a:pt x="15895" y="32456"/>
                    <a:pt x="16145" y="32206"/>
                    <a:pt x="16466" y="32206"/>
                  </a:cubicBezTo>
                  <a:close/>
                  <a:moveTo>
                    <a:pt x="20181" y="32206"/>
                  </a:moveTo>
                  <a:cubicBezTo>
                    <a:pt x="20491" y="32206"/>
                    <a:pt x="20753" y="32456"/>
                    <a:pt x="20753" y="32778"/>
                  </a:cubicBezTo>
                  <a:cubicBezTo>
                    <a:pt x="20753" y="33087"/>
                    <a:pt x="20491" y="33338"/>
                    <a:pt x="20181" y="33338"/>
                  </a:cubicBezTo>
                  <a:cubicBezTo>
                    <a:pt x="19872" y="33338"/>
                    <a:pt x="19622" y="33087"/>
                    <a:pt x="19622" y="32778"/>
                  </a:cubicBezTo>
                  <a:cubicBezTo>
                    <a:pt x="19622" y="32456"/>
                    <a:pt x="19872" y="32206"/>
                    <a:pt x="20181" y="32206"/>
                  </a:cubicBezTo>
                  <a:close/>
                  <a:moveTo>
                    <a:pt x="23920" y="32206"/>
                  </a:moveTo>
                  <a:cubicBezTo>
                    <a:pt x="24217" y="32206"/>
                    <a:pt x="24479" y="32456"/>
                    <a:pt x="24479" y="32778"/>
                  </a:cubicBezTo>
                  <a:cubicBezTo>
                    <a:pt x="24479" y="33087"/>
                    <a:pt x="24229" y="33338"/>
                    <a:pt x="23920" y="33338"/>
                  </a:cubicBezTo>
                  <a:cubicBezTo>
                    <a:pt x="23610" y="33338"/>
                    <a:pt x="23348" y="33087"/>
                    <a:pt x="23348" y="32778"/>
                  </a:cubicBezTo>
                  <a:cubicBezTo>
                    <a:pt x="23348" y="32456"/>
                    <a:pt x="23610" y="32206"/>
                    <a:pt x="23920" y="32206"/>
                  </a:cubicBezTo>
                  <a:close/>
                  <a:moveTo>
                    <a:pt x="27635" y="32206"/>
                  </a:moveTo>
                  <a:cubicBezTo>
                    <a:pt x="27956" y="32206"/>
                    <a:pt x="28206" y="32456"/>
                    <a:pt x="28206" y="32778"/>
                  </a:cubicBezTo>
                  <a:cubicBezTo>
                    <a:pt x="28206" y="33087"/>
                    <a:pt x="27956" y="33338"/>
                    <a:pt x="27635" y="33338"/>
                  </a:cubicBezTo>
                  <a:cubicBezTo>
                    <a:pt x="27325" y="33338"/>
                    <a:pt x="27075" y="33087"/>
                    <a:pt x="27075" y="32778"/>
                  </a:cubicBezTo>
                  <a:cubicBezTo>
                    <a:pt x="27075" y="32456"/>
                    <a:pt x="27325" y="32206"/>
                    <a:pt x="27635" y="32206"/>
                  </a:cubicBezTo>
                  <a:close/>
                  <a:moveTo>
                    <a:pt x="31373" y="32206"/>
                  </a:moveTo>
                  <a:cubicBezTo>
                    <a:pt x="31671" y="32206"/>
                    <a:pt x="31945" y="32456"/>
                    <a:pt x="31945" y="32778"/>
                  </a:cubicBezTo>
                  <a:cubicBezTo>
                    <a:pt x="31945" y="33087"/>
                    <a:pt x="31683" y="33338"/>
                    <a:pt x="31373" y="33338"/>
                  </a:cubicBezTo>
                  <a:cubicBezTo>
                    <a:pt x="31064" y="33338"/>
                    <a:pt x="30814" y="33087"/>
                    <a:pt x="30814" y="32778"/>
                  </a:cubicBezTo>
                  <a:cubicBezTo>
                    <a:pt x="30814" y="32456"/>
                    <a:pt x="31064" y="32206"/>
                    <a:pt x="31373" y="32206"/>
                  </a:cubicBezTo>
                  <a:close/>
                  <a:moveTo>
                    <a:pt x="35100" y="32206"/>
                  </a:moveTo>
                  <a:cubicBezTo>
                    <a:pt x="35409" y="32206"/>
                    <a:pt x="35659" y="32456"/>
                    <a:pt x="35659" y="32778"/>
                  </a:cubicBezTo>
                  <a:cubicBezTo>
                    <a:pt x="35659" y="33087"/>
                    <a:pt x="35409" y="33338"/>
                    <a:pt x="35100" y="33338"/>
                  </a:cubicBezTo>
                  <a:cubicBezTo>
                    <a:pt x="34778" y="33338"/>
                    <a:pt x="34528" y="33087"/>
                    <a:pt x="34528" y="32778"/>
                  </a:cubicBezTo>
                  <a:cubicBezTo>
                    <a:pt x="34528" y="32456"/>
                    <a:pt x="34778" y="32206"/>
                    <a:pt x="35100" y="32206"/>
                  </a:cubicBezTo>
                  <a:close/>
                  <a:moveTo>
                    <a:pt x="38815" y="32206"/>
                  </a:moveTo>
                  <a:cubicBezTo>
                    <a:pt x="39112" y="32206"/>
                    <a:pt x="39386" y="32456"/>
                    <a:pt x="39386" y="32778"/>
                  </a:cubicBezTo>
                  <a:cubicBezTo>
                    <a:pt x="39386" y="33087"/>
                    <a:pt x="39124" y="33338"/>
                    <a:pt x="38815" y="33338"/>
                  </a:cubicBezTo>
                  <a:cubicBezTo>
                    <a:pt x="38517" y="33338"/>
                    <a:pt x="38255" y="33087"/>
                    <a:pt x="38255" y="32778"/>
                  </a:cubicBezTo>
                  <a:cubicBezTo>
                    <a:pt x="38255" y="32456"/>
                    <a:pt x="38505" y="32206"/>
                    <a:pt x="38815" y="32206"/>
                  </a:cubicBezTo>
                  <a:close/>
                  <a:moveTo>
                    <a:pt x="42553" y="32206"/>
                  </a:moveTo>
                  <a:cubicBezTo>
                    <a:pt x="42863" y="32206"/>
                    <a:pt x="43113" y="32456"/>
                    <a:pt x="43113" y="32778"/>
                  </a:cubicBezTo>
                  <a:cubicBezTo>
                    <a:pt x="43113" y="33087"/>
                    <a:pt x="42863" y="33338"/>
                    <a:pt x="42553" y="33338"/>
                  </a:cubicBezTo>
                  <a:cubicBezTo>
                    <a:pt x="42232" y="33338"/>
                    <a:pt x="41982" y="33087"/>
                    <a:pt x="41982" y="32778"/>
                  </a:cubicBezTo>
                  <a:cubicBezTo>
                    <a:pt x="41982" y="32456"/>
                    <a:pt x="42244" y="32206"/>
                    <a:pt x="42553" y="32206"/>
                  </a:cubicBezTo>
                  <a:close/>
                  <a:moveTo>
                    <a:pt x="46268" y="32206"/>
                  </a:moveTo>
                  <a:cubicBezTo>
                    <a:pt x="46565" y="32206"/>
                    <a:pt x="46839" y="32456"/>
                    <a:pt x="46839" y="32778"/>
                  </a:cubicBezTo>
                  <a:cubicBezTo>
                    <a:pt x="46839" y="33087"/>
                    <a:pt x="46589" y="33338"/>
                    <a:pt x="46268" y="33338"/>
                  </a:cubicBezTo>
                  <a:cubicBezTo>
                    <a:pt x="45970" y="33338"/>
                    <a:pt x="45708" y="33087"/>
                    <a:pt x="45708" y="32778"/>
                  </a:cubicBezTo>
                  <a:cubicBezTo>
                    <a:pt x="45708" y="32456"/>
                    <a:pt x="45958" y="32206"/>
                    <a:pt x="46268" y="32206"/>
                  </a:cubicBezTo>
                  <a:close/>
                  <a:moveTo>
                    <a:pt x="50006" y="32206"/>
                  </a:moveTo>
                  <a:cubicBezTo>
                    <a:pt x="50316" y="32206"/>
                    <a:pt x="50578" y="32456"/>
                    <a:pt x="50578" y="32778"/>
                  </a:cubicBezTo>
                  <a:cubicBezTo>
                    <a:pt x="50578" y="33087"/>
                    <a:pt x="50316" y="33338"/>
                    <a:pt x="50006" y="33338"/>
                  </a:cubicBezTo>
                  <a:cubicBezTo>
                    <a:pt x="49697" y="33338"/>
                    <a:pt x="49447" y="33087"/>
                    <a:pt x="49447" y="32778"/>
                  </a:cubicBezTo>
                  <a:cubicBezTo>
                    <a:pt x="49447" y="32456"/>
                    <a:pt x="49697" y="32206"/>
                    <a:pt x="50006" y="32206"/>
                  </a:cubicBezTo>
                  <a:close/>
                  <a:moveTo>
                    <a:pt x="53733" y="32206"/>
                  </a:moveTo>
                  <a:cubicBezTo>
                    <a:pt x="54031" y="32206"/>
                    <a:pt x="54293" y="32456"/>
                    <a:pt x="54293" y="32778"/>
                  </a:cubicBezTo>
                  <a:cubicBezTo>
                    <a:pt x="54293" y="33087"/>
                    <a:pt x="54043" y="33338"/>
                    <a:pt x="53733" y="33338"/>
                  </a:cubicBezTo>
                  <a:cubicBezTo>
                    <a:pt x="53412" y="33338"/>
                    <a:pt x="53162" y="33087"/>
                    <a:pt x="53162" y="32778"/>
                  </a:cubicBezTo>
                  <a:cubicBezTo>
                    <a:pt x="53162" y="32456"/>
                    <a:pt x="53412" y="32206"/>
                    <a:pt x="53733" y="32206"/>
                  </a:cubicBezTo>
                  <a:close/>
                  <a:moveTo>
                    <a:pt x="57460" y="32206"/>
                  </a:moveTo>
                  <a:cubicBezTo>
                    <a:pt x="57781" y="32206"/>
                    <a:pt x="58031" y="32456"/>
                    <a:pt x="58031" y="32778"/>
                  </a:cubicBezTo>
                  <a:cubicBezTo>
                    <a:pt x="58031" y="33087"/>
                    <a:pt x="57781" y="33338"/>
                    <a:pt x="57460" y="33338"/>
                  </a:cubicBezTo>
                  <a:cubicBezTo>
                    <a:pt x="57150" y="33338"/>
                    <a:pt x="56900" y="33087"/>
                    <a:pt x="56900" y="32778"/>
                  </a:cubicBezTo>
                  <a:cubicBezTo>
                    <a:pt x="56900" y="32456"/>
                    <a:pt x="57150" y="32206"/>
                    <a:pt x="57460" y="32206"/>
                  </a:cubicBezTo>
                  <a:close/>
                  <a:moveTo>
                    <a:pt x="61186" y="32206"/>
                  </a:moveTo>
                  <a:cubicBezTo>
                    <a:pt x="61484" y="32206"/>
                    <a:pt x="61746" y="32456"/>
                    <a:pt x="61746" y="32778"/>
                  </a:cubicBezTo>
                  <a:cubicBezTo>
                    <a:pt x="61746" y="33087"/>
                    <a:pt x="61496" y="33338"/>
                    <a:pt x="61186" y="33338"/>
                  </a:cubicBezTo>
                  <a:cubicBezTo>
                    <a:pt x="60877" y="33338"/>
                    <a:pt x="60615" y="33087"/>
                    <a:pt x="60615" y="32778"/>
                  </a:cubicBezTo>
                  <a:cubicBezTo>
                    <a:pt x="60615" y="32456"/>
                    <a:pt x="60877" y="32206"/>
                    <a:pt x="61186" y="32206"/>
                  </a:cubicBezTo>
                  <a:close/>
                  <a:moveTo>
                    <a:pt x="64925" y="32206"/>
                  </a:moveTo>
                  <a:cubicBezTo>
                    <a:pt x="65234" y="32206"/>
                    <a:pt x="65485" y="32456"/>
                    <a:pt x="65485" y="32778"/>
                  </a:cubicBezTo>
                  <a:cubicBezTo>
                    <a:pt x="65485" y="33087"/>
                    <a:pt x="65234" y="33338"/>
                    <a:pt x="64925" y="33338"/>
                  </a:cubicBezTo>
                  <a:cubicBezTo>
                    <a:pt x="64603" y="33338"/>
                    <a:pt x="64353" y="33087"/>
                    <a:pt x="64353" y="32778"/>
                  </a:cubicBezTo>
                  <a:cubicBezTo>
                    <a:pt x="64353" y="32456"/>
                    <a:pt x="64603" y="32206"/>
                    <a:pt x="64925" y="32206"/>
                  </a:cubicBezTo>
                  <a:close/>
                  <a:moveTo>
                    <a:pt x="68640" y="32206"/>
                  </a:moveTo>
                  <a:cubicBezTo>
                    <a:pt x="68937" y="32206"/>
                    <a:pt x="69211" y="32456"/>
                    <a:pt x="69211" y="32778"/>
                  </a:cubicBezTo>
                  <a:cubicBezTo>
                    <a:pt x="69211" y="33087"/>
                    <a:pt x="68949" y="33338"/>
                    <a:pt x="68640" y="33338"/>
                  </a:cubicBezTo>
                  <a:cubicBezTo>
                    <a:pt x="68330" y="33338"/>
                    <a:pt x="68080" y="33087"/>
                    <a:pt x="68080" y="32778"/>
                  </a:cubicBezTo>
                  <a:cubicBezTo>
                    <a:pt x="68092" y="32456"/>
                    <a:pt x="68330" y="32206"/>
                    <a:pt x="68640" y="32206"/>
                  </a:cubicBezTo>
                  <a:close/>
                  <a:moveTo>
                    <a:pt x="72366" y="32206"/>
                  </a:moveTo>
                  <a:cubicBezTo>
                    <a:pt x="72676" y="32206"/>
                    <a:pt x="72926" y="32456"/>
                    <a:pt x="72926" y="32778"/>
                  </a:cubicBezTo>
                  <a:cubicBezTo>
                    <a:pt x="72926" y="33087"/>
                    <a:pt x="72676" y="33338"/>
                    <a:pt x="72366" y="33338"/>
                  </a:cubicBezTo>
                  <a:cubicBezTo>
                    <a:pt x="72045" y="33338"/>
                    <a:pt x="71795" y="33087"/>
                    <a:pt x="71795" y="32778"/>
                  </a:cubicBezTo>
                  <a:cubicBezTo>
                    <a:pt x="71795" y="32456"/>
                    <a:pt x="72069" y="32206"/>
                    <a:pt x="72366" y="32206"/>
                  </a:cubicBezTo>
                  <a:close/>
                  <a:moveTo>
                    <a:pt x="76093" y="32206"/>
                  </a:moveTo>
                  <a:cubicBezTo>
                    <a:pt x="76391" y="32206"/>
                    <a:pt x="76664" y="32456"/>
                    <a:pt x="76664" y="32778"/>
                  </a:cubicBezTo>
                  <a:cubicBezTo>
                    <a:pt x="76664" y="33087"/>
                    <a:pt x="76403" y="33338"/>
                    <a:pt x="76093" y="33338"/>
                  </a:cubicBezTo>
                  <a:cubicBezTo>
                    <a:pt x="75795" y="33338"/>
                    <a:pt x="75533" y="33087"/>
                    <a:pt x="75533" y="32778"/>
                  </a:cubicBezTo>
                  <a:cubicBezTo>
                    <a:pt x="75533" y="32456"/>
                    <a:pt x="75783" y="32206"/>
                    <a:pt x="76093" y="32206"/>
                  </a:cubicBezTo>
                  <a:close/>
                  <a:moveTo>
                    <a:pt x="79712" y="32206"/>
                  </a:moveTo>
                  <a:cubicBezTo>
                    <a:pt x="80010" y="32206"/>
                    <a:pt x="80284" y="32456"/>
                    <a:pt x="80284" y="32778"/>
                  </a:cubicBezTo>
                  <a:cubicBezTo>
                    <a:pt x="80284" y="33087"/>
                    <a:pt x="80022" y="33338"/>
                    <a:pt x="79712" y="33338"/>
                  </a:cubicBezTo>
                  <a:cubicBezTo>
                    <a:pt x="79403" y="33338"/>
                    <a:pt x="79153" y="33087"/>
                    <a:pt x="79153" y="32778"/>
                  </a:cubicBezTo>
                  <a:cubicBezTo>
                    <a:pt x="79153" y="32456"/>
                    <a:pt x="79403" y="32206"/>
                    <a:pt x="79712" y="32206"/>
                  </a:cubicBezTo>
                  <a:close/>
                  <a:moveTo>
                    <a:pt x="83451" y="32206"/>
                  </a:moveTo>
                  <a:cubicBezTo>
                    <a:pt x="83761" y="32206"/>
                    <a:pt x="84011" y="32456"/>
                    <a:pt x="84011" y="32778"/>
                  </a:cubicBezTo>
                  <a:cubicBezTo>
                    <a:pt x="84011" y="33087"/>
                    <a:pt x="83761" y="33338"/>
                    <a:pt x="83451" y="33338"/>
                  </a:cubicBezTo>
                  <a:cubicBezTo>
                    <a:pt x="83141" y="33338"/>
                    <a:pt x="82880" y="33087"/>
                    <a:pt x="82880" y="32778"/>
                  </a:cubicBezTo>
                  <a:cubicBezTo>
                    <a:pt x="82880" y="32456"/>
                    <a:pt x="83141" y="32206"/>
                    <a:pt x="83451" y="32206"/>
                  </a:cubicBezTo>
                  <a:close/>
                  <a:moveTo>
                    <a:pt x="87166" y="32206"/>
                  </a:moveTo>
                  <a:cubicBezTo>
                    <a:pt x="87463" y="32206"/>
                    <a:pt x="87737" y="32456"/>
                    <a:pt x="87737" y="32778"/>
                  </a:cubicBezTo>
                  <a:cubicBezTo>
                    <a:pt x="87737" y="33087"/>
                    <a:pt x="87475" y="33338"/>
                    <a:pt x="87166" y="33338"/>
                  </a:cubicBezTo>
                  <a:cubicBezTo>
                    <a:pt x="86856" y="33338"/>
                    <a:pt x="86606" y="33087"/>
                    <a:pt x="86606" y="32778"/>
                  </a:cubicBezTo>
                  <a:cubicBezTo>
                    <a:pt x="86606" y="32456"/>
                    <a:pt x="86856" y="32206"/>
                    <a:pt x="87166" y="32206"/>
                  </a:cubicBezTo>
                  <a:close/>
                  <a:moveTo>
                    <a:pt x="90904" y="32206"/>
                  </a:moveTo>
                  <a:cubicBezTo>
                    <a:pt x="91214" y="32206"/>
                    <a:pt x="91464" y="32456"/>
                    <a:pt x="91464" y="32778"/>
                  </a:cubicBezTo>
                  <a:cubicBezTo>
                    <a:pt x="91464" y="33087"/>
                    <a:pt x="91214" y="33338"/>
                    <a:pt x="90904" y="33338"/>
                  </a:cubicBezTo>
                  <a:cubicBezTo>
                    <a:pt x="90595" y="33338"/>
                    <a:pt x="90345" y="33087"/>
                    <a:pt x="90345" y="32778"/>
                  </a:cubicBezTo>
                  <a:cubicBezTo>
                    <a:pt x="90345" y="32456"/>
                    <a:pt x="90595" y="32206"/>
                    <a:pt x="90904" y="32206"/>
                  </a:cubicBezTo>
                  <a:close/>
                  <a:moveTo>
                    <a:pt x="94631" y="32206"/>
                  </a:moveTo>
                  <a:cubicBezTo>
                    <a:pt x="94929" y="32206"/>
                    <a:pt x="95191" y="32456"/>
                    <a:pt x="95191" y="32778"/>
                  </a:cubicBezTo>
                  <a:cubicBezTo>
                    <a:pt x="95191" y="33087"/>
                    <a:pt x="94941" y="33338"/>
                    <a:pt x="94631" y="33338"/>
                  </a:cubicBezTo>
                  <a:cubicBezTo>
                    <a:pt x="94310" y="33338"/>
                    <a:pt x="94060" y="33087"/>
                    <a:pt x="94060" y="32778"/>
                  </a:cubicBezTo>
                  <a:cubicBezTo>
                    <a:pt x="94071" y="32456"/>
                    <a:pt x="94310" y="32206"/>
                    <a:pt x="94631" y="32206"/>
                  </a:cubicBezTo>
                  <a:close/>
                  <a:moveTo>
                    <a:pt x="98346" y="32206"/>
                  </a:moveTo>
                  <a:cubicBezTo>
                    <a:pt x="98655" y="32206"/>
                    <a:pt x="98905" y="32456"/>
                    <a:pt x="98905" y="32778"/>
                  </a:cubicBezTo>
                  <a:cubicBezTo>
                    <a:pt x="98905" y="33087"/>
                    <a:pt x="98655" y="33338"/>
                    <a:pt x="98346" y="33338"/>
                  </a:cubicBezTo>
                  <a:cubicBezTo>
                    <a:pt x="98036" y="33338"/>
                    <a:pt x="97786" y="33087"/>
                    <a:pt x="97786" y="32778"/>
                  </a:cubicBezTo>
                  <a:cubicBezTo>
                    <a:pt x="97786" y="32456"/>
                    <a:pt x="98036" y="32206"/>
                    <a:pt x="98346" y="32206"/>
                  </a:cubicBezTo>
                  <a:close/>
                  <a:moveTo>
                    <a:pt x="102084" y="32206"/>
                  </a:moveTo>
                  <a:cubicBezTo>
                    <a:pt x="102382" y="32206"/>
                    <a:pt x="102644" y="32456"/>
                    <a:pt x="102644" y="32778"/>
                  </a:cubicBezTo>
                  <a:cubicBezTo>
                    <a:pt x="102644" y="33087"/>
                    <a:pt x="102394" y="33338"/>
                    <a:pt x="102084" y="33338"/>
                  </a:cubicBezTo>
                  <a:cubicBezTo>
                    <a:pt x="101787" y="33338"/>
                    <a:pt x="101513" y="33087"/>
                    <a:pt x="101513" y="32778"/>
                  </a:cubicBezTo>
                  <a:cubicBezTo>
                    <a:pt x="101513" y="32456"/>
                    <a:pt x="101775" y="32206"/>
                    <a:pt x="102084" y="32206"/>
                  </a:cubicBezTo>
                  <a:close/>
                  <a:moveTo>
                    <a:pt x="105799" y="32206"/>
                  </a:moveTo>
                  <a:cubicBezTo>
                    <a:pt x="106121" y="32206"/>
                    <a:pt x="106371" y="32456"/>
                    <a:pt x="106371" y="32778"/>
                  </a:cubicBezTo>
                  <a:cubicBezTo>
                    <a:pt x="106371" y="33087"/>
                    <a:pt x="106109" y="33338"/>
                    <a:pt x="105799" y="33338"/>
                  </a:cubicBezTo>
                  <a:cubicBezTo>
                    <a:pt x="105490" y="33338"/>
                    <a:pt x="105239" y="33087"/>
                    <a:pt x="105239" y="32778"/>
                  </a:cubicBezTo>
                  <a:cubicBezTo>
                    <a:pt x="105239" y="32456"/>
                    <a:pt x="105490" y="32206"/>
                    <a:pt x="105799" y="32206"/>
                  </a:cubicBezTo>
                  <a:close/>
                  <a:moveTo>
                    <a:pt x="109538" y="32206"/>
                  </a:moveTo>
                  <a:cubicBezTo>
                    <a:pt x="109835" y="32206"/>
                    <a:pt x="110109" y="32456"/>
                    <a:pt x="110109" y="32778"/>
                  </a:cubicBezTo>
                  <a:cubicBezTo>
                    <a:pt x="110109" y="33087"/>
                    <a:pt x="109847" y="33338"/>
                    <a:pt x="109538" y="33338"/>
                  </a:cubicBezTo>
                  <a:cubicBezTo>
                    <a:pt x="109228" y="33338"/>
                    <a:pt x="108978" y="33087"/>
                    <a:pt x="108978" y="32778"/>
                  </a:cubicBezTo>
                  <a:cubicBezTo>
                    <a:pt x="108978" y="32456"/>
                    <a:pt x="109228" y="32206"/>
                    <a:pt x="109538" y="32206"/>
                  </a:cubicBezTo>
                  <a:close/>
                  <a:moveTo>
                    <a:pt x="113264" y="32206"/>
                  </a:moveTo>
                  <a:cubicBezTo>
                    <a:pt x="113574" y="32206"/>
                    <a:pt x="113824" y="32456"/>
                    <a:pt x="113824" y="32778"/>
                  </a:cubicBezTo>
                  <a:cubicBezTo>
                    <a:pt x="113824" y="33087"/>
                    <a:pt x="113574" y="33338"/>
                    <a:pt x="113264" y="33338"/>
                  </a:cubicBezTo>
                  <a:cubicBezTo>
                    <a:pt x="112943" y="33338"/>
                    <a:pt x="112693" y="33087"/>
                    <a:pt x="112693" y="32778"/>
                  </a:cubicBezTo>
                  <a:cubicBezTo>
                    <a:pt x="112693" y="32456"/>
                    <a:pt x="112943" y="32206"/>
                    <a:pt x="113264" y="32206"/>
                  </a:cubicBezTo>
                  <a:close/>
                  <a:moveTo>
                    <a:pt x="116991" y="32206"/>
                  </a:moveTo>
                  <a:cubicBezTo>
                    <a:pt x="117289" y="32206"/>
                    <a:pt x="117562" y="32456"/>
                    <a:pt x="117562" y="32778"/>
                  </a:cubicBezTo>
                  <a:cubicBezTo>
                    <a:pt x="117562" y="33087"/>
                    <a:pt x="117312" y="33338"/>
                    <a:pt x="116991" y="33338"/>
                  </a:cubicBezTo>
                  <a:cubicBezTo>
                    <a:pt x="116681" y="33338"/>
                    <a:pt x="116431" y="33087"/>
                    <a:pt x="116431" y="32778"/>
                  </a:cubicBezTo>
                  <a:cubicBezTo>
                    <a:pt x="116431" y="32456"/>
                    <a:pt x="116681" y="32206"/>
                    <a:pt x="116991" y="32206"/>
                  </a:cubicBezTo>
                  <a:close/>
                  <a:moveTo>
                    <a:pt x="120718" y="32206"/>
                  </a:moveTo>
                  <a:cubicBezTo>
                    <a:pt x="121027" y="32206"/>
                    <a:pt x="121277" y="32456"/>
                    <a:pt x="121277" y="32778"/>
                  </a:cubicBezTo>
                  <a:cubicBezTo>
                    <a:pt x="121277" y="33087"/>
                    <a:pt x="121027" y="33338"/>
                    <a:pt x="120718" y="33338"/>
                  </a:cubicBezTo>
                  <a:cubicBezTo>
                    <a:pt x="120408" y="33338"/>
                    <a:pt x="120146" y="33087"/>
                    <a:pt x="120146" y="32778"/>
                  </a:cubicBezTo>
                  <a:cubicBezTo>
                    <a:pt x="120146" y="32456"/>
                    <a:pt x="120420" y="32206"/>
                    <a:pt x="120718" y="32206"/>
                  </a:cubicBezTo>
                  <a:close/>
                  <a:moveTo>
                    <a:pt x="124456" y="32206"/>
                  </a:moveTo>
                  <a:cubicBezTo>
                    <a:pt x="124754" y="32206"/>
                    <a:pt x="125016" y="32456"/>
                    <a:pt x="125016" y="32778"/>
                  </a:cubicBezTo>
                  <a:cubicBezTo>
                    <a:pt x="125016" y="33087"/>
                    <a:pt x="124766" y="33338"/>
                    <a:pt x="124456" y="33338"/>
                  </a:cubicBezTo>
                  <a:cubicBezTo>
                    <a:pt x="124135" y="33338"/>
                    <a:pt x="123885" y="33087"/>
                    <a:pt x="123885" y="32778"/>
                  </a:cubicBezTo>
                  <a:cubicBezTo>
                    <a:pt x="123885" y="32456"/>
                    <a:pt x="124135" y="32206"/>
                    <a:pt x="124456" y="32206"/>
                  </a:cubicBezTo>
                  <a:close/>
                  <a:moveTo>
                    <a:pt x="128171" y="32206"/>
                  </a:moveTo>
                  <a:cubicBezTo>
                    <a:pt x="128480" y="32206"/>
                    <a:pt x="128742" y="32456"/>
                    <a:pt x="128742" y="32778"/>
                  </a:cubicBezTo>
                  <a:cubicBezTo>
                    <a:pt x="128742" y="33087"/>
                    <a:pt x="128480" y="33338"/>
                    <a:pt x="128171" y="33338"/>
                  </a:cubicBezTo>
                  <a:cubicBezTo>
                    <a:pt x="127861" y="33338"/>
                    <a:pt x="127611" y="33087"/>
                    <a:pt x="127611" y="32778"/>
                  </a:cubicBezTo>
                  <a:cubicBezTo>
                    <a:pt x="127611" y="32456"/>
                    <a:pt x="127861" y="32206"/>
                    <a:pt x="128171" y="32206"/>
                  </a:cubicBezTo>
                  <a:close/>
                  <a:moveTo>
                    <a:pt x="131898" y="32206"/>
                  </a:moveTo>
                  <a:cubicBezTo>
                    <a:pt x="132195" y="32206"/>
                    <a:pt x="132457" y="32456"/>
                    <a:pt x="132457" y="32778"/>
                  </a:cubicBezTo>
                  <a:cubicBezTo>
                    <a:pt x="132457" y="33087"/>
                    <a:pt x="132207" y="33338"/>
                    <a:pt x="131898" y="33338"/>
                  </a:cubicBezTo>
                  <a:cubicBezTo>
                    <a:pt x="131600" y="33338"/>
                    <a:pt x="131326" y="33087"/>
                    <a:pt x="131326" y="32778"/>
                  </a:cubicBezTo>
                  <a:cubicBezTo>
                    <a:pt x="131338" y="32456"/>
                    <a:pt x="131576" y="32206"/>
                    <a:pt x="131898" y="32206"/>
                  </a:cubicBezTo>
                  <a:close/>
                  <a:moveTo>
                    <a:pt x="135624" y="32206"/>
                  </a:moveTo>
                  <a:cubicBezTo>
                    <a:pt x="135946" y="32206"/>
                    <a:pt x="136196" y="32456"/>
                    <a:pt x="136196" y="32778"/>
                  </a:cubicBezTo>
                  <a:cubicBezTo>
                    <a:pt x="136196" y="33087"/>
                    <a:pt x="135934" y="33338"/>
                    <a:pt x="135624" y="33338"/>
                  </a:cubicBezTo>
                  <a:cubicBezTo>
                    <a:pt x="135315" y="33338"/>
                    <a:pt x="135065" y="33087"/>
                    <a:pt x="135065" y="32778"/>
                  </a:cubicBezTo>
                  <a:cubicBezTo>
                    <a:pt x="135065" y="32456"/>
                    <a:pt x="135315" y="32206"/>
                    <a:pt x="135624" y="32206"/>
                  </a:cubicBezTo>
                  <a:close/>
                  <a:moveTo>
                    <a:pt x="139351" y="32206"/>
                  </a:moveTo>
                  <a:cubicBezTo>
                    <a:pt x="139649" y="32206"/>
                    <a:pt x="139910" y="32456"/>
                    <a:pt x="139910" y="32778"/>
                  </a:cubicBezTo>
                  <a:cubicBezTo>
                    <a:pt x="139910" y="33087"/>
                    <a:pt x="139660" y="33338"/>
                    <a:pt x="139351" y="33338"/>
                  </a:cubicBezTo>
                  <a:cubicBezTo>
                    <a:pt x="139053" y="33338"/>
                    <a:pt x="138779" y="33087"/>
                    <a:pt x="138779" y="32778"/>
                  </a:cubicBezTo>
                  <a:cubicBezTo>
                    <a:pt x="138779" y="32456"/>
                    <a:pt x="139041" y="32206"/>
                    <a:pt x="139351" y="32206"/>
                  </a:cubicBezTo>
                  <a:close/>
                  <a:moveTo>
                    <a:pt x="143089" y="32206"/>
                  </a:moveTo>
                  <a:cubicBezTo>
                    <a:pt x="143399" y="32206"/>
                    <a:pt x="143649" y="32456"/>
                    <a:pt x="143649" y="32778"/>
                  </a:cubicBezTo>
                  <a:cubicBezTo>
                    <a:pt x="143649" y="33087"/>
                    <a:pt x="143399" y="33338"/>
                    <a:pt x="143089" y="33338"/>
                  </a:cubicBezTo>
                  <a:cubicBezTo>
                    <a:pt x="142768" y="33338"/>
                    <a:pt x="142518" y="33087"/>
                    <a:pt x="142518" y="32778"/>
                  </a:cubicBezTo>
                  <a:cubicBezTo>
                    <a:pt x="142518" y="32456"/>
                    <a:pt x="142768" y="32206"/>
                    <a:pt x="143089" y="32206"/>
                  </a:cubicBezTo>
                  <a:close/>
                  <a:moveTo>
                    <a:pt x="3405" y="34064"/>
                  </a:moveTo>
                  <a:cubicBezTo>
                    <a:pt x="3703" y="34064"/>
                    <a:pt x="3977" y="34326"/>
                    <a:pt x="3977" y="34635"/>
                  </a:cubicBezTo>
                  <a:cubicBezTo>
                    <a:pt x="3977" y="34933"/>
                    <a:pt x="3727" y="35195"/>
                    <a:pt x="3405" y="35195"/>
                  </a:cubicBezTo>
                  <a:cubicBezTo>
                    <a:pt x="3096" y="35195"/>
                    <a:pt x="2846" y="34945"/>
                    <a:pt x="2846" y="34635"/>
                  </a:cubicBezTo>
                  <a:cubicBezTo>
                    <a:pt x="2858" y="34302"/>
                    <a:pt x="3096" y="34064"/>
                    <a:pt x="3405" y="34064"/>
                  </a:cubicBezTo>
                  <a:close/>
                  <a:moveTo>
                    <a:pt x="7132" y="34064"/>
                  </a:moveTo>
                  <a:cubicBezTo>
                    <a:pt x="7430" y="34064"/>
                    <a:pt x="7692" y="34326"/>
                    <a:pt x="7692" y="34635"/>
                  </a:cubicBezTo>
                  <a:cubicBezTo>
                    <a:pt x="7692" y="34933"/>
                    <a:pt x="7442" y="35195"/>
                    <a:pt x="7132" y="35195"/>
                  </a:cubicBezTo>
                  <a:cubicBezTo>
                    <a:pt x="6834" y="35195"/>
                    <a:pt x="6560" y="34945"/>
                    <a:pt x="6560" y="34635"/>
                  </a:cubicBezTo>
                  <a:cubicBezTo>
                    <a:pt x="6584" y="34302"/>
                    <a:pt x="6822" y="34064"/>
                    <a:pt x="7132" y="34064"/>
                  </a:cubicBezTo>
                  <a:close/>
                  <a:moveTo>
                    <a:pt x="10871" y="34064"/>
                  </a:moveTo>
                  <a:cubicBezTo>
                    <a:pt x="11168" y="34064"/>
                    <a:pt x="11430" y="34326"/>
                    <a:pt x="11430" y="34635"/>
                  </a:cubicBezTo>
                  <a:cubicBezTo>
                    <a:pt x="11430" y="34933"/>
                    <a:pt x="11180" y="35195"/>
                    <a:pt x="10871" y="35195"/>
                  </a:cubicBezTo>
                  <a:cubicBezTo>
                    <a:pt x="10573" y="35195"/>
                    <a:pt x="10299" y="34945"/>
                    <a:pt x="10299" y="34635"/>
                  </a:cubicBezTo>
                  <a:cubicBezTo>
                    <a:pt x="10299" y="34302"/>
                    <a:pt x="10549" y="34064"/>
                    <a:pt x="10871" y="34064"/>
                  </a:cubicBezTo>
                  <a:close/>
                  <a:moveTo>
                    <a:pt x="14585" y="34064"/>
                  </a:moveTo>
                  <a:cubicBezTo>
                    <a:pt x="14883" y="34064"/>
                    <a:pt x="15157" y="34326"/>
                    <a:pt x="15157" y="34635"/>
                  </a:cubicBezTo>
                  <a:cubicBezTo>
                    <a:pt x="15157" y="34933"/>
                    <a:pt x="14895" y="35195"/>
                    <a:pt x="14585" y="35195"/>
                  </a:cubicBezTo>
                  <a:cubicBezTo>
                    <a:pt x="14288" y="35195"/>
                    <a:pt x="14014" y="34945"/>
                    <a:pt x="14014" y="34635"/>
                  </a:cubicBezTo>
                  <a:cubicBezTo>
                    <a:pt x="14038" y="34302"/>
                    <a:pt x="14276" y="34064"/>
                    <a:pt x="14585" y="34064"/>
                  </a:cubicBezTo>
                  <a:close/>
                  <a:moveTo>
                    <a:pt x="18324" y="34064"/>
                  </a:moveTo>
                  <a:cubicBezTo>
                    <a:pt x="18622" y="34064"/>
                    <a:pt x="18883" y="34326"/>
                    <a:pt x="18883" y="34635"/>
                  </a:cubicBezTo>
                  <a:cubicBezTo>
                    <a:pt x="18883" y="34933"/>
                    <a:pt x="18633" y="35195"/>
                    <a:pt x="18324" y="35195"/>
                  </a:cubicBezTo>
                  <a:cubicBezTo>
                    <a:pt x="18026" y="35195"/>
                    <a:pt x="17752" y="34945"/>
                    <a:pt x="17752" y="34635"/>
                  </a:cubicBezTo>
                  <a:cubicBezTo>
                    <a:pt x="17752" y="34302"/>
                    <a:pt x="18014" y="34064"/>
                    <a:pt x="18324" y="34064"/>
                  </a:cubicBezTo>
                  <a:close/>
                  <a:moveTo>
                    <a:pt x="22039" y="34064"/>
                  </a:moveTo>
                  <a:cubicBezTo>
                    <a:pt x="22336" y="34064"/>
                    <a:pt x="22610" y="34326"/>
                    <a:pt x="22610" y="34635"/>
                  </a:cubicBezTo>
                  <a:cubicBezTo>
                    <a:pt x="22610" y="34933"/>
                    <a:pt x="22360" y="35195"/>
                    <a:pt x="22039" y="35195"/>
                  </a:cubicBezTo>
                  <a:cubicBezTo>
                    <a:pt x="21729" y="35195"/>
                    <a:pt x="21479" y="34945"/>
                    <a:pt x="21479" y="34635"/>
                  </a:cubicBezTo>
                  <a:cubicBezTo>
                    <a:pt x="21491" y="34302"/>
                    <a:pt x="21729" y="34064"/>
                    <a:pt x="22039" y="34064"/>
                  </a:cubicBezTo>
                  <a:close/>
                  <a:moveTo>
                    <a:pt x="25777" y="34064"/>
                  </a:moveTo>
                  <a:cubicBezTo>
                    <a:pt x="26075" y="34064"/>
                    <a:pt x="26349" y="34326"/>
                    <a:pt x="26349" y="34635"/>
                  </a:cubicBezTo>
                  <a:cubicBezTo>
                    <a:pt x="26349" y="34933"/>
                    <a:pt x="26087" y="35195"/>
                    <a:pt x="25777" y="35195"/>
                  </a:cubicBezTo>
                  <a:cubicBezTo>
                    <a:pt x="25468" y="35195"/>
                    <a:pt x="25206" y="34945"/>
                    <a:pt x="25206" y="34635"/>
                  </a:cubicBezTo>
                  <a:cubicBezTo>
                    <a:pt x="25218" y="34302"/>
                    <a:pt x="25468" y="34064"/>
                    <a:pt x="25777" y="34064"/>
                  </a:cubicBezTo>
                  <a:close/>
                  <a:moveTo>
                    <a:pt x="29504" y="34064"/>
                  </a:moveTo>
                  <a:cubicBezTo>
                    <a:pt x="29801" y="34064"/>
                    <a:pt x="30063" y="34326"/>
                    <a:pt x="30063" y="34635"/>
                  </a:cubicBezTo>
                  <a:cubicBezTo>
                    <a:pt x="30063" y="34933"/>
                    <a:pt x="29813" y="35195"/>
                    <a:pt x="29504" y="35195"/>
                  </a:cubicBezTo>
                  <a:cubicBezTo>
                    <a:pt x="29182" y="35195"/>
                    <a:pt x="28932" y="34945"/>
                    <a:pt x="28932" y="34635"/>
                  </a:cubicBezTo>
                  <a:cubicBezTo>
                    <a:pt x="28944" y="34302"/>
                    <a:pt x="29182" y="34064"/>
                    <a:pt x="29504" y="34064"/>
                  </a:cubicBezTo>
                  <a:close/>
                  <a:moveTo>
                    <a:pt x="33230" y="34064"/>
                  </a:moveTo>
                  <a:cubicBezTo>
                    <a:pt x="33528" y="34064"/>
                    <a:pt x="33802" y="34326"/>
                    <a:pt x="33802" y="34635"/>
                  </a:cubicBezTo>
                  <a:cubicBezTo>
                    <a:pt x="33802" y="34933"/>
                    <a:pt x="33552" y="35195"/>
                    <a:pt x="33230" y="35195"/>
                  </a:cubicBezTo>
                  <a:cubicBezTo>
                    <a:pt x="32921" y="35195"/>
                    <a:pt x="32671" y="34945"/>
                    <a:pt x="32671" y="34635"/>
                  </a:cubicBezTo>
                  <a:cubicBezTo>
                    <a:pt x="32671" y="34302"/>
                    <a:pt x="32921" y="34064"/>
                    <a:pt x="33230" y="34064"/>
                  </a:cubicBezTo>
                  <a:close/>
                  <a:moveTo>
                    <a:pt x="36957" y="34064"/>
                  </a:moveTo>
                  <a:cubicBezTo>
                    <a:pt x="37255" y="34064"/>
                    <a:pt x="37517" y="34326"/>
                    <a:pt x="37517" y="34635"/>
                  </a:cubicBezTo>
                  <a:cubicBezTo>
                    <a:pt x="37517" y="34933"/>
                    <a:pt x="37267" y="35195"/>
                    <a:pt x="36957" y="35195"/>
                  </a:cubicBezTo>
                  <a:cubicBezTo>
                    <a:pt x="36648" y="35195"/>
                    <a:pt x="36386" y="34945"/>
                    <a:pt x="36386" y="34635"/>
                  </a:cubicBezTo>
                  <a:cubicBezTo>
                    <a:pt x="36409" y="34302"/>
                    <a:pt x="36648" y="34064"/>
                    <a:pt x="36957" y="34064"/>
                  </a:cubicBezTo>
                  <a:close/>
                  <a:moveTo>
                    <a:pt x="40672" y="34064"/>
                  </a:moveTo>
                  <a:cubicBezTo>
                    <a:pt x="40970" y="34064"/>
                    <a:pt x="41243" y="34326"/>
                    <a:pt x="41243" y="34635"/>
                  </a:cubicBezTo>
                  <a:cubicBezTo>
                    <a:pt x="41243" y="34933"/>
                    <a:pt x="40993" y="35195"/>
                    <a:pt x="40672" y="35195"/>
                  </a:cubicBezTo>
                  <a:cubicBezTo>
                    <a:pt x="40374" y="35195"/>
                    <a:pt x="40112" y="34945"/>
                    <a:pt x="40112" y="34635"/>
                  </a:cubicBezTo>
                  <a:cubicBezTo>
                    <a:pt x="40124" y="34302"/>
                    <a:pt x="40362" y="34064"/>
                    <a:pt x="40672" y="34064"/>
                  </a:cubicBezTo>
                  <a:close/>
                  <a:moveTo>
                    <a:pt x="44410" y="34064"/>
                  </a:moveTo>
                  <a:cubicBezTo>
                    <a:pt x="44708" y="34064"/>
                    <a:pt x="44982" y="34326"/>
                    <a:pt x="44982" y="34635"/>
                  </a:cubicBezTo>
                  <a:cubicBezTo>
                    <a:pt x="44982" y="34933"/>
                    <a:pt x="44720" y="35195"/>
                    <a:pt x="44410" y="35195"/>
                  </a:cubicBezTo>
                  <a:cubicBezTo>
                    <a:pt x="44113" y="35195"/>
                    <a:pt x="43851" y="34945"/>
                    <a:pt x="43851" y="34635"/>
                  </a:cubicBezTo>
                  <a:cubicBezTo>
                    <a:pt x="43851" y="34302"/>
                    <a:pt x="44101" y="34064"/>
                    <a:pt x="44410" y="34064"/>
                  </a:cubicBezTo>
                  <a:close/>
                  <a:moveTo>
                    <a:pt x="48137" y="34064"/>
                  </a:moveTo>
                  <a:cubicBezTo>
                    <a:pt x="48435" y="34064"/>
                    <a:pt x="48697" y="34326"/>
                    <a:pt x="48697" y="34635"/>
                  </a:cubicBezTo>
                  <a:cubicBezTo>
                    <a:pt x="48697" y="34933"/>
                    <a:pt x="48447" y="35195"/>
                    <a:pt x="48137" y="35195"/>
                  </a:cubicBezTo>
                  <a:cubicBezTo>
                    <a:pt x="47839" y="35195"/>
                    <a:pt x="47566" y="34945"/>
                    <a:pt x="47566" y="34635"/>
                  </a:cubicBezTo>
                  <a:cubicBezTo>
                    <a:pt x="47578" y="34302"/>
                    <a:pt x="47839" y="34064"/>
                    <a:pt x="48137" y="34064"/>
                  </a:cubicBezTo>
                  <a:close/>
                  <a:moveTo>
                    <a:pt x="51864" y="34064"/>
                  </a:moveTo>
                  <a:cubicBezTo>
                    <a:pt x="52161" y="34064"/>
                    <a:pt x="52435" y="34326"/>
                    <a:pt x="52435" y="34635"/>
                  </a:cubicBezTo>
                  <a:cubicBezTo>
                    <a:pt x="52435" y="34933"/>
                    <a:pt x="52185" y="35195"/>
                    <a:pt x="51864" y="35195"/>
                  </a:cubicBezTo>
                  <a:cubicBezTo>
                    <a:pt x="51566" y="35195"/>
                    <a:pt x="51304" y="34945"/>
                    <a:pt x="51304" y="34635"/>
                  </a:cubicBezTo>
                  <a:cubicBezTo>
                    <a:pt x="51304" y="34302"/>
                    <a:pt x="51554" y="34064"/>
                    <a:pt x="51864" y="34064"/>
                  </a:cubicBezTo>
                  <a:close/>
                  <a:moveTo>
                    <a:pt x="55602" y="34064"/>
                  </a:moveTo>
                  <a:cubicBezTo>
                    <a:pt x="55900" y="34064"/>
                    <a:pt x="56174" y="34326"/>
                    <a:pt x="56174" y="34635"/>
                  </a:cubicBezTo>
                  <a:cubicBezTo>
                    <a:pt x="56174" y="34933"/>
                    <a:pt x="55912" y="35195"/>
                    <a:pt x="55602" y="35195"/>
                  </a:cubicBezTo>
                  <a:cubicBezTo>
                    <a:pt x="55293" y="35195"/>
                    <a:pt x="55043" y="34945"/>
                    <a:pt x="55043" y="34635"/>
                  </a:cubicBezTo>
                  <a:cubicBezTo>
                    <a:pt x="55043" y="34302"/>
                    <a:pt x="55293" y="34064"/>
                    <a:pt x="55602" y="34064"/>
                  </a:cubicBezTo>
                  <a:close/>
                  <a:moveTo>
                    <a:pt x="59329" y="34064"/>
                  </a:moveTo>
                  <a:cubicBezTo>
                    <a:pt x="59627" y="34064"/>
                    <a:pt x="59889" y="34326"/>
                    <a:pt x="59889" y="34635"/>
                  </a:cubicBezTo>
                  <a:cubicBezTo>
                    <a:pt x="59889" y="34933"/>
                    <a:pt x="59639" y="35195"/>
                    <a:pt x="59329" y="35195"/>
                  </a:cubicBezTo>
                  <a:cubicBezTo>
                    <a:pt x="59008" y="35195"/>
                    <a:pt x="58757" y="34945"/>
                    <a:pt x="58757" y="34635"/>
                  </a:cubicBezTo>
                  <a:cubicBezTo>
                    <a:pt x="58757" y="34302"/>
                    <a:pt x="59008" y="34064"/>
                    <a:pt x="59329" y="34064"/>
                  </a:cubicBezTo>
                  <a:close/>
                  <a:moveTo>
                    <a:pt x="63056" y="34064"/>
                  </a:moveTo>
                  <a:cubicBezTo>
                    <a:pt x="63353" y="34064"/>
                    <a:pt x="63627" y="34326"/>
                    <a:pt x="63627" y="34635"/>
                  </a:cubicBezTo>
                  <a:cubicBezTo>
                    <a:pt x="63627" y="34933"/>
                    <a:pt x="63377" y="35195"/>
                    <a:pt x="63056" y="35195"/>
                  </a:cubicBezTo>
                  <a:cubicBezTo>
                    <a:pt x="62746" y="35195"/>
                    <a:pt x="62496" y="34945"/>
                    <a:pt x="62496" y="34635"/>
                  </a:cubicBezTo>
                  <a:cubicBezTo>
                    <a:pt x="62496" y="34302"/>
                    <a:pt x="62746" y="34064"/>
                    <a:pt x="63056" y="34064"/>
                  </a:cubicBezTo>
                  <a:close/>
                  <a:moveTo>
                    <a:pt x="66782" y="34064"/>
                  </a:moveTo>
                  <a:cubicBezTo>
                    <a:pt x="67080" y="34064"/>
                    <a:pt x="67342" y="34326"/>
                    <a:pt x="67342" y="34635"/>
                  </a:cubicBezTo>
                  <a:cubicBezTo>
                    <a:pt x="67342" y="34933"/>
                    <a:pt x="67092" y="35195"/>
                    <a:pt x="66782" y="35195"/>
                  </a:cubicBezTo>
                  <a:cubicBezTo>
                    <a:pt x="66473" y="35195"/>
                    <a:pt x="66211" y="34945"/>
                    <a:pt x="66211" y="34635"/>
                  </a:cubicBezTo>
                  <a:cubicBezTo>
                    <a:pt x="66235" y="34302"/>
                    <a:pt x="66473" y="34064"/>
                    <a:pt x="66782" y="34064"/>
                  </a:cubicBezTo>
                  <a:close/>
                  <a:moveTo>
                    <a:pt x="70509" y="34064"/>
                  </a:moveTo>
                  <a:cubicBezTo>
                    <a:pt x="70807" y="34064"/>
                    <a:pt x="71080" y="34326"/>
                    <a:pt x="71080" y="34635"/>
                  </a:cubicBezTo>
                  <a:cubicBezTo>
                    <a:pt x="71080" y="34933"/>
                    <a:pt x="70830" y="35195"/>
                    <a:pt x="70509" y="35195"/>
                  </a:cubicBezTo>
                  <a:cubicBezTo>
                    <a:pt x="70199" y="35195"/>
                    <a:pt x="69949" y="34945"/>
                    <a:pt x="69949" y="34635"/>
                  </a:cubicBezTo>
                  <a:cubicBezTo>
                    <a:pt x="69949" y="34302"/>
                    <a:pt x="70199" y="34064"/>
                    <a:pt x="70509" y="34064"/>
                  </a:cubicBezTo>
                  <a:close/>
                  <a:moveTo>
                    <a:pt x="74236" y="34064"/>
                  </a:moveTo>
                  <a:cubicBezTo>
                    <a:pt x="74533" y="34064"/>
                    <a:pt x="74795" y="34326"/>
                    <a:pt x="74795" y="34635"/>
                  </a:cubicBezTo>
                  <a:cubicBezTo>
                    <a:pt x="74795" y="34933"/>
                    <a:pt x="74545" y="35195"/>
                    <a:pt x="74236" y="35195"/>
                  </a:cubicBezTo>
                  <a:cubicBezTo>
                    <a:pt x="73938" y="35195"/>
                    <a:pt x="73676" y="34945"/>
                    <a:pt x="73676" y="34635"/>
                  </a:cubicBezTo>
                  <a:cubicBezTo>
                    <a:pt x="73676" y="34302"/>
                    <a:pt x="73926" y="34064"/>
                    <a:pt x="74236" y="34064"/>
                  </a:cubicBezTo>
                  <a:close/>
                  <a:moveTo>
                    <a:pt x="77855" y="34064"/>
                  </a:moveTo>
                  <a:cubicBezTo>
                    <a:pt x="78153" y="34064"/>
                    <a:pt x="78415" y="34326"/>
                    <a:pt x="78415" y="34635"/>
                  </a:cubicBezTo>
                  <a:cubicBezTo>
                    <a:pt x="78415" y="34933"/>
                    <a:pt x="78165" y="35195"/>
                    <a:pt x="77855" y="35195"/>
                  </a:cubicBezTo>
                  <a:cubicBezTo>
                    <a:pt x="77546" y="35195"/>
                    <a:pt x="77284" y="34945"/>
                    <a:pt x="77284" y="34635"/>
                  </a:cubicBezTo>
                  <a:cubicBezTo>
                    <a:pt x="77284" y="34302"/>
                    <a:pt x="77546" y="34064"/>
                    <a:pt x="77855" y="34064"/>
                  </a:cubicBezTo>
                  <a:close/>
                  <a:moveTo>
                    <a:pt x="81570" y="34064"/>
                  </a:moveTo>
                  <a:cubicBezTo>
                    <a:pt x="81868" y="34064"/>
                    <a:pt x="82141" y="34326"/>
                    <a:pt x="82141" y="34635"/>
                  </a:cubicBezTo>
                  <a:cubicBezTo>
                    <a:pt x="82141" y="34933"/>
                    <a:pt x="81879" y="35195"/>
                    <a:pt x="81570" y="35195"/>
                  </a:cubicBezTo>
                  <a:cubicBezTo>
                    <a:pt x="81260" y="35195"/>
                    <a:pt x="81010" y="34945"/>
                    <a:pt x="81010" y="34635"/>
                  </a:cubicBezTo>
                  <a:cubicBezTo>
                    <a:pt x="81022" y="34302"/>
                    <a:pt x="81260" y="34064"/>
                    <a:pt x="81570" y="34064"/>
                  </a:cubicBezTo>
                  <a:close/>
                  <a:moveTo>
                    <a:pt x="85308" y="34064"/>
                  </a:moveTo>
                  <a:cubicBezTo>
                    <a:pt x="85606" y="34064"/>
                    <a:pt x="85880" y="34326"/>
                    <a:pt x="85880" y="34635"/>
                  </a:cubicBezTo>
                  <a:cubicBezTo>
                    <a:pt x="85880" y="34933"/>
                    <a:pt x="85618" y="35195"/>
                    <a:pt x="85308" y="35195"/>
                  </a:cubicBezTo>
                  <a:cubicBezTo>
                    <a:pt x="84999" y="35195"/>
                    <a:pt x="84749" y="34945"/>
                    <a:pt x="84749" y="34635"/>
                  </a:cubicBezTo>
                  <a:cubicBezTo>
                    <a:pt x="84749" y="34302"/>
                    <a:pt x="84999" y="34064"/>
                    <a:pt x="85308" y="34064"/>
                  </a:cubicBezTo>
                  <a:close/>
                  <a:moveTo>
                    <a:pt x="89035" y="34064"/>
                  </a:moveTo>
                  <a:cubicBezTo>
                    <a:pt x="89333" y="34064"/>
                    <a:pt x="89595" y="34326"/>
                    <a:pt x="89595" y="34635"/>
                  </a:cubicBezTo>
                  <a:cubicBezTo>
                    <a:pt x="89595" y="34933"/>
                    <a:pt x="89345" y="35195"/>
                    <a:pt x="89035" y="35195"/>
                  </a:cubicBezTo>
                  <a:cubicBezTo>
                    <a:pt x="88714" y="35195"/>
                    <a:pt x="88464" y="34945"/>
                    <a:pt x="88464" y="34635"/>
                  </a:cubicBezTo>
                  <a:cubicBezTo>
                    <a:pt x="88475" y="34302"/>
                    <a:pt x="88714" y="34064"/>
                    <a:pt x="89035" y="34064"/>
                  </a:cubicBezTo>
                  <a:close/>
                  <a:moveTo>
                    <a:pt x="92762" y="34064"/>
                  </a:moveTo>
                  <a:cubicBezTo>
                    <a:pt x="93059" y="34064"/>
                    <a:pt x="93333" y="34326"/>
                    <a:pt x="93333" y="34635"/>
                  </a:cubicBezTo>
                  <a:cubicBezTo>
                    <a:pt x="93333" y="34933"/>
                    <a:pt x="93071" y="35195"/>
                    <a:pt x="92762" y="35195"/>
                  </a:cubicBezTo>
                  <a:cubicBezTo>
                    <a:pt x="92452" y="35195"/>
                    <a:pt x="92202" y="34945"/>
                    <a:pt x="92202" y="34635"/>
                  </a:cubicBezTo>
                  <a:cubicBezTo>
                    <a:pt x="92202" y="34302"/>
                    <a:pt x="92452" y="34064"/>
                    <a:pt x="92762" y="34064"/>
                  </a:cubicBezTo>
                  <a:close/>
                  <a:moveTo>
                    <a:pt x="96488" y="34064"/>
                  </a:moveTo>
                  <a:cubicBezTo>
                    <a:pt x="96786" y="34064"/>
                    <a:pt x="97048" y="34326"/>
                    <a:pt x="97048" y="34635"/>
                  </a:cubicBezTo>
                  <a:cubicBezTo>
                    <a:pt x="97048" y="34933"/>
                    <a:pt x="96798" y="35195"/>
                    <a:pt x="96488" y="35195"/>
                  </a:cubicBezTo>
                  <a:cubicBezTo>
                    <a:pt x="96191" y="35195"/>
                    <a:pt x="95917" y="34945"/>
                    <a:pt x="95917" y="34635"/>
                  </a:cubicBezTo>
                  <a:cubicBezTo>
                    <a:pt x="95917" y="34302"/>
                    <a:pt x="96179" y="34064"/>
                    <a:pt x="96488" y="34064"/>
                  </a:cubicBezTo>
                  <a:close/>
                  <a:moveTo>
                    <a:pt x="100203" y="34064"/>
                  </a:moveTo>
                  <a:cubicBezTo>
                    <a:pt x="100501" y="34064"/>
                    <a:pt x="100775" y="34326"/>
                    <a:pt x="100775" y="34635"/>
                  </a:cubicBezTo>
                  <a:cubicBezTo>
                    <a:pt x="100775" y="34933"/>
                    <a:pt x="100513" y="35195"/>
                    <a:pt x="100203" y="35195"/>
                  </a:cubicBezTo>
                  <a:cubicBezTo>
                    <a:pt x="99905" y="35195"/>
                    <a:pt x="99644" y="34945"/>
                    <a:pt x="99644" y="34635"/>
                  </a:cubicBezTo>
                  <a:cubicBezTo>
                    <a:pt x="99655" y="34302"/>
                    <a:pt x="99894" y="34064"/>
                    <a:pt x="100203" y="34064"/>
                  </a:cubicBezTo>
                  <a:close/>
                  <a:moveTo>
                    <a:pt x="103942" y="34064"/>
                  </a:moveTo>
                  <a:cubicBezTo>
                    <a:pt x="104239" y="34064"/>
                    <a:pt x="104513" y="34326"/>
                    <a:pt x="104513" y="34635"/>
                  </a:cubicBezTo>
                  <a:cubicBezTo>
                    <a:pt x="104513" y="34933"/>
                    <a:pt x="104251" y="35195"/>
                    <a:pt x="103942" y="35195"/>
                  </a:cubicBezTo>
                  <a:cubicBezTo>
                    <a:pt x="103644" y="35195"/>
                    <a:pt x="103382" y="34945"/>
                    <a:pt x="103382" y="34635"/>
                  </a:cubicBezTo>
                  <a:cubicBezTo>
                    <a:pt x="103382" y="34302"/>
                    <a:pt x="103632" y="34064"/>
                    <a:pt x="103942" y="34064"/>
                  </a:cubicBezTo>
                  <a:close/>
                  <a:moveTo>
                    <a:pt x="107668" y="34064"/>
                  </a:moveTo>
                  <a:cubicBezTo>
                    <a:pt x="107966" y="34064"/>
                    <a:pt x="108228" y="34326"/>
                    <a:pt x="108228" y="34635"/>
                  </a:cubicBezTo>
                  <a:cubicBezTo>
                    <a:pt x="108228" y="34933"/>
                    <a:pt x="107978" y="35195"/>
                    <a:pt x="107668" y="35195"/>
                  </a:cubicBezTo>
                  <a:cubicBezTo>
                    <a:pt x="107371" y="35195"/>
                    <a:pt x="107097" y="34945"/>
                    <a:pt x="107097" y="34635"/>
                  </a:cubicBezTo>
                  <a:cubicBezTo>
                    <a:pt x="107109" y="34302"/>
                    <a:pt x="107347" y="34064"/>
                    <a:pt x="107668" y="34064"/>
                  </a:cubicBezTo>
                  <a:close/>
                  <a:moveTo>
                    <a:pt x="111395" y="34064"/>
                  </a:moveTo>
                  <a:cubicBezTo>
                    <a:pt x="111693" y="34064"/>
                    <a:pt x="111967" y="34326"/>
                    <a:pt x="111967" y="34635"/>
                  </a:cubicBezTo>
                  <a:cubicBezTo>
                    <a:pt x="111967" y="34933"/>
                    <a:pt x="111705" y="35195"/>
                    <a:pt x="111395" y="35195"/>
                  </a:cubicBezTo>
                  <a:cubicBezTo>
                    <a:pt x="111085" y="35195"/>
                    <a:pt x="110835" y="34945"/>
                    <a:pt x="110835" y="34635"/>
                  </a:cubicBezTo>
                  <a:cubicBezTo>
                    <a:pt x="110835" y="34302"/>
                    <a:pt x="111085" y="34064"/>
                    <a:pt x="111395" y="34064"/>
                  </a:cubicBezTo>
                  <a:close/>
                  <a:moveTo>
                    <a:pt x="115122" y="34064"/>
                  </a:moveTo>
                  <a:cubicBezTo>
                    <a:pt x="115419" y="34064"/>
                    <a:pt x="115681" y="34326"/>
                    <a:pt x="115681" y="34635"/>
                  </a:cubicBezTo>
                  <a:cubicBezTo>
                    <a:pt x="115681" y="34933"/>
                    <a:pt x="115431" y="35195"/>
                    <a:pt x="115122" y="35195"/>
                  </a:cubicBezTo>
                  <a:cubicBezTo>
                    <a:pt x="114812" y="35195"/>
                    <a:pt x="114550" y="34945"/>
                    <a:pt x="114550" y="34635"/>
                  </a:cubicBezTo>
                  <a:cubicBezTo>
                    <a:pt x="114574" y="34302"/>
                    <a:pt x="114812" y="34064"/>
                    <a:pt x="115122" y="34064"/>
                  </a:cubicBezTo>
                  <a:close/>
                  <a:moveTo>
                    <a:pt x="118860" y="34064"/>
                  </a:moveTo>
                  <a:cubicBezTo>
                    <a:pt x="119158" y="34064"/>
                    <a:pt x="119420" y="34326"/>
                    <a:pt x="119420" y="34635"/>
                  </a:cubicBezTo>
                  <a:cubicBezTo>
                    <a:pt x="119420" y="34933"/>
                    <a:pt x="119170" y="35195"/>
                    <a:pt x="118860" y="35195"/>
                  </a:cubicBezTo>
                  <a:cubicBezTo>
                    <a:pt x="118539" y="35195"/>
                    <a:pt x="118289" y="34945"/>
                    <a:pt x="118289" y="34635"/>
                  </a:cubicBezTo>
                  <a:cubicBezTo>
                    <a:pt x="118289" y="34302"/>
                    <a:pt x="118539" y="34064"/>
                    <a:pt x="118860" y="34064"/>
                  </a:cubicBezTo>
                  <a:close/>
                  <a:moveTo>
                    <a:pt x="122575" y="34064"/>
                  </a:moveTo>
                  <a:cubicBezTo>
                    <a:pt x="122873" y="34064"/>
                    <a:pt x="123146" y="34326"/>
                    <a:pt x="123146" y="34635"/>
                  </a:cubicBezTo>
                  <a:cubicBezTo>
                    <a:pt x="123146" y="34933"/>
                    <a:pt x="122885" y="35195"/>
                    <a:pt x="122575" y="35195"/>
                  </a:cubicBezTo>
                  <a:cubicBezTo>
                    <a:pt x="122265" y="35195"/>
                    <a:pt x="122015" y="34945"/>
                    <a:pt x="122015" y="34635"/>
                  </a:cubicBezTo>
                  <a:cubicBezTo>
                    <a:pt x="122027" y="34302"/>
                    <a:pt x="122277" y="34064"/>
                    <a:pt x="122575" y="34064"/>
                  </a:cubicBezTo>
                  <a:close/>
                  <a:moveTo>
                    <a:pt x="126314" y="34064"/>
                  </a:moveTo>
                  <a:cubicBezTo>
                    <a:pt x="126611" y="34064"/>
                    <a:pt x="126873" y="34326"/>
                    <a:pt x="126873" y="34635"/>
                  </a:cubicBezTo>
                  <a:cubicBezTo>
                    <a:pt x="126873" y="34933"/>
                    <a:pt x="126623" y="35195"/>
                    <a:pt x="126314" y="35195"/>
                  </a:cubicBezTo>
                  <a:cubicBezTo>
                    <a:pt x="126004" y="35195"/>
                    <a:pt x="125742" y="34945"/>
                    <a:pt x="125742" y="34635"/>
                  </a:cubicBezTo>
                  <a:cubicBezTo>
                    <a:pt x="125742" y="34302"/>
                    <a:pt x="126004" y="34064"/>
                    <a:pt x="126314" y="34064"/>
                  </a:cubicBezTo>
                  <a:close/>
                  <a:moveTo>
                    <a:pt x="130028" y="34064"/>
                  </a:moveTo>
                  <a:cubicBezTo>
                    <a:pt x="130326" y="34064"/>
                    <a:pt x="130600" y="34326"/>
                    <a:pt x="130600" y="34635"/>
                  </a:cubicBezTo>
                  <a:cubicBezTo>
                    <a:pt x="130600" y="34933"/>
                    <a:pt x="130350" y="35195"/>
                    <a:pt x="130028" y="35195"/>
                  </a:cubicBezTo>
                  <a:cubicBezTo>
                    <a:pt x="129731" y="35195"/>
                    <a:pt x="129469" y="34945"/>
                    <a:pt x="129469" y="34635"/>
                  </a:cubicBezTo>
                  <a:cubicBezTo>
                    <a:pt x="129469" y="34302"/>
                    <a:pt x="129719" y="34064"/>
                    <a:pt x="130028" y="34064"/>
                  </a:cubicBezTo>
                  <a:close/>
                  <a:moveTo>
                    <a:pt x="133767" y="34064"/>
                  </a:moveTo>
                  <a:cubicBezTo>
                    <a:pt x="134065" y="34064"/>
                    <a:pt x="134326" y="34326"/>
                    <a:pt x="134326" y="34635"/>
                  </a:cubicBezTo>
                  <a:cubicBezTo>
                    <a:pt x="134326" y="34933"/>
                    <a:pt x="134076" y="35195"/>
                    <a:pt x="133767" y="35195"/>
                  </a:cubicBezTo>
                  <a:cubicBezTo>
                    <a:pt x="133469" y="35195"/>
                    <a:pt x="133207" y="34945"/>
                    <a:pt x="133207" y="34635"/>
                  </a:cubicBezTo>
                  <a:cubicBezTo>
                    <a:pt x="133207" y="34302"/>
                    <a:pt x="133457" y="34064"/>
                    <a:pt x="133767" y="34064"/>
                  </a:cubicBezTo>
                  <a:close/>
                  <a:moveTo>
                    <a:pt x="137494" y="34064"/>
                  </a:moveTo>
                  <a:cubicBezTo>
                    <a:pt x="137791" y="34064"/>
                    <a:pt x="138053" y="34326"/>
                    <a:pt x="138053" y="34635"/>
                  </a:cubicBezTo>
                  <a:cubicBezTo>
                    <a:pt x="138053" y="34933"/>
                    <a:pt x="137803" y="35195"/>
                    <a:pt x="137494" y="35195"/>
                  </a:cubicBezTo>
                  <a:cubicBezTo>
                    <a:pt x="137196" y="35195"/>
                    <a:pt x="136922" y="34945"/>
                    <a:pt x="136922" y="34635"/>
                  </a:cubicBezTo>
                  <a:cubicBezTo>
                    <a:pt x="136934" y="34302"/>
                    <a:pt x="137172" y="34064"/>
                    <a:pt x="137494" y="34064"/>
                  </a:cubicBezTo>
                  <a:close/>
                  <a:moveTo>
                    <a:pt x="141220" y="34064"/>
                  </a:moveTo>
                  <a:cubicBezTo>
                    <a:pt x="141518" y="34064"/>
                    <a:pt x="141792" y="34326"/>
                    <a:pt x="141792" y="34635"/>
                  </a:cubicBezTo>
                  <a:cubicBezTo>
                    <a:pt x="141792" y="34933"/>
                    <a:pt x="141530" y="35195"/>
                    <a:pt x="141220" y="35195"/>
                  </a:cubicBezTo>
                  <a:cubicBezTo>
                    <a:pt x="140911" y="35195"/>
                    <a:pt x="140661" y="34945"/>
                    <a:pt x="140661" y="34635"/>
                  </a:cubicBezTo>
                  <a:cubicBezTo>
                    <a:pt x="140661" y="34302"/>
                    <a:pt x="140911" y="34064"/>
                    <a:pt x="141220" y="34064"/>
                  </a:cubicBezTo>
                  <a:close/>
                  <a:moveTo>
                    <a:pt x="1548" y="35933"/>
                  </a:moveTo>
                  <a:cubicBezTo>
                    <a:pt x="1846" y="35933"/>
                    <a:pt x="2119" y="36183"/>
                    <a:pt x="2119" y="36493"/>
                  </a:cubicBezTo>
                  <a:cubicBezTo>
                    <a:pt x="2119" y="36790"/>
                    <a:pt x="1858" y="37064"/>
                    <a:pt x="1548" y="37064"/>
                  </a:cubicBezTo>
                  <a:cubicBezTo>
                    <a:pt x="1238" y="37064"/>
                    <a:pt x="988" y="36802"/>
                    <a:pt x="988" y="36493"/>
                  </a:cubicBezTo>
                  <a:cubicBezTo>
                    <a:pt x="988" y="36183"/>
                    <a:pt x="1238" y="35933"/>
                    <a:pt x="1548" y="35933"/>
                  </a:cubicBezTo>
                  <a:close/>
                  <a:moveTo>
                    <a:pt x="5287" y="35933"/>
                  </a:moveTo>
                  <a:cubicBezTo>
                    <a:pt x="5596" y="35933"/>
                    <a:pt x="5846" y="36183"/>
                    <a:pt x="5846" y="36493"/>
                  </a:cubicBezTo>
                  <a:cubicBezTo>
                    <a:pt x="5846" y="36802"/>
                    <a:pt x="5596" y="37064"/>
                    <a:pt x="5287" y="37064"/>
                  </a:cubicBezTo>
                  <a:cubicBezTo>
                    <a:pt x="4977" y="37064"/>
                    <a:pt x="4715" y="36802"/>
                    <a:pt x="4715" y="36493"/>
                  </a:cubicBezTo>
                  <a:cubicBezTo>
                    <a:pt x="4715" y="36183"/>
                    <a:pt x="4977" y="35933"/>
                    <a:pt x="5287" y="35933"/>
                  </a:cubicBezTo>
                  <a:close/>
                  <a:moveTo>
                    <a:pt x="9001" y="35933"/>
                  </a:moveTo>
                  <a:cubicBezTo>
                    <a:pt x="9299" y="35933"/>
                    <a:pt x="9573" y="36183"/>
                    <a:pt x="9573" y="36493"/>
                  </a:cubicBezTo>
                  <a:cubicBezTo>
                    <a:pt x="9573" y="36790"/>
                    <a:pt x="9323" y="37064"/>
                    <a:pt x="9001" y="37064"/>
                  </a:cubicBezTo>
                  <a:cubicBezTo>
                    <a:pt x="8704" y="37064"/>
                    <a:pt x="8442" y="36802"/>
                    <a:pt x="8442" y="36493"/>
                  </a:cubicBezTo>
                  <a:cubicBezTo>
                    <a:pt x="8442" y="36183"/>
                    <a:pt x="8692" y="35933"/>
                    <a:pt x="9001" y="35933"/>
                  </a:cubicBezTo>
                  <a:close/>
                  <a:moveTo>
                    <a:pt x="12728" y="35933"/>
                  </a:moveTo>
                  <a:cubicBezTo>
                    <a:pt x="13037" y="35933"/>
                    <a:pt x="13288" y="36183"/>
                    <a:pt x="13288" y="36493"/>
                  </a:cubicBezTo>
                  <a:cubicBezTo>
                    <a:pt x="13288" y="36802"/>
                    <a:pt x="13037" y="37064"/>
                    <a:pt x="12728" y="37064"/>
                  </a:cubicBezTo>
                  <a:cubicBezTo>
                    <a:pt x="12418" y="37064"/>
                    <a:pt x="12156" y="36802"/>
                    <a:pt x="12156" y="36493"/>
                  </a:cubicBezTo>
                  <a:cubicBezTo>
                    <a:pt x="12180" y="36183"/>
                    <a:pt x="12418" y="35933"/>
                    <a:pt x="12728" y="35933"/>
                  </a:cubicBezTo>
                  <a:close/>
                  <a:moveTo>
                    <a:pt x="16466" y="35933"/>
                  </a:moveTo>
                  <a:cubicBezTo>
                    <a:pt x="16764" y="35933"/>
                    <a:pt x="17026" y="36183"/>
                    <a:pt x="17026" y="36493"/>
                  </a:cubicBezTo>
                  <a:cubicBezTo>
                    <a:pt x="17026" y="36790"/>
                    <a:pt x="16776" y="37064"/>
                    <a:pt x="16466" y="37064"/>
                  </a:cubicBezTo>
                  <a:cubicBezTo>
                    <a:pt x="16169" y="37064"/>
                    <a:pt x="15895" y="36802"/>
                    <a:pt x="15895" y="36493"/>
                  </a:cubicBezTo>
                  <a:cubicBezTo>
                    <a:pt x="15895" y="36183"/>
                    <a:pt x="16145" y="35933"/>
                    <a:pt x="16466" y="35933"/>
                  </a:cubicBezTo>
                  <a:close/>
                  <a:moveTo>
                    <a:pt x="20181" y="35933"/>
                  </a:moveTo>
                  <a:cubicBezTo>
                    <a:pt x="20491" y="35933"/>
                    <a:pt x="20753" y="36183"/>
                    <a:pt x="20753" y="36493"/>
                  </a:cubicBezTo>
                  <a:cubicBezTo>
                    <a:pt x="20753" y="36802"/>
                    <a:pt x="20491" y="37064"/>
                    <a:pt x="20181" y="37064"/>
                  </a:cubicBezTo>
                  <a:cubicBezTo>
                    <a:pt x="19872" y="37064"/>
                    <a:pt x="19622" y="36802"/>
                    <a:pt x="19622" y="36493"/>
                  </a:cubicBezTo>
                  <a:cubicBezTo>
                    <a:pt x="19634" y="36183"/>
                    <a:pt x="19872" y="35933"/>
                    <a:pt x="20181" y="35933"/>
                  </a:cubicBezTo>
                  <a:close/>
                  <a:moveTo>
                    <a:pt x="23920" y="35933"/>
                  </a:moveTo>
                  <a:cubicBezTo>
                    <a:pt x="24217" y="35933"/>
                    <a:pt x="24479" y="36183"/>
                    <a:pt x="24479" y="36493"/>
                  </a:cubicBezTo>
                  <a:cubicBezTo>
                    <a:pt x="24479" y="36790"/>
                    <a:pt x="24229" y="37064"/>
                    <a:pt x="23920" y="37064"/>
                  </a:cubicBezTo>
                  <a:cubicBezTo>
                    <a:pt x="23610" y="37064"/>
                    <a:pt x="23348" y="36802"/>
                    <a:pt x="23348" y="36493"/>
                  </a:cubicBezTo>
                  <a:cubicBezTo>
                    <a:pt x="23348" y="36183"/>
                    <a:pt x="23610" y="35933"/>
                    <a:pt x="23920" y="35933"/>
                  </a:cubicBezTo>
                  <a:close/>
                  <a:moveTo>
                    <a:pt x="27635" y="35933"/>
                  </a:moveTo>
                  <a:cubicBezTo>
                    <a:pt x="27956" y="35933"/>
                    <a:pt x="28206" y="36183"/>
                    <a:pt x="28206" y="36493"/>
                  </a:cubicBezTo>
                  <a:cubicBezTo>
                    <a:pt x="28206" y="36802"/>
                    <a:pt x="27956" y="37064"/>
                    <a:pt x="27635" y="37064"/>
                  </a:cubicBezTo>
                  <a:cubicBezTo>
                    <a:pt x="27325" y="37064"/>
                    <a:pt x="27075" y="36802"/>
                    <a:pt x="27075" y="36493"/>
                  </a:cubicBezTo>
                  <a:cubicBezTo>
                    <a:pt x="27087" y="36183"/>
                    <a:pt x="27325" y="35933"/>
                    <a:pt x="27635" y="35933"/>
                  </a:cubicBezTo>
                  <a:close/>
                  <a:moveTo>
                    <a:pt x="31373" y="35933"/>
                  </a:moveTo>
                  <a:cubicBezTo>
                    <a:pt x="31671" y="35933"/>
                    <a:pt x="31945" y="36183"/>
                    <a:pt x="31945" y="36493"/>
                  </a:cubicBezTo>
                  <a:cubicBezTo>
                    <a:pt x="31945" y="36790"/>
                    <a:pt x="31683" y="37064"/>
                    <a:pt x="31373" y="37064"/>
                  </a:cubicBezTo>
                  <a:cubicBezTo>
                    <a:pt x="31064" y="37064"/>
                    <a:pt x="30814" y="36802"/>
                    <a:pt x="30814" y="36493"/>
                  </a:cubicBezTo>
                  <a:cubicBezTo>
                    <a:pt x="30814" y="36183"/>
                    <a:pt x="31064" y="35933"/>
                    <a:pt x="31373" y="35933"/>
                  </a:cubicBezTo>
                  <a:close/>
                  <a:moveTo>
                    <a:pt x="35100" y="35933"/>
                  </a:moveTo>
                  <a:cubicBezTo>
                    <a:pt x="35409" y="35933"/>
                    <a:pt x="35659" y="36183"/>
                    <a:pt x="35659" y="36493"/>
                  </a:cubicBezTo>
                  <a:cubicBezTo>
                    <a:pt x="35659" y="36802"/>
                    <a:pt x="35409" y="37064"/>
                    <a:pt x="35100" y="37064"/>
                  </a:cubicBezTo>
                  <a:cubicBezTo>
                    <a:pt x="34778" y="37064"/>
                    <a:pt x="34528" y="36802"/>
                    <a:pt x="34528" y="36493"/>
                  </a:cubicBezTo>
                  <a:cubicBezTo>
                    <a:pt x="34540" y="36183"/>
                    <a:pt x="34778" y="35933"/>
                    <a:pt x="35100" y="35933"/>
                  </a:cubicBezTo>
                  <a:close/>
                  <a:moveTo>
                    <a:pt x="38815" y="35933"/>
                  </a:moveTo>
                  <a:cubicBezTo>
                    <a:pt x="39112" y="35933"/>
                    <a:pt x="39386" y="36183"/>
                    <a:pt x="39386" y="36493"/>
                  </a:cubicBezTo>
                  <a:cubicBezTo>
                    <a:pt x="39386" y="36790"/>
                    <a:pt x="39124" y="37064"/>
                    <a:pt x="38815" y="37064"/>
                  </a:cubicBezTo>
                  <a:cubicBezTo>
                    <a:pt x="38517" y="37064"/>
                    <a:pt x="38255" y="36802"/>
                    <a:pt x="38255" y="36493"/>
                  </a:cubicBezTo>
                  <a:cubicBezTo>
                    <a:pt x="38267" y="36183"/>
                    <a:pt x="38505" y="35933"/>
                    <a:pt x="38815" y="35933"/>
                  </a:cubicBezTo>
                  <a:close/>
                  <a:moveTo>
                    <a:pt x="42553" y="35933"/>
                  </a:moveTo>
                  <a:cubicBezTo>
                    <a:pt x="42863" y="35933"/>
                    <a:pt x="43113" y="36183"/>
                    <a:pt x="43113" y="36493"/>
                  </a:cubicBezTo>
                  <a:cubicBezTo>
                    <a:pt x="43113" y="36802"/>
                    <a:pt x="42863" y="37064"/>
                    <a:pt x="42553" y="37064"/>
                  </a:cubicBezTo>
                  <a:cubicBezTo>
                    <a:pt x="42232" y="37064"/>
                    <a:pt x="41982" y="36802"/>
                    <a:pt x="41982" y="36493"/>
                  </a:cubicBezTo>
                  <a:cubicBezTo>
                    <a:pt x="41982" y="36183"/>
                    <a:pt x="42244" y="35933"/>
                    <a:pt x="42553" y="35933"/>
                  </a:cubicBezTo>
                  <a:close/>
                  <a:moveTo>
                    <a:pt x="46268" y="35933"/>
                  </a:moveTo>
                  <a:cubicBezTo>
                    <a:pt x="46565" y="35933"/>
                    <a:pt x="46839" y="36183"/>
                    <a:pt x="46839" y="36493"/>
                  </a:cubicBezTo>
                  <a:cubicBezTo>
                    <a:pt x="46839" y="36790"/>
                    <a:pt x="46589" y="37064"/>
                    <a:pt x="46268" y="37064"/>
                  </a:cubicBezTo>
                  <a:cubicBezTo>
                    <a:pt x="45970" y="37064"/>
                    <a:pt x="45708" y="36802"/>
                    <a:pt x="45708" y="36493"/>
                  </a:cubicBezTo>
                  <a:cubicBezTo>
                    <a:pt x="45720" y="36183"/>
                    <a:pt x="45958" y="35933"/>
                    <a:pt x="46268" y="35933"/>
                  </a:cubicBezTo>
                  <a:close/>
                  <a:moveTo>
                    <a:pt x="50006" y="35933"/>
                  </a:moveTo>
                  <a:cubicBezTo>
                    <a:pt x="50316" y="35933"/>
                    <a:pt x="50578" y="36183"/>
                    <a:pt x="50578" y="36493"/>
                  </a:cubicBezTo>
                  <a:cubicBezTo>
                    <a:pt x="50578" y="36802"/>
                    <a:pt x="50316" y="37064"/>
                    <a:pt x="50006" y="37064"/>
                  </a:cubicBezTo>
                  <a:cubicBezTo>
                    <a:pt x="49697" y="37064"/>
                    <a:pt x="49447" y="36802"/>
                    <a:pt x="49447" y="36493"/>
                  </a:cubicBezTo>
                  <a:cubicBezTo>
                    <a:pt x="49447" y="36183"/>
                    <a:pt x="49697" y="35933"/>
                    <a:pt x="50006" y="35933"/>
                  </a:cubicBezTo>
                  <a:close/>
                  <a:moveTo>
                    <a:pt x="53733" y="35933"/>
                  </a:moveTo>
                  <a:cubicBezTo>
                    <a:pt x="54031" y="35933"/>
                    <a:pt x="54293" y="36183"/>
                    <a:pt x="54293" y="36493"/>
                  </a:cubicBezTo>
                  <a:cubicBezTo>
                    <a:pt x="54293" y="36790"/>
                    <a:pt x="54043" y="37064"/>
                    <a:pt x="53733" y="37064"/>
                  </a:cubicBezTo>
                  <a:cubicBezTo>
                    <a:pt x="53412" y="37064"/>
                    <a:pt x="53162" y="36802"/>
                    <a:pt x="53162" y="36493"/>
                  </a:cubicBezTo>
                  <a:cubicBezTo>
                    <a:pt x="53173" y="36183"/>
                    <a:pt x="53412" y="35933"/>
                    <a:pt x="53733" y="35933"/>
                  </a:cubicBezTo>
                  <a:close/>
                  <a:moveTo>
                    <a:pt x="57460" y="35933"/>
                  </a:moveTo>
                  <a:cubicBezTo>
                    <a:pt x="57781" y="35933"/>
                    <a:pt x="58031" y="36183"/>
                    <a:pt x="58031" y="36493"/>
                  </a:cubicBezTo>
                  <a:cubicBezTo>
                    <a:pt x="58031" y="36802"/>
                    <a:pt x="57781" y="37064"/>
                    <a:pt x="57460" y="37064"/>
                  </a:cubicBezTo>
                  <a:cubicBezTo>
                    <a:pt x="57150" y="37064"/>
                    <a:pt x="56900" y="36802"/>
                    <a:pt x="56900" y="36493"/>
                  </a:cubicBezTo>
                  <a:cubicBezTo>
                    <a:pt x="56900" y="36183"/>
                    <a:pt x="57150" y="35933"/>
                    <a:pt x="57460" y="35933"/>
                  </a:cubicBezTo>
                  <a:close/>
                  <a:moveTo>
                    <a:pt x="61186" y="35933"/>
                  </a:moveTo>
                  <a:cubicBezTo>
                    <a:pt x="61484" y="35933"/>
                    <a:pt x="61746" y="36183"/>
                    <a:pt x="61746" y="36493"/>
                  </a:cubicBezTo>
                  <a:cubicBezTo>
                    <a:pt x="61746" y="36790"/>
                    <a:pt x="61496" y="37064"/>
                    <a:pt x="61186" y="37064"/>
                  </a:cubicBezTo>
                  <a:cubicBezTo>
                    <a:pt x="60877" y="37064"/>
                    <a:pt x="60615" y="36802"/>
                    <a:pt x="60615" y="36493"/>
                  </a:cubicBezTo>
                  <a:cubicBezTo>
                    <a:pt x="60639" y="36183"/>
                    <a:pt x="60877" y="35933"/>
                    <a:pt x="61186" y="35933"/>
                  </a:cubicBezTo>
                  <a:close/>
                  <a:moveTo>
                    <a:pt x="64925" y="35933"/>
                  </a:moveTo>
                  <a:cubicBezTo>
                    <a:pt x="65234" y="35933"/>
                    <a:pt x="65485" y="36183"/>
                    <a:pt x="65485" y="36493"/>
                  </a:cubicBezTo>
                  <a:cubicBezTo>
                    <a:pt x="65485" y="36802"/>
                    <a:pt x="65234" y="37064"/>
                    <a:pt x="64925" y="37064"/>
                  </a:cubicBezTo>
                  <a:cubicBezTo>
                    <a:pt x="64603" y="37064"/>
                    <a:pt x="64353" y="36802"/>
                    <a:pt x="64353" y="36493"/>
                  </a:cubicBezTo>
                  <a:cubicBezTo>
                    <a:pt x="64353" y="36183"/>
                    <a:pt x="64603" y="35933"/>
                    <a:pt x="64925" y="35933"/>
                  </a:cubicBezTo>
                  <a:close/>
                  <a:moveTo>
                    <a:pt x="68640" y="35933"/>
                  </a:moveTo>
                  <a:cubicBezTo>
                    <a:pt x="68937" y="35933"/>
                    <a:pt x="69211" y="36183"/>
                    <a:pt x="69211" y="36493"/>
                  </a:cubicBezTo>
                  <a:cubicBezTo>
                    <a:pt x="69211" y="36790"/>
                    <a:pt x="68949" y="37064"/>
                    <a:pt x="68640" y="37064"/>
                  </a:cubicBezTo>
                  <a:cubicBezTo>
                    <a:pt x="68330" y="37064"/>
                    <a:pt x="68080" y="36802"/>
                    <a:pt x="68080" y="36493"/>
                  </a:cubicBezTo>
                  <a:cubicBezTo>
                    <a:pt x="68092" y="36183"/>
                    <a:pt x="68330" y="35933"/>
                    <a:pt x="68640" y="35933"/>
                  </a:cubicBezTo>
                  <a:close/>
                  <a:moveTo>
                    <a:pt x="72366" y="35933"/>
                  </a:moveTo>
                  <a:cubicBezTo>
                    <a:pt x="72676" y="35933"/>
                    <a:pt x="72926" y="36183"/>
                    <a:pt x="72926" y="36493"/>
                  </a:cubicBezTo>
                  <a:cubicBezTo>
                    <a:pt x="72926" y="36802"/>
                    <a:pt x="72676" y="37064"/>
                    <a:pt x="72366" y="37064"/>
                  </a:cubicBezTo>
                  <a:cubicBezTo>
                    <a:pt x="72045" y="37064"/>
                    <a:pt x="71795" y="36802"/>
                    <a:pt x="71795" y="36493"/>
                  </a:cubicBezTo>
                  <a:cubicBezTo>
                    <a:pt x="71807" y="36183"/>
                    <a:pt x="72069" y="35933"/>
                    <a:pt x="72366" y="35933"/>
                  </a:cubicBezTo>
                  <a:close/>
                  <a:moveTo>
                    <a:pt x="76093" y="35933"/>
                  </a:moveTo>
                  <a:cubicBezTo>
                    <a:pt x="76391" y="35933"/>
                    <a:pt x="76664" y="36183"/>
                    <a:pt x="76664" y="36493"/>
                  </a:cubicBezTo>
                  <a:cubicBezTo>
                    <a:pt x="76664" y="36790"/>
                    <a:pt x="76403" y="37064"/>
                    <a:pt x="76093" y="37064"/>
                  </a:cubicBezTo>
                  <a:cubicBezTo>
                    <a:pt x="75795" y="37064"/>
                    <a:pt x="75533" y="36802"/>
                    <a:pt x="75533" y="36493"/>
                  </a:cubicBezTo>
                  <a:cubicBezTo>
                    <a:pt x="75533" y="36183"/>
                    <a:pt x="75783" y="35933"/>
                    <a:pt x="76093" y="35933"/>
                  </a:cubicBezTo>
                  <a:close/>
                  <a:moveTo>
                    <a:pt x="79712" y="35933"/>
                  </a:moveTo>
                  <a:cubicBezTo>
                    <a:pt x="80010" y="35933"/>
                    <a:pt x="80284" y="36183"/>
                    <a:pt x="80284" y="36493"/>
                  </a:cubicBezTo>
                  <a:cubicBezTo>
                    <a:pt x="80284" y="36790"/>
                    <a:pt x="80022" y="37064"/>
                    <a:pt x="79712" y="37064"/>
                  </a:cubicBezTo>
                  <a:cubicBezTo>
                    <a:pt x="79403" y="37064"/>
                    <a:pt x="79153" y="36802"/>
                    <a:pt x="79153" y="36493"/>
                  </a:cubicBezTo>
                  <a:cubicBezTo>
                    <a:pt x="79165" y="36183"/>
                    <a:pt x="79403" y="35933"/>
                    <a:pt x="79712" y="35933"/>
                  </a:cubicBezTo>
                  <a:close/>
                  <a:moveTo>
                    <a:pt x="83451" y="35933"/>
                  </a:moveTo>
                  <a:cubicBezTo>
                    <a:pt x="83761" y="35933"/>
                    <a:pt x="84011" y="36183"/>
                    <a:pt x="84011" y="36493"/>
                  </a:cubicBezTo>
                  <a:cubicBezTo>
                    <a:pt x="84011" y="36802"/>
                    <a:pt x="83761" y="37064"/>
                    <a:pt x="83451" y="37064"/>
                  </a:cubicBezTo>
                  <a:cubicBezTo>
                    <a:pt x="83141" y="37064"/>
                    <a:pt x="82880" y="36802"/>
                    <a:pt x="82880" y="36493"/>
                  </a:cubicBezTo>
                  <a:cubicBezTo>
                    <a:pt x="82880" y="36183"/>
                    <a:pt x="83141" y="35933"/>
                    <a:pt x="83451" y="35933"/>
                  </a:cubicBezTo>
                  <a:close/>
                  <a:moveTo>
                    <a:pt x="87166" y="35933"/>
                  </a:moveTo>
                  <a:cubicBezTo>
                    <a:pt x="87463" y="35933"/>
                    <a:pt x="87737" y="36183"/>
                    <a:pt x="87737" y="36493"/>
                  </a:cubicBezTo>
                  <a:cubicBezTo>
                    <a:pt x="87737" y="36790"/>
                    <a:pt x="87475" y="37064"/>
                    <a:pt x="87166" y="37064"/>
                  </a:cubicBezTo>
                  <a:cubicBezTo>
                    <a:pt x="86856" y="37064"/>
                    <a:pt x="86606" y="36802"/>
                    <a:pt x="86606" y="36493"/>
                  </a:cubicBezTo>
                  <a:cubicBezTo>
                    <a:pt x="86618" y="36183"/>
                    <a:pt x="86856" y="35933"/>
                    <a:pt x="87166" y="35933"/>
                  </a:cubicBezTo>
                  <a:close/>
                  <a:moveTo>
                    <a:pt x="90904" y="35933"/>
                  </a:moveTo>
                  <a:cubicBezTo>
                    <a:pt x="91214" y="35933"/>
                    <a:pt x="91464" y="36183"/>
                    <a:pt x="91464" y="36493"/>
                  </a:cubicBezTo>
                  <a:cubicBezTo>
                    <a:pt x="91464" y="36802"/>
                    <a:pt x="91214" y="37064"/>
                    <a:pt x="90904" y="37064"/>
                  </a:cubicBezTo>
                  <a:cubicBezTo>
                    <a:pt x="90595" y="37064"/>
                    <a:pt x="90345" y="36802"/>
                    <a:pt x="90345" y="36493"/>
                  </a:cubicBezTo>
                  <a:cubicBezTo>
                    <a:pt x="90345" y="36183"/>
                    <a:pt x="90595" y="35933"/>
                    <a:pt x="90904" y="35933"/>
                  </a:cubicBezTo>
                  <a:close/>
                  <a:moveTo>
                    <a:pt x="94631" y="35933"/>
                  </a:moveTo>
                  <a:cubicBezTo>
                    <a:pt x="94929" y="35933"/>
                    <a:pt x="95191" y="36183"/>
                    <a:pt x="95191" y="36493"/>
                  </a:cubicBezTo>
                  <a:cubicBezTo>
                    <a:pt x="95191" y="36790"/>
                    <a:pt x="94941" y="37064"/>
                    <a:pt x="94631" y="37064"/>
                  </a:cubicBezTo>
                  <a:cubicBezTo>
                    <a:pt x="94310" y="37064"/>
                    <a:pt x="94060" y="36802"/>
                    <a:pt x="94060" y="36493"/>
                  </a:cubicBezTo>
                  <a:cubicBezTo>
                    <a:pt x="94071" y="36183"/>
                    <a:pt x="94310" y="35933"/>
                    <a:pt x="94631" y="35933"/>
                  </a:cubicBezTo>
                  <a:close/>
                  <a:moveTo>
                    <a:pt x="98346" y="35933"/>
                  </a:moveTo>
                  <a:cubicBezTo>
                    <a:pt x="98655" y="35933"/>
                    <a:pt x="98905" y="36183"/>
                    <a:pt x="98905" y="36493"/>
                  </a:cubicBezTo>
                  <a:cubicBezTo>
                    <a:pt x="98905" y="36802"/>
                    <a:pt x="98655" y="37064"/>
                    <a:pt x="98346" y="37064"/>
                  </a:cubicBezTo>
                  <a:cubicBezTo>
                    <a:pt x="98036" y="37064"/>
                    <a:pt x="97786" y="36802"/>
                    <a:pt x="97786" y="36493"/>
                  </a:cubicBezTo>
                  <a:cubicBezTo>
                    <a:pt x="97798" y="36183"/>
                    <a:pt x="98036" y="35933"/>
                    <a:pt x="98346" y="35933"/>
                  </a:cubicBezTo>
                  <a:close/>
                  <a:moveTo>
                    <a:pt x="102084" y="35933"/>
                  </a:moveTo>
                  <a:cubicBezTo>
                    <a:pt x="102382" y="35933"/>
                    <a:pt x="102644" y="36183"/>
                    <a:pt x="102644" y="36493"/>
                  </a:cubicBezTo>
                  <a:cubicBezTo>
                    <a:pt x="102644" y="36790"/>
                    <a:pt x="102394" y="37064"/>
                    <a:pt x="102084" y="37064"/>
                  </a:cubicBezTo>
                  <a:cubicBezTo>
                    <a:pt x="101787" y="37064"/>
                    <a:pt x="101513" y="36802"/>
                    <a:pt x="101513" y="36493"/>
                  </a:cubicBezTo>
                  <a:cubicBezTo>
                    <a:pt x="101513" y="36183"/>
                    <a:pt x="101775" y="35933"/>
                    <a:pt x="102084" y="35933"/>
                  </a:cubicBezTo>
                  <a:close/>
                  <a:moveTo>
                    <a:pt x="105799" y="35933"/>
                  </a:moveTo>
                  <a:cubicBezTo>
                    <a:pt x="106121" y="35933"/>
                    <a:pt x="106371" y="36183"/>
                    <a:pt x="106371" y="36493"/>
                  </a:cubicBezTo>
                  <a:cubicBezTo>
                    <a:pt x="106371" y="36802"/>
                    <a:pt x="106109" y="37064"/>
                    <a:pt x="105799" y="37064"/>
                  </a:cubicBezTo>
                  <a:cubicBezTo>
                    <a:pt x="105490" y="37064"/>
                    <a:pt x="105239" y="36802"/>
                    <a:pt x="105239" y="36493"/>
                  </a:cubicBezTo>
                  <a:cubicBezTo>
                    <a:pt x="105251" y="36183"/>
                    <a:pt x="105490" y="35933"/>
                    <a:pt x="105799" y="35933"/>
                  </a:cubicBezTo>
                  <a:close/>
                  <a:moveTo>
                    <a:pt x="109538" y="35933"/>
                  </a:moveTo>
                  <a:cubicBezTo>
                    <a:pt x="109835" y="35933"/>
                    <a:pt x="110109" y="36183"/>
                    <a:pt x="110109" y="36493"/>
                  </a:cubicBezTo>
                  <a:cubicBezTo>
                    <a:pt x="110109" y="36790"/>
                    <a:pt x="109847" y="37064"/>
                    <a:pt x="109538" y="37064"/>
                  </a:cubicBezTo>
                  <a:cubicBezTo>
                    <a:pt x="109228" y="37064"/>
                    <a:pt x="108978" y="36802"/>
                    <a:pt x="108978" y="36493"/>
                  </a:cubicBezTo>
                  <a:cubicBezTo>
                    <a:pt x="108978" y="36183"/>
                    <a:pt x="109228" y="35933"/>
                    <a:pt x="109538" y="35933"/>
                  </a:cubicBezTo>
                  <a:close/>
                  <a:moveTo>
                    <a:pt x="113264" y="35933"/>
                  </a:moveTo>
                  <a:cubicBezTo>
                    <a:pt x="113574" y="35933"/>
                    <a:pt x="113824" y="36183"/>
                    <a:pt x="113824" y="36493"/>
                  </a:cubicBezTo>
                  <a:cubicBezTo>
                    <a:pt x="113824" y="36802"/>
                    <a:pt x="113574" y="37064"/>
                    <a:pt x="113264" y="37064"/>
                  </a:cubicBezTo>
                  <a:cubicBezTo>
                    <a:pt x="112943" y="37064"/>
                    <a:pt x="112693" y="36802"/>
                    <a:pt x="112693" y="36493"/>
                  </a:cubicBezTo>
                  <a:cubicBezTo>
                    <a:pt x="112705" y="36183"/>
                    <a:pt x="112943" y="35933"/>
                    <a:pt x="113264" y="35933"/>
                  </a:cubicBezTo>
                  <a:close/>
                  <a:moveTo>
                    <a:pt x="116991" y="35933"/>
                  </a:moveTo>
                  <a:cubicBezTo>
                    <a:pt x="117289" y="35933"/>
                    <a:pt x="117562" y="36183"/>
                    <a:pt x="117562" y="36493"/>
                  </a:cubicBezTo>
                  <a:cubicBezTo>
                    <a:pt x="117562" y="36790"/>
                    <a:pt x="117312" y="37064"/>
                    <a:pt x="116991" y="37064"/>
                  </a:cubicBezTo>
                  <a:cubicBezTo>
                    <a:pt x="116681" y="37064"/>
                    <a:pt x="116431" y="36802"/>
                    <a:pt x="116431" y="36493"/>
                  </a:cubicBezTo>
                  <a:cubicBezTo>
                    <a:pt x="116431" y="36183"/>
                    <a:pt x="116681" y="35933"/>
                    <a:pt x="116991" y="35933"/>
                  </a:cubicBezTo>
                  <a:close/>
                  <a:moveTo>
                    <a:pt x="120718" y="35933"/>
                  </a:moveTo>
                  <a:cubicBezTo>
                    <a:pt x="121027" y="35933"/>
                    <a:pt x="121277" y="36183"/>
                    <a:pt x="121277" y="36493"/>
                  </a:cubicBezTo>
                  <a:cubicBezTo>
                    <a:pt x="121277" y="36802"/>
                    <a:pt x="121027" y="37064"/>
                    <a:pt x="120718" y="37064"/>
                  </a:cubicBezTo>
                  <a:cubicBezTo>
                    <a:pt x="120408" y="37064"/>
                    <a:pt x="120146" y="36802"/>
                    <a:pt x="120146" y="36493"/>
                  </a:cubicBezTo>
                  <a:cubicBezTo>
                    <a:pt x="120170" y="36183"/>
                    <a:pt x="120420" y="35933"/>
                    <a:pt x="120718" y="35933"/>
                  </a:cubicBezTo>
                  <a:close/>
                  <a:moveTo>
                    <a:pt x="124456" y="35933"/>
                  </a:moveTo>
                  <a:cubicBezTo>
                    <a:pt x="124754" y="35933"/>
                    <a:pt x="125016" y="36183"/>
                    <a:pt x="125016" y="36493"/>
                  </a:cubicBezTo>
                  <a:cubicBezTo>
                    <a:pt x="125016" y="36790"/>
                    <a:pt x="124766" y="37064"/>
                    <a:pt x="124456" y="37064"/>
                  </a:cubicBezTo>
                  <a:cubicBezTo>
                    <a:pt x="124135" y="37064"/>
                    <a:pt x="123885" y="36802"/>
                    <a:pt x="123885" y="36493"/>
                  </a:cubicBezTo>
                  <a:cubicBezTo>
                    <a:pt x="123885" y="36183"/>
                    <a:pt x="124135" y="35933"/>
                    <a:pt x="124456" y="35933"/>
                  </a:cubicBezTo>
                  <a:close/>
                  <a:moveTo>
                    <a:pt x="128171" y="35933"/>
                  </a:moveTo>
                  <a:cubicBezTo>
                    <a:pt x="128480" y="35933"/>
                    <a:pt x="128742" y="36183"/>
                    <a:pt x="128742" y="36493"/>
                  </a:cubicBezTo>
                  <a:cubicBezTo>
                    <a:pt x="128742" y="36802"/>
                    <a:pt x="128480" y="37064"/>
                    <a:pt x="128171" y="37064"/>
                  </a:cubicBezTo>
                  <a:cubicBezTo>
                    <a:pt x="127861" y="37064"/>
                    <a:pt x="127611" y="36802"/>
                    <a:pt x="127611" y="36493"/>
                  </a:cubicBezTo>
                  <a:cubicBezTo>
                    <a:pt x="127611" y="36183"/>
                    <a:pt x="127861" y="35933"/>
                    <a:pt x="128171" y="35933"/>
                  </a:cubicBezTo>
                  <a:close/>
                  <a:moveTo>
                    <a:pt x="131898" y="35933"/>
                  </a:moveTo>
                  <a:cubicBezTo>
                    <a:pt x="132195" y="35933"/>
                    <a:pt x="132457" y="36183"/>
                    <a:pt x="132457" y="36493"/>
                  </a:cubicBezTo>
                  <a:cubicBezTo>
                    <a:pt x="132457" y="36790"/>
                    <a:pt x="132207" y="37064"/>
                    <a:pt x="131898" y="37064"/>
                  </a:cubicBezTo>
                  <a:cubicBezTo>
                    <a:pt x="131600" y="37064"/>
                    <a:pt x="131326" y="36802"/>
                    <a:pt x="131326" y="36493"/>
                  </a:cubicBezTo>
                  <a:cubicBezTo>
                    <a:pt x="131338" y="36183"/>
                    <a:pt x="131576" y="35933"/>
                    <a:pt x="131898" y="35933"/>
                  </a:cubicBezTo>
                  <a:close/>
                  <a:moveTo>
                    <a:pt x="135624" y="35933"/>
                  </a:moveTo>
                  <a:cubicBezTo>
                    <a:pt x="135946" y="35933"/>
                    <a:pt x="136196" y="36183"/>
                    <a:pt x="136196" y="36493"/>
                  </a:cubicBezTo>
                  <a:cubicBezTo>
                    <a:pt x="136196" y="36802"/>
                    <a:pt x="135934" y="37064"/>
                    <a:pt x="135624" y="37064"/>
                  </a:cubicBezTo>
                  <a:cubicBezTo>
                    <a:pt x="135315" y="37064"/>
                    <a:pt x="135065" y="36802"/>
                    <a:pt x="135065" y="36493"/>
                  </a:cubicBezTo>
                  <a:cubicBezTo>
                    <a:pt x="135065" y="36183"/>
                    <a:pt x="135315" y="35933"/>
                    <a:pt x="135624" y="35933"/>
                  </a:cubicBezTo>
                  <a:close/>
                  <a:moveTo>
                    <a:pt x="139351" y="35933"/>
                  </a:moveTo>
                  <a:cubicBezTo>
                    <a:pt x="139649" y="35933"/>
                    <a:pt x="139910" y="36183"/>
                    <a:pt x="139910" y="36493"/>
                  </a:cubicBezTo>
                  <a:cubicBezTo>
                    <a:pt x="139910" y="36790"/>
                    <a:pt x="139660" y="37064"/>
                    <a:pt x="139351" y="37064"/>
                  </a:cubicBezTo>
                  <a:cubicBezTo>
                    <a:pt x="139053" y="37064"/>
                    <a:pt x="138779" y="36802"/>
                    <a:pt x="138779" y="36493"/>
                  </a:cubicBezTo>
                  <a:cubicBezTo>
                    <a:pt x="138803" y="36183"/>
                    <a:pt x="139041" y="35933"/>
                    <a:pt x="139351" y="35933"/>
                  </a:cubicBezTo>
                  <a:close/>
                  <a:moveTo>
                    <a:pt x="143089" y="35933"/>
                  </a:moveTo>
                  <a:cubicBezTo>
                    <a:pt x="143399" y="35933"/>
                    <a:pt x="143649" y="36183"/>
                    <a:pt x="143649" y="36493"/>
                  </a:cubicBezTo>
                  <a:cubicBezTo>
                    <a:pt x="143649" y="36802"/>
                    <a:pt x="143399" y="37064"/>
                    <a:pt x="143089" y="37064"/>
                  </a:cubicBezTo>
                  <a:cubicBezTo>
                    <a:pt x="142768" y="37064"/>
                    <a:pt x="142518" y="36802"/>
                    <a:pt x="142518" y="36493"/>
                  </a:cubicBezTo>
                  <a:cubicBezTo>
                    <a:pt x="142518" y="36183"/>
                    <a:pt x="142768" y="35933"/>
                    <a:pt x="143089" y="35933"/>
                  </a:cubicBezTo>
                  <a:close/>
                  <a:moveTo>
                    <a:pt x="3405" y="37790"/>
                  </a:moveTo>
                  <a:cubicBezTo>
                    <a:pt x="3703" y="37790"/>
                    <a:pt x="3977" y="38040"/>
                    <a:pt x="3977" y="38350"/>
                  </a:cubicBezTo>
                  <a:cubicBezTo>
                    <a:pt x="3977" y="38648"/>
                    <a:pt x="3727" y="38922"/>
                    <a:pt x="3405" y="38922"/>
                  </a:cubicBezTo>
                  <a:cubicBezTo>
                    <a:pt x="3096" y="38922"/>
                    <a:pt x="2846" y="38672"/>
                    <a:pt x="2846" y="38350"/>
                  </a:cubicBezTo>
                  <a:cubicBezTo>
                    <a:pt x="2858" y="38040"/>
                    <a:pt x="3096" y="37790"/>
                    <a:pt x="3405" y="37790"/>
                  </a:cubicBezTo>
                  <a:close/>
                  <a:moveTo>
                    <a:pt x="7132" y="37790"/>
                  </a:moveTo>
                  <a:cubicBezTo>
                    <a:pt x="7430" y="37790"/>
                    <a:pt x="7692" y="38040"/>
                    <a:pt x="7692" y="38350"/>
                  </a:cubicBezTo>
                  <a:cubicBezTo>
                    <a:pt x="7692" y="38648"/>
                    <a:pt x="7442" y="38922"/>
                    <a:pt x="7132" y="38922"/>
                  </a:cubicBezTo>
                  <a:cubicBezTo>
                    <a:pt x="6834" y="38922"/>
                    <a:pt x="6560" y="38672"/>
                    <a:pt x="6560" y="38350"/>
                  </a:cubicBezTo>
                  <a:cubicBezTo>
                    <a:pt x="6584" y="38040"/>
                    <a:pt x="6822" y="37790"/>
                    <a:pt x="7132" y="37790"/>
                  </a:cubicBezTo>
                  <a:close/>
                  <a:moveTo>
                    <a:pt x="10871" y="37790"/>
                  </a:moveTo>
                  <a:cubicBezTo>
                    <a:pt x="11168" y="37790"/>
                    <a:pt x="11430" y="38040"/>
                    <a:pt x="11430" y="38350"/>
                  </a:cubicBezTo>
                  <a:cubicBezTo>
                    <a:pt x="11430" y="38648"/>
                    <a:pt x="11180" y="38922"/>
                    <a:pt x="10871" y="38922"/>
                  </a:cubicBezTo>
                  <a:cubicBezTo>
                    <a:pt x="10573" y="38922"/>
                    <a:pt x="10299" y="38672"/>
                    <a:pt x="10299" y="38350"/>
                  </a:cubicBezTo>
                  <a:cubicBezTo>
                    <a:pt x="10299" y="38040"/>
                    <a:pt x="10549" y="37790"/>
                    <a:pt x="10871" y="37790"/>
                  </a:cubicBezTo>
                  <a:close/>
                  <a:moveTo>
                    <a:pt x="14585" y="37790"/>
                  </a:moveTo>
                  <a:cubicBezTo>
                    <a:pt x="14883" y="37790"/>
                    <a:pt x="15157" y="38040"/>
                    <a:pt x="15157" y="38350"/>
                  </a:cubicBezTo>
                  <a:cubicBezTo>
                    <a:pt x="15157" y="38648"/>
                    <a:pt x="14895" y="38922"/>
                    <a:pt x="14585" y="38922"/>
                  </a:cubicBezTo>
                  <a:cubicBezTo>
                    <a:pt x="14288" y="38922"/>
                    <a:pt x="14014" y="38672"/>
                    <a:pt x="14014" y="38350"/>
                  </a:cubicBezTo>
                  <a:cubicBezTo>
                    <a:pt x="14038" y="38040"/>
                    <a:pt x="14276" y="37790"/>
                    <a:pt x="14585" y="37790"/>
                  </a:cubicBezTo>
                  <a:close/>
                  <a:moveTo>
                    <a:pt x="18324" y="37790"/>
                  </a:moveTo>
                  <a:cubicBezTo>
                    <a:pt x="18622" y="37790"/>
                    <a:pt x="18883" y="38040"/>
                    <a:pt x="18883" y="38350"/>
                  </a:cubicBezTo>
                  <a:cubicBezTo>
                    <a:pt x="18883" y="38648"/>
                    <a:pt x="18633" y="38922"/>
                    <a:pt x="18324" y="38922"/>
                  </a:cubicBezTo>
                  <a:cubicBezTo>
                    <a:pt x="18026" y="38922"/>
                    <a:pt x="17752" y="38672"/>
                    <a:pt x="17752" y="38350"/>
                  </a:cubicBezTo>
                  <a:cubicBezTo>
                    <a:pt x="17752" y="38040"/>
                    <a:pt x="18014" y="37790"/>
                    <a:pt x="18324" y="37790"/>
                  </a:cubicBezTo>
                  <a:close/>
                  <a:moveTo>
                    <a:pt x="22039" y="37790"/>
                  </a:moveTo>
                  <a:cubicBezTo>
                    <a:pt x="22336" y="37790"/>
                    <a:pt x="22610" y="38040"/>
                    <a:pt x="22610" y="38350"/>
                  </a:cubicBezTo>
                  <a:cubicBezTo>
                    <a:pt x="22610" y="38648"/>
                    <a:pt x="22360" y="38922"/>
                    <a:pt x="22039" y="38922"/>
                  </a:cubicBezTo>
                  <a:cubicBezTo>
                    <a:pt x="21729" y="38922"/>
                    <a:pt x="21479" y="38672"/>
                    <a:pt x="21479" y="38350"/>
                  </a:cubicBezTo>
                  <a:cubicBezTo>
                    <a:pt x="21491" y="38040"/>
                    <a:pt x="21729" y="37790"/>
                    <a:pt x="22039" y="37790"/>
                  </a:cubicBezTo>
                  <a:close/>
                  <a:moveTo>
                    <a:pt x="25777" y="37790"/>
                  </a:moveTo>
                  <a:cubicBezTo>
                    <a:pt x="26075" y="37790"/>
                    <a:pt x="26349" y="38040"/>
                    <a:pt x="26349" y="38350"/>
                  </a:cubicBezTo>
                  <a:cubicBezTo>
                    <a:pt x="26349" y="38648"/>
                    <a:pt x="26087" y="38922"/>
                    <a:pt x="25777" y="38922"/>
                  </a:cubicBezTo>
                  <a:cubicBezTo>
                    <a:pt x="25468" y="38922"/>
                    <a:pt x="25206" y="38672"/>
                    <a:pt x="25206" y="38350"/>
                  </a:cubicBezTo>
                  <a:cubicBezTo>
                    <a:pt x="25218" y="38040"/>
                    <a:pt x="25468" y="37790"/>
                    <a:pt x="25777" y="37790"/>
                  </a:cubicBezTo>
                  <a:close/>
                  <a:moveTo>
                    <a:pt x="29504" y="37790"/>
                  </a:moveTo>
                  <a:cubicBezTo>
                    <a:pt x="29801" y="37790"/>
                    <a:pt x="30063" y="38040"/>
                    <a:pt x="30063" y="38350"/>
                  </a:cubicBezTo>
                  <a:cubicBezTo>
                    <a:pt x="30063" y="38648"/>
                    <a:pt x="29813" y="38922"/>
                    <a:pt x="29504" y="38922"/>
                  </a:cubicBezTo>
                  <a:cubicBezTo>
                    <a:pt x="29182" y="38922"/>
                    <a:pt x="28932" y="38672"/>
                    <a:pt x="28932" y="38350"/>
                  </a:cubicBezTo>
                  <a:cubicBezTo>
                    <a:pt x="28944" y="38040"/>
                    <a:pt x="29182" y="37790"/>
                    <a:pt x="29504" y="37790"/>
                  </a:cubicBezTo>
                  <a:close/>
                  <a:moveTo>
                    <a:pt x="33230" y="37790"/>
                  </a:moveTo>
                  <a:cubicBezTo>
                    <a:pt x="33528" y="37790"/>
                    <a:pt x="33802" y="38040"/>
                    <a:pt x="33802" y="38350"/>
                  </a:cubicBezTo>
                  <a:cubicBezTo>
                    <a:pt x="33802" y="38648"/>
                    <a:pt x="33552" y="38922"/>
                    <a:pt x="33230" y="38922"/>
                  </a:cubicBezTo>
                  <a:cubicBezTo>
                    <a:pt x="32921" y="38922"/>
                    <a:pt x="32671" y="38672"/>
                    <a:pt x="32671" y="38350"/>
                  </a:cubicBezTo>
                  <a:cubicBezTo>
                    <a:pt x="32671" y="38040"/>
                    <a:pt x="32921" y="37790"/>
                    <a:pt x="33230" y="37790"/>
                  </a:cubicBezTo>
                  <a:close/>
                  <a:moveTo>
                    <a:pt x="36957" y="37790"/>
                  </a:moveTo>
                  <a:cubicBezTo>
                    <a:pt x="37255" y="37790"/>
                    <a:pt x="37517" y="38040"/>
                    <a:pt x="37517" y="38350"/>
                  </a:cubicBezTo>
                  <a:cubicBezTo>
                    <a:pt x="37517" y="38648"/>
                    <a:pt x="37267" y="38922"/>
                    <a:pt x="36957" y="38922"/>
                  </a:cubicBezTo>
                  <a:cubicBezTo>
                    <a:pt x="36648" y="38922"/>
                    <a:pt x="36386" y="38672"/>
                    <a:pt x="36386" y="38350"/>
                  </a:cubicBezTo>
                  <a:cubicBezTo>
                    <a:pt x="36409" y="38040"/>
                    <a:pt x="36648" y="37790"/>
                    <a:pt x="36957" y="37790"/>
                  </a:cubicBezTo>
                  <a:close/>
                  <a:moveTo>
                    <a:pt x="40672" y="37790"/>
                  </a:moveTo>
                  <a:cubicBezTo>
                    <a:pt x="40970" y="37790"/>
                    <a:pt x="41243" y="38040"/>
                    <a:pt x="41243" y="38350"/>
                  </a:cubicBezTo>
                  <a:cubicBezTo>
                    <a:pt x="41243" y="38648"/>
                    <a:pt x="40993" y="38922"/>
                    <a:pt x="40672" y="38922"/>
                  </a:cubicBezTo>
                  <a:cubicBezTo>
                    <a:pt x="40374" y="38922"/>
                    <a:pt x="40112" y="38672"/>
                    <a:pt x="40112" y="38350"/>
                  </a:cubicBezTo>
                  <a:cubicBezTo>
                    <a:pt x="40124" y="38040"/>
                    <a:pt x="40362" y="37790"/>
                    <a:pt x="40672" y="37790"/>
                  </a:cubicBezTo>
                  <a:close/>
                  <a:moveTo>
                    <a:pt x="44410" y="37790"/>
                  </a:moveTo>
                  <a:cubicBezTo>
                    <a:pt x="44708" y="37790"/>
                    <a:pt x="44982" y="38040"/>
                    <a:pt x="44982" y="38350"/>
                  </a:cubicBezTo>
                  <a:cubicBezTo>
                    <a:pt x="44982" y="38648"/>
                    <a:pt x="44720" y="38922"/>
                    <a:pt x="44410" y="38922"/>
                  </a:cubicBezTo>
                  <a:cubicBezTo>
                    <a:pt x="44113" y="38922"/>
                    <a:pt x="43851" y="38672"/>
                    <a:pt x="43851" y="38350"/>
                  </a:cubicBezTo>
                  <a:cubicBezTo>
                    <a:pt x="43851" y="38040"/>
                    <a:pt x="44101" y="37790"/>
                    <a:pt x="44410" y="37790"/>
                  </a:cubicBezTo>
                  <a:close/>
                  <a:moveTo>
                    <a:pt x="48137" y="37790"/>
                  </a:moveTo>
                  <a:cubicBezTo>
                    <a:pt x="48435" y="37790"/>
                    <a:pt x="48697" y="38040"/>
                    <a:pt x="48697" y="38350"/>
                  </a:cubicBezTo>
                  <a:cubicBezTo>
                    <a:pt x="48697" y="38648"/>
                    <a:pt x="48447" y="38922"/>
                    <a:pt x="48137" y="38922"/>
                  </a:cubicBezTo>
                  <a:cubicBezTo>
                    <a:pt x="47839" y="38922"/>
                    <a:pt x="47566" y="38672"/>
                    <a:pt x="47566" y="38350"/>
                  </a:cubicBezTo>
                  <a:cubicBezTo>
                    <a:pt x="47578" y="38040"/>
                    <a:pt x="47839" y="37790"/>
                    <a:pt x="48137" y="37790"/>
                  </a:cubicBezTo>
                  <a:close/>
                  <a:moveTo>
                    <a:pt x="51864" y="37790"/>
                  </a:moveTo>
                  <a:cubicBezTo>
                    <a:pt x="52161" y="37790"/>
                    <a:pt x="52435" y="38040"/>
                    <a:pt x="52435" y="38350"/>
                  </a:cubicBezTo>
                  <a:cubicBezTo>
                    <a:pt x="52435" y="38648"/>
                    <a:pt x="52185" y="38922"/>
                    <a:pt x="51864" y="38922"/>
                  </a:cubicBezTo>
                  <a:cubicBezTo>
                    <a:pt x="51566" y="38922"/>
                    <a:pt x="51304" y="38672"/>
                    <a:pt x="51304" y="38350"/>
                  </a:cubicBezTo>
                  <a:cubicBezTo>
                    <a:pt x="51304" y="38040"/>
                    <a:pt x="51554" y="37790"/>
                    <a:pt x="51864" y="37790"/>
                  </a:cubicBezTo>
                  <a:close/>
                  <a:moveTo>
                    <a:pt x="55602" y="37790"/>
                  </a:moveTo>
                  <a:cubicBezTo>
                    <a:pt x="55900" y="37790"/>
                    <a:pt x="56174" y="38040"/>
                    <a:pt x="56174" y="38350"/>
                  </a:cubicBezTo>
                  <a:cubicBezTo>
                    <a:pt x="56174" y="38648"/>
                    <a:pt x="55912" y="38922"/>
                    <a:pt x="55602" y="38922"/>
                  </a:cubicBezTo>
                  <a:cubicBezTo>
                    <a:pt x="55293" y="38922"/>
                    <a:pt x="55043" y="38672"/>
                    <a:pt x="55043" y="38350"/>
                  </a:cubicBezTo>
                  <a:cubicBezTo>
                    <a:pt x="55043" y="38040"/>
                    <a:pt x="55293" y="37790"/>
                    <a:pt x="55602" y="37790"/>
                  </a:cubicBezTo>
                  <a:close/>
                  <a:moveTo>
                    <a:pt x="59329" y="37790"/>
                  </a:moveTo>
                  <a:cubicBezTo>
                    <a:pt x="59627" y="37790"/>
                    <a:pt x="59889" y="38040"/>
                    <a:pt x="59889" y="38350"/>
                  </a:cubicBezTo>
                  <a:cubicBezTo>
                    <a:pt x="59889" y="38648"/>
                    <a:pt x="59639" y="38922"/>
                    <a:pt x="59329" y="38922"/>
                  </a:cubicBezTo>
                  <a:cubicBezTo>
                    <a:pt x="59008" y="38922"/>
                    <a:pt x="58757" y="38672"/>
                    <a:pt x="58757" y="38350"/>
                  </a:cubicBezTo>
                  <a:cubicBezTo>
                    <a:pt x="58757" y="38040"/>
                    <a:pt x="59008" y="37790"/>
                    <a:pt x="59329" y="37790"/>
                  </a:cubicBezTo>
                  <a:close/>
                  <a:moveTo>
                    <a:pt x="63056" y="37790"/>
                  </a:moveTo>
                  <a:cubicBezTo>
                    <a:pt x="63353" y="37790"/>
                    <a:pt x="63627" y="38040"/>
                    <a:pt x="63627" y="38350"/>
                  </a:cubicBezTo>
                  <a:cubicBezTo>
                    <a:pt x="63627" y="38648"/>
                    <a:pt x="63377" y="38922"/>
                    <a:pt x="63056" y="38922"/>
                  </a:cubicBezTo>
                  <a:cubicBezTo>
                    <a:pt x="62746" y="38922"/>
                    <a:pt x="62496" y="38672"/>
                    <a:pt x="62496" y="38350"/>
                  </a:cubicBezTo>
                  <a:cubicBezTo>
                    <a:pt x="62496" y="38040"/>
                    <a:pt x="62746" y="37790"/>
                    <a:pt x="63056" y="37790"/>
                  </a:cubicBezTo>
                  <a:close/>
                  <a:moveTo>
                    <a:pt x="66782" y="37790"/>
                  </a:moveTo>
                  <a:cubicBezTo>
                    <a:pt x="67080" y="37790"/>
                    <a:pt x="67342" y="38040"/>
                    <a:pt x="67342" y="38350"/>
                  </a:cubicBezTo>
                  <a:cubicBezTo>
                    <a:pt x="67342" y="38648"/>
                    <a:pt x="67092" y="38922"/>
                    <a:pt x="66782" y="38922"/>
                  </a:cubicBezTo>
                  <a:cubicBezTo>
                    <a:pt x="66473" y="38922"/>
                    <a:pt x="66211" y="38672"/>
                    <a:pt x="66211" y="38350"/>
                  </a:cubicBezTo>
                  <a:cubicBezTo>
                    <a:pt x="66235" y="38040"/>
                    <a:pt x="66473" y="37790"/>
                    <a:pt x="66782" y="37790"/>
                  </a:cubicBezTo>
                  <a:close/>
                  <a:moveTo>
                    <a:pt x="70509" y="37790"/>
                  </a:moveTo>
                  <a:cubicBezTo>
                    <a:pt x="70807" y="37790"/>
                    <a:pt x="71080" y="38040"/>
                    <a:pt x="71080" y="38350"/>
                  </a:cubicBezTo>
                  <a:cubicBezTo>
                    <a:pt x="71080" y="38648"/>
                    <a:pt x="70830" y="38922"/>
                    <a:pt x="70509" y="38922"/>
                  </a:cubicBezTo>
                  <a:cubicBezTo>
                    <a:pt x="70199" y="38922"/>
                    <a:pt x="69949" y="38672"/>
                    <a:pt x="69949" y="38350"/>
                  </a:cubicBezTo>
                  <a:cubicBezTo>
                    <a:pt x="69949" y="38040"/>
                    <a:pt x="70199" y="37790"/>
                    <a:pt x="70509" y="37790"/>
                  </a:cubicBezTo>
                  <a:close/>
                  <a:moveTo>
                    <a:pt x="74236" y="37790"/>
                  </a:moveTo>
                  <a:cubicBezTo>
                    <a:pt x="74533" y="37790"/>
                    <a:pt x="74795" y="38040"/>
                    <a:pt x="74795" y="38350"/>
                  </a:cubicBezTo>
                  <a:cubicBezTo>
                    <a:pt x="74795" y="38648"/>
                    <a:pt x="74545" y="38922"/>
                    <a:pt x="74236" y="38922"/>
                  </a:cubicBezTo>
                  <a:cubicBezTo>
                    <a:pt x="73938" y="38922"/>
                    <a:pt x="73676" y="38672"/>
                    <a:pt x="73676" y="38350"/>
                  </a:cubicBezTo>
                  <a:cubicBezTo>
                    <a:pt x="73676" y="38040"/>
                    <a:pt x="73926" y="37790"/>
                    <a:pt x="74236" y="37790"/>
                  </a:cubicBezTo>
                  <a:close/>
                  <a:moveTo>
                    <a:pt x="77855" y="37790"/>
                  </a:moveTo>
                  <a:cubicBezTo>
                    <a:pt x="78153" y="37790"/>
                    <a:pt x="78415" y="38040"/>
                    <a:pt x="78415" y="38350"/>
                  </a:cubicBezTo>
                  <a:cubicBezTo>
                    <a:pt x="78415" y="38648"/>
                    <a:pt x="78165" y="38922"/>
                    <a:pt x="77855" y="38922"/>
                  </a:cubicBezTo>
                  <a:cubicBezTo>
                    <a:pt x="77546" y="38922"/>
                    <a:pt x="77284" y="38672"/>
                    <a:pt x="77284" y="38350"/>
                  </a:cubicBezTo>
                  <a:cubicBezTo>
                    <a:pt x="77284" y="38040"/>
                    <a:pt x="77546" y="37790"/>
                    <a:pt x="77855" y="37790"/>
                  </a:cubicBezTo>
                  <a:close/>
                  <a:moveTo>
                    <a:pt x="81570" y="37790"/>
                  </a:moveTo>
                  <a:cubicBezTo>
                    <a:pt x="81868" y="37790"/>
                    <a:pt x="82141" y="38040"/>
                    <a:pt x="82141" y="38350"/>
                  </a:cubicBezTo>
                  <a:cubicBezTo>
                    <a:pt x="82141" y="38648"/>
                    <a:pt x="81879" y="38922"/>
                    <a:pt x="81570" y="38922"/>
                  </a:cubicBezTo>
                  <a:cubicBezTo>
                    <a:pt x="81260" y="38922"/>
                    <a:pt x="81010" y="38672"/>
                    <a:pt x="81010" y="38350"/>
                  </a:cubicBezTo>
                  <a:cubicBezTo>
                    <a:pt x="81022" y="38040"/>
                    <a:pt x="81260" y="37790"/>
                    <a:pt x="81570" y="37790"/>
                  </a:cubicBezTo>
                  <a:close/>
                  <a:moveTo>
                    <a:pt x="85308" y="37790"/>
                  </a:moveTo>
                  <a:cubicBezTo>
                    <a:pt x="85606" y="37790"/>
                    <a:pt x="85880" y="38040"/>
                    <a:pt x="85880" y="38350"/>
                  </a:cubicBezTo>
                  <a:cubicBezTo>
                    <a:pt x="85880" y="38648"/>
                    <a:pt x="85618" y="38922"/>
                    <a:pt x="85308" y="38922"/>
                  </a:cubicBezTo>
                  <a:cubicBezTo>
                    <a:pt x="84999" y="38922"/>
                    <a:pt x="84749" y="38672"/>
                    <a:pt x="84749" y="38350"/>
                  </a:cubicBezTo>
                  <a:cubicBezTo>
                    <a:pt x="84749" y="38040"/>
                    <a:pt x="84999" y="37790"/>
                    <a:pt x="85308" y="37790"/>
                  </a:cubicBezTo>
                  <a:close/>
                  <a:moveTo>
                    <a:pt x="89035" y="37790"/>
                  </a:moveTo>
                  <a:cubicBezTo>
                    <a:pt x="89333" y="37790"/>
                    <a:pt x="89595" y="38040"/>
                    <a:pt x="89595" y="38350"/>
                  </a:cubicBezTo>
                  <a:cubicBezTo>
                    <a:pt x="89595" y="38648"/>
                    <a:pt x="89345" y="38922"/>
                    <a:pt x="89035" y="38922"/>
                  </a:cubicBezTo>
                  <a:cubicBezTo>
                    <a:pt x="88714" y="38922"/>
                    <a:pt x="88464" y="38672"/>
                    <a:pt x="88464" y="38350"/>
                  </a:cubicBezTo>
                  <a:cubicBezTo>
                    <a:pt x="88475" y="38040"/>
                    <a:pt x="88714" y="37790"/>
                    <a:pt x="89035" y="37790"/>
                  </a:cubicBezTo>
                  <a:close/>
                  <a:moveTo>
                    <a:pt x="92762" y="37790"/>
                  </a:moveTo>
                  <a:cubicBezTo>
                    <a:pt x="93059" y="37790"/>
                    <a:pt x="93333" y="38040"/>
                    <a:pt x="93333" y="38350"/>
                  </a:cubicBezTo>
                  <a:cubicBezTo>
                    <a:pt x="93333" y="38648"/>
                    <a:pt x="93071" y="38922"/>
                    <a:pt x="92762" y="38922"/>
                  </a:cubicBezTo>
                  <a:cubicBezTo>
                    <a:pt x="92452" y="38922"/>
                    <a:pt x="92202" y="38672"/>
                    <a:pt x="92202" y="38350"/>
                  </a:cubicBezTo>
                  <a:cubicBezTo>
                    <a:pt x="92202" y="38040"/>
                    <a:pt x="92452" y="37790"/>
                    <a:pt x="92762" y="37790"/>
                  </a:cubicBezTo>
                  <a:close/>
                  <a:moveTo>
                    <a:pt x="96488" y="37790"/>
                  </a:moveTo>
                  <a:cubicBezTo>
                    <a:pt x="96786" y="37790"/>
                    <a:pt x="97048" y="38040"/>
                    <a:pt x="97048" y="38350"/>
                  </a:cubicBezTo>
                  <a:cubicBezTo>
                    <a:pt x="97048" y="38648"/>
                    <a:pt x="96798" y="38922"/>
                    <a:pt x="96488" y="38922"/>
                  </a:cubicBezTo>
                  <a:cubicBezTo>
                    <a:pt x="96191" y="38922"/>
                    <a:pt x="95917" y="38672"/>
                    <a:pt x="95917" y="38350"/>
                  </a:cubicBezTo>
                  <a:cubicBezTo>
                    <a:pt x="95917" y="38040"/>
                    <a:pt x="96179" y="37790"/>
                    <a:pt x="96488" y="37790"/>
                  </a:cubicBezTo>
                  <a:close/>
                  <a:moveTo>
                    <a:pt x="100203" y="37790"/>
                  </a:moveTo>
                  <a:cubicBezTo>
                    <a:pt x="100501" y="37790"/>
                    <a:pt x="100775" y="38040"/>
                    <a:pt x="100775" y="38350"/>
                  </a:cubicBezTo>
                  <a:cubicBezTo>
                    <a:pt x="100775" y="38648"/>
                    <a:pt x="100513" y="38922"/>
                    <a:pt x="100203" y="38922"/>
                  </a:cubicBezTo>
                  <a:cubicBezTo>
                    <a:pt x="99905" y="38922"/>
                    <a:pt x="99644" y="38672"/>
                    <a:pt x="99644" y="38350"/>
                  </a:cubicBezTo>
                  <a:cubicBezTo>
                    <a:pt x="99655" y="38040"/>
                    <a:pt x="99894" y="37790"/>
                    <a:pt x="100203" y="37790"/>
                  </a:cubicBezTo>
                  <a:close/>
                  <a:moveTo>
                    <a:pt x="103942" y="37790"/>
                  </a:moveTo>
                  <a:cubicBezTo>
                    <a:pt x="104239" y="37790"/>
                    <a:pt x="104513" y="38040"/>
                    <a:pt x="104513" y="38350"/>
                  </a:cubicBezTo>
                  <a:cubicBezTo>
                    <a:pt x="104513" y="38648"/>
                    <a:pt x="104251" y="38922"/>
                    <a:pt x="103942" y="38922"/>
                  </a:cubicBezTo>
                  <a:cubicBezTo>
                    <a:pt x="103644" y="38922"/>
                    <a:pt x="103382" y="38672"/>
                    <a:pt x="103382" y="38350"/>
                  </a:cubicBezTo>
                  <a:cubicBezTo>
                    <a:pt x="103382" y="38040"/>
                    <a:pt x="103632" y="37790"/>
                    <a:pt x="103942" y="37790"/>
                  </a:cubicBezTo>
                  <a:close/>
                  <a:moveTo>
                    <a:pt x="107668" y="37790"/>
                  </a:moveTo>
                  <a:cubicBezTo>
                    <a:pt x="107966" y="37790"/>
                    <a:pt x="108228" y="38040"/>
                    <a:pt x="108228" y="38350"/>
                  </a:cubicBezTo>
                  <a:cubicBezTo>
                    <a:pt x="108228" y="38648"/>
                    <a:pt x="107978" y="38922"/>
                    <a:pt x="107668" y="38922"/>
                  </a:cubicBezTo>
                  <a:cubicBezTo>
                    <a:pt x="107371" y="38922"/>
                    <a:pt x="107097" y="38672"/>
                    <a:pt x="107097" y="38350"/>
                  </a:cubicBezTo>
                  <a:cubicBezTo>
                    <a:pt x="107109" y="38040"/>
                    <a:pt x="107347" y="37790"/>
                    <a:pt x="107668" y="37790"/>
                  </a:cubicBezTo>
                  <a:close/>
                  <a:moveTo>
                    <a:pt x="111395" y="37790"/>
                  </a:moveTo>
                  <a:cubicBezTo>
                    <a:pt x="111693" y="37790"/>
                    <a:pt x="111967" y="38040"/>
                    <a:pt x="111967" y="38350"/>
                  </a:cubicBezTo>
                  <a:cubicBezTo>
                    <a:pt x="111967" y="38648"/>
                    <a:pt x="111705" y="38922"/>
                    <a:pt x="111395" y="38922"/>
                  </a:cubicBezTo>
                  <a:cubicBezTo>
                    <a:pt x="111085" y="38922"/>
                    <a:pt x="110835" y="38672"/>
                    <a:pt x="110835" y="38350"/>
                  </a:cubicBezTo>
                  <a:cubicBezTo>
                    <a:pt x="110835" y="38040"/>
                    <a:pt x="111085" y="37790"/>
                    <a:pt x="111395" y="37790"/>
                  </a:cubicBezTo>
                  <a:close/>
                  <a:moveTo>
                    <a:pt x="115122" y="37790"/>
                  </a:moveTo>
                  <a:cubicBezTo>
                    <a:pt x="115419" y="37790"/>
                    <a:pt x="115681" y="38040"/>
                    <a:pt x="115681" y="38350"/>
                  </a:cubicBezTo>
                  <a:cubicBezTo>
                    <a:pt x="115681" y="38648"/>
                    <a:pt x="115431" y="38922"/>
                    <a:pt x="115122" y="38922"/>
                  </a:cubicBezTo>
                  <a:cubicBezTo>
                    <a:pt x="114812" y="38922"/>
                    <a:pt x="114550" y="38672"/>
                    <a:pt x="114550" y="38350"/>
                  </a:cubicBezTo>
                  <a:cubicBezTo>
                    <a:pt x="114574" y="38040"/>
                    <a:pt x="114812" y="37790"/>
                    <a:pt x="115122" y="37790"/>
                  </a:cubicBezTo>
                  <a:close/>
                  <a:moveTo>
                    <a:pt x="118860" y="37790"/>
                  </a:moveTo>
                  <a:cubicBezTo>
                    <a:pt x="119158" y="37790"/>
                    <a:pt x="119420" y="38040"/>
                    <a:pt x="119420" y="38350"/>
                  </a:cubicBezTo>
                  <a:cubicBezTo>
                    <a:pt x="119420" y="38648"/>
                    <a:pt x="119170" y="38922"/>
                    <a:pt x="118860" y="38922"/>
                  </a:cubicBezTo>
                  <a:cubicBezTo>
                    <a:pt x="118539" y="38922"/>
                    <a:pt x="118289" y="38672"/>
                    <a:pt x="118289" y="38350"/>
                  </a:cubicBezTo>
                  <a:cubicBezTo>
                    <a:pt x="118289" y="38040"/>
                    <a:pt x="118539" y="37790"/>
                    <a:pt x="118860" y="37790"/>
                  </a:cubicBezTo>
                  <a:close/>
                  <a:moveTo>
                    <a:pt x="122575" y="37790"/>
                  </a:moveTo>
                  <a:cubicBezTo>
                    <a:pt x="122873" y="37790"/>
                    <a:pt x="123146" y="38040"/>
                    <a:pt x="123146" y="38350"/>
                  </a:cubicBezTo>
                  <a:cubicBezTo>
                    <a:pt x="123146" y="38648"/>
                    <a:pt x="122885" y="38922"/>
                    <a:pt x="122575" y="38922"/>
                  </a:cubicBezTo>
                  <a:cubicBezTo>
                    <a:pt x="122265" y="38922"/>
                    <a:pt x="122015" y="38672"/>
                    <a:pt x="122015" y="38350"/>
                  </a:cubicBezTo>
                  <a:cubicBezTo>
                    <a:pt x="122027" y="38040"/>
                    <a:pt x="122277" y="37790"/>
                    <a:pt x="122575" y="37790"/>
                  </a:cubicBezTo>
                  <a:close/>
                  <a:moveTo>
                    <a:pt x="126314" y="37790"/>
                  </a:moveTo>
                  <a:cubicBezTo>
                    <a:pt x="126611" y="37790"/>
                    <a:pt x="126873" y="38040"/>
                    <a:pt x="126873" y="38350"/>
                  </a:cubicBezTo>
                  <a:cubicBezTo>
                    <a:pt x="126873" y="38648"/>
                    <a:pt x="126623" y="38922"/>
                    <a:pt x="126314" y="38922"/>
                  </a:cubicBezTo>
                  <a:cubicBezTo>
                    <a:pt x="126004" y="38922"/>
                    <a:pt x="125742" y="38672"/>
                    <a:pt x="125742" y="38350"/>
                  </a:cubicBezTo>
                  <a:cubicBezTo>
                    <a:pt x="125742" y="38040"/>
                    <a:pt x="126004" y="37790"/>
                    <a:pt x="126314" y="37790"/>
                  </a:cubicBezTo>
                  <a:close/>
                  <a:moveTo>
                    <a:pt x="130028" y="37790"/>
                  </a:moveTo>
                  <a:cubicBezTo>
                    <a:pt x="130326" y="37790"/>
                    <a:pt x="130600" y="38040"/>
                    <a:pt x="130600" y="38350"/>
                  </a:cubicBezTo>
                  <a:cubicBezTo>
                    <a:pt x="130600" y="38648"/>
                    <a:pt x="130350" y="38922"/>
                    <a:pt x="130028" y="38922"/>
                  </a:cubicBezTo>
                  <a:cubicBezTo>
                    <a:pt x="129731" y="38922"/>
                    <a:pt x="129469" y="38672"/>
                    <a:pt x="129469" y="38350"/>
                  </a:cubicBezTo>
                  <a:cubicBezTo>
                    <a:pt x="129469" y="38040"/>
                    <a:pt x="129719" y="37790"/>
                    <a:pt x="130028" y="37790"/>
                  </a:cubicBezTo>
                  <a:close/>
                  <a:moveTo>
                    <a:pt x="133767" y="37790"/>
                  </a:moveTo>
                  <a:cubicBezTo>
                    <a:pt x="134065" y="37790"/>
                    <a:pt x="134326" y="38040"/>
                    <a:pt x="134326" y="38350"/>
                  </a:cubicBezTo>
                  <a:cubicBezTo>
                    <a:pt x="134326" y="38648"/>
                    <a:pt x="134076" y="38922"/>
                    <a:pt x="133767" y="38922"/>
                  </a:cubicBezTo>
                  <a:cubicBezTo>
                    <a:pt x="133469" y="38922"/>
                    <a:pt x="133207" y="38672"/>
                    <a:pt x="133207" y="38350"/>
                  </a:cubicBezTo>
                  <a:cubicBezTo>
                    <a:pt x="133207" y="38040"/>
                    <a:pt x="133457" y="37790"/>
                    <a:pt x="133767" y="37790"/>
                  </a:cubicBezTo>
                  <a:close/>
                  <a:moveTo>
                    <a:pt x="137494" y="37790"/>
                  </a:moveTo>
                  <a:cubicBezTo>
                    <a:pt x="137791" y="37790"/>
                    <a:pt x="138053" y="38040"/>
                    <a:pt x="138053" y="38350"/>
                  </a:cubicBezTo>
                  <a:cubicBezTo>
                    <a:pt x="138053" y="38648"/>
                    <a:pt x="137803" y="38922"/>
                    <a:pt x="137494" y="38922"/>
                  </a:cubicBezTo>
                  <a:cubicBezTo>
                    <a:pt x="137196" y="38922"/>
                    <a:pt x="136922" y="38672"/>
                    <a:pt x="136922" y="38350"/>
                  </a:cubicBezTo>
                  <a:cubicBezTo>
                    <a:pt x="136934" y="38040"/>
                    <a:pt x="137172" y="37790"/>
                    <a:pt x="137494" y="37790"/>
                  </a:cubicBezTo>
                  <a:close/>
                  <a:moveTo>
                    <a:pt x="141220" y="37790"/>
                  </a:moveTo>
                  <a:cubicBezTo>
                    <a:pt x="141518" y="37790"/>
                    <a:pt x="141792" y="38040"/>
                    <a:pt x="141792" y="38350"/>
                  </a:cubicBezTo>
                  <a:cubicBezTo>
                    <a:pt x="141792" y="38648"/>
                    <a:pt x="141530" y="38922"/>
                    <a:pt x="141220" y="38922"/>
                  </a:cubicBezTo>
                  <a:cubicBezTo>
                    <a:pt x="140911" y="38922"/>
                    <a:pt x="140661" y="38672"/>
                    <a:pt x="140661" y="38350"/>
                  </a:cubicBezTo>
                  <a:cubicBezTo>
                    <a:pt x="140661" y="38040"/>
                    <a:pt x="140911" y="37790"/>
                    <a:pt x="141220" y="37790"/>
                  </a:cubicBezTo>
                  <a:close/>
                  <a:moveTo>
                    <a:pt x="144947" y="37790"/>
                  </a:moveTo>
                  <a:cubicBezTo>
                    <a:pt x="145244" y="37790"/>
                    <a:pt x="145506" y="38040"/>
                    <a:pt x="145506" y="38350"/>
                  </a:cubicBezTo>
                  <a:cubicBezTo>
                    <a:pt x="145506" y="38648"/>
                    <a:pt x="145256" y="38922"/>
                    <a:pt x="144947" y="38922"/>
                  </a:cubicBezTo>
                  <a:cubicBezTo>
                    <a:pt x="144637" y="38922"/>
                    <a:pt x="144375" y="38672"/>
                    <a:pt x="144375" y="38350"/>
                  </a:cubicBezTo>
                  <a:cubicBezTo>
                    <a:pt x="144399" y="38040"/>
                    <a:pt x="144637" y="37790"/>
                    <a:pt x="144947" y="37790"/>
                  </a:cubicBezTo>
                  <a:close/>
                  <a:moveTo>
                    <a:pt x="1548" y="39660"/>
                  </a:moveTo>
                  <a:cubicBezTo>
                    <a:pt x="1846" y="39660"/>
                    <a:pt x="2119" y="39922"/>
                    <a:pt x="2119" y="40231"/>
                  </a:cubicBezTo>
                  <a:cubicBezTo>
                    <a:pt x="2119" y="40529"/>
                    <a:pt x="1858" y="40791"/>
                    <a:pt x="1548" y="40791"/>
                  </a:cubicBezTo>
                  <a:cubicBezTo>
                    <a:pt x="1238" y="40791"/>
                    <a:pt x="988" y="40541"/>
                    <a:pt x="988" y="40231"/>
                  </a:cubicBezTo>
                  <a:cubicBezTo>
                    <a:pt x="988" y="39922"/>
                    <a:pt x="1238" y="39660"/>
                    <a:pt x="1548" y="39660"/>
                  </a:cubicBezTo>
                  <a:close/>
                  <a:moveTo>
                    <a:pt x="5287" y="39660"/>
                  </a:moveTo>
                  <a:cubicBezTo>
                    <a:pt x="5596" y="39660"/>
                    <a:pt x="5846" y="39922"/>
                    <a:pt x="5846" y="40231"/>
                  </a:cubicBezTo>
                  <a:cubicBezTo>
                    <a:pt x="5846" y="40541"/>
                    <a:pt x="5596" y="40791"/>
                    <a:pt x="5287" y="40791"/>
                  </a:cubicBezTo>
                  <a:cubicBezTo>
                    <a:pt x="4977" y="40791"/>
                    <a:pt x="4715" y="40541"/>
                    <a:pt x="4715" y="40231"/>
                  </a:cubicBezTo>
                  <a:cubicBezTo>
                    <a:pt x="4715" y="39898"/>
                    <a:pt x="4977" y="39660"/>
                    <a:pt x="5287" y="39660"/>
                  </a:cubicBezTo>
                  <a:close/>
                  <a:moveTo>
                    <a:pt x="9001" y="39660"/>
                  </a:moveTo>
                  <a:cubicBezTo>
                    <a:pt x="9299" y="39660"/>
                    <a:pt x="9573" y="39922"/>
                    <a:pt x="9573" y="40231"/>
                  </a:cubicBezTo>
                  <a:cubicBezTo>
                    <a:pt x="9573" y="40529"/>
                    <a:pt x="9323" y="40791"/>
                    <a:pt x="9001" y="40791"/>
                  </a:cubicBezTo>
                  <a:cubicBezTo>
                    <a:pt x="8704" y="40791"/>
                    <a:pt x="8442" y="40541"/>
                    <a:pt x="8442" y="40231"/>
                  </a:cubicBezTo>
                  <a:cubicBezTo>
                    <a:pt x="8442" y="39922"/>
                    <a:pt x="8692" y="39660"/>
                    <a:pt x="9001" y="39660"/>
                  </a:cubicBezTo>
                  <a:close/>
                  <a:moveTo>
                    <a:pt x="12728" y="39660"/>
                  </a:moveTo>
                  <a:cubicBezTo>
                    <a:pt x="13037" y="39660"/>
                    <a:pt x="13288" y="39922"/>
                    <a:pt x="13288" y="40231"/>
                  </a:cubicBezTo>
                  <a:cubicBezTo>
                    <a:pt x="13288" y="40541"/>
                    <a:pt x="13037" y="40791"/>
                    <a:pt x="12728" y="40791"/>
                  </a:cubicBezTo>
                  <a:cubicBezTo>
                    <a:pt x="12418" y="40791"/>
                    <a:pt x="12156" y="40541"/>
                    <a:pt x="12156" y="40231"/>
                  </a:cubicBezTo>
                  <a:cubicBezTo>
                    <a:pt x="12180" y="39898"/>
                    <a:pt x="12418" y="39660"/>
                    <a:pt x="12728" y="39660"/>
                  </a:cubicBezTo>
                  <a:close/>
                  <a:moveTo>
                    <a:pt x="16466" y="39660"/>
                  </a:moveTo>
                  <a:cubicBezTo>
                    <a:pt x="16764" y="39660"/>
                    <a:pt x="17026" y="39922"/>
                    <a:pt x="17026" y="40231"/>
                  </a:cubicBezTo>
                  <a:cubicBezTo>
                    <a:pt x="17026" y="40529"/>
                    <a:pt x="16776" y="40791"/>
                    <a:pt x="16466" y="40791"/>
                  </a:cubicBezTo>
                  <a:cubicBezTo>
                    <a:pt x="16169" y="40791"/>
                    <a:pt x="15895" y="40541"/>
                    <a:pt x="15895" y="40231"/>
                  </a:cubicBezTo>
                  <a:cubicBezTo>
                    <a:pt x="15895" y="39922"/>
                    <a:pt x="16145" y="39660"/>
                    <a:pt x="16466" y="39660"/>
                  </a:cubicBezTo>
                  <a:close/>
                  <a:moveTo>
                    <a:pt x="20181" y="39660"/>
                  </a:moveTo>
                  <a:cubicBezTo>
                    <a:pt x="20491" y="39660"/>
                    <a:pt x="20753" y="39922"/>
                    <a:pt x="20753" y="40231"/>
                  </a:cubicBezTo>
                  <a:cubicBezTo>
                    <a:pt x="20753" y="40541"/>
                    <a:pt x="20491" y="40791"/>
                    <a:pt x="20181" y="40791"/>
                  </a:cubicBezTo>
                  <a:cubicBezTo>
                    <a:pt x="19872" y="40791"/>
                    <a:pt x="19622" y="40541"/>
                    <a:pt x="19622" y="40231"/>
                  </a:cubicBezTo>
                  <a:cubicBezTo>
                    <a:pt x="19634" y="39898"/>
                    <a:pt x="19872" y="39660"/>
                    <a:pt x="20181" y="39660"/>
                  </a:cubicBezTo>
                  <a:close/>
                  <a:moveTo>
                    <a:pt x="23920" y="39660"/>
                  </a:moveTo>
                  <a:cubicBezTo>
                    <a:pt x="24217" y="39660"/>
                    <a:pt x="24479" y="39922"/>
                    <a:pt x="24479" y="40231"/>
                  </a:cubicBezTo>
                  <a:cubicBezTo>
                    <a:pt x="24479" y="40529"/>
                    <a:pt x="24229" y="40791"/>
                    <a:pt x="23920" y="40791"/>
                  </a:cubicBezTo>
                  <a:cubicBezTo>
                    <a:pt x="23610" y="40791"/>
                    <a:pt x="23348" y="40541"/>
                    <a:pt x="23348" y="40231"/>
                  </a:cubicBezTo>
                  <a:cubicBezTo>
                    <a:pt x="23348" y="39922"/>
                    <a:pt x="23610" y="39660"/>
                    <a:pt x="23920" y="39660"/>
                  </a:cubicBezTo>
                  <a:close/>
                  <a:moveTo>
                    <a:pt x="27635" y="39660"/>
                  </a:moveTo>
                  <a:cubicBezTo>
                    <a:pt x="27956" y="39660"/>
                    <a:pt x="28206" y="39922"/>
                    <a:pt x="28206" y="40231"/>
                  </a:cubicBezTo>
                  <a:cubicBezTo>
                    <a:pt x="28206" y="40541"/>
                    <a:pt x="27956" y="40791"/>
                    <a:pt x="27635" y="40791"/>
                  </a:cubicBezTo>
                  <a:cubicBezTo>
                    <a:pt x="27325" y="40791"/>
                    <a:pt x="27075" y="40541"/>
                    <a:pt x="27075" y="40231"/>
                  </a:cubicBezTo>
                  <a:cubicBezTo>
                    <a:pt x="27087" y="39898"/>
                    <a:pt x="27325" y="39660"/>
                    <a:pt x="27635" y="39660"/>
                  </a:cubicBezTo>
                  <a:close/>
                  <a:moveTo>
                    <a:pt x="31373" y="39660"/>
                  </a:moveTo>
                  <a:cubicBezTo>
                    <a:pt x="31671" y="39660"/>
                    <a:pt x="31945" y="39922"/>
                    <a:pt x="31945" y="40231"/>
                  </a:cubicBezTo>
                  <a:cubicBezTo>
                    <a:pt x="31945" y="40529"/>
                    <a:pt x="31683" y="40791"/>
                    <a:pt x="31373" y="40791"/>
                  </a:cubicBezTo>
                  <a:cubicBezTo>
                    <a:pt x="31064" y="40791"/>
                    <a:pt x="30814" y="40541"/>
                    <a:pt x="30814" y="40231"/>
                  </a:cubicBezTo>
                  <a:cubicBezTo>
                    <a:pt x="30814" y="39922"/>
                    <a:pt x="31064" y="39660"/>
                    <a:pt x="31373" y="39660"/>
                  </a:cubicBezTo>
                  <a:close/>
                  <a:moveTo>
                    <a:pt x="35100" y="39660"/>
                  </a:moveTo>
                  <a:cubicBezTo>
                    <a:pt x="35409" y="39660"/>
                    <a:pt x="35659" y="39922"/>
                    <a:pt x="35659" y="40231"/>
                  </a:cubicBezTo>
                  <a:cubicBezTo>
                    <a:pt x="35659" y="40541"/>
                    <a:pt x="35409" y="40791"/>
                    <a:pt x="35100" y="40791"/>
                  </a:cubicBezTo>
                  <a:cubicBezTo>
                    <a:pt x="34778" y="40791"/>
                    <a:pt x="34528" y="40541"/>
                    <a:pt x="34528" y="40231"/>
                  </a:cubicBezTo>
                  <a:cubicBezTo>
                    <a:pt x="34540" y="39898"/>
                    <a:pt x="34778" y="39660"/>
                    <a:pt x="35100" y="39660"/>
                  </a:cubicBezTo>
                  <a:close/>
                  <a:moveTo>
                    <a:pt x="38815" y="39660"/>
                  </a:moveTo>
                  <a:cubicBezTo>
                    <a:pt x="39112" y="39660"/>
                    <a:pt x="39386" y="39922"/>
                    <a:pt x="39386" y="40231"/>
                  </a:cubicBezTo>
                  <a:cubicBezTo>
                    <a:pt x="39386" y="40529"/>
                    <a:pt x="39124" y="40791"/>
                    <a:pt x="38815" y="40791"/>
                  </a:cubicBezTo>
                  <a:cubicBezTo>
                    <a:pt x="38517" y="40791"/>
                    <a:pt x="38255" y="40541"/>
                    <a:pt x="38255" y="40231"/>
                  </a:cubicBezTo>
                  <a:cubicBezTo>
                    <a:pt x="38267" y="39922"/>
                    <a:pt x="38505" y="39660"/>
                    <a:pt x="38815" y="39660"/>
                  </a:cubicBezTo>
                  <a:close/>
                  <a:moveTo>
                    <a:pt x="42553" y="39660"/>
                  </a:moveTo>
                  <a:cubicBezTo>
                    <a:pt x="42863" y="39660"/>
                    <a:pt x="43113" y="39922"/>
                    <a:pt x="43113" y="40231"/>
                  </a:cubicBezTo>
                  <a:cubicBezTo>
                    <a:pt x="43113" y="40541"/>
                    <a:pt x="42863" y="40791"/>
                    <a:pt x="42553" y="40791"/>
                  </a:cubicBezTo>
                  <a:cubicBezTo>
                    <a:pt x="42232" y="40791"/>
                    <a:pt x="41982" y="40541"/>
                    <a:pt x="41982" y="40231"/>
                  </a:cubicBezTo>
                  <a:cubicBezTo>
                    <a:pt x="41982" y="39898"/>
                    <a:pt x="42244" y="39660"/>
                    <a:pt x="42553" y="39660"/>
                  </a:cubicBezTo>
                  <a:close/>
                  <a:moveTo>
                    <a:pt x="46268" y="39660"/>
                  </a:moveTo>
                  <a:cubicBezTo>
                    <a:pt x="46565" y="39660"/>
                    <a:pt x="46839" y="39922"/>
                    <a:pt x="46839" y="40231"/>
                  </a:cubicBezTo>
                  <a:cubicBezTo>
                    <a:pt x="46839" y="40529"/>
                    <a:pt x="46589" y="40791"/>
                    <a:pt x="46268" y="40791"/>
                  </a:cubicBezTo>
                  <a:cubicBezTo>
                    <a:pt x="45970" y="40791"/>
                    <a:pt x="45708" y="40541"/>
                    <a:pt x="45708" y="40231"/>
                  </a:cubicBezTo>
                  <a:cubicBezTo>
                    <a:pt x="45720" y="39922"/>
                    <a:pt x="45958" y="39660"/>
                    <a:pt x="46268" y="39660"/>
                  </a:cubicBezTo>
                  <a:close/>
                  <a:moveTo>
                    <a:pt x="50006" y="39660"/>
                  </a:moveTo>
                  <a:cubicBezTo>
                    <a:pt x="50316" y="39660"/>
                    <a:pt x="50578" y="39922"/>
                    <a:pt x="50578" y="40231"/>
                  </a:cubicBezTo>
                  <a:cubicBezTo>
                    <a:pt x="50578" y="40541"/>
                    <a:pt x="50316" y="40791"/>
                    <a:pt x="50006" y="40791"/>
                  </a:cubicBezTo>
                  <a:cubicBezTo>
                    <a:pt x="49697" y="40791"/>
                    <a:pt x="49447" y="40541"/>
                    <a:pt x="49447" y="40231"/>
                  </a:cubicBezTo>
                  <a:cubicBezTo>
                    <a:pt x="49447" y="39898"/>
                    <a:pt x="49697" y="39660"/>
                    <a:pt x="50006" y="39660"/>
                  </a:cubicBezTo>
                  <a:close/>
                  <a:moveTo>
                    <a:pt x="53733" y="39660"/>
                  </a:moveTo>
                  <a:cubicBezTo>
                    <a:pt x="54031" y="39660"/>
                    <a:pt x="54293" y="39922"/>
                    <a:pt x="54293" y="40231"/>
                  </a:cubicBezTo>
                  <a:cubicBezTo>
                    <a:pt x="54293" y="40529"/>
                    <a:pt x="54043" y="40791"/>
                    <a:pt x="53733" y="40791"/>
                  </a:cubicBezTo>
                  <a:cubicBezTo>
                    <a:pt x="53412" y="40791"/>
                    <a:pt x="53162" y="40541"/>
                    <a:pt x="53162" y="40231"/>
                  </a:cubicBezTo>
                  <a:cubicBezTo>
                    <a:pt x="53173" y="39922"/>
                    <a:pt x="53412" y="39660"/>
                    <a:pt x="53733" y="39660"/>
                  </a:cubicBezTo>
                  <a:close/>
                  <a:moveTo>
                    <a:pt x="57460" y="39660"/>
                  </a:moveTo>
                  <a:cubicBezTo>
                    <a:pt x="57781" y="39660"/>
                    <a:pt x="58031" y="39922"/>
                    <a:pt x="58031" y="40231"/>
                  </a:cubicBezTo>
                  <a:cubicBezTo>
                    <a:pt x="58031" y="40541"/>
                    <a:pt x="57781" y="40791"/>
                    <a:pt x="57460" y="40791"/>
                  </a:cubicBezTo>
                  <a:cubicBezTo>
                    <a:pt x="57150" y="40791"/>
                    <a:pt x="56900" y="40541"/>
                    <a:pt x="56900" y="40231"/>
                  </a:cubicBezTo>
                  <a:cubicBezTo>
                    <a:pt x="56900" y="39898"/>
                    <a:pt x="57150" y="39660"/>
                    <a:pt x="57460" y="39660"/>
                  </a:cubicBezTo>
                  <a:close/>
                  <a:moveTo>
                    <a:pt x="61186" y="39660"/>
                  </a:moveTo>
                  <a:cubicBezTo>
                    <a:pt x="61484" y="39660"/>
                    <a:pt x="61746" y="39922"/>
                    <a:pt x="61746" y="40231"/>
                  </a:cubicBezTo>
                  <a:cubicBezTo>
                    <a:pt x="61746" y="40529"/>
                    <a:pt x="61496" y="40791"/>
                    <a:pt x="61186" y="40791"/>
                  </a:cubicBezTo>
                  <a:cubicBezTo>
                    <a:pt x="60877" y="40791"/>
                    <a:pt x="60615" y="40541"/>
                    <a:pt x="60615" y="40231"/>
                  </a:cubicBezTo>
                  <a:cubicBezTo>
                    <a:pt x="60639" y="39922"/>
                    <a:pt x="60877" y="39660"/>
                    <a:pt x="61186" y="39660"/>
                  </a:cubicBezTo>
                  <a:close/>
                  <a:moveTo>
                    <a:pt x="64925" y="39660"/>
                  </a:moveTo>
                  <a:cubicBezTo>
                    <a:pt x="65234" y="39660"/>
                    <a:pt x="65485" y="39922"/>
                    <a:pt x="65485" y="40231"/>
                  </a:cubicBezTo>
                  <a:cubicBezTo>
                    <a:pt x="65485" y="40541"/>
                    <a:pt x="65234" y="40791"/>
                    <a:pt x="64925" y="40791"/>
                  </a:cubicBezTo>
                  <a:cubicBezTo>
                    <a:pt x="64603" y="40791"/>
                    <a:pt x="64353" y="40541"/>
                    <a:pt x="64353" y="40231"/>
                  </a:cubicBezTo>
                  <a:cubicBezTo>
                    <a:pt x="64353" y="39898"/>
                    <a:pt x="64603" y="39660"/>
                    <a:pt x="64925" y="39660"/>
                  </a:cubicBezTo>
                  <a:close/>
                  <a:moveTo>
                    <a:pt x="68640" y="39660"/>
                  </a:moveTo>
                  <a:cubicBezTo>
                    <a:pt x="68937" y="39660"/>
                    <a:pt x="69211" y="39922"/>
                    <a:pt x="69211" y="40231"/>
                  </a:cubicBezTo>
                  <a:cubicBezTo>
                    <a:pt x="69211" y="40529"/>
                    <a:pt x="68949" y="40791"/>
                    <a:pt x="68640" y="40791"/>
                  </a:cubicBezTo>
                  <a:cubicBezTo>
                    <a:pt x="68330" y="40791"/>
                    <a:pt x="68080" y="40541"/>
                    <a:pt x="68080" y="40231"/>
                  </a:cubicBezTo>
                  <a:cubicBezTo>
                    <a:pt x="68092" y="39922"/>
                    <a:pt x="68330" y="39660"/>
                    <a:pt x="68640" y="39660"/>
                  </a:cubicBezTo>
                  <a:close/>
                  <a:moveTo>
                    <a:pt x="72366" y="39660"/>
                  </a:moveTo>
                  <a:cubicBezTo>
                    <a:pt x="72676" y="39660"/>
                    <a:pt x="72926" y="39922"/>
                    <a:pt x="72926" y="40231"/>
                  </a:cubicBezTo>
                  <a:cubicBezTo>
                    <a:pt x="72926" y="40541"/>
                    <a:pt x="72676" y="40791"/>
                    <a:pt x="72366" y="40791"/>
                  </a:cubicBezTo>
                  <a:cubicBezTo>
                    <a:pt x="72045" y="40791"/>
                    <a:pt x="71795" y="40541"/>
                    <a:pt x="71795" y="40231"/>
                  </a:cubicBezTo>
                  <a:cubicBezTo>
                    <a:pt x="71807" y="39898"/>
                    <a:pt x="72069" y="39660"/>
                    <a:pt x="72366" y="39660"/>
                  </a:cubicBezTo>
                  <a:close/>
                  <a:moveTo>
                    <a:pt x="76093" y="39660"/>
                  </a:moveTo>
                  <a:cubicBezTo>
                    <a:pt x="76391" y="39660"/>
                    <a:pt x="76664" y="39922"/>
                    <a:pt x="76664" y="40231"/>
                  </a:cubicBezTo>
                  <a:cubicBezTo>
                    <a:pt x="76664" y="40529"/>
                    <a:pt x="76403" y="40791"/>
                    <a:pt x="76093" y="40791"/>
                  </a:cubicBezTo>
                  <a:cubicBezTo>
                    <a:pt x="75795" y="40791"/>
                    <a:pt x="75533" y="40541"/>
                    <a:pt x="75533" y="40231"/>
                  </a:cubicBezTo>
                  <a:cubicBezTo>
                    <a:pt x="75533" y="39922"/>
                    <a:pt x="75783" y="39660"/>
                    <a:pt x="76093" y="39660"/>
                  </a:cubicBezTo>
                  <a:close/>
                  <a:moveTo>
                    <a:pt x="79712" y="39660"/>
                  </a:moveTo>
                  <a:cubicBezTo>
                    <a:pt x="80010" y="39660"/>
                    <a:pt x="80284" y="39922"/>
                    <a:pt x="80284" y="40231"/>
                  </a:cubicBezTo>
                  <a:cubicBezTo>
                    <a:pt x="80284" y="40529"/>
                    <a:pt x="80022" y="40791"/>
                    <a:pt x="79712" y="40791"/>
                  </a:cubicBezTo>
                  <a:cubicBezTo>
                    <a:pt x="79403" y="40791"/>
                    <a:pt x="79153" y="40541"/>
                    <a:pt x="79153" y="40231"/>
                  </a:cubicBezTo>
                  <a:cubicBezTo>
                    <a:pt x="79165" y="39922"/>
                    <a:pt x="79403" y="39660"/>
                    <a:pt x="79712" y="39660"/>
                  </a:cubicBezTo>
                  <a:close/>
                  <a:moveTo>
                    <a:pt x="83451" y="39660"/>
                  </a:moveTo>
                  <a:cubicBezTo>
                    <a:pt x="83761" y="39660"/>
                    <a:pt x="84011" y="39922"/>
                    <a:pt x="84011" y="40231"/>
                  </a:cubicBezTo>
                  <a:cubicBezTo>
                    <a:pt x="84011" y="40541"/>
                    <a:pt x="83761" y="40791"/>
                    <a:pt x="83451" y="40791"/>
                  </a:cubicBezTo>
                  <a:cubicBezTo>
                    <a:pt x="83141" y="40791"/>
                    <a:pt x="82880" y="40541"/>
                    <a:pt x="82880" y="40231"/>
                  </a:cubicBezTo>
                  <a:cubicBezTo>
                    <a:pt x="82880" y="39898"/>
                    <a:pt x="83141" y="39660"/>
                    <a:pt x="83451" y="39660"/>
                  </a:cubicBezTo>
                  <a:close/>
                  <a:moveTo>
                    <a:pt x="87166" y="39660"/>
                  </a:moveTo>
                  <a:cubicBezTo>
                    <a:pt x="87463" y="39660"/>
                    <a:pt x="87737" y="39922"/>
                    <a:pt x="87737" y="40231"/>
                  </a:cubicBezTo>
                  <a:cubicBezTo>
                    <a:pt x="87737" y="40529"/>
                    <a:pt x="87475" y="40791"/>
                    <a:pt x="87166" y="40791"/>
                  </a:cubicBezTo>
                  <a:cubicBezTo>
                    <a:pt x="86856" y="40791"/>
                    <a:pt x="86606" y="40541"/>
                    <a:pt x="86606" y="40231"/>
                  </a:cubicBezTo>
                  <a:cubicBezTo>
                    <a:pt x="86618" y="39922"/>
                    <a:pt x="86856" y="39660"/>
                    <a:pt x="87166" y="39660"/>
                  </a:cubicBezTo>
                  <a:close/>
                  <a:moveTo>
                    <a:pt x="90904" y="39660"/>
                  </a:moveTo>
                  <a:cubicBezTo>
                    <a:pt x="91214" y="39660"/>
                    <a:pt x="91464" y="39922"/>
                    <a:pt x="91464" y="40231"/>
                  </a:cubicBezTo>
                  <a:cubicBezTo>
                    <a:pt x="91464" y="40541"/>
                    <a:pt x="91214" y="40791"/>
                    <a:pt x="90904" y="40791"/>
                  </a:cubicBezTo>
                  <a:cubicBezTo>
                    <a:pt x="90595" y="40791"/>
                    <a:pt x="90345" y="40541"/>
                    <a:pt x="90345" y="40231"/>
                  </a:cubicBezTo>
                  <a:cubicBezTo>
                    <a:pt x="90345" y="39898"/>
                    <a:pt x="90595" y="39660"/>
                    <a:pt x="90904" y="39660"/>
                  </a:cubicBezTo>
                  <a:close/>
                  <a:moveTo>
                    <a:pt x="94631" y="39660"/>
                  </a:moveTo>
                  <a:cubicBezTo>
                    <a:pt x="94929" y="39660"/>
                    <a:pt x="95191" y="39922"/>
                    <a:pt x="95191" y="40231"/>
                  </a:cubicBezTo>
                  <a:cubicBezTo>
                    <a:pt x="95191" y="40529"/>
                    <a:pt x="94941" y="40791"/>
                    <a:pt x="94631" y="40791"/>
                  </a:cubicBezTo>
                  <a:cubicBezTo>
                    <a:pt x="94310" y="40791"/>
                    <a:pt x="94060" y="40541"/>
                    <a:pt x="94060" y="40231"/>
                  </a:cubicBezTo>
                  <a:cubicBezTo>
                    <a:pt x="94071" y="39922"/>
                    <a:pt x="94310" y="39660"/>
                    <a:pt x="94631" y="39660"/>
                  </a:cubicBezTo>
                  <a:close/>
                  <a:moveTo>
                    <a:pt x="98346" y="39660"/>
                  </a:moveTo>
                  <a:cubicBezTo>
                    <a:pt x="98655" y="39660"/>
                    <a:pt x="98905" y="39922"/>
                    <a:pt x="98905" y="40231"/>
                  </a:cubicBezTo>
                  <a:cubicBezTo>
                    <a:pt x="98905" y="40541"/>
                    <a:pt x="98655" y="40791"/>
                    <a:pt x="98346" y="40791"/>
                  </a:cubicBezTo>
                  <a:cubicBezTo>
                    <a:pt x="98036" y="40791"/>
                    <a:pt x="97786" y="40541"/>
                    <a:pt x="97786" y="40231"/>
                  </a:cubicBezTo>
                  <a:cubicBezTo>
                    <a:pt x="97798" y="39898"/>
                    <a:pt x="98036" y="39660"/>
                    <a:pt x="98346" y="39660"/>
                  </a:cubicBezTo>
                  <a:close/>
                  <a:moveTo>
                    <a:pt x="102084" y="39660"/>
                  </a:moveTo>
                  <a:cubicBezTo>
                    <a:pt x="102382" y="39660"/>
                    <a:pt x="102644" y="39922"/>
                    <a:pt x="102644" y="40231"/>
                  </a:cubicBezTo>
                  <a:cubicBezTo>
                    <a:pt x="102644" y="40529"/>
                    <a:pt x="102394" y="40791"/>
                    <a:pt x="102084" y="40791"/>
                  </a:cubicBezTo>
                  <a:cubicBezTo>
                    <a:pt x="101787" y="40791"/>
                    <a:pt x="101513" y="40541"/>
                    <a:pt x="101513" y="40231"/>
                  </a:cubicBezTo>
                  <a:cubicBezTo>
                    <a:pt x="101513" y="39922"/>
                    <a:pt x="101775" y="39660"/>
                    <a:pt x="102084" y="39660"/>
                  </a:cubicBezTo>
                  <a:close/>
                  <a:moveTo>
                    <a:pt x="105799" y="39660"/>
                  </a:moveTo>
                  <a:cubicBezTo>
                    <a:pt x="106121" y="39660"/>
                    <a:pt x="106371" y="39922"/>
                    <a:pt x="106371" y="40231"/>
                  </a:cubicBezTo>
                  <a:cubicBezTo>
                    <a:pt x="106371" y="40541"/>
                    <a:pt x="106109" y="40791"/>
                    <a:pt x="105799" y="40791"/>
                  </a:cubicBezTo>
                  <a:cubicBezTo>
                    <a:pt x="105490" y="40791"/>
                    <a:pt x="105239" y="40541"/>
                    <a:pt x="105239" y="40231"/>
                  </a:cubicBezTo>
                  <a:cubicBezTo>
                    <a:pt x="105251" y="39898"/>
                    <a:pt x="105490" y="39660"/>
                    <a:pt x="105799" y="39660"/>
                  </a:cubicBezTo>
                  <a:close/>
                  <a:moveTo>
                    <a:pt x="109538" y="39660"/>
                  </a:moveTo>
                  <a:cubicBezTo>
                    <a:pt x="109835" y="39660"/>
                    <a:pt x="110109" y="39922"/>
                    <a:pt x="110109" y="40231"/>
                  </a:cubicBezTo>
                  <a:cubicBezTo>
                    <a:pt x="110109" y="40529"/>
                    <a:pt x="109847" y="40791"/>
                    <a:pt x="109538" y="40791"/>
                  </a:cubicBezTo>
                  <a:cubicBezTo>
                    <a:pt x="109228" y="40791"/>
                    <a:pt x="108978" y="40541"/>
                    <a:pt x="108978" y="40231"/>
                  </a:cubicBezTo>
                  <a:cubicBezTo>
                    <a:pt x="108978" y="39922"/>
                    <a:pt x="109228" y="39660"/>
                    <a:pt x="109538" y="39660"/>
                  </a:cubicBezTo>
                  <a:close/>
                  <a:moveTo>
                    <a:pt x="113264" y="39660"/>
                  </a:moveTo>
                  <a:cubicBezTo>
                    <a:pt x="113574" y="39660"/>
                    <a:pt x="113824" y="39922"/>
                    <a:pt x="113824" y="40231"/>
                  </a:cubicBezTo>
                  <a:cubicBezTo>
                    <a:pt x="113824" y="40541"/>
                    <a:pt x="113574" y="40791"/>
                    <a:pt x="113264" y="40791"/>
                  </a:cubicBezTo>
                  <a:cubicBezTo>
                    <a:pt x="112943" y="40791"/>
                    <a:pt x="112693" y="40541"/>
                    <a:pt x="112693" y="40231"/>
                  </a:cubicBezTo>
                  <a:cubicBezTo>
                    <a:pt x="112705" y="39898"/>
                    <a:pt x="112943" y="39660"/>
                    <a:pt x="113264" y="39660"/>
                  </a:cubicBezTo>
                  <a:close/>
                  <a:moveTo>
                    <a:pt x="116991" y="39660"/>
                  </a:moveTo>
                  <a:cubicBezTo>
                    <a:pt x="117289" y="39660"/>
                    <a:pt x="117562" y="39922"/>
                    <a:pt x="117562" y="40231"/>
                  </a:cubicBezTo>
                  <a:cubicBezTo>
                    <a:pt x="117562" y="40529"/>
                    <a:pt x="117312" y="40791"/>
                    <a:pt x="116991" y="40791"/>
                  </a:cubicBezTo>
                  <a:cubicBezTo>
                    <a:pt x="116681" y="40791"/>
                    <a:pt x="116431" y="40541"/>
                    <a:pt x="116431" y="40231"/>
                  </a:cubicBezTo>
                  <a:cubicBezTo>
                    <a:pt x="116431" y="39922"/>
                    <a:pt x="116681" y="39660"/>
                    <a:pt x="116991" y="39660"/>
                  </a:cubicBezTo>
                  <a:close/>
                  <a:moveTo>
                    <a:pt x="120718" y="39660"/>
                  </a:moveTo>
                  <a:cubicBezTo>
                    <a:pt x="121027" y="39660"/>
                    <a:pt x="121277" y="39922"/>
                    <a:pt x="121277" y="40231"/>
                  </a:cubicBezTo>
                  <a:cubicBezTo>
                    <a:pt x="121277" y="40541"/>
                    <a:pt x="121027" y="40791"/>
                    <a:pt x="120718" y="40791"/>
                  </a:cubicBezTo>
                  <a:cubicBezTo>
                    <a:pt x="120408" y="40791"/>
                    <a:pt x="120146" y="40541"/>
                    <a:pt x="120146" y="40231"/>
                  </a:cubicBezTo>
                  <a:cubicBezTo>
                    <a:pt x="120170" y="39898"/>
                    <a:pt x="120420" y="39660"/>
                    <a:pt x="120718" y="39660"/>
                  </a:cubicBezTo>
                  <a:close/>
                  <a:moveTo>
                    <a:pt x="124456" y="39660"/>
                  </a:moveTo>
                  <a:cubicBezTo>
                    <a:pt x="124754" y="39660"/>
                    <a:pt x="125016" y="39922"/>
                    <a:pt x="125016" y="40231"/>
                  </a:cubicBezTo>
                  <a:cubicBezTo>
                    <a:pt x="125016" y="40529"/>
                    <a:pt x="124766" y="40791"/>
                    <a:pt x="124456" y="40791"/>
                  </a:cubicBezTo>
                  <a:cubicBezTo>
                    <a:pt x="124135" y="40791"/>
                    <a:pt x="123885" y="40541"/>
                    <a:pt x="123885" y="40231"/>
                  </a:cubicBezTo>
                  <a:cubicBezTo>
                    <a:pt x="123885" y="39922"/>
                    <a:pt x="124135" y="39660"/>
                    <a:pt x="124456" y="39660"/>
                  </a:cubicBezTo>
                  <a:close/>
                  <a:moveTo>
                    <a:pt x="128171" y="39660"/>
                  </a:moveTo>
                  <a:cubicBezTo>
                    <a:pt x="128480" y="39660"/>
                    <a:pt x="128742" y="39922"/>
                    <a:pt x="128742" y="40231"/>
                  </a:cubicBezTo>
                  <a:cubicBezTo>
                    <a:pt x="128742" y="40541"/>
                    <a:pt x="128480" y="40791"/>
                    <a:pt x="128171" y="40791"/>
                  </a:cubicBezTo>
                  <a:cubicBezTo>
                    <a:pt x="127861" y="40791"/>
                    <a:pt x="127611" y="40541"/>
                    <a:pt x="127611" y="40231"/>
                  </a:cubicBezTo>
                  <a:cubicBezTo>
                    <a:pt x="127611" y="39898"/>
                    <a:pt x="127861" y="39660"/>
                    <a:pt x="128171" y="39660"/>
                  </a:cubicBezTo>
                  <a:close/>
                  <a:moveTo>
                    <a:pt x="131898" y="39660"/>
                  </a:moveTo>
                  <a:cubicBezTo>
                    <a:pt x="132195" y="39660"/>
                    <a:pt x="132457" y="39922"/>
                    <a:pt x="132457" y="40231"/>
                  </a:cubicBezTo>
                  <a:cubicBezTo>
                    <a:pt x="132457" y="40529"/>
                    <a:pt x="132207" y="40791"/>
                    <a:pt x="131898" y="40791"/>
                  </a:cubicBezTo>
                  <a:cubicBezTo>
                    <a:pt x="131600" y="40791"/>
                    <a:pt x="131326" y="40541"/>
                    <a:pt x="131326" y="40231"/>
                  </a:cubicBezTo>
                  <a:cubicBezTo>
                    <a:pt x="131338" y="39922"/>
                    <a:pt x="131576" y="39660"/>
                    <a:pt x="131898" y="39660"/>
                  </a:cubicBezTo>
                  <a:close/>
                  <a:moveTo>
                    <a:pt x="135624" y="39660"/>
                  </a:moveTo>
                  <a:cubicBezTo>
                    <a:pt x="135946" y="39660"/>
                    <a:pt x="136196" y="39922"/>
                    <a:pt x="136196" y="40231"/>
                  </a:cubicBezTo>
                  <a:cubicBezTo>
                    <a:pt x="136196" y="40541"/>
                    <a:pt x="135934" y="40791"/>
                    <a:pt x="135624" y="40791"/>
                  </a:cubicBezTo>
                  <a:cubicBezTo>
                    <a:pt x="135315" y="40791"/>
                    <a:pt x="135065" y="40541"/>
                    <a:pt x="135065" y="40231"/>
                  </a:cubicBezTo>
                  <a:cubicBezTo>
                    <a:pt x="135065" y="39898"/>
                    <a:pt x="135315" y="39660"/>
                    <a:pt x="135624" y="39660"/>
                  </a:cubicBezTo>
                  <a:close/>
                  <a:moveTo>
                    <a:pt x="139351" y="39660"/>
                  </a:moveTo>
                  <a:cubicBezTo>
                    <a:pt x="139649" y="39660"/>
                    <a:pt x="139910" y="39922"/>
                    <a:pt x="139910" y="40231"/>
                  </a:cubicBezTo>
                  <a:cubicBezTo>
                    <a:pt x="139910" y="40529"/>
                    <a:pt x="139660" y="40791"/>
                    <a:pt x="139351" y="40791"/>
                  </a:cubicBezTo>
                  <a:cubicBezTo>
                    <a:pt x="139053" y="40791"/>
                    <a:pt x="138779" y="40541"/>
                    <a:pt x="138779" y="40231"/>
                  </a:cubicBezTo>
                  <a:cubicBezTo>
                    <a:pt x="138803" y="39922"/>
                    <a:pt x="139041" y="39660"/>
                    <a:pt x="139351" y="39660"/>
                  </a:cubicBezTo>
                  <a:close/>
                  <a:moveTo>
                    <a:pt x="143089" y="39660"/>
                  </a:moveTo>
                  <a:cubicBezTo>
                    <a:pt x="143399" y="39660"/>
                    <a:pt x="143649" y="39922"/>
                    <a:pt x="143649" y="40231"/>
                  </a:cubicBezTo>
                  <a:cubicBezTo>
                    <a:pt x="143649" y="40541"/>
                    <a:pt x="143399" y="40791"/>
                    <a:pt x="143089" y="40791"/>
                  </a:cubicBezTo>
                  <a:cubicBezTo>
                    <a:pt x="142768" y="40791"/>
                    <a:pt x="142518" y="40541"/>
                    <a:pt x="142518" y="40231"/>
                  </a:cubicBezTo>
                  <a:cubicBezTo>
                    <a:pt x="142518" y="39898"/>
                    <a:pt x="142768" y="39660"/>
                    <a:pt x="143089" y="39660"/>
                  </a:cubicBezTo>
                  <a:close/>
                  <a:moveTo>
                    <a:pt x="146804" y="39660"/>
                  </a:moveTo>
                  <a:cubicBezTo>
                    <a:pt x="147102" y="39660"/>
                    <a:pt x="147376" y="39922"/>
                    <a:pt x="147376" y="40231"/>
                  </a:cubicBezTo>
                  <a:cubicBezTo>
                    <a:pt x="147376" y="40529"/>
                    <a:pt x="147114" y="40791"/>
                    <a:pt x="146804" y="40791"/>
                  </a:cubicBezTo>
                  <a:cubicBezTo>
                    <a:pt x="146495" y="40791"/>
                    <a:pt x="146245" y="40541"/>
                    <a:pt x="146245" y="40231"/>
                  </a:cubicBezTo>
                  <a:cubicBezTo>
                    <a:pt x="146257" y="39922"/>
                    <a:pt x="146495" y="39660"/>
                    <a:pt x="146804" y="39660"/>
                  </a:cubicBezTo>
                  <a:close/>
                  <a:moveTo>
                    <a:pt x="3405" y="41529"/>
                  </a:moveTo>
                  <a:cubicBezTo>
                    <a:pt x="3703" y="41529"/>
                    <a:pt x="3977" y="41779"/>
                    <a:pt x="3977" y="42089"/>
                  </a:cubicBezTo>
                  <a:cubicBezTo>
                    <a:pt x="3977" y="42386"/>
                    <a:pt x="3727" y="42660"/>
                    <a:pt x="3405" y="42660"/>
                  </a:cubicBezTo>
                  <a:cubicBezTo>
                    <a:pt x="3096" y="42660"/>
                    <a:pt x="2846" y="42398"/>
                    <a:pt x="2846" y="42089"/>
                  </a:cubicBezTo>
                  <a:cubicBezTo>
                    <a:pt x="2858" y="41779"/>
                    <a:pt x="3096" y="41529"/>
                    <a:pt x="3405" y="41529"/>
                  </a:cubicBezTo>
                  <a:close/>
                  <a:moveTo>
                    <a:pt x="7132" y="41529"/>
                  </a:moveTo>
                  <a:cubicBezTo>
                    <a:pt x="7430" y="41529"/>
                    <a:pt x="7692" y="41779"/>
                    <a:pt x="7692" y="42089"/>
                  </a:cubicBezTo>
                  <a:cubicBezTo>
                    <a:pt x="7692" y="42386"/>
                    <a:pt x="7442" y="42660"/>
                    <a:pt x="7132" y="42660"/>
                  </a:cubicBezTo>
                  <a:cubicBezTo>
                    <a:pt x="6834" y="42660"/>
                    <a:pt x="6560" y="42398"/>
                    <a:pt x="6560" y="42089"/>
                  </a:cubicBezTo>
                  <a:cubicBezTo>
                    <a:pt x="6584" y="41779"/>
                    <a:pt x="6822" y="41529"/>
                    <a:pt x="7132" y="41529"/>
                  </a:cubicBezTo>
                  <a:close/>
                  <a:moveTo>
                    <a:pt x="10871" y="41529"/>
                  </a:moveTo>
                  <a:cubicBezTo>
                    <a:pt x="11168" y="41529"/>
                    <a:pt x="11430" y="41779"/>
                    <a:pt x="11430" y="42089"/>
                  </a:cubicBezTo>
                  <a:cubicBezTo>
                    <a:pt x="11430" y="42386"/>
                    <a:pt x="11180" y="42660"/>
                    <a:pt x="10871" y="42660"/>
                  </a:cubicBezTo>
                  <a:cubicBezTo>
                    <a:pt x="10573" y="42660"/>
                    <a:pt x="10299" y="42398"/>
                    <a:pt x="10299" y="42089"/>
                  </a:cubicBezTo>
                  <a:cubicBezTo>
                    <a:pt x="10299" y="41779"/>
                    <a:pt x="10549" y="41529"/>
                    <a:pt x="10871" y="41529"/>
                  </a:cubicBezTo>
                  <a:close/>
                  <a:moveTo>
                    <a:pt x="14585" y="41529"/>
                  </a:moveTo>
                  <a:cubicBezTo>
                    <a:pt x="14883" y="41529"/>
                    <a:pt x="15157" y="41779"/>
                    <a:pt x="15157" y="42089"/>
                  </a:cubicBezTo>
                  <a:cubicBezTo>
                    <a:pt x="15157" y="42386"/>
                    <a:pt x="14895" y="42660"/>
                    <a:pt x="14585" y="42660"/>
                  </a:cubicBezTo>
                  <a:cubicBezTo>
                    <a:pt x="14288" y="42660"/>
                    <a:pt x="14014" y="42398"/>
                    <a:pt x="14014" y="42089"/>
                  </a:cubicBezTo>
                  <a:cubicBezTo>
                    <a:pt x="14038" y="41779"/>
                    <a:pt x="14276" y="41529"/>
                    <a:pt x="14585" y="41529"/>
                  </a:cubicBezTo>
                  <a:close/>
                  <a:moveTo>
                    <a:pt x="18324" y="41529"/>
                  </a:moveTo>
                  <a:cubicBezTo>
                    <a:pt x="18622" y="41529"/>
                    <a:pt x="18883" y="41779"/>
                    <a:pt x="18883" y="42089"/>
                  </a:cubicBezTo>
                  <a:cubicBezTo>
                    <a:pt x="18883" y="42386"/>
                    <a:pt x="18633" y="42660"/>
                    <a:pt x="18324" y="42660"/>
                  </a:cubicBezTo>
                  <a:cubicBezTo>
                    <a:pt x="18026" y="42660"/>
                    <a:pt x="17752" y="42398"/>
                    <a:pt x="17752" y="42089"/>
                  </a:cubicBezTo>
                  <a:cubicBezTo>
                    <a:pt x="17752" y="41779"/>
                    <a:pt x="18014" y="41529"/>
                    <a:pt x="18324" y="41529"/>
                  </a:cubicBezTo>
                  <a:close/>
                  <a:moveTo>
                    <a:pt x="22039" y="41529"/>
                  </a:moveTo>
                  <a:cubicBezTo>
                    <a:pt x="22336" y="41529"/>
                    <a:pt x="22610" y="41779"/>
                    <a:pt x="22610" y="42089"/>
                  </a:cubicBezTo>
                  <a:cubicBezTo>
                    <a:pt x="22610" y="42386"/>
                    <a:pt x="22360" y="42660"/>
                    <a:pt x="22039" y="42660"/>
                  </a:cubicBezTo>
                  <a:cubicBezTo>
                    <a:pt x="21729" y="42660"/>
                    <a:pt x="21479" y="42398"/>
                    <a:pt x="21479" y="42089"/>
                  </a:cubicBezTo>
                  <a:cubicBezTo>
                    <a:pt x="21491" y="41779"/>
                    <a:pt x="21729" y="41529"/>
                    <a:pt x="22039" y="41529"/>
                  </a:cubicBezTo>
                  <a:close/>
                  <a:moveTo>
                    <a:pt x="25777" y="41529"/>
                  </a:moveTo>
                  <a:cubicBezTo>
                    <a:pt x="26075" y="41529"/>
                    <a:pt x="26349" y="41779"/>
                    <a:pt x="26349" y="42089"/>
                  </a:cubicBezTo>
                  <a:cubicBezTo>
                    <a:pt x="26349" y="42386"/>
                    <a:pt x="26087" y="42660"/>
                    <a:pt x="25777" y="42660"/>
                  </a:cubicBezTo>
                  <a:cubicBezTo>
                    <a:pt x="25468" y="42660"/>
                    <a:pt x="25206" y="42398"/>
                    <a:pt x="25206" y="42089"/>
                  </a:cubicBezTo>
                  <a:cubicBezTo>
                    <a:pt x="25218" y="41779"/>
                    <a:pt x="25468" y="41529"/>
                    <a:pt x="25777" y="41529"/>
                  </a:cubicBezTo>
                  <a:close/>
                  <a:moveTo>
                    <a:pt x="29504" y="41529"/>
                  </a:moveTo>
                  <a:cubicBezTo>
                    <a:pt x="29801" y="41529"/>
                    <a:pt x="30063" y="41779"/>
                    <a:pt x="30063" y="42089"/>
                  </a:cubicBezTo>
                  <a:cubicBezTo>
                    <a:pt x="30063" y="42386"/>
                    <a:pt x="29813" y="42660"/>
                    <a:pt x="29504" y="42660"/>
                  </a:cubicBezTo>
                  <a:cubicBezTo>
                    <a:pt x="29182" y="42660"/>
                    <a:pt x="28932" y="42398"/>
                    <a:pt x="28932" y="42089"/>
                  </a:cubicBezTo>
                  <a:cubicBezTo>
                    <a:pt x="28944" y="41779"/>
                    <a:pt x="29182" y="41529"/>
                    <a:pt x="29504" y="41529"/>
                  </a:cubicBezTo>
                  <a:close/>
                  <a:moveTo>
                    <a:pt x="33230" y="41529"/>
                  </a:moveTo>
                  <a:cubicBezTo>
                    <a:pt x="33528" y="41529"/>
                    <a:pt x="33802" y="41779"/>
                    <a:pt x="33802" y="42089"/>
                  </a:cubicBezTo>
                  <a:cubicBezTo>
                    <a:pt x="33802" y="42386"/>
                    <a:pt x="33552" y="42660"/>
                    <a:pt x="33230" y="42660"/>
                  </a:cubicBezTo>
                  <a:cubicBezTo>
                    <a:pt x="32921" y="42660"/>
                    <a:pt x="32671" y="42398"/>
                    <a:pt x="32671" y="42089"/>
                  </a:cubicBezTo>
                  <a:cubicBezTo>
                    <a:pt x="32671" y="41779"/>
                    <a:pt x="32921" y="41529"/>
                    <a:pt x="33230" y="41529"/>
                  </a:cubicBezTo>
                  <a:close/>
                  <a:moveTo>
                    <a:pt x="36957" y="41529"/>
                  </a:moveTo>
                  <a:cubicBezTo>
                    <a:pt x="37255" y="41529"/>
                    <a:pt x="37517" y="41779"/>
                    <a:pt x="37517" y="42089"/>
                  </a:cubicBezTo>
                  <a:cubicBezTo>
                    <a:pt x="37517" y="42386"/>
                    <a:pt x="37267" y="42660"/>
                    <a:pt x="36957" y="42660"/>
                  </a:cubicBezTo>
                  <a:cubicBezTo>
                    <a:pt x="36648" y="42660"/>
                    <a:pt x="36386" y="42398"/>
                    <a:pt x="36386" y="42089"/>
                  </a:cubicBezTo>
                  <a:cubicBezTo>
                    <a:pt x="36409" y="41779"/>
                    <a:pt x="36648" y="41529"/>
                    <a:pt x="36957" y="41529"/>
                  </a:cubicBezTo>
                  <a:close/>
                  <a:moveTo>
                    <a:pt x="40672" y="41529"/>
                  </a:moveTo>
                  <a:cubicBezTo>
                    <a:pt x="40970" y="41529"/>
                    <a:pt x="41243" y="41779"/>
                    <a:pt x="41243" y="42089"/>
                  </a:cubicBezTo>
                  <a:cubicBezTo>
                    <a:pt x="41243" y="42386"/>
                    <a:pt x="40993" y="42660"/>
                    <a:pt x="40672" y="42660"/>
                  </a:cubicBezTo>
                  <a:cubicBezTo>
                    <a:pt x="40374" y="42660"/>
                    <a:pt x="40112" y="42398"/>
                    <a:pt x="40112" y="42089"/>
                  </a:cubicBezTo>
                  <a:cubicBezTo>
                    <a:pt x="40124" y="41779"/>
                    <a:pt x="40362" y="41529"/>
                    <a:pt x="40672" y="41529"/>
                  </a:cubicBezTo>
                  <a:close/>
                  <a:moveTo>
                    <a:pt x="44410" y="41529"/>
                  </a:moveTo>
                  <a:cubicBezTo>
                    <a:pt x="44708" y="41529"/>
                    <a:pt x="44982" y="41779"/>
                    <a:pt x="44982" y="42089"/>
                  </a:cubicBezTo>
                  <a:cubicBezTo>
                    <a:pt x="44982" y="42386"/>
                    <a:pt x="44720" y="42660"/>
                    <a:pt x="44410" y="42660"/>
                  </a:cubicBezTo>
                  <a:cubicBezTo>
                    <a:pt x="44113" y="42660"/>
                    <a:pt x="43851" y="42398"/>
                    <a:pt x="43851" y="42089"/>
                  </a:cubicBezTo>
                  <a:cubicBezTo>
                    <a:pt x="43851" y="41779"/>
                    <a:pt x="44101" y="41529"/>
                    <a:pt x="44410" y="41529"/>
                  </a:cubicBezTo>
                  <a:close/>
                  <a:moveTo>
                    <a:pt x="48137" y="41529"/>
                  </a:moveTo>
                  <a:cubicBezTo>
                    <a:pt x="48435" y="41529"/>
                    <a:pt x="48697" y="41779"/>
                    <a:pt x="48697" y="42089"/>
                  </a:cubicBezTo>
                  <a:cubicBezTo>
                    <a:pt x="48697" y="42386"/>
                    <a:pt x="48447" y="42660"/>
                    <a:pt x="48137" y="42660"/>
                  </a:cubicBezTo>
                  <a:cubicBezTo>
                    <a:pt x="47839" y="42660"/>
                    <a:pt x="47566" y="42398"/>
                    <a:pt x="47566" y="42089"/>
                  </a:cubicBezTo>
                  <a:cubicBezTo>
                    <a:pt x="47578" y="41779"/>
                    <a:pt x="47839" y="41529"/>
                    <a:pt x="48137" y="41529"/>
                  </a:cubicBezTo>
                  <a:close/>
                  <a:moveTo>
                    <a:pt x="51864" y="41529"/>
                  </a:moveTo>
                  <a:cubicBezTo>
                    <a:pt x="52161" y="41529"/>
                    <a:pt x="52435" y="41779"/>
                    <a:pt x="52435" y="42089"/>
                  </a:cubicBezTo>
                  <a:cubicBezTo>
                    <a:pt x="52435" y="42386"/>
                    <a:pt x="52185" y="42660"/>
                    <a:pt x="51864" y="42660"/>
                  </a:cubicBezTo>
                  <a:cubicBezTo>
                    <a:pt x="51566" y="42660"/>
                    <a:pt x="51304" y="42398"/>
                    <a:pt x="51304" y="42089"/>
                  </a:cubicBezTo>
                  <a:cubicBezTo>
                    <a:pt x="51304" y="41779"/>
                    <a:pt x="51554" y="41529"/>
                    <a:pt x="51864" y="41529"/>
                  </a:cubicBezTo>
                  <a:close/>
                  <a:moveTo>
                    <a:pt x="55602" y="41529"/>
                  </a:moveTo>
                  <a:cubicBezTo>
                    <a:pt x="55900" y="41529"/>
                    <a:pt x="56174" y="41779"/>
                    <a:pt x="56174" y="42089"/>
                  </a:cubicBezTo>
                  <a:cubicBezTo>
                    <a:pt x="56174" y="42386"/>
                    <a:pt x="55912" y="42660"/>
                    <a:pt x="55602" y="42660"/>
                  </a:cubicBezTo>
                  <a:cubicBezTo>
                    <a:pt x="55293" y="42660"/>
                    <a:pt x="55043" y="42398"/>
                    <a:pt x="55043" y="42089"/>
                  </a:cubicBezTo>
                  <a:cubicBezTo>
                    <a:pt x="55043" y="41779"/>
                    <a:pt x="55293" y="41529"/>
                    <a:pt x="55602" y="41529"/>
                  </a:cubicBezTo>
                  <a:close/>
                  <a:moveTo>
                    <a:pt x="59329" y="41529"/>
                  </a:moveTo>
                  <a:cubicBezTo>
                    <a:pt x="59627" y="41529"/>
                    <a:pt x="59889" y="41779"/>
                    <a:pt x="59889" y="42089"/>
                  </a:cubicBezTo>
                  <a:cubicBezTo>
                    <a:pt x="59889" y="42386"/>
                    <a:pt x="59639" y="42660"/>
                    <a:pt x="59329" y="42660"/>
                  </a:cubicBezTo>
                  <a:cubicBezTo>
                    <a:pt x="59008" y="42660"/>
                    <a:pt x="58757" y="42398"/>
                    <a:pt x="58757" y="42089"/>
                  </a:cubicBezTo>
                  <a:cubicBezTo>
                    <a:pt x="58757" y="41779"/>
                    <a:pt x="59008" y="41529"/>
                    <a:pt x="59329" y="41529"/>
                  </a:cubicBezTo>
                  <a:close/>
                  <a:moveTo>
                    <a:pt x="63056" y="41529"/>
                  </a:moveTo>
                  <a:cubicBezTo>
                    <a:pt x="63353" y="41529"/>
                    <a:pt x="63627" y="41779"/>
                    <a:pt x="63627" y="42089"/>
                  </a:cubicBezTo>
                  <a:cubicBezTo>
                    <a:pt x="63627" y="42386"/>
                    <a:pt x="63377" y="42660"/>
                    <a:pt x="63056" y="42660"/>
                  </a:cubicBezTo>
                  <a:cubicBezTo>
                    <a:pt x="62746" y="42660"/>
                    <a:pt x="62496" y="42398"/>
                    <a:pt x="62496" y="42089"/>
                  </a:cubicBezTo>
                  <a:cubicBezTo>
                    <a:pt x="62496" y="41779"/>
                    <a:pt x="62746" y="41529"/>
                    <a:pt x="63056" y="41529"/>
                  </a:cubicBezTo>
                  <a:close/>
                  <a:moveTo>
                    <a:pt x="66782" y="41529"/>
                  </a:moveTo>
                  <a:cubicBezTo>
                    <a:pt x="67080" y="41529"/>
                    <a:pt x="67342" y="41779"/>
                    <a:pt x="67342" y="42089"/>
                  </a:cubicBezTo>
                  <a:cubicBezTo>
                    <a:pt x="67342" y="42386"/>
                    <a:pt x="67092" y="42660"/>
                    <a:pt x="66782" y="42660"/>
                  </a:cubicBezTo>
                  <a:cubicBezTo>
                    <a:pt x="66473" y="42660"/>
                    <a:pt x="66211" y="42398"/>
                    <a:pt x="66211" y="42089"/>
                  </a:cubicBezTo>
                  <a:cubicBezTo>
                    <a:pt x="66235" y="41779"/>
                    <a:pt x="66473" y="41529"/>
                    <a:pt x="66782" y="41529"/>
                  </a:cubicBezTo>
                  <a:close/>
                  <a:moveTo>
                    <a:pt x="70509" y="41529"/>
                  </a:moveTo>
                  <a:cubicBezTo>
                    <a:pt x="70807" y="41529"/>
                    <a:pt x="71080" y="41779"/>
                    <a:pt x="71080" y="42089"/>
                  </a:cubicBezTo>
                  <a:cubicBezTo>
                    <a:pt x="71080" y="42386"/>
                    <a:pt x="70830" y="42660"/>
                    <a:pt x="70509" y="42660"/>
                  </a:cubicBezTo>
                  <a:cubicBezTo>
                    <a:pt x="70199" y="42660"/>
                    <a:pt x="69949" y="42398"/>
                    <a:pt x="69949" y="42089"/>
                  </a:cubicBezTo>
                  <a:cubicBezTo>
                    <a:pt x="69949" y="41779"/>
                    <a:pt x="70199" y="41529"/>
                    <a:pt x="70509" y="41529"/>
                  </a:cubicBezTo>
                  <a:close/>
                  <a:moveTo>
                    <a:pt x="74236" y="41529"/>
                  </a:moveTo>
                  <a:cubicBezTo>
                    <a:pt x="74533" y="41529"/>
                    <a:pt x="74795" y="41779"/>
                    <a:pt x="74795" y="42089"/>
                  </a:cubicBezTo>
                  <a:cubicBezTo>
                    <a:pt x="74795" y="42386"/>
                    <a:pt x="74545" y="42660"/>
                    <a:pt x="74236" y="42660"/>
                  </a:cubicBezTo>
                  <a:cubicBezTo>
                    <a:pt x="73938" y="42660"/>
                    <a:pt x="73676" y="42398"/>
                    <a:pt x="73676" y="42089"/>
                  </a:cubicBezTo>
                  <a:cubicBezTo>
                    <a:pt x="73676" y="41779"/>
                    <a:pt x="73926" y="41529"/>
                    <a:pt x="74236" y="41529"/>
                  </a:cubicBezTo>
                  <a:close/>
                  <a:moveTo>
                    <a:pt x="77855" y="41529"/>
                  </a:moveTo>
                  <a:cubicBezTo>
                    <a:pt x="78153" y="41529"/>
                    <a:pt x="78415" y="41779"/>
                    <a:pt x="78415" y="42089"/>
                  </a:cubicBezTo>
                  <a:cubicBezTo>
                    <a:pt x="78415" y="42386"/>
                    <a:pt x="78165" y="42660"/>
                    <a:pt x="77855" y="42660"/>
                  </a:cubicBezTo>
                  <a:cubicBezTo>
                    <a:pt x="77546" y="42660"/>
                    <a:pt x="77284" y="42398"/>
                    <a:pt x="77284" y="42089"/>
                  </a:cubicBezTo>
                  <a:cubicBezTo>
                    <a:pt x="77284" y="41779"/>
                    <a:pt x="77546" y="41529"/>
                    <a:pt x="77855" y="41529"/>
                  </a:cubicBezTo>
                  <a:close/>
                  <a:moveTo>
                    <a:pt x="81570" y="41529"/>
                  </a:moveTo>
                  <a:cubicBezTo>
                    <a:pt x="81868" y="41529"/>
                    <a:pt x="82141" y="41779"/>
                    <a:pt x="82141" y="42089"/>
                  </a:cubicBezTo>
                  <a:cubicBezTo>
                    <a:pt x="82141" y="42386"/>
                    <a:pt x="81879" y="42660"/>
                    <a:pt x="81570" y="42660"/>
                  </a:cubicBezTo>
                  <a:cubicBezTo>
                    <a:pt x="81260" y="42660"/>
                    <a:pt x="81010" y="42398"/>
                    <a:pt x="81010" y="42089"/>
                  </a:cubicBezTo>
                  <a:cubicBezTo>
                    <a:pt x="81022" y="41779"/>
                    <a:pt x="81260" y="41529"/>
                    <a:pt x="81570" y="41529"/>
                  </a:cubicBezTo>
                  <a:close/>
                  <a:moveTo>
                    <a:pt x="85308" y="41529"/>
                  </a:moveTo>
                  <a:cubicBezTo>
                    <a:pt x="85606" y="41529"/>
                    <a:pt x="85880" y="41779"/>
                    <a:pt x="85880" y="42089"/>
                  </a:cubicBezTo>
                  <a:cubicBezTo>
                    <a:pt x="85880" y="42386"/>
                    <a:pt x="85618" y="42660"/>
                    <a:pt x="85308" y="42660"/>
                  </a:cubicBezTo>
                  <a:cubicBezTo>
                    <a:pt x="84999" y="42660"/>
                    <a:pt x="84749" y="42398"/>
                    <a:pt x="84749" y="42089"/>
                  </a:cubicBezTo>
                  <a:cubicBezTo>
                    <a:pt x="84749" y="41779"/>
                    <a:pt x="84999" y="41529"/>
                    <a:pt x="85308" y="41529"/>
                  </a:cubicBezTo>
                  <a:close/>
                  <a:moveTo>
                    <a:pt x="89035" y="41529"/>
                  </a:moveTo>
                  <a:cubicBezTo>
                    <a:pt x="89333" y="41529"/>
                    <a:pt x="89595" y="41779"/>
                    <a:pt x="89595" y="42089"/>
                  </a:cubicBezTo>
                  <a:cubicBezTo>
                    <a:pt x="89595" y="42386"/>
                    <a:pt x="89345" y="42660"/>
                    <a:pt x="89035" y="42660"/>
                  </a:cubicBezTo>
                  <a:cubicBezTo>
                    <a:pt x="88714" y="42660"/>
                    <a:pt x="88464" y="42398"/>
                    <a:pt x="88464" y="42089"/>
                  </a:cubicBezTo>
                  <a:cubicBezTo>
                    <a:pt x="88475" y="41779"/>
                    <a:pt x="88714" y="41529"/>
                    <a:pt x="89035" y="41529"/>
                  </a:cubicBezTo>
                  <a:close/>
                  <a:moveTo>
                    <a:pt x="92762" y="41529"/>
                  </a:moveTo>
                  <a:cubicBezTo>
                    <a:pt x="93059" y="41529"/>
                    <a:pt x="93333" y="41779"/>
                    <a:pt x="93333" y="42089"/>
                  </a:cubicBezTo>
                  <a:cubicBezTo>
                    <a:pt x="93333" y="42386"/>
                    <a:pt x="93071" y="42660"/>
                    <a:pt x="92762" y="42660"/>
                  </a:cubicBezTo>
                  <a:cubicBezTo>
                    <a:pt x="92452" y="42660"/>
                    <a:pt x="92202" y="42398"/>
                    <a:pt x="92202" y="42089"/>
                  </a:cubicBezTo>
                  <a:cubicBezTo>
                    <a:pt x="92202" y="41779"/>
                    <a:pt x="92452" y="41529"/>
                    <a:pt x="92762" y="41529"/>
                  </a:cubicBezTo>
                  <a:close/>
                  <a:moveTo>
                    <a:pt x="96488" y="41529"/>
                  </a:moveTo>
                  <a:cubicBezTo>
                    <a:pt x="96786" y="41529"/>
                    <a:pt x="97048" y="41779"/>
                    <a:pt x="97048" y="42089"/>
                  </a:cubicBezTo>
                  <a:cubicBezTo>
                    <a:pt x="97048" y="42386"/>
                    <a:pt x="96798" y="42660"/>
                    <a:pt x="96488" y="42660"/>
                  </a:cubicBezTo>
                  <a:cubicBezTo>
                    <a:pt x="96191" y="42660"/>
                    <a:pt x="95917" y="42398"/>
                    <a:pt x="95917" y="42089"/>
                  </a:cubicBezTo>
                  <a:cubicBezTo>
                    <a:pt x="95917" y="41779"/>
                    <a:pt x="96179" y="41529"/>
                    <a:pt x="96488" y="41529"/>
                  </a:cubicBezTo>
                  <a:close/>
                  <a:moveTo>
                    <a:pt x="100203" y="41529"/>
                  </a:moveTo>
                  <a:cubicBezTo>
                    <a:pt x="100501" y="41529"/>
                    <a:pt x="100775" y="41779"/>
                    <a:pt x="100775" y="42089"/>
                  </a:cubicBezTo>
                  <a:cubicBezTo>
                    <a:pt x="100775" y="42386"/>
                    <a:pt x="100513" y="42660"/>
                    <a:pt x="100203" y="42660"/>
                  </a:cubicBezTo>
                  <a:cubicBezTo>
                    <a:pt x="99905" y="42660"/>
                    <a:pt x="99644" y="42398"/>
                    <a:pt x="99644" y="42089"/>
                  </a:cubicBezTo>
                  <a:cubicBezTo>
                    <a:pt x="99655" y="41779"/>
                    <a:pt x="99894" y="41529"/>
                    <a:pt x="100203" y="41529"/>
                  </a:cubicBezTo>
                  <a:close/>
                  <a:moveTo>
                    <a:pt x="103942" y="41529"/>
                  </a:moveTo>
                  <a:cubicBezTo>
                    <a:pt x="104239" y="41529"/>
                    <a:pt x="104513" y="41779"/>
                    <a:pt x="104513" y="42089"/>
                  </a:cubicBezTo>
                  <a:cubicBezTo>
                    <a:pt x="104513" y="42386"/>
                    <a:pt x="104251" y="42660"/>
                    <a:pt x="103942" y="42660"/>
                  </a:cubicBezTo>
                  <a:cubicBezTo>
                    <a:pt x="103644" y="42660"/>
                    <a:pt x="103382" y="42398"/>
                    <a:pt x="103382" y="42089"/>
                  </a:cubicBezTo>
                  <a:cubicBezTo>
                    <a:pt x="103382" y="41779"/>
                    <a:pt x="103632" y="41529"/>
                    <a:pt x="103942" y="41529"/>
                  </a:cubicBezTo>
                  <a:close/>
                  <a:moveTo>
                    <a:pt x="107668" y="41529"/>
                  </a:moveTo>
                  <a:cubicBezTo>
                    <a:pt x="107966" y="41529"/>
                    <a:pt x="108228" y="41779"/>
                    <a:pt x="108228" y="42089"/>
                  </a:cubicBezTo>
                  <a:cubicBezTo>
                    <a:pt x="108228" y="42386"/>
                    <a:pt x="107978" y="42660"/>
                    <a:pt x="107668" y="42660"/>
                  </a:cubicBezTo>
                  <a:cubicBezTo>
                    <a:pt x="107371" y="42660"/>
                    <a:pt x="107097" y="42398"/>
                    <a:pt x="107097" y="42089"/>
                  </a:cubicBezTo>
                  <a:cubicBezTo>
                    <a:pt x="107109" y="41779"/>
                    <a:pt x="107347" y="41529"/>
                    <a:pt x="107668" y="41529"/>
                  </a:cubicBezTo>
                  <a:close/>
                  <a:moveTo>
                    <a:pt x="111395" y="41529"/>
                  </a:moveTo>
                  <a:cubicBezTo>
                    <a:pt x="111693" y="41529"/>
                    <a:pt x="111967" y="41779"/>
                    <a:pt x="111967" y="42089"/>
                  </a:cubicBezTo>
                  <a:cubicBezTo>
                    <a:pt x="111967" y="42386"/>
                    <a:pt x="111705" y="42660"/>
                    <a:pt x="111395" y="42660"/>
                  </a:cubicBezTo>
                  <a:cubicBezTo>
                    <a:pt x="111085" y="42660"/>
                    <a:pt x="110835" y="42398"/>
                    <a:pt x="110835" y="42089"/>
                  </a:cubicBezTo>
                  <a:cubicBezTo>
                    <a:pt x="110835" y="41779"/>
                    <a:pt x="111085" y="41529"/>
                    <a:pt x="111395" y="41529"/>
                  </a:cubicBezTo>
                  <a:close/>
                  <a:moveTo>
                    <a:pt x="115122" y="41529"/>
                  </a:moveTo>
                  <a:cubicBezTo>
                    <a:pt x="115419" y="41529"/>
                    <a:pt x="115681" y="41779"/>
                    <a:pt x="115681" y="42089"/>
                  </a:cubicBezTo>
                  <a:cubicBezTo>
                    <a:pt x="115681" y="42386"/>
                    <a:pt x="115431" y="42660"/>
                    <a:pt x="115122" y="42660"/>
                  </a:cubicBezTo>
                  <a:cubicBezTo>
                    <a:pt x="114812" y="42660"/>
                    <a:pt x="114550" y="42398"/>
                    <a:pt x="114550" y="42089"/>
                  </a:cubicBezTo>
                  <a:cubicBezTo>
                    <a:pt x="114574" y="41779"/>
                    <a:pt x="114812" y="41529"/>
                    <a:pt x="115122" y="41529"/>
                  </a:cubicBezTo>
                  <a:close/>
                  <a:moveTo>
                    <a:pt x="118860" y="41529"/>
                  </a:moveTo>
                  <a:cubicBezTo>
                    <a:pt x="119158" y="41529"/>
                    <a:pt x="119420" y="41779"/>
                    <a:pt x="119420" y="42089"/>
                  </a:cubicBezTo>
                  <a:cubicBezTo>
                    <a:pt x="119420" y="42386"/>
                    <a:pt x="119170" y="42660"/>
                    <a:pt x="118860" y="42660"/>
                  </a:cubicBezTo>
                  <a:cubicBezTo>
                    <a:pt x="118539" y="42660"/>
                    <a:pt x="118289" y="42398"/>
                    <a:pt x="118289" y="42089"/>
                  </a:cubicBezTo>
                  <a:cubicBezTo>
                    <a:pt x="118289" y="41779"/>
                    <a:pt x="118539" y="41529"/>
                    <a:pt x="118860" y="41529"/>
                  </a:cubicBezTo>
                  <a:close/>
                  <a:moveTo>
                    <a:pt x="122575" y="41529"/>
                  </a:moveTo>
                  <a:cubicBezTo>
                    <a:pt x="122873" y="41529"/>
                    <a:pt x="123146" y="41779"/>
                    <a:pt x="123146" y="42089"/>
                  </a:cubicBezTo>
                  <a:cubicBezTo>
                    <a:pt x="123146" y="42386"/>
                    <a:pt x="122885" y="42660"/>
                    <a:pt x="122575" y="42660"/>
                  </a:cubicBezTo>
                  <a:cubicBezTo>
                    <a:pt x="122265" y="42660"/>
                    <a:pt x="122015" y="42398"/>
                    <a:pt x="122015" y="42089"/>
                  </a:cubicBezTo>
                  <a:cubicBezTo>
                    <a:pt x="122027" y="41779"/>
                    <a:pt x="122277" y="41529"/>
                    <a:pt x="122575" y="41529"/>
                  </a:cubicBezTo>
                  <a:close/>
                  <a:moveTo>
                    <a:pt x="126314" y="41529"/>
                  </a:moveTo>
                  <a:cubicBezTo>
                    <a:pt x="126611" y="41529"/>
                    <a:pt x="126873" y="41779"/>
                    <a:pt x="126873" y="42089"/>
                  </a:cubicBezTo>
                  <a:cubicBezTo>
                    <a:pt x="126873" y="42386"/>
                    <a:pt x="126623" y="42660"/>
                    <a:pt x="126314" y="42660"/>
                  </a:cubicBezTo>
                  <a:cubicBezTo>
                    <a:pt x="126004" y="42660"/>
                    <a:pt x="125742" y="42398"/>
                    <a:pt x="125742" y="42089"/>
                  </a:cubicBezTo>
                  <a:cubicBezTo>
                    <a:pt x="125742" y="41779"/>
                    <a:pt x="126004" y="41529"/>
                    <a:pt x="126314" y="41529"/>
                  </a:cubicBezTo>
                  <a:close/>
                  <a:moveTo>
                    <a:pt x="130028" y="41529"/>
                  </a:moveTo>
                  <a:cubicBezTo>
                    <a:pt x="130326" y="41529"/>
                    <a:pt x="130600" y="41779"/>
                    <a:pt x="130600" y="42089"/>
                  </a:cubicBezTo>
                  <a:cubicBezTo>
                    <a:pt x="130600" y="42386"/>
                    <a:pt x="130350" y="42660"/>
                    <a:pt x="130028" y="42660"/>
                  </a:cubicBezTo>
                  <a:cubicBezTo>
                    <a:pt x="129731" y="42660"/>
                    <a:pt x="129469" y="42398"/>
                    <a:pt x="129469" y="42089"/>
                  </a:cubicBezTo>
                  <a:cubicBezTo>
                    <a:pt x="129469" y="41779"/>
                    <a:pt x="129719" y="41529"/>
                    <a:pt x="130028" y="41529"/>
                  </a:cubicBezTo>
                  <a:close/>
                  <a:moveTo>
                    <a:pt x="133767" y="41529"/>
                  </a:moveTo>
                  <a:cubicBezTo>
                    <a:pt x="134065" y="41529"/>
                    <a:pt x="134326" y="41779"/>
                    <a:pt x="134326" y="42089"/>
                  </a:cubicBezTo>
                  <a:cubicBezTo>
                    <a:pt x="134326" y="42386"/>
                    <a:pt x="134076" y="42660"/>
                    <a:pt x="133767" y="42660"/>
                  </a:cubicBezTo>
                  <a:cubicBezTo>
                    <a:pt x="133469" y="42660"/>
                    <a:pt x="133207" y="42398"/>
                    <a:pt x="133207" y="42089"/>
                  </a:cubicBezTo>
                  <a:cubicBezTo>
                    <a:pt x="133207" y="41779"/>
                    <a:pt x="133457" y="41529"/>
                    <a:pt x="133767" y="41529"/>
                  </a:cubicBezTo>
                  <a:close/>
                  <a:moveTo>
                    <a:pt x="137494" y="41529"/>
                  </a:moveTo>
                  <a:cubicBezTo>
                    <a:pt x="137791" y="41529"/>
                    <a:pt x="138053" y="41779"/>
                    <a:pt x="138053" y="42089"/>
                  </a:cubicBezTo>
                  <a:cubicBezTo>
                    <a:pt x="138053" y="42386"/>
                    <a:pt x="137803" y="42660"/>
                    <a:pt x="137494" y="42660"/>
                  </a:cubicBezTo>
                  <a:cubicBezTo>
                    <a:pt x="137196" y="42660"/>
                    <a:pt x="136922" y="42398"/>
                    <a:pt x="136922" y="42089"/>
                  </a:cubicBezTo>
                  <a:cubicBezTo>
                    <a:pt x="136934" y="41779"/>
                    <a:pt x="137172" y="41529"/>
                    <a:pt x="137494" y="41529"/>
                  </a:cubicBezTo>
                  <a:close/>
                  <a:moveTo>
                    <a:pt x="141220" y="41529"/>
                  </a:moveTo>
                  <a:cubicBezTo>
                    <a:pt x="141518" y="41529"/>
                    <a:pt x="141792" y="41779"/>
                    <a:pt x="141792" y="42089"/>
                  </a:cubicBezTo>
                  <a:cubicBezTo>
                    <a:pt x="141792" y="42386"/>
                    <a:pt x="141530" y="42660"/>
                    <a:pt x="141220" y="42660"/>
                  </a:cubicBezTo>
                  <a:cubicBezTo>
                    <a:pt x="140911" y="42660"/>
                    <a:pt x="140661" y="42398"/>
                    <a:pt x="140661" y="42089"/>
                  </a:cubicBezTo>
                  <a:cubicBezTo>
                    <a:pt x="140661" y="41779"/>
                    <a:pt x="140911" y="41529"/>
                    <a:pt x="141220" y="41529"/>
                  </a:cubicBezTo>
                  <a:close/>
                  <a:moveTo>
                    <a:pt x="144947" y="41529"/>
                  </a:moveTo>
                  <a:cubicBezTo>
                    <a:pt x="145244" y="41529"/>
                    <a:pt x="145506" y="41779"/>
                    <a:pt x="145506" y="42089"/>
                  </a:cubicBezTo>
                  <a:cubicBezTo>
                    <a:pt x="145506" y="42386"/>
                    <a:pt x="145256" y="42660"/>
                    <a:pt x="144947" y="42660"/>
                  </a:cubicBezTo>
                  <a:cubicBezTo>
                    <a:pt x="144637" y="42660"/>
                    <a:pt x="144375" y="42398"/>
                    <a:pt x="144375" y="42089"/>
                  </a:cubicBezTo>
                  <a:cubicBezTo>
                    <a:pt x="144399" y="41779"/>
                    <a:pt x="144637" y="41529"/>
                    <a:pt x="144947" y="41529"/>
                  </a:cubicBezTo>
                  <a:close/>
                  <a:moveTo>
                    <a:pt x="1548" y="43386"/>
                  </a:moveTo>
                  <a:cubicBezTo>
                    <a:pt x="1846" y="43386"/>
                    <a:pt x="2119" y="43636"/>
                    <a:pt x="2119" y="43946"/>
                  </a:cubicBezTo>
                  <a:cubicBezTo>
                    <a:pt x="2119" y="44244"/>
                    <a:pt x="1858" y="44517"/>
                    <a:pt x="1548" y="44517"/>
                  </a:cubicBezTo>
                  <a:cubicBezTo>
                    <a:pt x="1238" y="44517"/>
                    <a:pt x="988" y="44267"/>
                    <a:pt x="988" y="43946"/>
                  </a:cubicBezTo>
                  <a:cubicBezTo>
                    <a:pt x="988" y="43636"/>
                    <a:pt x="1238" y="43386"/>
                    <a:pt x="1548" y="43386"/>
                  </a:cubicBezTo>
                  <a:close/>
                  <a:moveTo>
                    <a:pt x="5287" y="43386"/>
                  </a:moveTo>
                  <a:cubicBezTo>
                    <a:pt x="5596" y="43386"/>
                    <a:pt x="5846" y="43636"/>
                    <a:pt x="5846" y="43946"/>
                  </a:cubicBezTo>
                  <a:cubicBezTo>
                    <a:pt x="5846" y="44267"/>
                    <a:pt x="5596" y="44517"/>
                    <a:pt x="5287" y="44517"/>
                  </a:cubicBezTo>
                  <a:cubicBezTo>
                    <a:pt x="4977" y="44517"/>
                    <a:pt x="4715" y="44267"/>
                    <a:pt x="4715" y="43946"/>
                  </a:cubicBezTo>
                  <a:cubicBezTo>
                    <a:pt x="4715" y="43636"/>
                    <a:pt x="4977" y="43386"/>
                    <a:pt x="5287" y="43386"/>
                  </a:cubicBezTo>
                  <a:close/>
                  <a:moveTo>
                    <a:pt x="9001" y="43386"/>
                  </a:moveTo>
                  <a:cubicBezTo>
                    <a:pt x="9299" y="43386"/>
                    <a:pt x="9573" y="43636"/>
                    <a:pt x="9573" y="43946"/>
                  </a:cubicBezTo>
                  <a:cubicBezTo>
                    <a:pt x="9573" y="44244"/>
                    <a:pt x="9323" y="44517"/>
                    <a:pt x="9001" y="44517"/>
                  </a:cubicBezTo>
                  <a:cubicBezTo>
                    <a:pt x="8704" y="44517"/>
                    <a:pt x="8442" y="44267"/>
                    <a:pt x="8442" y="43946"/>
                  </a:cubicBezTo>
                  <a:cubicBezTo>
                    <a:pt x="8442" y="43636"/>
                    <a:pt x="8692" y="43386"/>
                    <a:pt x="9001" y="43386"/>
                  </a:cubicBezTo>
                  <a:close/>
                  <a:moveTo>
                    <a:pt x="12728" y="43386"/>
                  </a:moveTo>
                  <a:cubicBezTo>
                    <a:pt x="13037" y="43386"/>
                    <a:pt x="13288" y="43636"/>
                    <a:pt x="13288" y="43946"/>
                  </a:cubicBezTo>
                  <a:cubicBezTo>
                    <a:pt x="13288" y="44267"/>
                    <a:pt x="13037" y="44517"/>
                    <a:pt x="12728" y="44517"/>
                  </a:cubicBezTo>
                  <a:cubicBezTo>
                    <a:pt x="12418" y="44517"/>
                    <a:pt x="12156" y="44267"/>
                    <a:pt x="12156" y="43946"/>
                  </a:cubicBezTo>
                  <a:cubicBezTo>
                    <a:pt x="12180" y="43636"/>
                    <a:pt x="12418" y="43386"/>
                    <a:pt x="12728" y="43386"/>
                  </a:cubicBezTo>
                  <a:close/>
                  <a:moveTo>
                    <a:pt x="16466" y="43386"/>
                  </a:moveTo>
                  <a:cubicBezTo>
                    <a:pt x="16764" y="43386"/>
                    <a:pt x="17026" y="43636"/>
                    <a:pt x="17026" y="43946"/>
                  </a:cubicBezTo>
                  <a:cubicBezTo>
                    <a:pt x="17026" y="44244"/>
                    <a:pt x="16776" y="44517"/>
                    <a:pt x="16466" y="44517"/>
                  </a:cubicBezTo>
                  <a:cubicBezTo>
                    <a:pt x="16169" y="44517"/>
                    <a:pt x="15895" y="44267"/>
                    <a:pt x="15895" y="43946"/>
                  </a:cubicBezTo>
                  <a:cubicBezTo>
                    <a:pt x="15895" y="43636"/>
                    <a:pt x="16145" y="43386"/>
                    <a:pt x="16466" y="43386"/>
                  </a:cubicBezTo>
                  <a:close/>
                  <a:moveTo>
                    <a:pt x="20181" y="43386"/>
                  </a:moveTo>
                  <a:cubicBezTo>
                    <a:pt x="20491" y="43386"/>
                    <a:pt x="20753" y="43636"/>
                    <a:pt x="20753" y="43946"/>
                  </a:cubicBezTo>
                  <a:cubicBezTo>
                    <a:pt x="20753" y="44267"/>
                    <a:pt x="20491" y="44517"/>
                    <a:pt x="20181" y="44517"/>
                  </a:cubicBezTo>
                  <a:cubicBezTo>
                    <a:pt x="19872" y="44517"/>
                    <a:pt x="19622" y="44267"/>
                    <a:pt x="19622" y="43946"/>
                  </a:cubicBezTo>
                  <a:cubicBezTo>
                    <a:pt x="19634" y="43636"/>
                    <a:pt x="19872" y="43386"/>
                    <a:pt x="20181" y="43386"/>
                  </a:cubicBezTo>
                  <a:close/>
                  <a:moveTo>
                    <a:pt x="23920" y="43386"/>
                  </a:moveTo>
                  <a:cubicBezTo>
                    <a:pt x="24217" y="43386"/>
                    <a:pt x="24479" y="43636"/>
                    <a:pt x="24479" y="43946"/>
                  </a:cubicBezTo>
                  <a:cubicBezTo>
                    <a:pt x="24479" y="44244"/>
                    <a:pt x="24229" y="44517"/>
                    <a:pt x="23920" y="44517"/>
                  </a:cubicBezTo>
                  <a:cubicBezTo>
                    <a:pt x="23610" y="44517"/>
                    <a:pt x="23348" y="44267"/>
                    <a:pt x="23348" y="43946"/>
                  </a:cubicBezTo>
                  <a:cubicBezTo>
                    <a:pt x="23348" y="43636"/>
                    <a:pt x="23610" y="43386"/>
                    <a:pt x="23920" y="43386"/>
                  </a:cubicBezTo>
                  <a:close/>
                  <a:moveTo>
                    <a:pt x="27635" y="43386"/>
                  </a:moveTo>
                  <a:cubicBezTo>
                    <a:pt x="27956" y="43386"/>
                    <a:pt x="28206" y="43636"/>
                    <a:pt x="28206" y="43946"/>
                  </a:cubicBezTo>
                  <a:cubicBezTo>
                    <a:pt x="28206" y="44267"/>
                    <a:pt x="27956" y="44517"/>
                    <a:pt x="27635" y="44517"/>
                  </a:cubicBezTo>
                  <a:cubicBezTo>
                    <a:pt x="27325" y="44517"/>
                    <a:pt x="27075" y="44267"/>
                    <a:pt x="27075" y="43946"/>
                  </a:cubicBezTo>
                  <a:cubicBezTo>
                    <a:pt x="27087" y="43636"/>
                    <a:pt x="27325" y="43386"/>
                    <a:pt x="27635" y="43386"/>
                  </a:cubicBezTo>
                  <a:close/>
                  <a:moveTo>
                    <a:pt x="31373" y="43386"/>
                  </a:moveTo>
                  <a:cubicBezTo>
                    <a:pt x="31671" y="43386"/>
                    <a:pt x="31945" y="43636"/>
                    <a:pt x="31945" y="43946"/>
                  </a:cubicBezTo>
                  <a:cubicBezTo>
                    <a:pt x="31945" y="44244"/>
                    <a:pt x="31683" y="44517"/>
                    <a:pt x="31373" y="44517"/>
                  </a:cubicBezTo>
                  <a:cubicBezTo>
                    <a:pt x="31064" y="44517"/>
                    <a:pt x="30814" y="44267"/>
                    <a:pt x="30814" y="43946"/>
                  </a:cubicBezTo>
                  <a:cubicBezTo>
                    <a:pt x="30814" y="43636"/>
                    <a:pt x="31064" y="43386"/>
                    <a:pt x="31373" y="43386"/>
                  </a:cubicBezTo>
                  <a:close/>
                  <a:moveTo>
                    <a:pt x="35100" y="43386"/>
                  </a:moveTo>
                  <a:cubicBezTo>
                    <a:pt x="35409" y="43386"/>
                    <a:pt x="35659" y="43636"/>
                    <a:pt x="35659" y="43946"/>
                  </a:cubicBezTo>
                  <a:cubicBezTo>
                    <a:pt x="35659" y="44267"/>
                    <a:pt x="35409" y="44517"/>
                    <a:pt x="35100" y="44517"/>
                  </a:cubicBezTo>
                  <a:cubicBezTo>
                    <a:pt x="34778" y="44517"/>
                    <a:pt x="34528" y="44267"/>
                    <a:pt x="34528" y="43946"/>
                  </a:cubicBezTo>
                  <a:cubicBezTo>
                    <a:pt x="34540" y="43636"/>
                    <a:pt x="34778" y="43386"/>
                    <a:pt x="35100" y="43386"/>
                  </a:cubicBezTo>
                  <a:close/>
                  <a:moveTo>
                    <a:pt x="38815" y="43386"/>
                  </a:moveTo>
                  <a:cubicBezTo>
                    <a:pt x="39112" y="43386"/>
                    <a:pt x="39386" y="43636"/>
                    <a:pt x="39386" y="43946"/>
                  </a:cubicBezTo>
                  <a:cubicBezTo>
                    <a:pt x="39386" y="44244"/>
                    <a:pt x="39124" y="44517"/>
                    <a:pt x="38815" y="44517"/>
                  </a:cubicBezTo>
                  <a:cubicBezTo>
                    <a:pt x="38517" y="44517"/>
                    <a:pt x="38255" y="44267"/>
                    <a:pt x="38255" y="43946"/>
                  </a:cubicBezTo>
                  <a:cubicBezTo>
                    <a:pt x="38267" y="43636"/>
                    <a:pt x="38505" y="43386"/>
                    <a:pt x="38815" y="43386"/>
                  </a:cubicBezTo>
                  <a:close/>
                  <a:moveTo>
                    <a:pt x="42553" y="43386"/>
                  </a:moveTo>
                  <a:cubicBezTo>
                    <a:pt x="42863" y="43386"/>
                    <a:pt x="43113" y="43636"/>
                    <a:pt x="43113" y="43946"/>
                  </a:cubicBezTo>
                  <a:cubicBezTo>
                    <a:pt x="43113" y="44267"/>
                    <a:pt x="42863" y="44517"/>
                    <a:pt x="42553" y="44517"/>
                  </a:cubicBezTo>
                  <a:cubicBezTo>
                    <a:pt x="42232" y="44517"/>
                    <a:pt x="41982" y="44267"/>
                    <a:pt x="41982" y="43946"/>
                  </a:cubicBezTo>
                  <a:cubicBezTo>
                    <a:pt x="41982" y="43636"/>
                    <a:pt x="42244" y="43386"/>
                    <a:pt x="42553" y="43386"/>
                  </a:cubicBezTo>
                  <a:close/>
                  <a:moveTo>
                    <a:pt x="46268" y="43386"/>
                  </a:moveTo>
                  <a:cubicBezTo>
                    <a:pt x="46565" y="43386"/>
                    <a:pt x="46839" y="43636"/>
                    <a:pt x="46839" y="43946"/>
                  </a:cubicBezTo>
                  <a:cubicBezTo>
                    <a:pt x="46839" y="44244"/>
                    <a:pt x="46589" y="44517"/>
                    <a:pt x="46268" y="44517"/>
                  </a:cubicBezTo>
                  <a:cubicBezTo>
                    <a:pt x="45970" y="44517"/>
                    <a:pt x="45708" y="44267"/>
                    <a:pt x="45708" y="43946"/>
                  </a:cubicBezTo>
                  <a:cubicBezTo>
                    <a:pt x="45720" y="43636"/>
                    <a:pt x="45958" y="43386"/>
                    <a:pt x="46268" y="43386"/>
                  </a:cubicBezTo>
                  <a:close/>
                  <a:moveTo>
                    <a:pt x="50006" y="43386"/>
                  </a:moveTo>
                  <a:cubicBezTo>
                    <a:pt x="50316" y="43386"/>
                    <a:pt x="50578" y="43636"/>
                    <a:pt x="50578" y="43946"/>
                  </a:cubicBezTo>
                  <a:cubicBezTo>
                    <a:pt x="50578" y="44267"/>
                    <a:pt x="50316" y="44517"/>
                    <a:pt x="50006" y="44517"/>
                  </a:cubicBezTo>
                  <a:cubicBezTo>
                    <a:pt x="49697" y="44517"/>
                    <a:pt x="49447" y="44267"/>
                    <a:pt x="49447" y="43946"/>
                  </a:cubicBezTo>
                  <a:cubicBezTo>
                    <a:pt x="49447" y="43636"/>
                    <a:pt x="49697" y="43386"/>
                    <a:pt x="50006" y="43386"/>
                  </a:cubicBezTo>
                  <a:close/>
                  <a:moveTo>
                    <a:pt x="53733" y="43386"/>
                  </a:moveTo>
                  <a:cubicBezTo>
                    <a:pt x="54031" y="43386"/>
                    <a:pt x="54293" y="43636"/>
                    <a:pt x="54293" y="43946"/>
                  </a:cubicBezTo>
                  <a:cubicBezTo>
                    <a:pt x="54293" y="44244"/>
                    <a:pt x="54043" y="44517"/>
                    <a:pt x="53733" y="44517"/>
                  </a:cubicBezTo>
                  <a:cubicBezTo>
                    <a:pt x="53412" y="44517"/>
                    <a:pt x="53162" y="44267"/>
                    <a:pt x="53162" y="43946"/>
                  </a:cubicBezTo>
                  <a:cubicBezTo>
                    <a:pt x="53173" y="43636"/>
                    <a:pt x="53412" y="43386"/>
                    <a:pt x="53733" y="43386"/>
                  </a:cubicBezTo>
                  <a:close/>
                  <a:moveTo>
                    <a:pt x="57460" y="43386"/>
                  </a:moveTo>
                  <a:cubicBezTo>
                    <a:pt x="57781" y="43386"/>
                    <a:pt x="58031" y="43636"/>
                    <a:pt x="58031" y="43946"/>
                  </a:cubicBezTo>
                  <a:cubicBezTo>
                    <a:pt x="58031" y="44267"/>
                    <a:pt x="57781" y="44517"/>
                    <a:pt x="57460" y="44517"/>
                  </a:cubicBezTo>
                  <a:cubicBezTo>
                    <a:pt x="57150" y="44517"/>
                    <a:pt x="56900" y="44267"/>
                    <a:pt x="56900" y="43946"/>
                  </a:cubicBezTo>
                  <a:cubicBezTo>
                    <a:pt x="56900" y="43636"/>
                    <a:pt x="57150" y="43386"/>
                    <a:pt x="57460" y="43386"/>
                  </a:cubicBezTo>
                  <a:close/>
                  <a:moveTo>
                    <a:pt x="61186" y="43386"/>
                  </a:moveTo>
                  <a:cubicBezTo>
                    <a:pt x="61484" y="43386"/>
                    <a:pt x="61746" y="43636"/>
                    <a:pt x="61746" y="43946"/>
                  </a:cubicBezTo>
                  <a:cubicBezTo>
                    <a:pt x="61746" y="44244"/>
                    <a:pt x="61496" y="44517"/>
                    <a:pt x="61186" y="44517"/>
                  </a:cubicBezTo>
                  <a:cubicBezTo>
                    <a:pt x="60877" y="44517"/>
                    <a:pt x="60615" y="44267"/>
                    <a:pt x="60615" y="43946"/>
                  </a:cubicBezTo>
                  <a:cubicBezTo>
                    <a:pt x="60639" y="43636"/>
                    <a:pt x="60877" y="43386"/>
                    <a:pt x="61186" y="43386"/>
                  </a:cubicBezTo>
                  <a:close/>
                  <a:moveTo>
                    <a:pt x="64925" y="43386"/>
                  </a:moveTo>
                  <a:cubicBezTo>
                    <a:pt x="65234" y="43386"/>
                    <a:pt x="65485" y="43636"/>
                    <a:pt x="65485" y="43946"/>
                  </a:cubicBezTo>
                  <a:cubicBezTo>
                    <a:pt x="65485" y="44267"/>
                    <a:pt x="65234" y="44517"/>
                    <a:pt x="64925" y="44517"/>
                  </a:cubicBezTo>
                  <a:cubicBezTo>
                    <a:pt x="64603" y="44517"/>
                    <a:pt x="64353" y="44267"/>
                    <a:pt x="64353" y="43946"/>
                  </a:cubicBezTo>
                  <a:cubicBezTo>
                    <a:pt x="64353" y="43636"/>
                    <a:pt x="64603" y="43386"/>
                    <a:pt x="64925" y="43386"/>
                  </a:cubicBezTo>
                  <a:close/>
                  <a:moveTo>
                    <a:pt x="68640" y="43386"/>
                  </a:moveTo>
                  <a:cubicBezTo>
                    <a:pt x="68937" y="43386"/>
                    <a:pt x="69211" y="43636"/>
                    <a:pt x="69211" y="43946"/>
                  </a:cubicBezTo>
                  <a:cubicBezTo>
                    <a:pt x="69211" y="44244"/>
                    <a:pt x="68949" y="44517"/>
                    <a:pt x="68640" y="44517"/>
                  </a:cubicBezTo>
                  <a:cubicBezTo>
                    <a:pt x="68330" y="44517"/>
                    <a:pt x="68080" y="44267"/>
                    <a:pt x="68080" y="43946"/>
                  </a:cubicBezTo>
                  <a:cubicBezTo>
                    <a:pt x="68092" y="43636"/>
                    <a:pt x="68330" y="43386"/>
                    <a:pt x="68640" y="43386"/>
                  </a:cubicBezTo>
                  <a:close/>
                  <a:moveTo>
                    <a:pt x="72366" y="43386"/>
                  </a:moveTo>
                  <a:cubicBezTo>
                    <a:pt x="72676" y="43386"/>
                    <a:pt x="72926" y="43636"/>
                    <a:pt x="72926" y="43946"/>
                  </a:cubicBezTo>
                  <a:cubicBezTo>
                    <a:pt x="72926" y="44267"/>
                    <a:pt x="72676" y="44517"/>
                    <a:pt x="72366" y="44517"/>
                  </a:cubicBezTo>
                  <a:cubicBezTo>
                    <a:pt x="72045" y="44517"/>
                    <a:pt x="71795" y="44267"/>
                    <a:pt x="71795" y="43946"/>
                  </a:cubicBezTo>
                  <a:cubicBezTo>
                    <a:pt x="71807" y="43636"/>
                    <a:pt x="72069" y="43386"/>
                    <a:pt x="72366" y="43386"/>
                  </a:cubicBezTo>
                  <a:close/>
                  <a:moveTo>
                    <a:pt x="76093" y="43386"/>
                  </a:moveTo>
                  <a:cubicBezTo>
                    <a:pt x="76391" y="43386"/>
                    <a:pt x="76664" y="43636"/>
                    <a:pt x="76664" y="43946"/>
                  </a:cubicBezTo>
                  <a:cubicBezTo>
                    <a:pt x="76664" y="44244"/>
                    <a:pt x="76403" y="44517"/>
                    <a:pt x="76093" y="44517"/>
                  </a:cubicBezTo>
                  <a:cubicBezTo>
                    <a:pt x="75795" y="44517"/>
                    <a:pt x="75533" y="44267"/>
                    <a:pt x="75533" y="43946"/>
                  </a:cubicBezTo>
                  <a:cubicBezTo>
                    <a:pt x="75533" y="43636"/>
                    <a:pt x="75783" y="43386"/>
                    <a:pt x="76093" y="43386"/>
                  </a:cubicBezTo>
                  <a:close/>
                  <a:moveTo>
                    <a:pt x="79712" y="43386"/>
                  </a:moveTo>
                  <a:cubicBezTo>
                    <a:pt x="80010" y="43386"/>
                    <a:pt x="80284" y="43636"/>
                    <a:pt x="80284" y="43946"/>
                  </a:cubicBezTo>
                  <a:cubicBezTo>
                    <a:pt x="80284" y="44244"/>
                    <a:pt x="80022" y="44517"/>
                    <a:pt x="79712" y="44517"/>
                  </a:cubicBezTo>
                  <a:cubicBezTo>
                    <a:pt x="79403" y="44517"/>
                    <a:pt x="79153" y="44267"/>
                    <a:pt x="79153" y="43946"/>
                  </a:cubicBezTo>
                  <a:cubicBezTo>
                    <a:pt x="79165" y="43636"/>
                    <a:pt x="79403" y="43386"/>
                    <a:pt x="79712" y="43386"/>
                  </a:cubicBezTo>
                  <a:close/>
                  <a:moveTo>
                    <a:pt x="83451" y="43386"/>
                  </a:moveTo>
                  <a:cubicBezTo>
                    <a:pt x="83761" y="43386"/>
                    <a:pt x="84011" y="43636"/>
                    <a:pt x="84011" y="43946"/>
                  </a:cubicBezTo>
                  <a:cubicBezTo>
                    <a:pt x="84011" y="44267"/>
                    <a:pt x="83761" y="44517"/>
                    <a:pt x="83451" y="44517"/>
                  </a:cubicBezTo>
                  <a:cubicBezTo>
                    <a:pt x="83141" y="44517"/>
                    <a:pt x="82880" y="44267"/>
                    <a:pt x="82880" y="43946"/>
                  </a:cubicBezTo>
                  <a:cubicBezTo>
                    <a:pt x="82880" y="43636"/>
                    <a:pt x="83141" y="43386"/>
                    <a:pt x="83451" y="43386"/>
                  </a:cubicBezTo>
                  <a:close/>
                  <a:moveTo>
                    <a:pt x="87166" y="43386"/>
                  </a:moveTo>
                  <a:cubicBezTo>
                    <a:pt x="87463" y="43386"/>
                    <a:pt x="87737" y="43636"/>
                    <a:pt x="87737" y="43946"/>
                  </a:cubicBezTo>
                  <a:cubicBezTo>
                    <a:pt x="87737" y="44244"/>
                    <a:pt x="87475" y="44517"/>
                    <a:pt x="87166" y="44517"/>
                  </a:cubicBezTo>
                  <a:cubicBezTo>
                    <a:pt x="86856" y="44517"/>
                    <a:pt x="86606" y="44267"/>
                    <a:pt x="86606" y="43946"/>
                  </a:cubicBezTo>
                  <a:cubicBezTo>
                    <a:pt x="86618" y="43636"/>
                    <a:pt x="86856" y="43386"/>
                    <a:pt x="87166" y="43386"/>
                  </a:cubicBezTo>
                  <a:close/>
                  <a:moveTo>
                    <a:pt x="90904" y="43386"/>
                  </a:moveTo>
                  <a:cubicBezTo>
                    <a:pt x="91214" y="43386"/>
                    <a:pt x="91464" y="43636"/>
                    <a:pt x="91464" y="43946"/>
                  </a:cubicBezTo>
                  <a:cubicBezTo>
                    <a:pt x="91464" y="44267"/>
                    <a:pt x="91214" y="44517"/>
                    <a:pt x="90904" y="44517"/>
                  </a:cubicBezTo>
                  <a:cubicBezTo>
                    <a:pt x="90595" y="44517"/>
                    <a:pt x="90345" y="44267"/>
                    <a:pt x="90345" y="43946"/>
                  </a:cubicBezTo>
                  <a:cubicBezTo>
                    <a:pt x="90345" y="43636"/>
                    <a:pt x="90595" y="43386"/>
                    <a:pt x="90904" y="43386"/>
                  </a:cubicBezTo>
                  <a:close/>
                  <a:moveTo>
                    <a:pt x="94631" y="43386"/>
                  </a:moveTo>
                  <a:cubicBezTo>
                    <a:pt x="94929" y="43386"/>
                    <a:pt x="95191" y="43636"/>
                    <a:pt x="95191" y="43946"/>
                  </a:cubicBezTo>
                  <a:cubicBezTo>
                    <a:pt x="95191" y="44244"/>
                    <a:pt x="94941" y="44517"/>
                    <a:pt x="94631" y="44517"/>
                  </a:cubicBezTo>
                  <a:cubicBezTo>
                    <a:pt x="94310" y="44517"/>
                    <a:pt x="94060" y="44267"/>
                    <a:pt x="94060" y="43946"/>
                  </a:cubicBezTo>
                  <a:cubicBezTo>
                    <a:pt x="94071" y="43636"/>
                    <a:pt x="94310" y="43386"/>
                    <a:pt x="94631" y="43386"/>
                  </a:cubicBezTo>
                  <a:close/>
                  <a:moveTo>
                    <a:pt x="98346" y="43386"/>
                  </a:moveTo>
                  <a:cubicBezTo>
                    <a:pt x="98655" y="43386"/>
                    <a:pt x="98905" y="43636"/>
                    <a:pt x="98905" y="43946"/>
                  </a:cubicBezTo>
                  <a:cubicBezTo>
                    <a:pt x="98905" y="44267"/>
                    <a:pt x="98655" y="44517"/>
                    <a:pt x="98346" y="44517"/>
                  </a:cubicBezTo>
                  <a:cubicBezTo>
                    <a:pt x="98036" y="44517"/>
                    <a:pt x="97786" y="44267"/>
                    <a:pt x="97786" y="43946"/>
                  </a:cubicBezTo>
                  <a:cubicBezTo>
                    <a:pt x="97798" y="43636"/>
                    <a:pt x="98036" y="43386"/>
                    <a:pt x="98346" y="43386"/>
                  </a:cubicBezTo>
                  <a:close/>
                  <a:moveTo>
                    <a:pt x="102084" y="43386"/>
                  </a:moveTo>
                  <a:cubicBezTo>
                    <a:pt x="102382" y="43386"/>
                    <a:pt x="102644" y="43636"/>
                    <a:pt x="102644" y="43946"/>
                  </a:cubicBezTo>
                  <a:cubicBezTo>
                    <a:pt x="102644" y="44244"/>
                    <a:pt x="102394" y="44517"/>
                    <a:pt x="102084" y="44517"/>
                  </a:cubicBezTo>
                  <a:cubicBezTo>
                    <a:pt x="101787" y="44517"/>
                    <a:pt x="101513" y="44267"/>
                    <a:pt x="101513" y="43946"/>
                  </a:cubicBezTo>
                  <a:cubicBezTo>
                    <a:pt x="101513" y="43636"/>
                    <a:pt x="101775" y="43386"/>
                    <a:pt x="102084" y="43386"/>
                  </a:cubicBezTo>
                  <a:close/>
                  <a:moveTo>
                    <a:pt x="105799" y="43386"/>
                  </a:moveTo>
                  <a:cubicBezTo>
                    <a:pt x="106121" y="43386"/>
                    <a:pt x="106371" y="43636"/>
                    <a:pt x="106371" y="43946"/>
                  </a:cubicBezTo>
                  <a:cubicBezTo>
                    <a:pt x="106371" y="44267"/>
                    <a:pt x="106109" y="44517"/>
                    <a:pt x="105799" y="44517"/>
                  </a:cubicBezTo>
                  <a:cubicBezTo>
                    <a:pt x="105490" y="44517"/>
                    <a:pt x="105239" y="44267"/>
                    <a:pt x="105239" y="43946"/>
                  </a:cubicBezTo>
                  <a:cubicBezTo>
                    <a:pt x="105251" y="43636"/>
                    <a:pt x="105490" y="43386"/>
                    <a:pt x="105799" y="43386"/>
                  </a:cubicBezTo>
                  <a:close/>
                  <a:moveTo>
                    <a:pt x="109538" y="43386"/>
                  </a:moveTo>
                  <a:cubicBezTo>
                    <a:pt x="109835" y="43386"/>
                    <a:pt x="110109" y="43636"/>
                    <a:pt x="110109" y="43946"/>
                  </a:cubicBezTo>
                  <a:cubicBezTo>
                    <a:pt x="110109" y="44244"/>
                    <a:pt x="109847" y="44517"/>
                    <a:pt x="109538" y="44517"/>
                  </a:cubicBezTo>
                  <a:cubicBezTo>
                    <a:pt x="109228" y="44517"/>
                    <a:pt x="108978" y="44267"/>
                    <a:pt x="108978" y="43946"/>
                  </a:cubicBezTo>
                  <a:cubicBezTo>
                    <a:pt x="108978" y="43636"/>
                    <a:pt x="109228" y="43386"/>
                    <a:pt x="109538" y="43386"/>
                  </a:cubicBezTo>
                  <a:close/>
                  <a:moveTo>
                    <a:pt x="113264" y="43386"/>
                  </a:moveTo>
                  <a:cubicBezTo>
                    <a:pt x="113574" y="43386"/>
                    <a:pt x="113824" y="43636"/>
                    <a:pt x="113824" y="43946"/>
                  </a:cubicBezTo>
                  <a:cubicBezTo>
                    <a:pt x="113824" y="44267"/>
                    <a:pt x="113574" y="44517"/>
                    <a:pt x="113264" y="44517"/>
                  </a:cubicBezTo>
                  <a:cubicBezTo>
                    <a:pt x="112943" y="44517"/>
                    <a:pt x="112693" y="44267"/>
                    <a:pt x="112693" y="43946"/>
                  </a:cubicBezTo>
                  <a:cubicBezTo>
                    <a:pt x="112705" y="43636"/>
                    <a:pt x="112943" y="43386"/>
                    <a:pt x="113264" y="43386"/>
                  </a:cubicBezTo>
                  <a:close/>
                  <a:moveTo>
                    <a:pt x="116991" y="43386"/>
                  </a:moveTo>
                  <a:cubicBezTo>
                    <a:pt x="117289" y="43386"/>
                    <a:pt x="117562" y="43636"/>
                    <a:pt x="117562" y="43946"/>
                  </a:cubicBezTo>
                  <a:cubicBezTo>
                    <a:pt x="117562" y="44244"/>
                    <a:pt x="117312" y="44517"/>
                    <a:pt x="116991" y="44517"/>
                  </a:cubicBezTo>
                  <a:cubicBezTo>
                    <a:pt x="116681" y="44517"/>
                    <a:pt x="116431" y="44267"/>
                    <a:pt x="116431" y="43946"/>
                  </a:cubicBezTo>
                  <a:cubicBezTo>
                    <a:pt x="116431" y="43636"/>
                    <a:pt x="116681" y="43386"/>
                    <a:pt x="116991" y="43386"/>
                  </a:cubicBezTo>
                  <a:close/>
                  <a:moveTo>
                    <a:pt x="120718" y="43386"/>
                  </a:moveTo>
                  <a:cubicBezTo>
                    <a:pt x="121027" y="43386"/>
                    <a:pt x="121277" y="43636"/>
                    <a:pt x="121277" y="43946"/>
                  </a:cubicBezTo>
                  <a:cubicBezTo>
                    <a:pt x="121277" y="44267"/>
                    <a:pt x="121027" y="44517"/>
                    <a:pt x="120718" y="44517"/>
                  </a:cubicBezTo>
                  <a:cubicBezTo>
                    <a:pt x="120408" y="44517"/>
                    <a:pt x="120146" y="44267"/>
                    <a:pt x="120146" y="43946"/>
                  </a:cubicBezTo>
                  <a:cubicBezTo>
                    <a:pt x="120170" y="43636"/>
                    <a:pt x="120420" y="43386"/>
                    <a:pt x="120718" y="43386"/>
                  </a:cubicBezTo>
                  <a:close/>
                  <a:moveTo>
                    <a:pt x="124456" y="43386"/>
                  </a:moveTo>
                  <a:cubicBezTo>
                    <a:pt x="124754" y="43386"/>
                    <a:pt x="125016" y="43636"/>
                    <a:pt x="125016" y="43946"/>
                  </a:cubicBezTo>
                  <a:cubicBezTo>
                    <a:pt x="125016" y="44244"/>
                    <a:pt x="124766" y="44517"/>
                    <a:pt x="124456" y="44517"/>
                  </a:cubicBezTo>
                  <a:cubicBezTo>
                    <a:pt x="124135" y="44517"/>
                    <a:pt x="123885" y="44267"/>
                    <a:pt x="123885" y="43946"/>
                  </a:cubicBezTo>
                  <a:cubicBezTo>
                    <a:pt x="123885" y="43636"/>
                    <a:pt x="124135" y="43386"/>
                    <a:pt x="124456" y="43386"/>
                  </a:cubicBezTo>
                  <a:close/>
                  <a:moveTo>
                    <a:pt x="128171" y="43386"/>
                  </a:moveTo>
                  <a:cubicBezTo>
                    <a:pt x="128480" y="43386"/>
                    <a:pt x="128742" y="43636"/>
                    <a:pt x="128742" y="43946"/>
                  </a:cubicBezTo>
                  <a:cubicBezTo>
                    <a:pt x="128742" y="44267"/>
                    <a:pt x="128480" y="44517"/>
                    <a:pt x="128171" y="44517"/>
                  </a:cubicBezTo>
                  <a:cubicBezTo>
                    <a:pt x="127861" y="44517"/>
                    <a:pt x="127611" y="44267"/>
                    <a:pt x="127611" y="43946"/>
                  </a:cubicBezTo>
                  <a:cubicBezTo>
                    <a:pt x="127611" y="43636"/>
                    <a:pt x="127861" y="43386"/>
                    <a:pt x="128171" y="43386"/>
                  </a:cubicBezTo>
                  <a:close/>
                  <a:moveTo>
                    <a:pt x="131898" y="43386"/>
                  </a:moveTo>
                  <a:cubicBezTo>
                    <a:pt x="132195" y="43386"/>
                    <a:pt x="132457" y="43636"/>
                    <a:pt x="132457" y="43946"/>
                  </a:cubicBezTo>
                  <a:cubicBezTo>
                    <a:pt x="132457" y="44244"/>
                    <a:pt x="132207" y="44517"/>
                    <a:pt x="131898" y="44517"/>
                  </a:cubicBezTo>
                  <a:cubicBezTo>
                    <a:pt x="131600" y="44517"/>
                    <a:pt x="131326" y="44267"/>
                    <a:pt x="131326" y="43946"/>
                  </a:cubicBezTo>
                  <a:cubicBezTo>
                    <a:pt x="131338" y="43636"/>
                    <a:pt x="131576" y="43386"/>
                    <a:pt x="131898" y="43386"/>
                  </a:cubicBezTo>
                  <a:close/>
                  <a:moveTo>
                    <a:pt x="135624" y="43386"/>
                  </a:moveTo>
                  <a:cubicBezTo>
                    <a:pt x="135946" y="43386"/>
                    <a:pt x="136196" y="43636"/>
                    <a:pt x="136196" y="43946"/>
                  </a:cubicBezTo>
                  <a:cubicBezTo>
                    <a:pt x="136196" y="44267"/>
                    <a:pt x="135934" y="44517"/>
                    <a:pt x="135624" y="44517"/>
                  </a:cubicBezTo>
                  <a:cubicBezTo>
                    <a:pt x="135315" y="44517"/>
                    <a:pt x="135065" y="44267"/>
                    <a:pt x="135065" y="43946"/>
                  </a:cubicBezTo>
                  <a:cubicBezTo>
                    <a:pt x="135065" y="43636"/>
                    <a:pt x="135315" y="43386"/>
                    <a:pt x="135624" y="43386"/>
                  </a:cubicBezTo>
                  <a:close/>
                  <a:moveTo>
                    <a:pt x="139351" y="43386"/>
                  </a:moveTo>
                  <a:cubicBezTo>
                    <a:pt x="139649" y="43386"/>
                    <a:pt x="139910" y="43636"/>
                    <a:pt x="139910" y="43946"/>
                  </a:cubicBezTo>
                  <a:cubicBezTo>
                    <a:pt x="139910" y="44244"/>
                    <a:pt x="139660" y="44517"/>
                    <a:pt x="139351" y="44517"/>
                  </a:cubicBezTo>
                  <a:cubicBezTo>
                    <a:pt x="139053" y="44517"/>
                    <a:pt x="138779" y="44267"/>
                    <a:pt x="138779" y="43946"/>
                  </a:cubicBezTo>
                  <a:cubicBezTo>
                    <a:pt x="138803" y="43636"/>
                    <a:pt x="139041" y="43386"/>
                    <a:pt x="139351" y="43386"/>
                  </a:cubicBezTo>
                  <a:close/>
                  <a:moveTo>
                    <a:pt x="143089" y="43386"/>
                  </a:moveTo>
                  <a:cubicBezTo>
                    <a:pt x="143399" y="43386"/>
                    <a:pt x="143649" y="43636"/>
                    <a:pt x="143649" y="43946"/>
                  </a:cubicBezTo>
                  <a:cubicBezTo>
                    <a:pt x="143649" y="44267"/>
                    <a:pt x="143399" y="44517"/>
                    <a:pt x="143089" y="44517"/>
                  </a:cubicBezTo>
                  <a:cubicBezTo>
                    <a:pt x="142768" y="44517"/>
                    <a:pt x="142518" y="44267"/>
                    <a:pt x="142518" y="43946"/>
                  </a:cubicBezTo>
                  <a:cubicBezTo>
                    <a:pt x="142518" y="43636"/>
                    <a:pt x="142768" y="43386"/>
                    <a:pt x="143089" y="43386"/>
                  </a:cubicBezTo>
                  <a:close/>
                  <a:moveTo>
                    <a:pt x="146804" y="43386"/>
                  </a:moveTo>
                  <a:cubicBezTo>
                    <a:pt x="147102" y="43386"/>
                    <a:pt x="147376" y="43636"/>
                    <a:pt x="147376" y="43946"/>
                  </a:cubicBezTo>
                  <a:cubicBezTo>
                    <a:pt x="147376" y="44244"/>
                    <a:pt x="147114" y="44517"/>
                    <a:pt x="146804" y="44517"/>
                  </a:cubicBezTo>
                  <a:cubicBezTo>
                    <a:pt x="146495" y="44517"/>
                    <a:pt x="146245" y="44267"/>
                    <a:pt x="146245" y="43946"/>
                  </a:cubicBezTo>
                  <a:cubicBezTo>
                    <a:pt x="146257" y="43636"/>
                    <a:pt x="146495" y="43386"/>
                    <a:pt x="146804" y="43386"/>
                  </a:cubicBezTo>
                  <a:close/>
                  <a:moveTo>
                    <a:pt x="3405" y="45244"/>
                  </a:moveTo>
                  <a:cubicBezTo>
                    <a:pt x="3703" y="45244"/>
                    <a:pt x="3977" y="45494"/>
                    <a:pt x="3977" y="45815"/>
                  </a:cubicBezTo>
                  <a:cubicBezTo>
                    <a:pt x="3977" y="46113"/>
                    <a:pt x="3727" y="46375"/>
                    <a:pt x="3405" y="46375"/>
                  </a:cubicBezTo>
                  <a:cubicBezTo>
                    <a:pt x="3096" y="46375"/>
                    <a:pt x="2846" y="46125"/>
                    <a:pt x="2846" y="45815"/>
                  </a:cubicBezTo>
                  <a:cubicBezTo>
                    <a:pt x="2858" y="45518"/>
                    <a:pt x="3096" y="45244"/>
                    <a:pt x="3405" y="45244"/>
                  </a:cubicBezTo>
                  <a:close/>
                  <a:moveTo>
                    <a:pt x="7132" y="45244"/>
                  </a:moveTo>
                  <a:cubicBezTo>
                    <a:pt x="7430" y="45244"/>
                    <a:pt x="7692" y="45494"/>
                    <a:pt x="7692" y="45815"/>
                  </a:cubicBezTo>
                  <a:cubicBezTo>
                    <a:pt x="7692" y="46113"/>
                    <a:pt x="7442" y="46375"/>
                    <a:pt x="7132" y="46375"/>
                  </a:cubicBezTo>
                  <a:cubicBezTo>
                    <a:pt x="6834" y="46375"/>
                    <a:pt x="6560" y="46125"/>
                    <a:pt x="6560" y="45815"/>
                  </a:cubicBezTo>
                  <a:cubicBezTo>
                    <a:pt x="6584" y="45518"/>
                    <a:pt x="6822" y="45244"/>
                    <a:pt x="7132" y="45244"/>
                  </a:cubicBezTo>
                  <a:close/>
                  <a:moveTo>
                    <a:pt x="10871" y="45244"/>
                  </a:moveTo>
                  <a:cubicBezTo>
                    <a:pt x="11168" y="45244"/>
                    <a:pt x="11430" y="45494"/>
                    <a:pt x="11430" y="45815"/>
                  </a:cubicBezTo>
                  <a:cubicBezTo>
                    <a:pt x="11430" y="46113"/>
                    <a:pt x="11180" y="46375"/>
                    <a:pt x="10871" y="46375"/>
                  </a:cubicBezTo>
                  <a:cubicBezTo>
                    <a:pt x="10573" y="46375"/>
                    <a:pt x="10299" y="46125"/>
                    <a:pt x="10299" y="45815"/>
                  </a:cubicBezTo>
                  <a:cubicBezTo>
                    <a:pt x="10299" y="45518"/>
                    <a:pt x="10549" y="45244"/>
                    <a:pt x="10871" y="45244"/>
                  </a:cubicBezTo>
                  <a:close/>
                  <a:moveTo>
                    <a:pt x="14585" y="45244"/>
                  </a:moveTo>
                  <a:cubicBezTo>
                    <a:pt x="14883" y="45244"/>
                    <a:pt x="15157" y="45494"/>
                    <a:pt x="15157" y="45815"/>
                  </a:cubicBezTo>
                  <a:cubicBezTo>
                    <a:pt x="15157" y="46113"/>
                    <a:pt x="14895" y="46375"/>
                    <a:pt x="14585" y="46375"/>
                  </a:cubicBezTo>
                  <a:cubicBezTo>
                    <a:pt x="14288" y="46375"/>
                    <a:pt x="14014" y="46125"/>
                    <a:pt x="14014" y="45815"/>
                  </a:cubicBezTo>
                  <a:cubicBezTo>
                    <a:pt x="14038" y="45518"/>
                    <a:pt x="14276" y="45244"/>
                    <a:pt x="14585" y="45244"/>
                  </a:cubicBezTo>
                  <a:close/>
                  <a:moveTo>
                    <a:pt x="18324" y="45244"/>
                  </a:moveTo>
                  <a:cubicBezTo>
                    <a:pt x="18622" y="45244"/>
                    <a:pt x="18883" y="45494"/>
                    <a:pt x="18883" y="45815"/>
                  </a:cubicBezTo>
                  <a:cubicBezTo>
                    <a:pt x="18883" y="46113"/>
                    <a:pt x="18633" y="46375"/>
                    <a:pt x="18324" y="46375"/>
                  </a:cubicBezTo>
                  <a:cubicBezTo>
                    <a:pt x="18026" y="46375"/>
                    <a:pt x="17752" y="46125"/>
                    <a:pt x="17752" y="45815"/>
                  </a:cubicBezTo>
                  <a:cubicBezTo>
                    <a:pt x="17752" y="45518"/>
                    <a:pt x="18014" y="45244"/>
                    <a:pt x="18324" y="45244"/>
                  </a:cubicBezTo>
                  <a:close/>
                  <a:moveTo>
                    <a:pt x="22039" y="45244"/>
                  </a:moveTo>
                  <a:cubicBezTo>
                    <a:pt x="22336" y="45244"/>
                    <a:pt x="22610" y="45494"/>
                    <a:pt x="22610" y="45815"/>
                  </a:cubicBezTo>
                  <a:cubicBezTo>
                    <a:pt x="22610" y="46113"/>
                    <a:pt x="22360" y="46375"/>
                    <a:pt x="22039" y="46375"/>
                  </a:cubicBezTo>
                  <a:cubicBezTo>
                    <a:pt x="21729" y="46375"/>
                    <a:pt x="21479" y="46125"/>
                    <a:pt x="21479" y="45815"/>
                  </a:cubicBezTo>
                  <a:cubicBezTo>
                    <a:pt x="21491" y="45518"/>
                    <a:pt x="21729" y="45244"/>
                    <a:pt x="22039" y="45244"/>
                  </a:cubicBezTo>
                  <a:close/>
                  <a:moveTo>
                    <a:pt x="25777" y="45244"/>
                  </a:moveTo>
                  <a:cubicBezTo>
                    <a:pt x="26075" y="45244"/>
                    <a:pt x="26349" y="45494"/>
                    <a:pt x="26349" y="45815"/>
                  </a:cubicBezTo>
                  <a:cubicBezTo>
                    <a:pt x="26349" y="46113"/>
                    <a:pt x="26087" y="46375"/>
                    <a:pt x="25777" y="46375"/>
                  </a:cubicBezTo>
                  <a:cubicBezTo>
                    <a:pt x="25468" y="46375"/>
                    <a:pt x="25206" y="46125"/>
                    <a:pt x="25206" y="45815"/>
                  </a:cubicBezTo>
                  <a:cubicBezTo>
                    <a:pt x="25218" y="45518"/>
                    <a:pt x="25468" y="45244"/>
                    <a:pt x="25777" y="45244"/>
                  </a:cubicBezTo>
                  <a:close/>
                  <a:moveTo>
                    <a:pt x="29504" y="45244"/>
                  </a:moveTo>
                  <a:cubicBezTo>
                    <a:pt x="29801" y="45244"/>
                    <a:pt x="30063" y="45494"/>
                    <a:pt x="30063" y="45815"/>
                  </a:cubicBezTo>
                  <a:cubicBezTo>
                    <a:pt x="30063" y="46113"/>
                    <a:pt x="29813" y="46375"/>
                    <a:pt x="29504" y="46375"/>
                  </a:cubicBezTo>
                  <a:cubicBezTo>
                    <a:pt x="29182" y="46375"/>
                    <a:pt x="28932" y="46125"/>
                    <a:pt x="28932" y="45815"/>
                  </a:cubicBezTo>
                  <a:cubicBezTo>
                    <a:pt x="28944" y="45518"/>
                    <a:pt x="29182" y="45244"/>
                    <a:pt x="29504" y="45244"/>
                  </a:cubicBezTo>
                  <a:close/>
                  <a:moveTo>
                    <a:pt x="33230" y="45244"/>
                  </a:moveTo>
                  <a:cubicBezTo>
                    <a:pt x="33528" y="45244"/>
                    <a:pt x="33802" y="45494"/>
                    <a:pt x="33802" y="45815"/>
                  </a:cubicBezTo>
                  <a:cubicBezTo>
                    <a:pt x="33802" y="46113"/>
                    <a:pt x="33552" y="46375"/>
                    <a:pt x="33230" y="46375"/>
                  </a:cubicBezTo>
                  <a:cubicBezTo>
                    <a:pt x="32921" y="46375"/>
                    <a:pt x="32671" y="46125"/>
                    <a:pt x="32671" y="45815"/>
                  </a:cubicBezTo>
                  <a:cubicBezTo>
                    <a:pt x="32671" y="45518"/>
                    <a:pt x="32921" y="45244"/>
                    <a:pt x="33230" y="45244"/>
                  </a:cubicBezTo>
                  <a:close/>
                  <a:moveTo>
                    <a:pt x="36957" y="45244"/>
                  </a:moveTo>
                  <a:cubicBezTo>
                    <a:pt x="37255" y="45244"/>
                    <a:pt x="37517" y="45494"/>
                    <a:pt x="37517" y="45815"/>
                  </a:cubicBezTo>
                  <a:cubicBezTo>
                    <a:pt x="37517" y="46113"/>
                    <a:pt x="37267" y="46375"/>
                    <a:pt x="36957" y="46375"/>
                  </a:cubicBezTo>
                  <a:cubicBezTo>
                    <a:pt x="36648" y="46375"/>
                    <a:pt x="36386" y="46125"/>
                    <a:pt x="36386" y="45815"/>
                  </a:cubicBezTo>
                  <a:cubicBezTo>
                    <a:pt x="36409" y="45518"/>
                    <a:pt x="36648" y="45244"/>
                    <a:pt x="36957" y="45244"/>
                  </a:cubicBezTo>
                  <a:close/>
                  <a:moveTo>
                    <a:pt x="40672" y="45244"/>
                  </a:moveTo>
                  <a:cubicBezTo>
                    <a:pt x="40970" y="45244"/>
                    <a:pt x="41243" y="45494"/>
                    <a:pt x="41243" y="45815"/>
                  </a:cubicBezTo>
                  <a:cubicBezTo>
                    <a:pt x="41243" y="46113"/>
                    <a:pt x="40993" y="46375"/>
                    <a:pt x="40672" y="46375"/>
                  </a:cubicBezTo>
                  <a:cubicBezTo>
                    <a:pt x="40374" y="46375"/>
                    <a:pt x="40112" y="46125"/>
                    <a:pt x="40112" y="45815"/>
                  </a:cubicBezTo>
                  <a:cubicBezTo>
                    <a:pt x="40124" y="45518"/>
                    <a:pt x="40362" y="45244"/>
                    <a:pt x="40672" y="45244"/>
                  </a:cubicBezTo>
                  <a:close/>
                  <a:moveTo>
                    <a:pt x="44410" y="45244"/>
                  </a:moveTo>
                  <a:cubicBezTo>
                    <a:pt x="44708" y="45244"/>
                    <a:pt x="44982" y="45494"/>
                    <a:pt x="44982" y="45815"/>
                  </a:cubicBezTo>
                  <a:cubicBezTo>
                    <a:pt x="44982" y="46113"/>
                    <a:pt x="44720" y="46375"/>
                    <a:pt x="44410" y="46375"/>
                  </a:cubicBezTo>
                  <a:cubicBezTo>
                    <a:pt x="44113" y="46375"/>
                    <a:pt x="43851" y="46125"/>
                    <a:pt x="43851" y="45815"/>
                  </a:cubicBezTo>
                  <a:cubicBezTo>
                    <a:pt x="43851" y="45518"/>
                    <a:pt x="44101" y="45244"/>
                    <a:pt x="44410" y="45244"/>
                  </a:cubicBezTo>
                  <a:close/>
                  <a:moveTo>
                    <a:pt x="48137" y="45244"/>
                  </a:moveTo>
                  <a:cubicBezTo>
                    <a:pt x="48435" y="45244"/>
                    <a:pt x="48697" y="45494"/>
                    <a:pt x="48697" y="45815"/>
                  </a:cubicBezTo>
                  <a:cubicBezTo>
                    <a:pt x="48697" y="46113"/>
                    <a:pt x="48447" y="46375"/>
                    <a:pt x="48137" y="46375"/>
                  </a:cubicBezTo>
                  <a:cubicBezTo>
                    <a:pt x="47839" y="46375"/>
                    <a:pt x="47566" y="46125"/>
                    <a:pt x="47566" y="45815"/>
                  </a:cubicBezTo>
                  <a:cubicBezTo>
                    <a:pt x="47578" y="45518"/>
                    <a:pt x="47839" y="45244"/>
                    <a:pt x="48137" y="45244"/>
                  </a:cubicBezTo>
                  <a:close/>
                  <a:moveTo>
                    <a:pt x="51864" y="45244"/>
                  </a:moveTo>
                  <a:cubicBezTo>
                    <a:pt x="52161" y="45244"/>
                    <a:pt x="52435" y="45494"/>
                    <a:pt x="52435" y="45815"/>
                  </a:cubicBezTo>
                  <a:cubicBezTo>
                    <a:pt x="52435" y="46113"/>
                    <a:pt x="52185" y="46375"/>
                    <a:pt x="51864" y="46375"/>
                  </a:cubicBezTo>
                  <a:cubicBezTo>
                    <a:pt x="51566" y="46375"/>
                    <a:pt x="51304" y="46125"/>
                    <a:pt x="51304" y="45815"/>
                  </a:cubicBezTo>
                  <a:cubicBezTo>
                    <a:pt x="51304" y="45518"/>
                    <a:pt x="51554" y="45244"/>
                    <a:pt x="51864" y="45244"/>
                  </a:cubicBezTo>
                  <a:close/>
                  <a:moveTo>
                    <a:pt x="55602" y="45244"/>
                  </a:moveTo>
                  <a:cubicBezTo>
                    <a:pt x="55900" y="45244"/>
                    <a:pt x="56174" y="45494"/>
                    <a:pt x="56174" y="45815"/>
                  </a:cubicBezTo>
                  <a:cubicBezTo>
                    <a:pt x="56174" y="46113"/>
                    <a:pt x="55912" y="46375"/>
                    <a:pt x="55602" y="46375"/>
                  </a:cubicBezTo>
                  <a:cubicBezTo>
                    <a:pt x="55293" y="46375"/>
                    <a:pt x="55043" y="46125"/>
                    <a:pt x="55043" y="45815"/>
                  </a:cubicBezTo>
                  <a:cubicBezTo>
                    <a:pt x="55043" y="45518"/>
                    <a:pt x="55293" y="45244"/>
                    <a:pt x="55602" y="45244"/>
                  </a:cubicBezTo>
                  <a:close/>
                  <a:moveTo>
                    <a:pt x="59329" y="45244"/>
                  </a:moveTo>
                  <a:cubicBezTo>
                    <a:pt x="59627" y="45244"/>
                    <a:pt x="59889" y="45494"/>
                    <a:pt x="59889" y="45815"/>
                  </a:cubicBezTo>
                  <a:cubicBezTo>
                    <a:pt x="59889" y="46113"/>
                    <a:pt x="59639" y="46375"/>
                    <a:pt x="59329" y="46375"/>
                  </a:cubicBezTo>
                  <a:cubicBezTo>
                    <a:pt x="59008" y="46375"/>
                    <a:pt x="58757" y="46125"/>
                    <a:pt x="58757" y="45815"/>
                  </a:cubicBezTo>
                  <a:cubicBezTo>
                    <a:pt x="58757" y="45518"/>
                    <a:pt x="59008" y="45244"/>
                    <a:pt x="59329" y="45244"/>
                  </a:cubicBezTo>
                  <a:close/>
                  <a:moveTo>
                    <a:pt x="63056" y="45244"/>
                  </a:moveTo>
                  <a:cubicBezTo>
                    <a:pt x="63353" y="45244"/>
                    <a:pt x="63627" y="45494"/>
                    <a:pt x="63627" y="45815"/>
                  </a:cubicBezTo>
                  <a:cubicBezTo>
                    <a:pt x="63627" y="46113"/>
                    <a:pt x="63377" y="46375"/>
                    <a:pt x="63056" y="46375"/>
                  </a:cubicBezTo>
                  <a:cubicBezTo>
                    <a:pt x="62746" y="46375"/>
                    <a:pt x="62496" y="46125"/>
                    <a:pt x="62496" y="45815"/>
                  </a:cubicBezTo>
                  <a:cubicBezTo>
                    <a:pt x="62496" y="45518"/>
                    <a:pt x="62746" y="45244"/>
                    <a:pt x="63056" y="45244"/>
                  </a:cubicBezTo>
                  <a:close/>
                  <a:moveTo>
                    <a:pt x="66782" y="45244"/>
                  </a:moveTo>
                  <a:cubicBezTo>
                    <a:pt x="67080" y="45244"/>
                    <a:pt x="67342" y="45494"/>
                    <a:pt x="67342" y="45815"/>
                  </a:cubicBezTo>
                  <a:cubicBezTo>
                    <a:pt x="67342" y="46113"/>
                    <a:pt x="67092" y="46375"/>
                    <a:pt x="66782" y="46375"/>
                  </a:cubicBezTo>
                  <a:cubicBezTo>
                    <a:pt x="66473" y="46375"/>
                    <a:pt x="66211" y="46125"/>
                    <a:pt x="66211" y="45815"/>
                  </a:cubicBezTo>
                  <a:cubicBezTo>
                    <a:pt x="66235" y="45518"/>
                    <a:pt x="66473" y="45244"/>
                    <a:pt x="66782" y="45244"/>
                  </a:cubicBezTo>
                  <a:close/>
                  <a:moveTo>
                    <a:pt x="70509" y="45244"/>
                  </a:moveTo>
                  <a:cubicBezTo>
                    <a:pt x="70807" y="45244"/>
                    <a:pt x="71080" y="45494"/>
                    <a:pt x="71080" y="45815"/>
                  </a:cubicBezTo>
                  <a:cubicBezTo>
                    <a:pt x="71080" y="46113"/>
                    <a:pt x="70830" y="46375"/>
                    <a:pt x="70509" y="46375"/>
                  </a:cubicBezTo>
                  <a:cubicBezTo>
                    <a:pt x="70199" y="46375"/>
                    <a:pt x="69949" y="46125"/>
                    <a:pt x="69949" y="45815"/>
                  </a:cubicBezTo>
                  <a:cubicBezTo>
                    <a:pt x="69949" y="45518"/>
                    <a:pt x="70199" y="45244"/>
                    <a:pt x="70509" y="45244"/>
                  </a:cubicBezTo>
                  <a:close/>
                  <a:moveTo>
                    <a:pt x="74236" y="45244"/>
                  </a:moveTo>
                  <a:cubicBezTo>
                    <a:pt x="74533" y="45244"/>
                    <a:pt x="74795" y="45494"/>
                    <a:pt x="74795" y="45815"/>
                  </a:cubicBezTo>
                  <a:cubicBezTo>
                    <a:pt x="74795" y="46113"/>
                    <a:pt x="74545" y="46375"/>
                    <a:pt x="74236" y="46375"/>
                  </a:cubicBezTo>
                  <a:cubicBezTo>
                    <a:pt x="73938" y="46375"/>
                    <a:pt x="73676" y="46125"/>
                    <a:pt x="73676" y="45815"/>
                  </a:cubicBezTo>
                  <a:cubicBezTo>
                    <a:pt x="73676" y="45518"/>
                    <a:pt x="73926" y="45244"/>
                    <a:pt x="74236" y="45244"/>
                  </a:cubicBezTo>
                  <a:close/>
                  <a:moveTo>
                    <a:pt x="77855" y="45244"/>
                  </a:moveTo>
                  <a:cubicBezTo>
                    <a:pt x="78153" y="45244"/>
                    <a:pt x="78415" y="45494"/>
                    <a:pt x="78415" y="45815"/>
                  </a:cubicBezTo>
                  <a:cubicBezTo>
                    <a:pt x="78415" y="46113"/>
                    <a:pt x="78165" y="46375"/>
                    <a:pt x="77855" y="46375"/>
                  </a:cubicBezTo>
                  <a:cubicBezTo>
                    <a:pt x="77546" y="46375"/>
                    <a:pt x="77284" y="46125"/>
                    <a:pt x="77284" y="45815"/>
                  </a:cubicBezTo>
                  <a:cubicBezTo>
                    <a:pt x="77284" y="45518"/>
                    <a:pt x="77546" y="45244"/>
                    <a:pt x="77855" y="45244"/>
                  </a:cubicBezTo>
                  <a:close/>
                  <a:moveTo>
                    <a:pt x="81570" y="45244"/>
                  </a:moveTo>
                  <a:cubicBezTo>
                    <a:pt x="81868" y="45244"/>
                    <a:pt x="82141" y="45494"/>
                    <a:pt x="82141" y="45815"/>
                  </a:cubicBezTo>
                  <a:cubicBezTo>
                    <a:pt x="82141" y="46113"/>
                    <a:pt x="81879" y="46375"/>
                    <a:pt x="81570" y="46375"/>
                  </a:cubicBezTo>
                  <a:cubicBezTo>
                    <a:pt x="81260" y="46375"/>
                    <a:pt x="81010" y="46125"/>
                    <a:pt x="81010" y="45815"/>
                  </a:cubicBezTo>
                  <a:cubicBezTo>
                    <a:pt x="81022" y="45518"/>
                    <a:pt x="81260" y="45244"/>
                    <a:pt x="81570" y="45244"/>
                  </a:cubicBezTo>
                  <a:close/>
                  <a:moveTo>
                    <a:pt x="85308" y="45244"/>
                  </a:moveTo>
                  <a:cubicBezTo>
                    <a:pt x="85606" y="45244"/>
                    <a:pt x="85880" y="45494"/>
                    <a:pt x="85880" y="45815"/>
                  </a:cubicBezTo>
                  <a:cubicBezTo>
                    <a:pt x="85880" y="46113"/>
                    <a:pt x="85618" y="46375"/>
                    <a:pt x="85308" y="46375"/>
                  </a:cubicBezTo>
                  <a:cubicBezTo>
                    <a:pt x="84999" y="46375"/>
                    <a:pt x="84749" y="46125"/>
                    <a:pt x="84749" y="45815"/>
                  </a:cubicBezTo>
                  <a:cubicBezTo>
                    <a:pt x="84749" y="45518"/>
                    <a:pt x="84999" y="45244"/>
                    <a:pt x="85308" y="45244"/>
                  </a:cubicBezTo>
                  <a:close/>
                  <a:moveTo>
                    <a:pt x="89035" y="45244"/>
                  </a:moveTo>
                  <a:cubicBezTo>
                    <a:pt x="89333" y="45244"/>
                    <a:pt x="89595" y="45494"/>
                    <a:pt x="89595" y="45815"/>
                  </a:cubicBezTo>
                  <a:cubicBezTo>
                    <a:pt x="89595" y="46113"/>
                    <a:pt x="89345" y="46375"/>
                    <a:pt x="89035" y="46375"/>
                  </a:cubicBezTo>
                  <a:cubicBezTo>
                    <a:pt x="88714" y="46375"/>
                    <a:pt x="88464" y="46125"/>
                    <a:pt x="88464" y="45815"/>
                  </a:cubicBezTo>
                  <a:cubicBezTo>
                    <a:pt x="88475" y="45518"/>
                    <a:pt x="88714" y="45244"/>
                    <a:pt x="89035" y="45244"/>
                  </a:cubicBezTo>
                  <a:close/>
                  <a:moveTo>
                    <a:pt x="92762" y="45244"/>
                  </a:moveTo>
                  <a:cubicBezTo>
                    <a:pt x="93059" y="45244"/>
                    <a:pt x="93333" y="45494"/>
                    <a:pt x="93333" y="45815"/>
                  </a:cubicBezTo>
                  <a:cubicBezTo>
                    <a:pt x="93333" y="46113"/>
                    <a:pt x="93071" y="46375"/>
                    <a:pt x="92762" y="46375"/>
                  </a:cubicBezTo>
                  <a:cubicBezTo>
                    <a:pt x="92452" y="46375"/>
                    <a:pt x="92202" y="46125"/>
                    <a:pt x="92202" y="45815"/>
                  </a:cubicBezTo>
                  <a:cubicBezTo>
                    <a:pt x="92202" y="45518"/>
                    <a:pt x="92452" y="45244"/>
                    <a:pt x="92762" y="45244"/>
                  </a:cubicBezTo>
                  <a:close/>
                  <a:moveTo>
                    <a:pt x="96488" y="45244"/>
                  </a:moveTo>
                  <a:cubicBezTo>
                    <a:pt x="96786" y="45244"/>
                    <a:pt x="97048" y="45494"/>
                    <a:pt x="97048" y="45815"/>
                  </a:cubicBezTo>
                  <a:cubicBezTo>
                    <a:pt x="97048" y="46113"/>
                    <a:pt x="96798" y="46375"/>
                    <a:pt x="96488" y="46375"/>
                  </a:cubicBezTo>
                  <a:cubicBezTo>
                    <a:pt x="96191" y="46375"/>
                    <a:pt x="95917" y="46125"/>
                    <a:pt x="95917" y="45815"/>
                  </a:cubicBezTo>
                  <a:cubicBezTo>
                    <a:pt x="95917" y="45518"/>
                    <a:pt x="96179" y="45244"/>
                    <a:pt x="96488" y="45244"/>
                  </a:cubicBezTo>
                  <a:close/>
                  <a:moveTo>
                    <a:pt x="100203" y="45244"/>
                  </a:moveTo>
                  <a:cubicBezTo>
                    <a:pt x="100501" y="45244"/>
                    <a:pt x="100775" y="45494"/>
                    <a:pt x="100775" y="45815"/>
                  </a:cubicBezTo>
                  <a:cubicBezTo>
                    <a:pt x="100775" y="46113"/>
                    <a:pt x="100513" y="46375"/>
                    <a:pt x="100203" y="46375"/>
                  </a:cubicBezTo>
                  <a:cubicBezTo>
                    <a:pt x="99905" y="46375"/>
                    <a:pt x="99644" y="46125"/>
                    <a:pt x="99644" y="45815"/>
                  </a:cubicBezTo>
                  <a:cubicBezTo>
                    <a:pt x="99655" y="45518"/>
                    <a:pt x="99894" y="45244"/>
                    <a:pt x="100203" y="45244"/>
                  </a:cubicBezTo>
                  <a:close/>
                  <a:moveTo>
                    <a:pt x="103942" y="45244"/>
                  </a:moveTo>
                  <a:cubicBezTo>
                    <a:pt x="104239" y="45244"/>
                    <a:pt x="104513" y="45494"/>
                    <a:pt x="104513" y="45815"/>
                  </a:cubicBezTo>
                  <a:cubicBezTo>
                    <a:pt x="104513" y="46113"/>
                    <a:pt x="104251" y="46375"/>
                    <a:pt x="103942" y="46375"/>
                  </a:cubicBezTo>
                  <a:cubicBezTo>
                    <a:pt x="103644" y="46375"/>
                    <a:pt x="103382" y="46125"/>
                    <a:pt x="103382" y="45815"/>
                  </a:cubicBezTo>
                  <a:cubicBezTo>
                    <a:pt x="103382" y="45518"/>
                    <a:pt x="103632" y="45244"/>
                    <a:pt x="103942" y="45244"/>
                  </a:cubicBezTo>
                  <a:close/>
                  <a:moveTo>
                    <a:pt x="107668" y="45244"/>
                  </a:moveTo>
                  <a:cubicBezTo>
                    <a:pt x="107966" y="45244"/>
                    <a:pt x="108228" y="45494"/>
                    <a:pt x="108228" y="45815"/>
                  </a:cubicBezTo>
                  <a:cubicBezTo>
                    <a:pt x="108228" y="46113"/>
                    <a:pt x="107978" y="46375"/>
                    <a:pt x="107668" y="46375"/>
                  </a:cubicBezTo>
                  <a:cubicBezTo>
                    <a:pt x="107371" y="46375"/>
                    <a:pt x="107097" y="46125"/>
                    <a:pt x="107097" y="45815"/>
                  </a:cubicBezTo>
                  <a:cubicBezTo>
                    <a:pt x="107109" y="45518"/>
                    <a:pt x="107347" y="45244"/>
                    <a:pt x="107668" y="45244"/>
                  </a:cubicBezTo>
                  <a:close/>
                  <a:moveTo>
                    <a:pt x="111395" y="45244"/>
                  </a:moveTo>
                  <a:cubicBezTo>
                    <a:pt x="111693" y="45244"/>
                    <a:pt x="111967" y="45494"/>
                    <a:pt x="111967" y="45815"/>
                  </a:cubicBezTo>
                  <a:cubicBezTo>
                    <a:pt x="111967" y="46113"/>
                    <a:pt x="111705" y="46375"/>
                    <a:pt x="111395" y="46375"/>
                  </a:cubicBezTo>
                  <a:cubicBezTo>
                    <a:pt x="111085" y="46375"/>
                    <a:pt x="110835" y="46125"/>
                    <a:pt x="110835" y="45815"/>
                  </a:cubicBezTo>
                  <a:cubicBezTo>
                    <a:pt x="110835" y="45518"/>
                    <a:pt x="111085" y="45244"/>
                    <a:pt x="111395" y="45244"/>
                  </a:cubicBezTo>
                  <a:close/>
                  <a:moveTo>
                    <a:pt x="115122" y="45244"/>
                  </a:moveTo>
                  <a:cubicBezTo>
                    <a:pt x="115419" y="45244"/>
                    <a:pt x="115681" y="45494"/>
                    <a:pt x="115681" y="45815"/>
                  </a:cubicBezTo>
                  <a:cubicBezTo>
                    <a:pt x="115681" y="46113"/>
                    <a:pt x="115431" y="46375"/>
                    <a:pt x="115122" y="46375"/>
                  </a:cubicBezTo>
                  <a:cubicBezTo>
                    <a:pt x="114812" y="46375"/>
                    <a:pt x="114550" y="46125"/>
                    <a:pt x="114550" y="45815"/>
                  </a:cubicBezTo>
                  <a:cubicBezTo>
                    <a:pt x="114574" y="45518"/>
                    <a:pt x="114812" y="45244"/>
                    <a:pt x="115122" y="45244"/>
                  </a:cubicBezTo>
                  <a:close/>
                  <a:moveTo>
                    <a:pt x="118860" y="45244"/>
                  </a:moveTo>
                  <a:cubicBezTo>
                    <a:pt x="119158" y="45244"/>
                    <a:pt x="119420" y="45494"/>
                    <a:pt x="119420" y="45815"/>
                  </a:cubicBezTo>
                  <a:cubicBezTo>
                    <a:pt x="119420" y="46113"/>
                    <a:pt x="119170" y="46375"/>
                    <a:pt x="118860" y="46375"/>
                  </a:cubicBezTo>
                  <a:cubicBezTo>
                    <a:pt x="118539" y="46375"/>
                    <a:pt x="118289" y="46125"/>
                    <a:pt x="118289" y="45815"/>
                  </a:cubicBezTo>
                  <a:cubicBezTo>
                    <a:pt x="118289" y="45518"/>
                    <a:pt x="118539" y="45244"/>
                    <a:pt x="118860" y="45244"/>
                  </a:cubicBezTo>
                  <a:close/>
                  <a:moveTo>
                    <a:pt x="122575" y="45244"/>
                  </a:moveTo>
                  <a:cubicBezTo>
                    <a:pt x="122873" y="45244"/>
                    <a:pt x="123146" y="45494"/>
                    <a:pt x="123146" y="45815"/>
                  </a:cubicBezTo>
                  <a:cubicBezTo>
                    <a:pt x="123146" y="46113"/>
                    <a:pt x="122885" y="46375"/>
                    <a:pt x="122575" y="46375"/>
                  </a:cubicBezTo>
                  <a:cubicBezTo>
                    <a:pt x="122265" y="46375"/>
                    <a:pt x="122015" y="46125"/>
                    <a:pt x="122015" y="45815"/>
                  </a:cubicBezTo>
                  <a:cubicBezTo>
                    <a:pt x="122027" y="45518"/>
                    <a:pt x="122277" y="45244"/>
                    <a:pt x="122575" y="45244"/>
                  </a:cubicBezTo>
                  <a:close/>
                  <a:moveTo>
                    <a:pt x="126314" y="45244"/>
                  </a:moveTo>
                  <a:cubicBezTo>
                    <a:pt x="126611" y="45244"/>
                    <a:pt x="126873" y="45494"/>
                    <a:pt x="126873" y="45815"/>
                  </a:cubicBezTo>
                  <a:cubicBezTo>
                    <a:pt x="126873" y="46113"/>
                    <a:pt x="126623" y="46375"/>
                    <a:pt x="126314" y="46375"/>
                  </a:cubicBezTo>
                  <a:cubicBezTo>
                    <a:pt x="126004" y="46375"/>
                    <a:pt x="125742" y="46125"/>
                    <a:pt x="125742" y="45815"/>
                  </a:cubicBezTo>
                  <a:cubicBezTo>
                    <a:pt x="125742" y="45518"/>
                    <a:pt x="126004" y="45244"/>
                    <a:pt x="126314" y="45244"/>
                  </a:cubicBezTo>
                  <a:close/>
                  <a:moveTo>
                    <a:pt x="130028" y="45244"/>
                  </a:moveTo>
                  <a:cubicBezTo>
                    <a:pt x="130326" y="45244"/>
                    <a:pt x="130600" y="45494"/>
                    <a:pt x="130600" y="45815"/>
                  </a:cubicBezTo>
                  <a:cubicBezTo>
                    <a:pt x="130600" y="46113"/>
                    <a:pt x="130350" y="46375"/>
                    <a:pt x="130028" y="46375"/>
                  </a:cubicBezTo>
                  <a:cubicBezTo>
                    <a:pt x="129731" y="46375"/>
                    <a:pt x="129469" y="46125"/>
                    <a:pt x="129469" y="45815"/>
                  </a:cubicBezTo>
                  <a:cubicBezTo>
                    <a:pt x="129469" y="45518"/>
                    <a:pt x="129719" y="45244"/>
                    <a:pt x="130028" y="45244"/>
                  </a:cubicBezTo>
                  <a:close/>
                  <a:moveTo>
                    <a:pt x="133767" y="45244"/>
                  </a:moveTo>
                  <a:cubicBezTo>
                    <a:pt x="134065" y="45244"/>
                    <a:pt x="134326" y="45494"/>
                    <a:pt x="134326" y="45815"/>
                  </a:cubicBezTo>
                  <a:cubicBezTo>
                    <a:pt x="134326" y="46113"/>
                    <a:pt x="134076" y="46375"/>
                    <a:pt x="133767" y="46375"/>
                  </a:cubicBezTo>
                  <a:cubicBezTo>
                    <a:pt x="133469" y="46375"/>
                    <a:pt x="133207" y="46125"/>
                    <a:pt x="133207" y="45815"/>
                  </a:cubicBezTo>
                  <a:cubicBezTo>
                    <a:pt x="133207" y="45518"/>
                    <a:pt x="133457" y="45244"/>
                    <a:pt x="133767" y="45244"/>
                  </a:cubicBezTo>
                  <a:close/>
                  <a:moveTo>
                    <a:pt x="137494" y="45244"/>
                  </a:moveTo>
                  <a:cubicBezTo>
                    <a:pt x="137791" y="45244"/>
                    <a:pt x="138053" y="45494"/>
                    <a:pt x="138053" y="45815"/>
                  </a:cubicBezTo>
                  <a:cubicBezTo>
                    <a:pt x="138053" y="46113"/>
                    <a:pt x="137803" y="46375"/>
                    <a:pt x="137494" y="46375"/>
                  </a:cubicBezTo>
                  <a:cubicBezTo>
                    <a:pt x="137196" y="46375"/>
                    <a:pt x="136922" y="46125"/>
                    <a:pt x="136922" y="45815"/>
                  </a:cubicBezTo>
                  <a:cubicBezTo>
                    <a:pt x="136934" y="45518"/>
                    <a:pt x="137172" y="45244"/>
                    <a:pt x="137494" y="45244"/>
                  </a:cubicBezTo>
                  <a:close/>
                  <a:moveTo>
                    <a:pt x="141220" y="45244"/>
                  </a:moveTo>
                  <a:cubicBezTo>
                    <a:pt x="141518" y="45244"/>
                    <a:pt x="141792" y="45494"/>
                    <a:pt x="141792" y="45815"/>
                  </a:cubicBezTo>
                  <a:cubicBezTo>
                    <a:pt x="141792" y="46113"/>
                    <a:pt x="141530" y="46375"/>
                    <a:pt x="141220" y="46375"/>
                  </a:cubicBezTo>
                  <a:cubicBezTo>
                    <a:pt x="140911" y="46375"/>
                    <a:pt x="140661" y="46125"/>
                    <a:pt x="140661" y="45815"/>
                  </a:cubicBezTo>
                  <a:cubicBezTo>
                    <a:pt x="140661" y="45518"/>
                    <a:pt x="140911" y="45244"/>
                    <a:pt x="141220" y="45244"/>
                  </a:cubicBezTo>
                  <a:close/>
                  <a:moveTo>
                    <a:pt x="144947" y="45244"/>
                  </a:moveTo>
                  <a:cubicBezTo>
                    <a:pt x="145244" y="45244"/>
                    <a:pt x="145506" y="45494"/>
                    <a:pt x="145506" y="45815"/>
                  </a:cubicBezTo>
                  <a:cubicBezTo>
                    <a:pt x="145506" y="46113"/>
                    <a:pt x="145256" y="46375"/>
                    <a:pt x="144947" y="46375"/>
                  </a:cubicBezTo>
                  <a:cubicBezTo>
                    <a:pt x="144637" y="46375"/>
                    <a:pt x="144375" y="46125"/>
                    <a:pt x="144375" y="45815"/>
                  </a:cubicBezTo>
                  <a:cubicBezTo>
                    <a:pt x="144399" y="45518"/>
                    <a:pt x="144637" y="45244"/>
                    <a:pt x="144947" y="45244"/>
                  </a:cubicBezTo>
                  <a:close/>
                  <a:moveTo>
                    <a:pt x="148685" y="45244"/>
                  </a:moveTo>
                  <a:cubicBezTo>
                    <a:pt x="148983" y="45244"/>
                    <a:pt x="149245" y="45494"/>
                    <a:pt x="149245" y="45815"/>
                  </a:cubicBezTo>
                  <a:cubicBezTo>
                    <a:pt x="149245" y="46113"/>
                    <a:pt x="148995" y="46375"/>
                    <a:pt x="148685" y="46375"/>
                  </a:cubicBezTo>
                  <a:cubicBezTo>
                    <a:pt x="148364" y="46375"/>
                    <a:pt x="148114" y="46125"/>
                    <a:pt x="148114" y="45815"/>
                  </a:cubicBezTo>
                  <a:cubicBezTo>
                    <a:pt x="148114" y="45518"/>
                    <a:pt x="148364" y="45244"/>
                    <a:pt x="148685" y="45244"/>
                  </a:cubicBezTo>
                  <a:close/>
                  <a:moveTo>
                    <a:pt x="1548" y="47125"/>
                  </a:moveTo>
                  <a:cubicBezTo>
                    <a:pt x="1846" y="47125"/>
                    <a:pt x="2119" y="47375"/>
                    <a:pt x="2119" y="47685"/>
                  </a:cubicBezTo>
                  <a:cubicBezTo>
                    <a:pt x="2119" y="47982"/>
                    <a:pt x="1858" y="48244"/>
                    <a:pt x="1548" y="48244"/>
                  </a:cubicBezTo>
                  <a:cubicBezTo>
                    <a:pt x="1238" y="48244"/>
                    <a:pt x="988" y="47994"/>
                    <a:pt x="988" y="47685"/>
                  </a:cubicBezTo>
                  <a:cubicBezTo>
                    <a:pt x="988" y="47375"/>
                    <a:pt x="1238" y="47125"/>
                    <a:pt x="1548" y="47125"/>
                  </a:cubicBezTo>
                  <a:close/>
                  <a:moveTo>
                    <a:pt x="5287" y="47125"/>
                  </a:moveTo>
                  <a:cubicBezTo>
                    <a:pt x="5596" y="47125"/>
                    <a:pt x="5846" y="47375"/>
                    <a:pt x="5846" y="47685"/>
                  </a:cubicBezTo>
                  <a:cubicBezTo>
                    <a:pt x="5846" y="47994"/>
                    <a:pt x="5596" y="48244"/>
                    <a:pt x="5287" y="48244"/>
                  </a:cubicBezTo>
                  <a:cubicBezTo>
                    <a:pt x="4977" y="48244"/>
                    <a:pt x="4715" y="47994"/>
                    <a:pt x="4715" y="47685"/>
                  </a:cubicBezTo>
                  <a:cubicBezTo>
                    <a:pt x="4715" y="47375"/>
                    <a:pt x="4977" y="47125"/>
                    <a:pt x="5287" y="47125"/>
                  </a:cubicBezTo>
                  <a:close/>
                  <a:moveTo>
                    <a:pt x="9001" y="47125"/>
                  </a:moveTo>
                  <a:cubicBezTo>
                    <a:pt x="9299" y="47125"/>
                    <a:pt x="9573" y="47375"/>
                    <a:pt x="9573" y="47685"/>
                  </a:cubicBezTo>
                  <a:cubicBezTo>
                    <a:pt x="9573" y="47982"/>
                    <a:pt x="9323" y="48244"/>
                    <a:pt x="9001" y="48244"/>
                  </a:cubicBezTo>
                  <a:cubicBezTo>
                    <a:pt x="8704" y="48244"/>
                    <a:pt x="8442" y="47994"/>
                    <a:pt x="8442" y="47685"/>
                  </a:cubicBezTo>
                  <a:cubicBezTo>
                    <a:pt x="8442" y="47375"/>
                    <a:pt x="8692" y="47125"/>
                    <a:pt x="9001" y="47125"/>
                  </a:cubicBezTo>
                  <a:close/>
                  <a:moveTo>
                    <a:pt x="12728" y="47125"/>
                  </a:moveTo>
                  <a:cubicBezTo>
                    <a:pt x="13037" y="47125"/>
                    <a:pt x="13288" y="47375"/>
                    <a:pt x="13288" y="47685"/>
                  </a:cubicBezTo>
                  <a:cubicBezTo>
                    <a:pt x="13288" y="47994"/>
                    <a:pt x="13037" y="48244"/>
                    <a:pt x="12728" y="48244"/>
                  </a:cubicBezTo>
                  <a:cubicBezTo>
                    <a:pt x="12418" y="48244"/>
                    <a:pt x="12156" y="47994"/>
                    <a:pt x="12156" y="47685"/>
                  </a:cubicBezTo>
                  <a:cubicBezTo>
                    <a:pt x="12156" y="47375"/>
                    <a:pt x="12418" y="47125"/>
                    <a:pt x="12728" y="47125"/>
                  </a:cubicBezTo>
                  <a:close/>
                  <a:moveTo>
                    <a:pt x="16466" y="47125"/>
                  </a:moveTo>
                  <a:cubicBezTo>
                    <a:pt x="16764" y="47125"/>
                    <a:pt x="17026" y="47375"/>
                    <a:pt x="17026" y="47685"/>
                  </a:cubicBezTo>
                  <a:cubicBezTo>
                    <a:pt x="17026" y="47982"/>
                    <a:pt x="16776" y="48244"/>
                    <a:pt x="16466" y="48244"/>
                  </a:cubicBezTo>
                  <a:cubicBezTo>
                    <a:pt x="16169" y="48244"/>
                    <a:pt x="15895" y="47994"/>
                    <a:pt x="15895" y="47685"/>
                  </a:cubicBezTo>
                  <a:cubicBezTo>
                    <a:pt x="15895" y="47375"/>
                    <a:pt x="16145" y="47125"/>
                    <a:pt x="16466" y="47125"/>
                  </a:cubicBezTo>
                  <a:close/>
                  <a:moveTo>
                    <a:pt x="20181" y="47125"/>
                  </a:moveTo>
                  <a:cubicBezTo>
                    <a:pt x="20491" y="47125"/>
                    <a:pt x="20753" y="47375"/>
                    <a:pt x="20753" y="47685"/>
                  </a:cubicBezTo>
                  <a:cubicBezTo>
                    <a:pt x="20753" y="47994"/>
                    <a:pt x="20491" y="48244"/>
                    <a:pt x="20181" y="48244"/>
                  </a:cubicBezTo>
                  <a:cubicBezTo>
                    <a:pt x="19872" y="48244"/>
                    <a:pt x="19622" y="47994"/>
                    <a:pt x="19622" y="47685"/>
                  </a:cubicBezTo>
                  <a:cubicBezTo>
                    <a:pt x="19622" y="47375"/>
                    <a:pt x="19872" y="47125"/>
                    <a:pt x="20181" y="47125"/>
                  </a:cubicBezTo>
                  <a:close/>
                  <a:moveTo>
                    <a:pt x="23920" y="47125"/>
                  </a:moveTo>
                  <a:cubicBezTo>
                    <a:pt x="24217" y="47125"/>
                    <a:pt x="24479" y="47375"/>
                    <a:pt x="24479" y="47685"/>
                  </a:cubicBezTo>
                  <a:cubicBezTo>
                    <a:pt x="24479" y="47982"/>
                    <a:pt x="24229" y="48244"/>
                    <a:pt x="23920" y="48244"/>
                  </a:cubicBezTo>
                  <a:cubicBezTo>
                    <a:pt x="23610" y="48244"/>
                    <a:pt x="23348" y="47994"/>
                    <a:pt x="23348" y="47685"/>
                  </a:cubicBezTo>
                  <a:cubicBezTo>
                    <a:pt x="23348" y="47375"/>
                    <a:pt x="23610" y="47125"/>
                    <a:pt x="23920" y="47125"/>
                  </a:cubicBezTo>
                  <a:close/>
                  <a:moveTo>
                    <a:pt x="27635" y="47125"/>
                  </a:moveTo>
                  <a:cubicBezTo>
                    <a:pt x="27956" y="47125"/>
                    <a:pt x="28206" y="47375"/>
                    <a:pt x="28206" y="47685"/>
                  </a:cubicBezTo>
                  <a:cubicBezTo>
                    <a:pt x="28206" y="47994"/>
                    <a:pt x="27956" y="48244"/>
                    <a:pt x="27635" y="48244"/>
                  </a:cubicBezTo>
                  <a:cubicBezTo>
                    <a:pt x="27325" y="48244"/>
                    <a:pt x="27075" y="47994"/>
                    <a:pt x="27075" y="47685"/>
                  </a:cubicBezTo>
                  <a:cubicBezTo>
                    <a:pt x="27075" y="47375"/>
                    <a:pt x="27325" y="47125"/>
                    <a:pt x="27635" y="47125"/>
                  </a:cubicBezTo>
                  <a:close/>
                  <a:moveTo>
                    <a:pt x="31373" y="47125"/>
                  </a:moveTo>
                  <a:cubicBezTo>
                    <a:pt x="31671" y="47125"/>
                    <a:pt x="31945" y="47375"/>
                    <a:pt x="31945" y="47685"/>
                  </a:cubicBezTo>
                  <a:cubicBezTo>
                    <a:pt x="31945" y="47982"/>
                    <a:pt x="31683" y="48244"/>
                    <a:pt x="31373" y="48244"/>
                  </a:cubicBezTo>
                  <a:cubicBezTo>
                    <a:pt x="31064" y="48244"/>
                    <a:pt x="30814" y="47994"/>
                    <a:pt x="30814" y="47685"/>
                  </a:cubicBezTo>
                  <a:cubicBezTo>
                    <a:pt x="30814" y="47375"/>
                    <a:pt x="31064" y="47125"/>
                    <a:pt x="31373" y="47125"/>
                  </a:cubicBezTo>
                  <a:close/>
                  <a:moveTo>
                    <a:pt x="35100" y="47125"/>
                  </a:moveTo>
                  <a:cubicBezTo>
                    <a:pt x="35409" y="47125"/>
                    <a:pt x="35659" y="47375"/>
                    <a:pt x="35659" y="47685"/>
                  </a:cubicBezTo>
                  <a:cubicBezTo>
                    <a:pt x="35659" y="47994"/>
                    <a:pt x="35409" y="48244"/>
                    <a:pt x="35100" y="48244"/>
                  </a:cubicBezTo>
                  <a:cubicBezTo>
                    <a:pt x="34778" y="48244"/>
                    <a:pt x="34528" y="47994"/>
                    <a:pt x="34528" y="47685"/>
                  </a:cubicBezTo>
                  <a:cubicBezTo>
                    <a:pt x="34528" y="47375"/>
                    <a:pt x="34778" y="47125"/>
                    <a:pt x="35100" y="47125"/>
                  </a:cubicBezTo>
                  <a:close/>
                  <a:moveTo>
                    <a:pt x="38815" y="47125"/>
                  </a:moveTo>
                  <a:cubicBezTo>
                    <a:pt x="39112" y="47125"/>
                    <a:pt x="39386" y="47375"/>
                    <a:pt x="39386" y="47685"/>
                  </a:cubicBezTo>
                  <a:cubicBezTo>
                    <a:pt x="39386" y="47982"/>
                    <a:pt x="39124" y="48244"/>
                    <a:pt x="38815" y="48244"/>
                  </a:cubicBezTo>
                  <a:cubicBezTo>
                    <a:pt x="38517" y="48244"/>
                    <a:pt x="38255" y="47994"/>
                    <a:pt x="38255" y="47685"/>
                  </a:cubicBezTo>
                  <a:cubicBezTo>
                    <a:pt x="38267" y="47375"/>
                    <a:pt x="38505" y="47125"/>
                    <a:pt x="38815" y="47125"/>
                  </a:cubicBezTo>
                  <a:close/>
                  <a:moveTo>
                    <a:pt x="42553" y="47125"/>
                  </a:moveTo>
                  <a:cubicBezTo>
                    <a:pt x="42863" y="47125"/>
                    <a:pt x="43113" y="47375"/>
                    <a:pt x="43113" y="47685"/>
                  </a:cubicBezTo>
                  <a:cubicBezTo>
                    <a:pt x="43113" y="47994"/>
                    <a:pt x="42863" y="48244"/>
                    <a:pt x="42553" y="48244"/>
                  </a:cubicBezTo>
                  <a:cubicBezTo>
                    <a:pt x="42232" y="48244"/>
                    <a:pt x="41982" y="47994"/>
                    <a:pt x="41982" y="47685"/>
                  </a:cubicBezTo>
                  <a:cubicBezTo>
                    <a:pt x="41982" y="47375"/>
                    <a:pt x="42244" y="47125"/>
                    <a:pt x="42553" y="47125"/>
                  </a:cubicBezTo>
                  <a:close/>
                  <a:moveTo>
                    <a:pt x="46268" y="47125"/>
                  </a:moveTo>
                  <a:cubicBezTo>
                    <a:pt x="46565" y="47125"/>
                    <a:pt x="46839" y="47375"/>
                    <a:pt x="46839" y="47685"/>
                  </a:cubicBezTo>
                  <a:cubicBezTo>
                    <a:pt x="46839" y="47982"/>
                    <a:pt x="46589" y="48244"/>
                    <a:pt x="46268" y="48244"/>
                  </a:cubicBezTo>
                  <a:cubicBezTo>
                    <a:pt x="45970" y="48244"/>
                    <a:pt x="45708" y="47994"/>
                    <a:pt x="45708" y="47685"/>
                  </a:cubicBezTo>
                  <a:cubicBezTo>
                    <a:pt x="45720" y="47375"/>
                    <a:pt x="45958" y="47125"/>
                    <a:pt x="46268" y="47125"/>
                  </a:cubicBezTo>
                  <a:close/>
                  <a:moveTo>
                    <a:pt x="50006" y="47125"/>
                  </a:moveTo>
                  <a:cubicBezTo>
                    <a:pt x="50316" y="47125"/>
                    <a:pt x="50578" y="47375"/>
                    <a:pt x="50578" y="47685"/>
                  </a:cubicBezTo>
                  <a:cubicBezTo>
                    <a:pt x="50578" y="47994"/>
                    <a:pt x="50316" y="48244"/>
                    <a:pt x="50006" y="48244"/>
                  </a:cubicBezTo>
                  <a:cubicBezTo>
                    <a:pt x="49697" y="48244"/>
                    <a:pt x="49447" y="47994"/>
                    <a:pt x="49447" y="47685"/>
                  </a:cubicBezTo>
                  <a:cubicBezTo>
                    <a:pt x="49447" y="47375"/>
                    <a:pt x="49697" y="47125"/>
                    <a:pt x="50006" y="47125"/>
                  </a:cubicBezTo>
                  <a:close/>
                  <a:moveTo>
                    <a:pt x="53733" y="47125"/>
                  </a:moveTo>
                  <a:cubicBezTo>
                    <a:pt x="54031" y="47125"/>
                    <a:pt x="54293" y="47375"/>
                    <a:pt x="54293" y="47685"/>
                  </a:cubicBezTo>
                  <a:cubicBezTo>
                    <a:pt x="54293" y="47982"/>
                    <a:pt x="54043" y="48244"/>
                    <a:pt x="53733" y="48244"/>
                  </a:cubicBezTo>
                  <a:cubicBezTo>
                    <a:pt x="53412" y="48244"/>
                    <a:pt x="53162" y="47994"/>
                    <a:pt x="53162" y="47685"/>
                  </a:cubicBezTo>
                  <a:cubicBezTo>
                    <a:pt x="53173" y="47375"/>
                    <a:pt x="53412" y="47125"/>
                    <a:pt x="53733" y="47125"/>
                  </a:cubicBezTo>
                  <a:close/>
                  <a:moveTo>
                    <a:pt x="57460" y="47125"/>
                  </a:moveTo>
                  <a:cubicBezTo>
                    <a:pt x="57781" y="47125"/>
                    <a:pt x="58031" y="47375"/>
                    <a:pt x="58031" y="47685"/>
                  </a:cubicBezTo>
                  <a:cubicBezTo>
                    <a:pt x="58031" y="47994"/>
                    <a:pt x="57781" y="48244"/>
                    <a:pt x="57460" y="48244"/>
                  </a:cubicBezTo>
                  <a:cubicBezTo>
                    <a:pt x="57150" y="48244"/>
                    <a:pt x="56900" y="47994"/>
                    <a:pt x="56900" y="47685"/>
                  </a:cubicBezTo>
                  <a:cubicBezTo>
                    <a:pt x="56900" y="47375"/>
                    <a:pt x="57150" y="47125"/>
                    <a:pt x="57460" y="47125"/>
                  </a:cubicBezTo>
                  <a:close/>
                  <a:moveTo>
                    <a:pt x="61186" y="47125"/>
                  </a:moveTo>
                  <a:cubicBezTo>
                    <a:pt x="61484" y="47125"/>
                    <a:pt x="61746" y="47375"/>
                    <a:pt x="61746" y="47685"/>
                  </a:cubicBezTo>
                  <a:cubicBezTo>
                    <a:pt x="61746" y="47982"/>
                    <a:pt x="61496" y="48244"/>
                    <a:pt x="61186" y="48244"/>
                  </a:cubicBezTo>
                  <a:cubicBezTo>
                    <a:pt x="60877" y="48244"/>
                    <a:pt x="60615" y="47994"/>
                    <a:pt x="60615" y="47685"/>
                  </a:cubicBezTo>
                  <a:cubicBezTo>
                    <a:pt x="60639" y="47375"/>
                    <a:pt x="60877" y="47125"/>
                    <a:pt x="61186" y="47125"/>
                  </a:cubicBezTo>
                  <a:close/>
                  <a:moveTo>
                    <a:pt x="64925" y="47125"/>
                  </a:moveTo>
                  <a:cubicBezTo>
                    <a:pt x="65234" y="47125"/>
                    <a:pt x="65485" y="47375"/>
                    <a:pt x="65485" y="47685"/>
                  </a:cubicBezTo>
                  <a:cubicBezTo>
                    <a:pt x="65485" y="47994"/>
                    <a:pt x="65234" y="48244"/>
                    <a:pt x="64925" y="48244"/>
                  </a:cubicBezTo>
                  <a:cubicBezTo>
                    <a:pt x="64603" y="48244"/>
                    <a:pt x="64353" y="47994"/>
                    <a:pt x="64353" y="47685"/>
                  </a:cubicBezTo>
                  <a:cubicBezTo>
                    <a:pt x="64353" y="47375"/>
                    <a:pt x="64603" y="47125"/>
                    <a:pt x="64925" y="47125"/>
                  </a:cubicBezTo>
                  <a:close/>
                  <a:moveTo>
                    <a:pt x="68640" y="47125"/>
                  </a:moveTo>
                  <a:cubicBezTo>
                    <a:pt x="68937" y="47125"/>
                    <a:pt x="69211" y="47375"/>
                    <a:pt x="69211" y="47685"/>
                  </a:cubicBezTo>
                  <a:cubicBezTo>
                    <a:pt x="69211" y="47982"/>
                    <a:pt x="68949" y="48244"/>
                    <a:pt x="68640" y="48244"/>
                  </a:cubicBezTo>
                  <a:cubicBezTo>
                    <a:pt x="68330" y="48244"/>
                    <a:pt x="68080" y="47994"/>
                    <a:pt x="68080" y="47685"/>
                  </a:cubicBezTo>
                  <a:cubicBezTo>
                    <a:pt x="68092" y="47375"/>
                    <a:pt x="68330" y="47125"/>
                    <a:pt x="68640" y="47125"/>
                  </a:cubicBezTo>
                  <a:close/>
                  <a:moveTo>
                    <a:pt x="72366" y="47125"/>
                  </a:moveTo>
                  <a:cubicBezTo>
                    <a:pt x="72676" y="47125"/>
                    <a:pt x="72926" y="47375"/>
                    <a:pt x="72926" y="47685"/>
                  </a:cubicBezTo>
                  <a:cubicBezTo>
                    <a:pt x="72926" y="47994"/>
                    <a:pt x="72676" y="48244"/>
                    <a:pt x="72366" y="48244"/>
                  </a:cubicBezTo>
                  <a:cubicBezTo>
                    <a:pt x="72045" y="48244"/>
                    <a:pt x="71795" y="47994"/>
                    <a:pt x="71795" y="47685"/>
                  </a:cubicBezTo>
                  <a:cubicBezTo>
                    <a:pt x="71795" y="47375"/>
                    <a:pt x="72069" y="47125"/>
                    <a:pt x="72366" y="47125"/>
                  </a:cubicBezTo>
                  <a:close/>
                  <a:moveTo>
                    <a:pt x="76093" y="47125"/>
                  </a:moveTo>
                  <a:cubicBezTo>
                    <a:pt x="76391" y="47125"/>
                    <a:pt x="76664" y="47375"/>
                    <a:pt x="76664" y="47685"/>
                  </a:cubicBezTo>
                  <a:cubicBezTo>
                    <a:pt x="76664" y="47982"/>
                    <a:pt x="76403" y="48244"/>
                    <a:pt x="76093" y="48244"/>
                  </a:cubicBezTo>
                  <a:cubicBezTo>
                    <a:pt x="75795" y="48244"/>
                    <a:pt x="75533" y="47994"/>
                    <a:pt x="75533" y="47685"/>
                  </a:cubicBezTo>
                  <a:cubicBezTo>
                    <a:pt x="75533" y="47375"/>
                    <a:pt x="75783" y="47125"/>
                    <a:pt x="76093" y="47125"/>
                  </a:cubicBezTo>
                  <a:close/>
                  <a:moveTo>
                    <a:pt x="79712" y="47125"/>
                  </a:moveTo>
                  <a:cubicBezTo>
                    <a:pt x="80010" y="47125"/>
                    <a:pt x="80284" y="47375"/>
                    <a:pt x="80284" y="47685"/>
                  </a:cubicBezTo>
                  <a:cubicBezTo>
                    <a:pt x="80284" y="47982"/>
                    <a:pt x="80022" y="48244"/>
                    <a:pt x="79712" y="48244"/>
                  </a:cubicBezTo>
                  <a:cubicBezTo>
                    <a:pt x="79403" y="48244"/>
                    <a:pt x="79153" y="47994"/>
                    <a:pt x="79153" y="47685"/>
                  </a:cubicBezTo>
                  <a:cubicBezTo>
                    <a:pt x="79165" y="47375"/>
                    <a:pt x="79403" y="47125"/>
                    <a:pt x="79712" y="47125"/>
                  </a:cubicBezTo>
                  <a:close/>
                  <a:moveTo>
                    <a:pt x="83451" y="47125"/>
                  </a:moveTo>
                  <a:cubicBezTo>
                    <a:pt x="83761" y="47125"/>
                    <a:pt x="84011" y="47375"/>
                    <a:pt x="84011" y="47685"/>
                  </a:cubicBezTo>
                  <a:cubicBezTo>
                    <a:pt x="84011" y="47994"/>
                    <a:pt x="83761" y="48244"/>
                    <a:pt x="83451" y="48244"/>
                  </a:cubicBezTo>
                  <a:cubicBezTo>
                    <a:pt x="83141" y="48244"/>
                    <a:pt x="82880" y="47994"/>
                    <a:pt x="82880" y="47685"/>
                  </a:cubicBezTo>
                  <a:cubicBezTo>
                    <a:pt x="82880" y="47375"/>
                    <a:pt x="83141" y="47125"/>
                    <a:pt x="83451" y="47125"/>
                  </a:cubicBezTo>
                  <a:close/>
                  <a:moveTo>
                    <a:pt x="87166" y="47125"/>
                  </a:moveTo>
                  <a:cubicBezTo>
                    <a:pt x="87463" y="47125"/>
                    <a:pt x="87737" y="47375"/>
                    <a:pt x="87737" y="47685"/>
                  </a:cubicBezTo>
                  <a:cubicBezTo>
                    <a:pt x="87737" y="47982"/>
                    <a:pt x="87475" y="48244"/>
                    <a:pt x="87166" y="48244"/>
                  </a:cubicBezTo>
                  <a:cubicBezTo>
                    <a:pt x="86856" y="48244"/>
                    <a:pt x="86606" y="47994"/>
                    <a:pt x="86606" y="47685"/>
                  </a:cubicBezTo>
                  <a:cubicBezTo>
                    <a:pt x="86618" y="47375"/>
                    <a:pt x="86856" y="47125"/>
                    <a:pt x="87166" y="47125"/>
                  </a:cubicBezTo>
                  <a:close/>
                  <a:moveTo>
                    <a:pt x="90904" y="47125"/>
                  </a:moveTo>
                  <a:cubicBezTo>
                    <a:pt x="91214" y="47125"/>
                    <a:pt x="91464" y="47375"/>
                    <a:pt x="91464" y="47685"/>
                  </a:cubicBezTo>
                  <a:cubicBezTo>
                    <a:pt x="91464" y="47994"/>
                    <a:pt x="91214" y="48244"/>
                    <a:pt x="90904" y="48244"/>
                  </a:cubicBezTo>
                  <a:cubicBezTo>
                    <a:pt x="90595" y="48244"/>
                    <a:pt x="90345" y="47994"/>
                    <a:pt x="90345" y="47685"/>
                  </a:cubicBezTo>
                  <a:cubicBezTo>
                    <a:pt x="90345" y="47375"/>
                    <a:pt x="90595" y="47125"/>
                    <a:pt x="90904" y="47125"/>
                  </a:cubicBezTo>
                  <a:close/>
                  <a:moveTo>
                    <a:pt x="94631" y="47125"/>
                  </a:moveTo>
                  <a:cubicBezTo>
                    <a:pt x="94929" y="47125"/>
                    <a:pt x="95191" y="47375"/>
                    <a:pt x="95191" y="47685"/>
                  </a:cubicBezTo>
                  <a:cubicBezTo>
                    <a:pt x="95191" y="47982"/>
                    <a:pt x="94941" y="48244"/>
                    <a:pt x="94631" y="48244"/>
                  </a:cubicBezTo>
                  <a:cubicBezTo>
                    <a:pt x="94310" y="48244"/>
                    <a:pt x="94060" y="47994"/>
                    <a:pt x="94060" y="47685"/>
                  </a:cubicBezTo>
                  <a:cubicBezTo>
                    <a:pt x="94071" y="47375"/>
                    <a:pt x="94310" y="47125"/>
                    <a:pt x="94631" y="47125"/>
                  </a:cubicBezTo>
                  <a:close/>
                  <a:moveTo>
                    <a:pt x="98346" y="47125"/>
                  </a:moveTo>
                  <a:cubicBezTo>
                    <a:pt x="98655" y="47125"/>
                    <a:pt x="98905" y="47375"/>
                    <a:pt x="98905" y="47685"/>
                  </a:cubicBezTo>
                  <a:cubicBezTo>
                    <a:pt x="98905" y="47994"/>
                    <a:pt x="98655" y="48244"/>
                    <a:pt x="98346" y="48244"/>
                  </a:cubicBezTo>
                  <a:cubicBezTo>
                    <a:pt x="98036" y="48244"/>
                    <a:pt x="97786" y="47994"/>
                    <a:pt x="97786" y="47685"/>
                  </a:cubicBezTo>
                  <a:cubicBezTo>
                    <a:pt x="97786" y="47375"/>
                    <a:pt x="98036" y="47125"/>
                    <a:pt x="98346" y="47125"/>
                  </a:cubicBezTo>
                  <a:close/>
                  <a:moveTo>
                    <a:pt x="102084" y="47125"/>
                  </a:moveTo>
                  <a:cubicBezTo>
                    <a:pt x="102382" y="47125"/>
                    <a:pt x="102644" y="47375"/>
                    <a:pt x="102644" y="47685"/>
                  </a:cubicBezTo>
                  <a:cubicBezTo>
                    <a:pt x="102644" y="47982"/>
                    <a:pt x="102394" y="48244"/>
                    <a:pt x="102084" y="48244"/>
                  </a:cubicBezTo>
                  <a:cubicBezTo>
                    <a:pt x="101787" y="48244"/>
                    <a:pt x="101513" y="47994"/>
                    <a:pt x="101513" y="47685"/>
                  </a:cubicBezTo>
                  <a:cubicBezTo>
                    <a:pt x="101513" y="47375"/>
                    <a:pt x="101775" y="47125"/>
                    <a:pt x="102084" y="47125"/>
                  </a:cubicBezTo>
                  <a:close/>
                  <a:moveTo>
                    <a:pt x="105799" y="47125"/>
                  </a:moveTo>
                  <a:cubicBezTo>
                    <a:pt x="106121" y="47125"/>
                    <a:pt x="106371" y="47375"/>
                    <a:pt x="106371" y="47685"/>
                  </a:cubicBezTo>
                  <a:cubicBezTo>
                    <a:pt x="106371" y="47994"/>
                    <a:pt x="106109" y="48244"/>
                    <a:pt x="105799" y="48244"/>
                  </a:cubicBezTo>
                  <a:cubicBezTo>
                    <a:pt x="105490" y="48244"/>
                    <a:pt x="105239" y="47994"/>
                    <a:pt x="105239" y="47685"/>
                  </a:cubicBezTo>
                  <a:cubicBezTo>
                    <a:pt x="105239" y="47375"/>
                    <a:pt x="105490" y="47125"/>
                    <a:pt x="105799" y="47125"/>
                  </a:cubicBezTo>
                  <a:close/>
                  <a:moveTo>
                    <a:pt x="109538" y="47125"/>
                  </a:moveTo>
                  <a:cubicBezTo>
                    <a:pt x="109835" y="47125"/>
                    <a:pt x="110109" y="47375"/>
                    <a:pt x="110109" y="47685"/>
                  </a:cubicBezTo>
                  <a:cubicBezTo>
                    <a:pt x="110109" y="47982"/>
                    <a:pt x="109847" y="48244"/>
                    <a:pt x="109538" y="48244"/>
                  </a:cubicBezTo>
                  <a:cubicBezTo>
                    <a:pt x="109228" y="48244"/>
                    <a:pt x="108978" y="47994"/>
                    <a:pt x="108978" y="47685"/>
                  </a:cubicBezTo>
                  <a:cubicBezTo>
                    <a:pt x="108978" y="47375"/>
                    <a:pt x="109228" y="47125"/>
                    <a:pt x="109538" y="47125"/>
                  </a:cubicBezTo>
                  <a:close/>
                  <a:moveTo>
                    <a:pt x="113264" y="47125"/>
                  </a:moveTo>
                  <a:cubicBezTo>
                    <a:pt x="113574" y="47125"/>
                    <a:pt x="113824" y="47375"/>
                    <a:pt x="113824" y="47685"/>
                  </a:cubicBezTo>
                  <a:cubicBezTo>
                    <a:pt x="113824" y="47994"/>
                    <a:pt x="113574" y="48244"/>
                    <a:pt x="113264" y="48244"/>
                  </a:cubicBezTo>
                  <a:cubicBezTo>
                    <a:pt x="112943" y="48244"/>
                    <a:pt x="112693" y="47994"/>
                    <a:pt x="112693" y="47685"/>
                  </a:cubicBezTo>
                  <a:cubicBezTo>
                    <a:pt x="112693" y="47375"/>
                    <a:pt x="112943" y="47125"/>
                    <a:pt x="113264" y="47125"/>
                  </a:cubicBezTo>
                  <a:close/>
                  <a:moveTo>
                    <a:pt x="116991" y="47125"/>
                  </a:moveTo>
                  <a:cubicBezTo>
                    <a:pt x="117289" y="47125"/>
                    <a:pt x="117562" y="47375"/>
                    <a:pt x="117562" y="47685"/>
                  </a:cubicBezTo>
                  <a:cubicBezTo>
                    <a:pt x="117562" y="47982"/>
                    <a:pt x="117312" y="48244"/>
                    <a:pt x="116991" y="48244"/>
                  </a:cubicBezTo>
                  <a:cubicBezTo>
                    <a:pt x="116681" y="48244"/>
                    <a:pt x="116431" y="47994"/>
                    <a:pt x="116431" y="47685"/>
                  </a:cubicBezTo>
                  <a:cubicBezTo>
                    <a:pt x="116431" y="47375"/>
                    <a:pt x="116681" y="47125"/>
                    <a:pt x="116991" y="47125"/>
                  </a:cubicBezTo>
                  <a:close/>
                  <a:moveTo>
                    <a:pt x="120718" y="47125"/>
                  </a:moveTo>
                  <a:cubicBezTo>
                    <a:pt x="121027" y="47125"/>
                    <a:pt x="121277" y="47375"/>
                    <a:pt x="121277" y="47685"/>
                  </a:cubicBezTo>
                  <a:cubicBezTo>
                    <a:pt x="121277" y="47994"/>
                    <a:pt x="121027" y="48244"/>
                    <a:pt x="120718" y="48244"/>
                  </a:cubicBezTo>
                  <a:cubicBezTo>
                    <a:pt x="120408" y="48244"/>
                    <a:pt x="120146" y="47994"/>
                    <a:pt x="120146" y="47685"/>
                  </a:cubicBezTo>
                  <a:cubicBezTo>
                    <a:pt x="120146" y="47375"/>
                    <a:pt x="120420" y="47125"/>
                    <a:pt x="120718" y="47125"/>
                  </a:cubicBezTo>
                  <a:close/>
                  <a:moveTo>
                    <a:pt x="124456" y="47125"/>
                  </a:moveTo>
                  <a:cubicBezTo>
                    <a:pt x="124754" y="47125"/>
                    <a:pt x="125016" y="47375"/>
                    <a:pt x="125016" y="47685"/>
                  </a:cubicBezTo>
                  <a:cubicBezTo>
                    <a:pt x="125016" y="47982"/>
                    <a:pt x="124766" y="48244"/>
                    <a:pt x="124456" y="48244"/>
                  </a:cubicBezTo>
                  <a:cubicBezTo>
                    <a:pt x="124135" y="48244"/>
                    <a:pt x="123885" y="47994"/>
                    <a:pt x="123885" y="47685"/>
                  </a:cubicBezTo>
                  <a:cubicBezTo>
                    <a:pt x="123885" y="47375"/>
                    <a:pt x="124135" y="47125"/>
                    <a:pt x="124456" y="47125"/>
                  </a:cubicBezTo>
                  <a:close/>
                  <a:moveTo>
                    <a:pt x="128171" y="47125"/>
                  </a:moveTo>
                  <a:cubicBezTo>
                    <a:pt x="128480" y="47125"/>
                    <a:pt x="128742" y="47375"/>
                    <a:pt x="128742" y="47685"/>
                  </a:cubicBezTo>
                  <a:cubicBezTo>
                    <a:pt x="128742" y="47994"/>
                    <a:pt x="128480" y="48244"/>
                    <a:pt x="128171" y="48244"/>
                  </a:cubicBezTo>
                  <a:cubicBezTo>
                    <a:pt x="127861" y="48244"/>
                    <a:pt x="127611" y="47994"/>
                    <a:pt x="127611" y="47685"/>
                  </a:cubicBezTo>
                  <a:cubicBezTo>
                    <a:pt x="127611" y="47375"/>
                    <a:pt x="127861" y="47125"/>
                    <a:pt x="128171" y="47125"/>
                  </a:cubicBezTo>
                  <a:close/>
                  <a:moveTo>
                    <a:pt x="131898" y="47125"/>
                  </a:moveTo>
                  <a:cubicBezTo>
                    <a:pt x="132195" y="47125"/>
                    <a:pt x="132457" y="47375"/>
                    <a:pt x="132457" y="47685"/>
                  </a:cubicBezTo>
                  <a:cubicBezTo>
                    <a:pt x="132457" y="47982"/>
                    <a:pt x="132207" y="48244"/>
                    <a:pt x="131898" y="48244"/>
                  </a:cubicBezTo>
                  <a:cubicBezTo>
                    <a:pt x="131600" y="48244"/>
                    <a:pt x="131326" y="47994"/>
                    <a:pt x="131326" y="47685"/>
                  </a:cubicBezTo>
                  <a:cubicBezTo>
                    <a:pt x="131338" y="47375"/>
                    <a:pt x="131576" y="47125"/>
                    <a:pt x="131898" y="47125"/>
                  </a:cubicBezTo>
                  <a:close/>
                  <a:moveTo>
                    <a:pt x="135624" y="47125"/>
                  </a:moveTo>
                  <a:cubicBezTo>
                    <a:pt x="135946" y="47125"/>
                    <a:pt x="136196" y="47375"/>
                    <a:pt x="136196" y="47685"/>
                  </a:cubicBezTo>
                  <a:cubicBezTo>
                    <a:pt x="136196" y="47994"/>
                    <a:pt x="135934" y="48244"/>
                    <a:pt x="135624" y="48244"/>
                  </a:cubicBezTo>
                  <a:cubicBezTo>
                    <a:pt x="135315" y="48244"/>
                    <a:pt x="135065" y="47994"/>
                    <a:pt x="135065" y="47685"/>
                  </a:cubicBezTo>
                  <a:cubicBezTo>
                    <a:pt x="135065" y="47375"/>
                    <a:pt x="135315" y="47125"/>
                    <a:pt x="135624" y="47125"/>
                  </a:cubicBezTo>
                  <a:close/>
                  <a:moveTo>
                    <a:pt x="139351" y="47125"/>
                  </a:moveTo>
                  <a:cubicBezTo>
                    <a:pt x="139649" y="47125"/>
                    <a:pt x="139910" y="47375"/>
                    <a:pt x="139910" y="47685"/>
                  </a:cubicBezTo>
                  <a:cubicBezTo>
                    <a:pt x="139910" y="47982"/>
                    <a:pt x="139660" y="48244"/>
                    <a:pt x="139351" y="48244"/>
                  </a:cubicBezTo>
                  <a:cubicBezTo>
                    <a:pt x="139053" y="48244"/>
                    <a:pt x="138779" y="47994"/>
                    <a:pt x="138779" y="47685"/>
                  </a:cubicBezTo>
                  <a:cubicBezTo>
                    <a:pt x="138803" y="47375"/>
                    <a:pt x="139041" y="47125"/>
                    <a:pt x="139351" y="47125"/>
                  </a:cubicBezTo>
                  <a:close/>
                  <a:moveTo>
                    <a:pt x="143089" y="47125"/>
                  </a:moveTo>
                  <a:cubicBezTo>
                    <a:pt x="143399" y="47125"/>
                    <a:pt x="143649" y="47375"/>
                    <a:pt x="143649" y="47685"/>
                  </a:cubicBezTo>
                  <a:cubicBezTo>
                    <a:pt x="143649" y="47994"/>
                    <a:pt x="143399" y="48244"/>
                    <a:pt x="143089" y="48244"/>
                  </a:cubicBezTo>
                  <a:cubicBezTo>
                    <a:pt x="142768" y="48244"/>
                    <a:pt x="142518" y="47994"/>
                    <a:pt x="142518" y="47685"/>
                  </a:cubicBezTo>
                  <a:cubicBezTo>
                    <a:pt x="142518" y="47375"/>
                    <a:pt x="142768" y="47125"/>
                    <a:pt x="143089" y="47125"/>
                  </a:cubicBezTo>
                  <a:close/>
                  <a:moveTo>
                    <a:pt x="146804" y="47125"/>
                  </a:moveTo>
                  <a:cubicBezTo>
                    <a:pt x="147102" y="47125"/>
                    <a:pt x="147376" y="47375"/>
                    <a:pt x="147376" y="47685"/>
                  </a:cubicBezTo>
                  <a:cubicBezTo>
                    <a:pt x="147376" y="47982"/>
                    <a:pt x="147114" y="48244"/>
                    <a:pt x="146804" y="48244"/>
                  </a:cubicBezTo>
                  <a:cubicBezTo>
                    <a:pt x="146495" y="48244"/>
                    <a:pt x="146245" y="47994"/>
                    <a:pt x="146245" y="47685"/>
                  </a:cubicBezTo>
                  <a:cubicBezTo>
                    <a:pt x="146257" y="47375"/>
                    <a:pt x="146495" y="47125"/>
                    <a:pt x="146804" y="47125"/>
                  </a:cubicBezTo>
                  <a:close/>
                  <a:moveTo>
                    <a:pt x="150543" y="47125"/>
                  </a:moveTo>
                  <a:cubicBezTo>
                    <a:pt x="150852" y="47125"/>
                    <a:pt x="151102" y="47375"/>
                    <a:pt x="151102" y="47685"/>
                  </a:cubicBezTo>
                  <a:cubicBezTo>
                    <a:pt x="151102" y="47994"/>
                    <a:pt x="150852" y="48244"/>
                    <a:pt x="150543" y="48244"/>
                  </a:cubicBezTo>
                  <a:cubicBezTo>
                    <a:pt x="150233" y="48244"/>
                    <a:pt x="149971" y="47994"/>
                    <a:pt x="149971" y="47685"/>
                  </a:cubicBezTo>
                  <a:cubicBezTo>
                    <a:pt x="149971" y="47375"/>
                    <a:pt x="150233" y="47125"/>
                    <a:pt x="150543" y="47125"/>
                  </a:cubicBezTo>
                  <a:close/>
                  <a:moveTo>
                    <a:pt x="3405" y="48982"/>
                  </a:moveTo>
                  <a:cubicBezTo>
                    <a:pt x="3703" y="48982"/>
                    <a:pt x="3977" y="49232"/>
                    <a:pt x="3977" y="49542"/>
                  </a:cubicBezTo>
                  <a:cubicBezTo>
                    <a:pt x="3977" y="49851"/>
                    <a:pt x="3727" y="50113"/>
                    <a:pt x="3405" y="50113"/>
                  </a:cubicBezTo>
                  <a:cubicBezTo>
                    <a:pt x="3096" y="50113"/>
                    <a:pt x="2846" y="49851"/>
                    <a:pt x="2846" y="49542"/>
                  </a:cubicBezTo>
                  <a:cubicBezTo>
                    <a:pt x="2858" y="49232"/>
                    <a:pt x="3096" y="48982"/>
                    <a:pt x="3405" y="48982"/>
                  </a:cubicBezTo>
                  <a:close/>
                  <a:moveTo>
                    <a:pt x="7132" y="48982"/>
                  </a:moveTo>
                  <a:cubicBezTo>
                    <a:pt x="7430" y="48982"/>
                    <a:pt x="7692" y="49232"/>
                    <a:pt x="7692" y="49542"/>
                  </a:cubicBezTo>
                  <a:cubicBezTo>
                    <a:pt x="7692" y="49851"/>
                    <a:pt x="7442" y="50113"/>
                    <a:pt x="7132" y="50113"/>
                  </a:cubicBezTo>
                  <a:cubicBezTo>
                    <a:pt x="6834" y="50113"/>
                    <a:pt x="6560" y="49851"/>
                    <a:pt x="6560" y="49542"/>
                  </a:cubicBezTo>
                  <a:cubicBezTo>
                    <a:pt x="6584" y="49232"/>
                    <a:pt x="6822" y="48982"/>
                    <a:pt x="7132" y="48982"/>
                  </a:cubicBezTo>
                  <a:close/>
                  <a:moveTo>
                    <a:pt x="10871" y="48982"/>
                  </a:moveTo>
                  <a:cubicBezTo>
                    <a:pt x="11168" y="48982"/>
                    <a:pt x="11430" y="49232"/>
                    <a:pt x="11430" y="49542"/>
                  </a:cubicBezTo>
                  <a:cubicBezTo>
                    <a:pt x="11430" y="49851"/>
                    <a:pt x="11180" y="50113"/>
                    <a:pt x="10871" y="50113"/>
                  </a:cubicBezTo>
                  <a:cubicBezTo>
                    <a:pt x="10573" y="50113"/>
                    <a:pt x="10299" y="49851"/>
                    <a:pt x="10299" y="49542"/>
                  </a:cubicBezTo>
                  <a:cubicBezTo>
                    <a:pt x="10299" y="49232"/>
                    <a:pt x="10549" y="48982"/>
                    <a:pt x="10871" y="48982"/>
                  </a:cubicBezTo>
                  <a:close/>
                  <a:moveTo>
                    <a:pt x="14585" y="48982"/>
                  </a:moveTo>
                  <a:cubicBezTo>
                    <a:pt x="14883" y="48982"/>
                    <a:pt x="15157" y="49232"/>
                    <a:pt x="15157" y="49542"/>
                  </a:cubicBezTo>
                  <a:cubicBezTo>
                    <a:pt x="15157" y="49851"/>
                    <a:pt x="14895" y="50113"/>
                    <a:pt x="14585" y="50113"/>
                  </a:cubicBezTo>
                  <a:cubicBezTo>
                    <a:pt x="14288" y="50113"/>
                    <a:pt x="14014" y="49851"/>
                    <a:pt x="14014" y="49542"/>
                  </a:cubicBezTo>
                  <a:cubicBezTo>
                    <a:pt x="14038" y="49232"/>
                    <a:pt x="14276" y="48982"/>
                    <a:pt x="14585" y="48982"/>
                  </a:cubicBezTo>
                  <a:close/>
                  <a:moveTo>
                    <a:pt x="18324" y="48982"/>
                  </a:moveTo>
                  <a:cubicBezTo>
                    <a:pt x="18622" y="48982"/>
                    <a:pt x="18883" y="49232"/>
                    <a:pt x="18883" y="49542"/>
                  </a:cubicBezTo>
                  <a:cubicBezTo>
                    <a:pt x="18883" y="49851"/>
                    <a:pt x="18633" y="50113"/>
                    <a:pt x="18324" y="50113"/>
                  </a:cubicBezTo>
                  <a:cubicBezTo>
                    <a:pt x="18026" y="50113"/>
                    <a:pt x="17752" y="49851"/>
                    <a:pt x="17752" y="49542"/>
                  </a:cubicBezTo>
                  <a:cubicBezTo>
                    <a:pt x="17752" y="49232"/>
                    <a:pt x="18014" y="48982"/>
                    <a:pt x="18324" y="48982"/>
                  </a:cubicBezTo>
                  <a:close/>
                  <a:moveTo>
                    <a:pt x="22039" y="48982"/>
                  </a:moveTo>
                  <a:cubicBezTo>
                    <a:pt x="22336" y="48982"/>
                    <a:pt x="22610" y="49232"/>
                    <a:pt x="22610" y="49542"/>
                  </a:cubicBezTo>
                  <a:cubicBezTo>
                    <a:pt x="22610" y="49851"/>
                    <a:pt x="22360" y="50113"/>
                    <a:pt x="22039" y="50113"/>
                  </a:cubicBezTo>
                  <a:cubicBezTo>
                    <a:pt x="21729" y="50113"/>
                    <a:pt x="21479" y="49851"/>
                    <a:pt x="21479" y="49542"/>
                  </a:cubicBezTo>
                  <a:cubicBezTo>
                    <a:pt x="21491" y="49232"/>
                    <a:pt x="21729" y="48982"/>
                    <a:pt x="22039" y="48982"/>
                  </a:cubicBezTo>
                  <a:close/>
                  <a:moveTo>
                    <a:pt x="25777" y="48982"/>
                  </a:moveTo>
                  <a:cubicBezTo>
                    <a:pt x="26075" y="48982"/>
                    <a:pt x="26349" y="49232"/>
                    <a:pt x="26349" y="49542"/>
                  </a:cubicBezTo>
                  <a:cubicBezTo>
                    <a:pt x="26349" y="49851"/>
                    <a:pt x="26087" y="50113"/>
                    <a:pt x="25777" y="50113"/>
                  </a:cubicBezTo>
                  <a:cubicBezTo>
                    <a:pt x="25468" y="50113"/>
                    <a:pt x="25206" y="49851"/>
                    <a:pt x="25206" y="49542"/>
                  </a:cubicBezTo>
                  <a:cubicBezTo>
                    <a:pt x="25218" y="49232"/>
                    <a:pt x="25468" y="48982"/>
                    <a:pt x="25777" y="48982"/>
                  </a:cubicBezTo>
                  <a:close/>
                  <a:moveTo>
                    <a:pt x="29504" y="48982"/>
                  </a:moveTo>
                  <a:cubicBezTo>
                    <a:pt x="29801" y="48982"/>
                    <a:pt x="30063" y="49232"/>
                    <a:pt x="30063" y="49542"/>
                  </a:cubicBezTo>
                  <a:cubicBezTo>
                    <a:pt x="30063" y="49851"/>
                    <a:pt x="29813" y="50113"/>
                    <a:pt x="29504" y="50113"/>
                  </a:cubicBezTo>
                  <a:cubicBezTo>
                    <a:pt x="29182" y="50113"/>
                    <a:pt x="28932" y="49851"/>
                    <a:pt x="28932" y="49542"/>
                  </a:cubicBezTo>
                  <a:cubicBezTo>
                    <a:pt x="28944" y="49232"/>
                    <a:pt x="29182" y="48982"/>
                    <a:pt x="29504" y="48982"/>
                  </a:cubicBezTo>
                  <a:close/>
                  <a:moveTo>
                    <a:pt x="33230" y="48982"/>
                  </a:moveTo>
                  <a:cubicBezTo>
                    <a:pt x="33528" y="48982"/>
                    <a:pt x="33802" y="49232"/>
                    <a:pt x="33802" y="49542"/>
                  </a:cubicBezTo>
                  <a:cubicBezTo>
                    <a:pt x="33802" y="49851"/>
                    <a:pt x="33552" y="50113"/>
                    <a:pt x="33230" y="50113"/>
                  </a:cubicBezTo>
                  <a:cubicBezTo>
                    <a:pt x="32921" y="50113"/>
                    <a:pt x="32671" y="49851"/>
                    <a:pt x="32671" y="49542"/>
                  </a:cubicBezTo>
                  <a:cubicBezTo>
                    <a:pt x="32671" y="49232"/>
                    <a:pt x="32921" y="48982"/>
                    <a:pt x="33230" y="48982"/>
                  </a:cubicBezTo>
                  <a:close/>
                  <a:moveTo>
                    <a:pt x="36957" y="48982"/>
                  </a:moveTo>
                  <a:cubicBezTo>
                    <a:pt x="37255" y="48982"/>
                    <a:pt x="37517" y="49232"/>
                    <a:pt x="37517" y="49542"/>
                  </a:cubicBezTo>
                  <a:cubicBezTo>
                    <a:pt x="37517" y="49851"/>
                    <a:pt x="37267" y="50113"/>
                    <a:pt x="36957" y="50113"/>
                  </a:cubicBezTo>
                  <a:cubicBezTo>
                    <a:pt x="36648" y="50113"/>
                    <a:pt x="36386" y="49851"/>
                    <a:pt x="36386" y="49542"/>
                  </a:cubicBezTo>
                  <a:cubicBezTo>
                    <a:pt x="36409" y="49232"/>
                    <a:pt x="36648" y="48982"/>
                    <a:pt x="36957" y="48982"/>
                  </a:cubicBezTo>
                  <a:close/>
                  <a:moveTo>
                    <a:pt x="40672" y="48982"/>
                  </a:moveTo>
                  <a:cubicBezTo>
                    <a:pt x="40970" y="48982"/>
                    <a:pt x="41243" y="49232"/>
                    <a:pt x="41243" y="49542"/>
                  </a:cubicBezTo>
                  <a:cubicBezTo>
                    <a:pt x="41243" y="49851"/>
                    <a:pt x="40993" y="50113"/>
                    <a:pt x="40672" y="50113"/>
                  </a:cubicBezTo>
                  <a:cubicBezTo>
                    <a:pt x="40374" y="50113"/>
                    <a:pt x="40112" y="49851"/>
                    <a:pt x="40112" y="49542"/>
                  </a:cubicBezTo>
                  <a:cubicBezTo>
                    <a:pt x="40124" y="49232"/>
                    <a:pt x="40362" y="48982"/>
                    <a:pt x="40672" y="48982"/>
                  </a:cubicBezTo>
                  <a:close/>
                  <a:moveTo>
                    <a:pt x="44410" y="48982"/>
                  </a:moveTo>
                  <a:cubicBezTo>
                    <a:pt x="44708" y="48982"/>
                    <a:pt x="44982" y="49232"/>
                    <a:pt x="44982" y="49542"/>
                  </a:cubicBezTo>
                  <a:cubicBezTo>
                    <a:pt x="44982" y="49851"/>
                    <a:pt x="44720" y="50113"/>
                    <a:pt x="44410" y="50113"/>
                  </a:cubicBezTo>
                  <a:cubicBezTo>
                    <a:pt x="44113" y="50113"/>
                    <a:pt x="43851" y="49851"/>
                    <a:pt x="43851" y="49542"/>
                  </a:cubicBezTo>
                  <a:cubicBezTo>
                    <a:pt x="43851" y="49232"/>
                    <a:pt x="44101" y="48982"/>
                    <a:pt x="44410" y="48982"/>
                  </a:cubicBezTo>
                  <a:close/>
                  <a:moveTo>
                    <a:pt x="48137" y="48982"/>
                  </a:moveTo>
                  <a:cubicBezTo>
                    <a:pt x="48435" y="48982"/>
                    <a:pt x="48697" y="49232"/>
                    <a:pt x="48697" y="49542"/>
                  </a:cubicBezTo>
                  <a:cubicBezTo>
                    <a:pt x="48697" y="49851"/>
                    <a:pt x="48447" y="50113"/>
                    <a:pt x="48137" y="50113"/>
                  </a:cubicBezTo>
                  <a:cubicBezTo>
                    <a:pt x="47839" y="50113"/>
                    <a:pt x="47566" y="49851"/>
                    <a:pt x="47566" y="49542"/>
                  </a:cubicBezTo>
                  <a:cubicBezTo>
                    <a:pt x="47578" y="49232"/>
                    <a:pt x="47839" y="48982"/>
                    <a:pt x="48137" y="48982"/>
                  </a:cubicBezTo>
                  <a:close/>
                  <a:moveTo>
                    <a:pt x="51864" y="48982"/>
                  </a:moveTo>
                  <a:cubicBezTo>
                    <a:pt x="52161" y="48982"/>
                    <a:pt x="52435" y="49232"/>
                    <a:pt x="52435" y="49542"/>
                  </a:cubicBezTo>
                  <a:cubicBezTo>
                    <a:pt x="52435" y="49851"/>
                    <a:pt x="52185" y="50113"/>
                    <a:pt x="51864" y="50113"/>
                  </a:cubicBezTo>
                  <a:cubicBezTo>
                    <a:pt x="51566" y="50113"/>
                    <a:pt x="51304" y="49851"/>
                    <a:pt x="51304" y="49542"/>
                  </a:cubicBezTo>
                  <a:cubicBezTo>
                    <a:pt x="51304" y="49232"/>
                    <a:pt x="51554" y="48982"/>
                    <a:pt x="51864" y="48982"/>
                  </a:cubicBezTo>
                  <a:close/>
                  <a:moveTo>
                    <a:pt x="55602" y="48982"/>
                  </a:moveTo>
                  <a:cubicBezTo>
                    <a:pt x="55900" y="48982"/>
                    <a:pt x="56174" y="49232"/>
                    <a:pt x="56174" y="49542"/>
                  </a:cubicBezTo>
                  <a:cubicBezTo>
                    <a:pt x="56174" y="49851"/>
                    <a:pt x="55912" y="50113"/>
                    <a:pt x="55602" y="50113"/>
                  </a:cubicBezTo>
                  <a:cubicBezTo>
                    <a:pt x="55293" y="50113"/>
                    <a:pt x="55043" y="49851"/>
                    <a:pt x="55043" y="49542"/>
                  </a:cubicBezTo>
                  <a:cubicBezTo>
                    <a:pt x="55043" y="49232"/>
                    <a:pt x="55293" y="48982"/>
                    <a:pt x="55602" y="48982"/>
                  </a:cubicBezTo>
                  <a:close/>
                  <a:moveTo>
                    <a:pt x="59329" y="48982"/>
                  </a:moveTo>
                  <a:cubicBezTo>
                    <a:pt x="59627" y="48982"/>
                    <a:pt x="59889" y="49232"/>
                    <a:pt x="59889" y="49542"/>
                  </a:cubicBezTo>
                  <a:cubicBezTo>
                    <a:pt x="59889" y="49851"/>
                    <a:pt x="59639" y="50113"/>
                    <a:pt x="59329" y="50113"/>
                  </a:cubicBezTo>
                  <a:cubicBezTo>
                    <a:pt x="59008" y="50113"/>
                    <a:pt x="58757" y="49851"/>
                    <a:pt x="58757" y="49542"/>
                  </a:cubicBezTo>
                  <a:cubicBezTo>
                    <a:pt x="58757" y="49232"/>
                    <a:pt x="59008" y="48982"/>
                    <a:pt x="59329" y="48982"/>
                  </a:cubicBezTo>
                  <a:close/>
                  <a:moveTo>
                    <a:pt x="63056" y="48982"/>
                  </a:moveTo>
                  <a:cubicBezTo>
                    <a:pt x="63353" y="48982"/>
                    <a:pt x="63627" y="49232"/>
                    <a:pt x="63627" y="49542"/>
                  </a:cubicBezTo>
                  <a:cubicBezTo>
                    <a:pt x="63627" y="49851"/>
                    <a:pt x="63377" y="50113"/>
                    <a:pt x="63056" y="50113"/>
                  </a:cubicBezTo>
                  <a:cubicBezTo>
                    <a:pt x="62746" y="50113"/>
                    <a:pt x="62496" y="49851"/>
                    <a:pt x="62496" y="49542"/>
                  </a:cubicBezTo>
                  <a:cubicBezTo>
                    <a:pt x="62496" y="49232"/>
                    <a:pt x="62746" y="48982"/>
                    <a:pt x="63056" y="48982"/>
                  </a:cubicBezTo>
                  <a:close/>
                  <a:moveTo>
                    <a:pt x="66782" y="48982"/>
                  </a:moveTo>
                  <a:cubicBezTo>
                    <a:pt x="67080" y="48982"/>
                    <a:pt x="67342" y="49232"/>
                    <a:pt x="67342" y="49542"/>
                  </a:cubicBezTo>
                  <a:cubicBezTo>
                    <a:pt x="67342" y="49851"/>
                    <a:pt x="67092" y="50113"/>
                    <a:pt x="66782" y="50113"/>
                  </a:cubicBezTo>
                  <a:cubicBezTo>
                    <a:pt x="66473" y="50113"/>
                    <a:pt x="66211" y="49851"/>
                    <a:pt x="66211" y="49542"/>
                  </a:cubicBezTo>
                  <a:cubicBezTo>
                    <a:pt x="66235" y="49232"/>
                    <a:pt x="66473" y="48982"/>
                    <a:pt x="66782" y="48982"/>
                  </a:cubicBezTo>
                  <a:close/>
                  <a:moveTo>
                    <a:pt x="70509" y="48982"/>
                  </a:moveTo>
                  <a:cubicBezTo>
                    <a:pt x="70807" y="48982"/>
                    <a:pt x="71080" y="49232"/>
                    <a:pt x="71080" y="49542"/>
                  </a:cubicBezTo>
                  <a:cubicBezTo>
                    <a:pt x="71080" y="49851"/>
                    <a:pt x="70830" y="50113"/>
                    <a:pt x="70509" y="50113"/>
                  </a:cubicBezTo>
                  <a:cubicBezTo>
                    <a:pt x="70199" y="50113"/>
                    <a:pt x="69949" y="49851"/>
                    <a:pt x="69949" y="49542"/>
                  </a:cubicBezTo>
                  <a:cubicBezTo>
                    <a:pt x="69949" y="49232"/>
                    <a:pt x="70199" y="48982"/>
                    <a:pt x="70509" y="48982"/>
                  </a:cubicBezTo>
                  <a:close/>
                  <a:moveTo>
                    <a:pt x="74236" y="48982"/>
                  </a:moveTo>
                  <a:cubicBezTo>
                    <a:pt x="74533" y="48982"/>
                    <a:pt x="74795" y="49232"/>
                    <a:pt x="74795" y="49542"/>
                  </a:cubicBezTo>
                  <a:cubicBezTo>
                    <a:pt x="74795" y="49851"/>
                    <a:pt x="74545" y="50113"/>
                    <a:pt x="74236" y="50113"/>
                  </a:cubicBezTo>
                  <a:cubicBezTo>
                    <a:pt x="73938" y="50113"/>
                    <a:pt x="73676" y="49851"/>
                    <a:pt x="73676" y="49542"/>
                  </a:cubicBezTo>
                  <a:cubicBezTo>
                    <a:pt x="73676" y="49232"/>
                    <a:pt x="73926" y="48982"/>
                    <a:pt x="74236" y="48982"/>
                  </a:cubicBezTo>
                  <a:close/>
                  <a:moveTo>
                    <a:pt x="77855" y="48982"/>
                  </a:moveTo>
                  <a:cubicBezTo>
                    <a:pt x="78153" y="48982"/>
                    <a:pt x="78415" y="49232"/>
                    <a:pt x="78415" y="49542"/>
                  </a:cubicBezTo>
                  <a:cubicBezTo>
                    <a:pt x="78415" y="49851"/>
                    <a:pt x="78165" y="50113"/>
                    <a:pt x="77855" y="50113"/>
                  </a:cubicBezTo>
                  <a:cubicBezTo>
                    <a:pt x="77546" y="50113"/>
                    <a:pt x="77284" y="49851"/>
                    <a:pt x="77284" y="49542"/>
                  </a:cubicBezTo>
                  <a:cubicBezTo>
                    <a:pt x="77284" y="49232"/>
                    <a:pt x="77546" y="48982"/>
                    <a:pt x="77855" y="48982"/>
                  </a:cubicBezTo>
                  <a:close/>
                  <a:moveTo>
                    <a:pt x="81570" y="48982"/>
                  </a:moveTo>
                  <a:cubicBezTo>
                    <a:pt x="81868" y="48982"/>
                    <a:pt x="82141" y="49232"/>
                    <a:pt x="82141" y="49542"/>
                  </a:cubicBezTo>
                  <a:cubicBezTo>
                    <a:pt x="82141" y="49851"/>
                    <a:pt x="81879" y="50113"/>
                    <a:pt x="81570" y="50113"/>
                  </a:cubicBezTo>
                  <a:cubicBezTo>
                    <a:pt x="81260" y="50113"/>
                    <a:pt x="81010" y="49851"/>
                    <a:pt x="81010" y="49542"/>
                  </a:cubicBezTo>
                  <a:cubicBezTo>
                    <a:pt x="81022" y="49232"/>
                    <a:pt x="81260" y="48982"/>
                    <a:pt x="81570" y="48982"/>
                  </a:cubicBezTo>
                  <a:close/>
                  <a:moveTo>
                    <a:pt x="85308" y="48982"/>
                  </a:moveTo>
                  <a:cubicBezTo>
                    <a:pt x="85606" y="48982"/>
                    <a:pt x="85880" y="49232"/>
                    <a:pt x="85880" y="49542"/>
                  </a:cubicBezTo>
                  <a:cubicBezTo>
                    <a:pt x="85880" y="49851"/>
                    <a:pt x="85618" y="50113"/>
                    <a:pt x="85308" y="50113"/>
                  </a:cubicBezTo>
                  <a:cubicBezTo>
                    <a:pt x="84999" y="50113"/>
                    <a:pt x="84749" y="49851"/>
                    <a:pt x="84749" y="49542"/>
                  </a:cubicBezTo>
                  <a:cubicBezTo>
                    <a:pt x="84749" y="49232"/>
                    <a:pt x="84999" y="48982"/>
                    <a:pt x="85308" y="48982"/>
                  </a:cubicBezTo>
                  <a:close/>
                  <a:moveTo>
                    <a:pt x="89035" y="48982"/>
                  </a:moveTo>
                  <a:cubicBezTo>
                    <a:pt x="89333" y="48982"/>
                    <a:pt x="89595" y="49232"/>
                    <a:pt x="89595" y="49542"/>
                  </a:cubicBezTo>
                  <a:cubicBezTo>
                    <a:pt x="89595" y="49851"/>
                    <a:pt x="89345" y="50113"/>
                    <a:pt x="89035" y="50113"/>
                  </a:cubicBezTo>
                  <a:cubicBezTo>
                    <a:pt x="88714" y="50113"/>
                    <a:pt x="88464" y="49851"/>
                    <a:pt x="88464" y="49542"/>
                  </a:cubicBezTo>
                  <a:cubicBezTo>
                    <a:pt x="88475" y="49232"/>
                    <a:pt x="88714" y="48982"/>
                    <a:pt x="89035" y="48982"/>
                  </a:cubicBezTo>
                  <a:close/>
                  <a:moveTo>
                    <a:pt x="92762" y="48982"/>
                  </a:moveTo>
                  <a:cubicBezTo>
                    <a:pt x="93059" y="48982"/>
                    <a:pt x="93333" y="49232"/>
                    <a:pt x="93333" y="49542"/>
                  </a:cubicBezTo>
                  <a:cubicBezTo>
                    <a:pt x="93333" y="49851"/>
                    <a:pt x="93071" y="50113"/>
                    <a:pt x="92762" y="50113"/>
                  </a:cubicBezTo>
                  <a:cubicBezTo>
                    <a:pt x="92452" y="50113"/>
                    <a:pt x="92202" y="49851"/>
                    <a:pt x="92202" y="49542"/>
                  </a:cubicBezTo>
                  <a:cubicBezTo>
                    <a:pt x="92202" y="49232"/>
                    <a:pt x="92452" y="48982"/>
                    <a:pt x="92762" y="48982"/>
                  </a:cubicBezTo>
                  <a:close/>
                  <a:moveTo>
                    <a:pt x="96488" y="48982"/>
                  </a:moveTo>
                  <a:cubicBezTo>
                    <a:pt x="96786" y="48982"/>
                    <a:pt x="97048" y="49232"/>
                    <a:pt x="97048" y="49542"/>
                  </a:cubicBezTo>
                  <a:cubicBezTo>
                    <a:pt x="97048" y="49851"/>
                    <a:pt x="96798" y="50113"/>
                    <a:pt x="96488" y="50113"/>
                  </a:cubicBezTo>
                  <a:cubicBezTo>
                    <a:pt x="96191" y="50113"/>
                    <a:pt x="95917" y="49851"/>
                    <a:pt x="95917" y="49542"/>
                  </a:cubicBezTo>
                  <a:cubicBezTo>
                    <a:pt x="95917" y="49232"/>
                    <a:pt x="96179" y="48982"/>
                    <a:pt x="96488" y="48982"/>
                  </a:cubicBezTo>
                  <a:close/>
                  <a:moveTo>
                    <a:pt x="100203" y="48982"/>
                  </a:moveTo>
                  <a:cubicBezTo>
                    <a:pt x="100501" y="48982"/>
                    <a:pt x="100775" y="49232"/>
                    <a:pt x="100775" y="49542"/>
                  </a:cubicBezTo>
                  <a:cubicBezTo>
                    <a:pt x="100775" y="49851"/>
                    <a:pt x="100513" y="50113"/>
                    <a:pt x="100203" y="50113"/>
                  </a:cubicBezTo>
                  <a:cubicBezTo>
                    <a:pt x="99905" y="50113"/>
                    <a:pt x="99644" y="49851"/>
                    <a:pt x="99644" y="49542"/>
                  </a:cubicBezTo>
                  <a:cubicBezTo>
                    <a:pt x="99655" y="49232"/>
                    <a:pt x="99894" y="48982"/>
                    <a:pt x="100203" y="48982"/>
                  </a:cubicBezTo>
                  <a:close/>
                  <a:moveTo>
                    <a:pt x="103942" y="48982"/>
                  </a:moveTo>
                  <a:cubicBezTo>
                    <a:pt x="104239" y="48982"/>
                    <a:pt x="104513" y="49232"/>
                    <a:pt x="104513" y="49542"/>
                  </a:cubicBezTo>
                  <a:cubicBezTo>
                    <a:pt x="104513" y="49851"/>
                    <a:pt x="104251" y="50113"/>
                    <a:pt x="103942" y="50113"/>
                  </a:cubicBezTo>
                  <a:cubicBezTo>
                    <a:pt x="103644" y="50113"/>
                    <a:pt x="103382" y="49851"/>
                    <a:pt x="103382" y="49542"/>
                  </a:cubicBezTo>
                  <a:cubicBezTo>
                    <a:pt x="103382" y="49232"/>
                    <a:pt x="103632" y="48982"/>
                    <a:pt x="103942" y="48982"/>
                  </a:cubicBezTo>
                  <a:close/>
                  <a:moveTo>
                    <a:pt x="107668" y="48982"/>
                  </a:moveTo>
                  <a:cubicBezTo>
                    <a:pt x="107966" y="48982"/>
                    <a:pt x="108228" y="49232"/>
                    <a:pt x="108228" y="49542"/>
                  </a:cubicBezTo>
                  <a:cubicBezTo>
                    <a:pt x="108228" y="49851"/>
                    <a:pt x="107978" y="50113"/>
                    <a:pt x="107668" y="50113"/>
                  </a:cubicBezTo>
                  <a:cubicBezTo>
                    <a:pt x="107371" y="50113"/>
                    <a:pt x="107097" y="49851"/>
                    <a:pt x="107097" y="49542"/>
                  </a:cubicBezTo>
                  <a:cubicBezTo>
                    <a:pt x="107109" y="49232"/>
                    <a:pt x="107347" y="48982"/>
                    <a:pt x="107668" y="48982"/>
                  </a:cubicBezTo>
                  <a:close/>
                  <a:moveTo>
                    <a:pt x="111395" y="48982"/>
                  </a:moveTo>
                  <a:cubicBezTo>
                    <a:pt x="111693" y="48982"/>
                    <a:pt x="111967" y="49232"/>
                    <a:pt x="111967" y="49542"/>
                  </a:cubicBezTo>
                  <a:cubicBezTo>
                    <a:pt x="111967" y="49851"/>
                    <a:pt x="111705" y="50113"/>
                    <a:pt x="111395" y="50113"/>
                  </a:cubicBezTo>
                  <a:cubicBezTo>
                    <a:pt x="111085" y="50113"/>
                    <a:pt x="110835" y="49851"/>
                    <a:pt x="110835" y="49542"/>
                  </a:cubicBezTo>
                  <a:cubicBezTo>
                    <a:pt x="110835" y="49232"/>
                    <a:pt x="111085" y="48982"/>
                    <a:pt x="111395" y="48982"/>
                  </a:cubicBezTo>
                  <a:close/>
                  <a:moveTo>
                    <a:pt x="115122" y="48982"/>
                  </a:moveTo>
                  <a:cubicBezTo>
                    <a:pt x="115419" y="48982"/>
                    <a:pt x="115681" y="49232"/>
                    <a:pt x="115681" y="49542"/>
                  </a:cubicBezTo>
                  <a:cubicBezTo>
                    <a:pt x="115681" y="49851"/>
                    <a:pt x="115431" y="50113"/>
                    <a:pt x="115122" y="50113"/>
                  </a:cubicBezTo>
                  <a:cubicBezTo>
                    <a:pt x="114812" y="50113"/>
                    <a:pt x="114550" y="49851"/>
                    <a:pt x="114550" y="49542"/>
                  </a:cubicBezTo>
                  <a:cubicBezTo>
                    <a:pt x="114574" y="49232"/>
                    <a:pt x="114812" y="48982"/>
                    <a:pt x="115122" y="48982"/>
                  </a:cubicBezTo>
                  <a:close/>
                  <a:moveTo>
                    <a:pt x="118860" y="48982"/>
                  </a:moveTo>
                  <a:cubicBezTo>
                    <a:pt x="119158" y="48982"/>
                    <a:pt x="119420" y="49232"/>
                    <a:pt x="119420" y="49542"/>
                  </a:cubicBezTo>
                  <a:cubicBezTo>
                    <a:pt x="119420" y="49851"/>
                    <a:pt x="119170" y="50113"/>
                    <a:pt x="118860" y="50113"/>
                  </a:cubicBezTo>
                  <a:cubicBezTo>
                    <a:pt x="118539" y="50113"/>
                    <a:pt x="118289" y="49851"/>
                    <a:pt x="118289" y="49542"/>
                  </a:cubicBezTo>
                  <a:cubicBezTo>
                    <a:pt x="118289" y="49232"/>
                    <a:pt x="118539" y="48982"/>
                    <a:pt x="118860" y="48982"/>
                  </a:cubicBezTo>
                  <a:close/>
                  <a:moveTo>
                    <a:pt x="122575" y="48982"/>
                  </a:moveTo>
                  <a:cubicBezTo>
                    <a:pt x="122873" y="48982"/>
                    <a:pt x="123146" y="49232"/>
                    <a:pt x="123146" y="49542"/>
                  </a:cubicBezTo>
                  <a:cubicBezTo>
                    <a:pt x="123146" y="49851"/>
                    <a:pt x="122885" y="50113"/>
                    <a:pt x="122575" y="50113"/>
                  </a:cubicBezTo>
                  <a:cubicBezTo>
                    <a:pt x="122265" y="50113"/>
                    <a:pt x="122015" y="49851"/>
                    <a:pt x="122015" y="49542"/>
                  </a:cubicBezTo>
                  <a:cubicBezTo>
                    <a:pt x="122027" y="49232"/>
                    <a:pt x="122277" y="48982"/>
                    <a:pt x="122575" y="48982"/>
                  </a:cubicBezTo>
                  <a:close/>
                  <a:moveTo>
                    <a:pt x="126314" y="48982"/>
                  </a:moveTo>
                  <a:cubicBezTo>
                    <a:pt x="126611" y="48982"/>
                    <a:pt x="126873" y="49232"/>
                    <a:pt x="126873" y="49542"/>
                  </a:cubicBezTo>
                  <a:cubicBezTo>
                    <a:pt x="126873" y="49851"/>
                    <a:pt x="126623" y="50113"/>
                    <a:pt x="126314" y="50113"/>
                  </a:cubicBezTo>
                  <a:cubicBezTo>
                    <a:pt x="126004" y="50113"/>
                    <a:pt x="125742" y="49851"/>
                    <a:pt x="125742" y="49542"/>
                  </a:cubicBezTo>
                  <a:cubicBezTo>
                    <a:pt x="125742" y="49232"/>
                    <a:pt x="126004" y="48982"/>
                    <a:pt x="126314" y="48982"/>
                  </a:cubicBezTo>
                  <a:close/>
                  <a:moveTo>
                    <a:pt x="130028" y="48982"/>
                  </a:moveTo>
                  <a:cubicBezTo>
                    <a:pt x="130326" y="48982"/>
                    <a:pt x="130600" y="49232"/>
                    <a:pt x="130600" y="49542"/>
                  </a:cubicBezTo>
                  <a:cubicBezTo>
                    <a:pt x="130600" y="49851"/>
                    <a:pt x="130350" y="50113"/>
                    <a:pt x="130028" y="50113"/>
                  </a:cubicBezTo>
                  <a:cubicBezTo>
                    <a:pt x="129731" y="50113"/>
                    <a:pt x="129469" y="49851"/>
                    <a:pt x="129469" y="49542"/>
                  </a:cubicBezTo>
                  <a:cubicBezTo>
                    <a:pt x="129469" y="49232"/>
                    <a:pt x="129719" y="48982"/>
                    <a:pt x="130028" y="48982"/>
                  </a:cubicBezTo>
                  <a:close/>
                  <a:moveTo>
                    <a:pt x="133767" y="48982"/>
                  </a:moveTo>
                  <a:cubicBezTo>
                    <a:pt x="134065" y="48982"/>
                    <a:pt x="134326" y="49232"/>
                    <a:pt x="134326" y="49542"/>
                  </a:cubicBezTo>
                  <a:cubicBezTo>
                    <a:pt x="134326" y="49851"/>
                    <a:pt x="134076" y="50113"/>
                    <a:pt x="133767" y="50113"/>
                  </a:cubicBezTo>
                  <a:cubicBezTo>
                    <a:pt x="133469" y="50113"/>
                    <a:pt x="133207" y="49851"/>
                    <a:pt x="133207" y="49542"/>
                  </a:cubicBezTo>
                  <a:cubicBezTo>
                    <a:pt x="133207" y="49232"/>
                    <a:pt x="133457" y="48982"/>
                    <a:pt x="133767" y="48982"/>
                  </a:cubicBezTo>
                  <a:close/>
                  <a:moveTo>
                    <a:pt x="137494" y="48982"/>
                  </a:moveTo>
                  <a:cubicBezTo>
                    <a:pt x="137791" y="48982"/>
                    <a:pt x="138053" y="49232"/>
                    <a:pt x="138053" y="49542"/>
                  </a:cubicBezTo>
                  <a:cubicBezTo>
                    <a:pt x="138053" y="49851"/>
                    <a:pt x="137803" y="50113"/>
                    <a:pt x="137494" y="50113"/>
                  </a:cubicBezTo>
                  <a:cubicBezTo>
                    <a:pt x="137196" y="50113"/>
                    <a:pt x="136922" y="49851"/>
                    <a:pt x="136922" y="49542"/>
                  </a:cubicBezTo>
                  <a:cubicBezTo>
                    <a:pt x="136934" y="49232"/>
                    <a:pt x="137172" y="48982"/>
                    <a:pt x="137494" y="48982"/>
                  </a:cubicBezTo>
                  <a:close/>
                  <a:moveTo>
                    <a:pt x="141220" y="48982"/>
                  </a:moveTo>
                  <a:cubicBezTo>
                    <a:pt x="141518" y="48982"/>
                    <a:pt x="141792" y="49232"/>
                    <a:pt x="141792" y="49542"/>
                  </a:cubicBezTo>
                  <a:cubicBezTo>
                    <a:pt x="141792" y="49851"/>
                    <a:pt x="141530" y="50113"/>
                    <a:pt x="141220" y="50113"/>
                  </a:cubicBezTo>
                  <a:cubicBezTo>
                    <a:pt x="140911" y="50113"/>
                    <a:pt x="140661" y="49851"/>
                    <a:pt x="140661" y="49542"/>
                  </a:cubicBezTo>
                  <a:cubicBezTo>
                    <a:pt x="140661" y="49232"/>
                    <a:pt x="140911" y="48982"/>
                    <a:pt x="141220" y="48982"/>
                  </a:cubicBezTo>
                  <a:close/>
                  <a:moveTo>
                    <a:pt x="144947" y="48982"/>
                  </a:moveTo>
                  <a:cubicBezTo>
                    <a:pt x="145244" y="48982"/>
                    <a:pt x="145506" y="49232"/>
                    <a:pt x="145506" y="49542"/>
                  </a:cubicBezTo>
                  <a:cubicBezTo>
                    <a:pt x="145506" y="49851"/>
                    <a:pt x="145256" y="50113"/>
                    <a:pt x="144947" y="50113"/>
                  </a:cubicBezTo>
                  <a:cubicBezTo>
                    <a:pt x="144637" y="50113"/>
                    <a:pt x="144375" y="49851"/>
                    <a:pt x="144375" y="49542"/>
                  </a:cubicBezTo>
                  <a:cubicBezTo>
                    <a:pt x="144399" y="49232"/>
                    <a:pt x="144637" y="48982"/>
                    <a:pt x="144947" y="48982"/>
                  </a:cubicBezTo>
                  <a:close/>
                  <a:moveTo>
                    <a:pt x="148685" y="48982"/>
                  </a:moveTo>
                  <a:cubicBezTo>
                    <a:pt x="148983" y="48982"/>
                    <a:pt x="149245" y="49232"/>
                    <a:pt x="149245" y="49542"/>
                  </a:cubicBezTo>
                  <a:cubicBezTo>
                    <a:pt x="149245" y="49851"/>
                    <a:pt x="148995" y="50113"/>
                    <a:pt x="148685" y="50113"/>
                  </a:cubicBezTo>
                  <a:cubicBezTo>
                    <a:pt x="148364" y="50113"/>
                    <a:pt x="148114" y="49851"/>
                    <a:pt x="148114" y="49542"/>
                  </a:cubicBezTo>
                  <a:cubicBezTo>
                    <a:pt x="148114" y="49232"/>
                    <a:pt x="148364" y="48982"/>
                    <a:pt x="148685" y="48982"/>
                  </a:cubicBezTo>
                  <a:close/>
                  <a:moveTo>
                    <a:pt x="1548" y="50840"/>
                  </a:moveTo>
                  <a:cubicBezTo>
                    <a:pt x="1846" y="50840"/>
                    <a:pt x="2119" y="51090"/>
                    <a:pt x="2119" y="51411"/>
                  </a:cubicBezTo>
                  <a:cubicBezTo>
                    <a:pt x="2119" y="51709"/>
                    <a:pt x="1858" y="51971"/>
                    <a:pt x="1548" y="51971"/>
                  </a:cubicBezTo>
                  <a:cubicBezTo>
                    <a:pt x="1238" y="51971"/>
                    <a:pt x="988" y="51721"/>
                    <a:pt x="988" y="51411"/>
                  </a:cubicBezTo>
                  <a:cubicBezTo>
                    <a:pt x="988" y="51090"/>
                    <a:pt x="1238" y="50840"/>
                    <a:pt x="1548" y="50840"/>
                  </a:cubicBezTo>
                  <a:close/>
                  <a:moveTo>
                    <a:pt x="5287" y="50840"/>
                  </a:moveTo>
                  <a:cubicBezTo>
                    <a:pt x="5596" y="50840"/>
                    <a:pt x="5846" y="51090"/>
                    <a:pt x="5846" y="51411"/>
                  </a:cubicBezTo>
                  <a:cubicBezTo>
                    <a:pt x="5846" y="51721"/>
                    <a:pt x="5596" y="51971"/>
                    <a:pt x="5287" y="51971"/>
                  </a:cubicBezTo>
                  <a:cubicBezTo>
                    <a:pt x="4977" y="51971"/>
                    <a:pt x="4715" y="51721"/>
                    <a:pt x="4715" y="51411"/>
                  </a:cubicBezTo>
                  <a:cubicBezTo>
                    <a:pt x="4715" y="51090"/>
                    <a:pt x="4977" y="50840"/>
                    <a:pt x="5287" y="50840"/>
                  </a:cubicBezTo>
                  <a:close/>
                  <a:moveTo>
                    <a:pt x="9001" y="50840"/>
                  </a:moveTo>
                  <a:cubicBezTo>
                    <a:pt x="9299" y="50840"/>
                    <a:pt x="9573" y="51090"/>
                    <a:pt x="9573" y="51411"/>
                  </a:cubicBezTo>
                  <a:cubicBezTo>
                    <a:pt x="9573" y="51709"/>
                    <a:pt x="9323" y="51971"/>
                    <a:pt x="9001" y="51971"/>
                  </a:cubicBezTo>
                  <a:cubicBezTo>
                    <a:pt x="8704" y="51971"/>
                    <a:pt x="8442" y="51721"/>
                    <a:pt x="8442" y="51411"/>
                  </a:cubicBezTo>
                  <a:cubicBezTo>
                    <a:pt x="8442" y="51090"/>
                    <a:pt x="8692" y="50840"/>
                    <a:pt x="9001" y="50840"/>
                  </a:cubicBezTo>
                  <a:close/>
                  <a:moveTo>
                    <a:pt x="12728" y="50840"/>
                  </a:moveTo>
                  <a:cubicBezTo>
                    <a:pt x="13037" y="50840"/>
                    <a:pt x="13288" y="51090"/>
                    <a:pt x="13288" y="51411"/>
                  </a:cubicBezTo>
                  <a:cubicBezTo>
                    <a:pt x="13288" y="51721"/>
                    <a:pt x="13037" y="51971"/>
                    <a:pt x="12728" y="51971"/>
                  </a:cubicBezTo>
                  <a:cubicBezTo>
                    <a:pt x="12418" y="51971"/>
                    <a:pt x="12156" y="51721"/>
                    <a:pt x="12156" y="51411"/>
                  </a:cubicBezTo>
                  <a:cubicBezTo>
                    <a:pt x="12156" y="51090"/>
                    <a:pt x="12418" y="50840"/>
                    <a:pt x="12728" y="50840"/>
                  </a:cubicBezTo>
                  <a:close/>
                  <a:moveTo>
                    <a:pt x="16466" y="50840"/>
                  </a:moveTo>
                  <a:cubicBezTo>
                    <a:pt x="16764" y="50840"/>
                    <a:pt x="17026" y="51090"/>
                    <a:pt x="17026" y="51411"/>
                  </a:cubicBezTo>
                  <a:cubicBezTo>
                    <a:pt x="17026" y="51709"/>
                    <a:pt x="16776" y="51971"/>
                    <a:pt x="16466" y="51971"/>
                  </a:cubicBezTo>
                  <a:cubicBezTo>
                    <a:pt x="16169" y="51971"/>
                    <a:pt x="15895" y="51721"/>
                    <a:pt x="15895" y="51411"/>
                  </a:cubicBezTo>
                  <a:cubicBezTo>
                    <a:pt x="15895" y="51090"/>
                    <a:pt x="16145" y="50840"/>
                    <a:pt x="16466" y="50840"/>
                  </a:cubicBezTo>
                  <a:close/>
                  <a:moveTo>
                    <a:pt x="20181" y="50840"/>
                  </a:moveTo>
                  <a:cubicBezTo>
                    <a:pt x="20491" y="50840"/>
                    <a:pt x="20753" y="51090"/>
                    <a:pt x="20753" y="51411"/>
                  </a:cubicBezTo>
                  <a:cubicBezTo>
                    <a:pt x="20753" y="51721"/>
                    <a:pt x="20491" y="51971"/>
                    <a:pt x="20181" y="51971"/>
                  </a:cubicBezTo>
                  <a:cubicBezTo>
                    <a:pt x="19872" y="51971"/>
                    <a:pt x="19622" y="51721"/>
                    <a:pt x="19622" y="51411"/>
                  </a:cubicBezTo>
                  <a:cubicBezTo>
                    <a:pt x="19622" y="51090"/>
                    <a:pt x="19872" y="50840"/>
                    <a:pt x="20181" y="50840"/>
                  </a:cubicBezTo>
                  <a:close/>
                  <a:moveTo>
                    <a:pt x="23920" y="50840"/>
                  </a:moveTo>
                  <a:cubicBezTo>
                    <a:pt x="24217" y="50840"/>
                    <a:pt x="24479" y="51090"/>
                    <a:pt x="24479" y="51411"/>
                  </a:cubicBezTo>
                  <a:cubicBezTo>
                    <a:pt x="24479" y="51709"/>
                    <a:pt x="24229" y="51971"/>
                    <a:pt x="23920" y="51971"/>
                  </a:cubicBezTo>
                  <a:cubicBezTo>
                    <a:pt x="23610" y="51971"/>
                    <a:pt x="23348" y="51721"/>
                    <a:pt x="23348" y="51411"/>
                  </a:cubicBezTo>
                  <a:cubicBezTo>
                    <a:pt x="23348" y="51090"/>
                    <a:pt x="23610" y="50840"/>
                    <a:pt x="23920" y="50840"/>
                  </a:cubicBezTo>
                  <a:close/>
                  <a:moveTo>
                    <a:pt x="27635" y="50840"/>
                  </a:moveTo>
                  <a:cubicBezTo>
                    <a:pt x="27956" y="50840"/>
                    <a:pt x="28206" y="51090"/>
                    <a:pt x="28206" y="51411"/>
                  </a:cubicBezTo>
                  <a:cubicBezTo>
                    <a:pt x="28206" y="51721"/>
                    <a:pt x="27956" y="51971"/>
                    <a:pt x="27635" y="51971"/>
                  </a:cubicBezTo>
                  <a:cubicBezTo>
                    <a:pt x="27325" y="51971"/>
                    <a:pt x="27075" y="51721"/>
                    <a:pt x="27075" y="51411"/>
                  </a:cubicBezTo>
                  <a:cubicBezTo>
                    <a:pt x="27075" y="51090"/>
                    <a:pt x="27325" y="50840"/>
                    <a:pt x="27635" y="50840"/>
                  </a:cubicBezTo>
                  <a:close/>
                  <a:moveTo>
                    <a:pt x="31373" y="50840"/>
                  </a:moveTo>
                  <a:cubicBezTo>
                    <a:pt x="31671" y="50840"/>
                    <a:pt x="31945" y="51090"/>
                    <a:pt x="31945" y="51411"/>
                  </a:cubicBezTo>
                  <a:cubicBezTo>
                    <a:pt x="31945" y="51709"/>
                    <a:pt x="31683" y="51971"/>
                    <a:pt x="31373" y="51971"/>
                  </a:cubicBezTo>
                  <a:cubicBezTo>
                    <a:pt x="31064" y="51971"/>
                    <a:pt x="30814" y="51721"/>
                    <a:pt x="30814" y="51411"/>
                  </a:cubicBezTo>
                  <a:cubicBezTo>
                    <a:pt x="30814" y="51090"/>
                    <a:pt x="31064" y="50840"/>
                    <a:pt x="31373" y="50840"/>
                  </a:cubicBezTo>
                  <a:close/>
                  <a:moveTo>
                    <a:pt x="35100" y="50840"/>
                  </a:moveTo>
                  <a:cubicBezTo>
                    <a:pt x="35409" y="50840"/>
                    <a:pt x="35659" y="51090"/>
                    <a:pt x="35659" y="51411"/>
                  </a:cubicBezTo>
                  <a:cubicBezTo>
                    <a:pt x="35659" y="51721"/>
                    <a:pt x="35409" y="51971"/>
                    <a:pt x="35100" y="51971"/>
                  </a:cubicBezTo>
                  <a:cubicBezTo>
                    <a:pt x="34778" y="51971"/>
                    <a:pt x="34528" y="51721"/>
                    <a:pt x="34528" y="51411"/>
                  </a:cubicBezTo>
                  <a:cubicBezTo>
                    <a:pt x="34528" y="51090"/>
                    <a:pt x="34778" y="50840"/>
                    <a:pt x="35100" y="50840"/>
                  </a:cubicBezTo>
                  <a:close/>
                  <a:moveTo>
                    <a:pt x="38815" y="50840"/>
                  </a:moveTo>
                  <a:cubicBezTo>
                    <a:pt x="39112" y="50840"/>
                    <a:pt x="39386" y="51090"/>
                    <a:pt x="39386" y="51411"/>
                  </a:cubicBezTo>
                  <a:cubicBezTo>
                    <a:pt x="39386" y="51709"/>
                    <a:pt x="39124" y="51971"/>
                    <a:pt x="38815" y="51971"/>
                  </a:cubicBezTo>
                  <a:cubicBezTo>
                    <a:pt x="38517" y="51971"/>
                    <a:pt x="38255" y="51721"/>
                    <a:pt x="38255" y="51411"/>
                  </a:cubicBezTo>
                  <a:cubicBezTo>
                    <a:pt x="38267" y="51090"/>
                    <a:pt x="38505" y="50840"/>
                    <a:pt x="38815" y="50840"/>
                  </a:cubicBezTo>
                  <a:close/>
                  <a:moveTo>
                    <a:pt x="42553" y="50840"/>
                  </a:moveTo>
                  <a:cubicBezTo>
                    <a:pt x="42863" y="50840"/>
                    <a:pt x="43113" y="51090"/>
                    <a:pt x="43113" y="51411"/>
                  </a:cubicBezTo>
                  <a:cubicBezTo>
                    <a:pt x="43113" y="51721"/>
                    <a:pt x="42863" y="51971"/>
                    <a:pt x="42553" y="51971"/>
                  </a:cubicBezTo>
                  <a:cubicBezTo>
                    <a:pt x="42232" y="51971"/>
                    <a:pt x="41982" y="51721"/>
                    <a:pt x="41982" y="51411"/>
                  </a:cubicBezTo>
                  <a:cubicBezTo>
                    <a:pt x="41982" y="51090"/>
                    <a:pt x="42244" y="50840"/>
                    <a:pt x="42553" y="50840"/>
                  </a:cubicBezTo>
                  <a:close/>
                  <a:moveTo>
                    <a:pt x="46268" y="50840"/>
                  </a:moveTo>
                  <a:cubicBezTo>
                    <a:pt x="46565" y="50840"/>
                    <a:pt x="46839" y="51090"/>
                    <a:pt x="46839" y="51411"/>
                  </a:cubicBezTo>
                  <a:cubicBezTo>
                    <a:pt x="46839" y="51709"/>
                    <a:pt x="46589" y="51971"/>
                    <a:pt x="46268" y="51971"/>
                  </a:cubicBezTo>
                  <a:cubicBezTo>
                    <a:pt x="45970" y="51971"/>
                    <a:pt x="45708" y="51721"/>
                    <a:pt x="45708" y="51411"/>
                  </a:cubicBezTo>
                  <a:cubicBezTo>
                    <a:pt x="45720" y="51090"/>
                    <a:pt x="45958" y="50840"/>
                    <a:pt x="46268" y="50840"/>
                  </a:cubicBezTo>
                  <a:close/>
                  <a:moveTo>
                    <a:pt x="50006" y="50840"/>
                  </a:moveTo>
                  <a:cubicBezTo>
                    <a:pt x="50316" y="50840"/>
                    <a:pt x="50578" y="51090"/>
                    <a:pt x="50578" y="51411"/>
                  </a:cubicBezTo>
                  <a:cubicBezTo>
                    <a:pt x="50578" y="51721"/>
                    <a:pt x="50316" y="51971"/>
                    <a:pt x="50006" y="51971"/>
                  </a:cubicBezTo>
                  <a:cubicBezTo>
                    <a:pt x="49697" y="51971"/>
                    <a:pt x="49447" y="51721"/>
                    <a:pt x="49447" y="51411"/>
                  </a:cubicBezTo>
                  <a:cubicBezTo>
                    <a:pt x="49447" y="51090"/>
                    <a:pt x="49697" y="50840"/>
                    <a:pt x="50006" y="50840"/>
                  </a:cubicBezTo>
                  <a:close/>
                  <a:moveTo>
                    <a:pt x="53733" y="50840"/>
                  </a:moveTo>
                  <a:cubicBezTo>
                    <a:pt x="54031" y="50840"/>
                    <a:pt x="54293" y="51090"/>
                    <a:pt x="54293" y="51411"/>
                  </a:cubicBezTo>
                  <a:cubicBezTo>
                    <a:pt x="54293" y="51709"/>
                    <a:pt x="54043" y="51971"/>
                    <a:pt x="53733" y="51971"/>
                  </a:cubicBezTo>
                  <a:cubicBezTo>
                    <a:pt x="53412" y="51971"/>
                    <a:pt x="53162" y="51721"/>
                    <a:pt x="53162" y="51411"/>
                  </a:cubicBezTo>
                  <a:cubicBezTo>
                    <a:pt x="53173" y="51090"/>
                    <a:pt x="53412" y="50840"/>
                    <a:pt x="53733" y="50840"/>
                  </a:cubicBezTo>
                  <a:close/>
                  <a:moveTo>
                    <a:pt x="57460" y="50840"/>
                  </a:moveTo>
                  <a:cubicBezTo>
                    <a:pt x="57781" y="50840"/>
                    <a:pt x="58031" y="51090"/>
                    <a:pt x="58031" y="51411"/>
                  </a:cubicBezTo>
                  <a:cubicBezTo>
                    <a:pt x="58031" y="51721"/>
                    <a:pt x="57781" y="51971"/>
                    <a:pt x="57460" y="51971"/>
                  </a:cubicBezTo>
                  <a:cubicBezTo>
                    <a:pt x="57150" y="51971"/>
                    <a:pt x="56900" y="51721"/>
                    <a:pt x="56900" y="51411"/>
                  </a:cubicBezTo>
                  <a:cubicBezTo>
                    <a:pt x="56900" y="51090"/>
                    <a:pt x="57150" y="50840"/>
                    <a:pt x="57460" y="50840"/>
                  </a:cubicBezTo>
                  <a:close/>
                  <a:moveTo>
                    <a:pt x="61186" y="50840"/>
                  </a:moveTo>
                  <a:cubicBezTo>
                    <a:pt x="61484" y="50840"/>
                    <a:pt x="61746" y="51090"/>
                    <a:pt x="61746" y="51411"/>
                  </a:cubicBezTo>
                  <a:cubicBezTo>
                    <a:pt x="61746" y="51709"/>
                    <a:pt x="61496" y="51971"/>
                    <a:pt x="61186" y="51971"/>
                  </a:cubicBezTo>
                  <a:cubicBezTo>
                    <a:pt x="60877" y="51971"/>
                    <a:pt x="60615" y="51721"/>
                    <a:pt x="60615" y="51411"/>
                  </a:cubicBezTo>
                  <a:cubicBezTo>
                    <a:pt x="60639" y="51090"/>
                    <a:pt x="60877" y="50840"/>
                    <a:pt x="61186" y="50840"/>
                  </a:cubicBezTo>
                  <a:close/>
                  <a:moveTo>
                    <a:pt x="64925" y="50840"/>
                  </a:moveTo>
                  <a:cubicBezTo>
                    <a:pt x="65234" y="50840"/>
                    <a:pt x="65485" y="51090"/>
                    <a:pt x="65485" y="51411"/>
                  </a:cubicBezTo>
                  <a:cubicBezTo>
                    <a:pt x="65485" y="51721"/>
                    <a:pt x="65234" y="51971"/>
                    <a:pt x="64925" y="51971"/>
                  </a:cubicBezTo>
                  <a:cubicBezTo>
                    <a:pt x="64603" y="51971"/>
                    <a:pt x="64353" y="51721"/>
                    <a:pt x="64353" y="51411"/>
                  </a:cubicBezTo>
                  <a:cubicBezTo>
                    <a:pt x="64353" y="51090"/>
                    <a:pt x="64603" y="50840"/>
                    <a:pt x="64925" y="50840"/>
                  </a:cubicBezTo>
                  <a:close/>
                  <a:moveTo>
                    <a:pt x="68640" y="50840"/>
                  </a:moveTo>
                  <a:cubicBezTo>
                    <a:pt x="68937" y="50840"/>
                    <a:pt x="69211" y="51090"/>
                    <a:pt x="69211" y="51411"/>
                  </a:cubicBezTo>
                  <a:cubicBezTo>
                    <a:pt x="69211" y="51709"/>
                    <a:pt x="68949" y="51971"/>
                    <a:pt x="68640" y="51971"/>
                  </a:cubicBezTo>
                  <a:cubicBezTo>
                    <a:pt x="68330" y="51971"/>
                    <a:pt x="68080" y="51721"/>
                    <a:pt x="68080" y="51411"/>
                  </a:cubicBezTo>
                  <a:cubicBezTo>
                    <a:pt x="68092" y="51090"/>
                    <a:pt x="68330" y="50840"/>
                    <a:pt x="68640" y="50840"/>
                  </a:cubicBezTo>
                  <a:close/>
                  <a:moveTo>
                    <a:pt x="72366" y="50840"/>
                  </a:moveTo>
                  <a:cubicBezTo>
                    <a:pt x="72676" y="50840"/>
                    <a:pt x="72926" y="51090"/>
                    <a:pt x="72926" y="51411"/>
                  </a:cubicBezTo>
                  <a:cubicBezTo>
                    <a:pt x="72926" y="51721"/>
                    <a:pt x="72676" y="51971"/>
                    <a:pt x="72366" y="51971"/>
                  </a:cubicBezTo>
                  <a:cubicBezTo>
                    <a:pt x="72045" y="51971"/>
                    <a:pt x="71795" y="51721"/>
                    <a:pt x="71795" y="51411"/>
                  </a:cubicBezTo>
                  <a:cubicBezTo>
                    <a:pt x="71795" y="51090"/>
                    <a:pt x="72069" y="50840"/>
                    <a:pt x="72366" y="50840"/>
                  </a:cubicBezTo>
                  <a:close/>
                  <a:moveTo>
                    <a:pt x="76093" y="50840"/>
                  </a:moveTo>
                  <a:cubicBezTo>
                    <a:pt x="76391" y="50840"/>
                    <a:pt x="76664" y="51090"/>
                    <a:pt x="76664" y="51411"/>
                  </a:cubicBezTo>
                  <a:cubicBezTo>
                    <a:pt x="76664" y="51709"/>
                    <a:pt x="76403" y="51971"/>
                    <a:pt x="76093" y="51971"/>
                  </a:cubicBezTo>
                  <a:cubicBezTo>
                    <a:pt x="75795" y="51971"/>
                    <a:pt x="75533" y="51721"/>
                    <a:pt x="75533" y="51411"/>
                  </a:cubicBezTo>
                  <a:cubicBezTo>
                    <a:pt x="75533" y="51090"/>
                    <a:pt x="75783" y="50840"/>
                    <a:pt x="76093" y="50840"/>
                  </a:cubicBezTo>
                  <a:close/>
                  <a:moveTo>
                    <a:pt x="79712" y="50840"/>
                  </a:moveTo>
                  <a:cubicBezTo>
                    <a:pt x="80010" y="50840"/>
                    <a:pt x="80284" y="51090"/>
                    <a:pt x="80284" y="51411"/>
                  </a:cubicBezTo>
                  <a:cubicBezTo>
                    <a:pt x="80284" y="51709"/>
                    <a:pt x="80022" y="51971"/>
                    <a:pt x="79712" y="51971"/>
                  </a:cubicBezTo>
                  <a:cubicBezTo>
                    <a:pt x="79403" y="51971"/>
                    <a:pt x="79153" y="51721"/>
                    <a:pt x="79153" y="51411"/>
                  </a:cubicBezTo>
                  <a:cubicBezTo>
                    <a:pt x="79165" y="51090"/>
                    <a:pt x="79403" y="50840"/>
                    <a:pt x="79712" y="50840"/>
                  </a:cubicBezTo>
                  <a:close/>
                  <a:moveTo>
                    <a:pt x="83451" y="50840"/>
                  </a:moveTo>
                  <a:cubicBezTo>
                    <a:pt x="83761" y="50840"/>
                    <a:pt x="84011" y="51090"/>
                    <a:pt x="84011" y="51411"/>
                  </a:cubicBezTo>
                  <a:cubicBezTo>
                    <a:pt x="84011" y="51721"/>
                    <a:pt x="83761" y="51971"/>
                    <a:pt x="83451" y="51971"/>
                  </a:cubicBezTo>
                  <a:cubicBezTo>
                    <a:pt x="83141" y="51971"/>
                    <a:pt x="82880" y="51721"/>
                    <a:pt x="82880" y="51411"/>
                  </a:cubicBezTo>
                  <a:cubicBezTo>
                    <a:pt x="82880" y="51090"/>
                    <a:pt x="83141" y="50840"/>
                    <a:pt x="83451" y="50840"/>
                  </a:cubicBezTo>
                  <a:close/>
                  <a:moveTo>
                    <a:pt x="87166" y="50840"/>
                  </a:moveTo>
                  <a:cubicBezTo>
                    <a:pt x="87463" y="50840"/>
                    <a:pt x="87737" y="51090"/>
                    <a:pt x="87737" y="51411"/>
                  </a:cubicBezTo>
                  <a:cubicBezTo>
                    <a:pt x="87737" y="51709"/>
                    <a:pt x="87475" y="51971"/>
                    <a:pt x="87166" y="51971"/>
                  </a:cubicBezTo>
                  <a:cubicBezTo>
                    <a:pt x="86856" y="51971"/>
                    <a:pt x="86606" y="51721"/>
                    <a:pt x="86606" y="51411"/>
                  </a:cubicBezTo>
                  <a:cubicBezTo>
                    <a:pt x="86618" y="51090"/>
                    <a:pt x="86856" y="50840"/>
                    <a:pt x="87166" y="50840"/>
                  </a:cubicBezTo>
                  <a:close/>
                  <a:moveTo>
                    <a:pt x="90904" y="50840"/>
                  </a:moveTo>
                  <a:cubicBezTo>
                    <a:pt x="91214" y="50840"/>
                    <a:pt x="91464" y="51090"/>
                    <a:pt x="91464" y="51411"/>
                  </a:cubicBezTo>
                  <a:cubicBezTo>
                    <a:pt x="91464" y="51721"/>
                    <a:pt x="91214" y="51971"/>
                    <a:pt x="90904" y="51971"/>
                  </a:cubicBezTo>
                  <a:cubicBezTo>
                    <a:pt x="90595" y="51971"/>
                    <a:pt x="90345" y="51721"/>
                    <a:pt x="90345" y="51411"/>
                  </a:cubicBezTo>
                  <a:cubicBezTo>
                    <a:pt x="90345" y="51090"/>
                    <a:pt x="90595" y="50840"/>
                    <a:pt x="90904" y="50840"/>
                  </a:cubicBezTo>
                  <a:close/>
                  <a:moveTo>
                    <a:pt x="94631" y="50840"/>
                  </a:moveTo>
                  <a:cubicBezTo>
                    <a:pt x="94929" y="50840"/>
                    <a:pt x="95191" y="51090"/>
                    <a:pt x="95191" y="51411"/>
                  </a:cubicBezTo>
                  <a:cubicBezTo>
                    <a:pt x="95191" y="51709"/>
                    <a:pt x="94941" y="51971"/>
                    <a:pt x="94631" y="51971"/>
                  </a:cubicBezTo>
                  <a:cubicBezTo>
                    <a:pt x="94310" y="51971"/>
                    <a:pt x="94060" y="51721"/>
                    <a:pt x="94060" y="51411"/>
                  </a:cubicBezTo>
                  <a:cubicBezTo>
                    <a:pt x="94071" y="51090"/>
                    <a:pt x="94310" y="50840"/>
                    <a:pt x="94631" y="50840"/>
                  </a:cubicBezTo>
                  <a:close/>
                  <a:moveTo>
                    <a:pt x="98346" y="50840"/>
                  </a:moveTo>
                  <a:cubicBezTo>
                    <a:pt x="98655" y="50840"/>
                    <a:pt x="98905" y="51090"/>
                    <a:pt x="98905" y="51411"/>
                  </a:cubicBezTo>
                  <a:cubicBezTo>
                    <a:pt x="98905" y="51721"/>
                    <a:pt x="98655" y="51971"/>
                    <a:pt x="98346" y="51971"/>
                  </a:cubicBezTo>
                  <a:cubicBezTo>
                    <a:pt x="98036" y="51971"/>
                    <a:pt x="97786" y="51721"/>
                    <a:pt x="97786" y="51411"/>
                  </a:cubicBezTo>
                  <a:cubicBezTo>
                    <a:pt x="97786" y="51090"/>
                    <a:pt x="98036" y="50840"/>
                    <a:pt x="98346" y="50840"/>
                  </a:cubicBezTo>
                  <a:close/>
                  <a:moveTo>
                    <a:pt x="102084" y="50840"/>
                  </a:moveTo>
                  <a:cubicBezTo>
                    <a:pt x="102382" y="50840"/>
                    <a:pt x="102644" y="51090"/>
                    <a:pt x="102644" y="51411"/>
                  </a:cubicBezTo>
                  <a:cubicBezTo>
                    <a:pt x="102644" y="51709"/>
                    <a:pt x="102394" y="51971"/>
                    <a:pt x="102084" y="51971"/>
                  </a:cubicBezTo>
                  <a:cubicBezTo>
                    <a:pt x="101787" y="51971"/>
                    <a:pt x="101513" y="51721"/>
                    <a:pt x="101513" y="51411"/>
                  </a:cubicBezTo>
                  <a:cubicBezTo>
                    <a:pt x="101513" y="51090"/>
                    <a:pt x="101775" y="50840"/>
                    <a:pt x="102084" y="50840"/>
                  </a:cubicBezTo>
                  <a:close/>
                  <a:moveTo>
                    <a:pt x="105799" y="50840"/>
                  </a:moveTo>
                  <a:cubicBezTo>
                    <a:pt x="106121" y="50840"/>
                    <a:pt x="106371" y="51090"/>
                    <a:pt x="106371" y="51411"/>
                  </a:cubicBezTo>
                  <a:cubicBezTo>
                    <a:pt x="106371" y="51721"/>
                    <a:pt x="106109" y="51971"/>
                    <a:pt x="105799" y="51971"/>
                  </a:cubicBezTo>
                  <a:cubicBezTo>
                    <a:pt x="105490" y="51971"/>
                    <a:pt x="105239" y="51721"/>
                    <a:pt x="105239" y="51411"/>
                  </a:cubicBezTo>
                  <a:cubicBezTo>
                    <a:pt x="105239" y="51090"/>
                    <a:pt x="105490" y="50840"/>
                    <a:pt x="105799" y="50840"/>
                  </a:cubicBezTo>
                  <a:close/>
                  <a:moveTo>
                    <a:pt x="109538" y="50840"/>
                  </a:moveTo>
                  <a:cubicBezTo>
                    <a:pt x="109835" y="50840"/>
                    <a:pt x="110109" y="51090"/>
                    <a:pt x="110109" y="51411"/>
                  </a:cubicBezTo>
                  <a:cubicBezTo>
                    <a:pt x="110109" y="51709"/>
                    <a:pt x="109847" y="51971"/>
                    <a:pt x="109538" y="51971"/>
                  </a:cubicBezTo>
                  <a:cubicBezTo>
                    <a:pt x="109228" y="51971"/>
                    <a:pt x="108978" y="51721"/>
                    <a:pt x="108978" y="51411"/>
                  </a:cubicBezTo>
                  <a:cubicBezTo>
                    <a:pt x="108978" y="51090"/>
                    <a:pt x="109228" y="50840"/>
                    <a:pt x="109538" y="50840"/>
                  </a:cubicBezTo>
                  <a:close/>
                  <a:moveTo>
                    <a:pt x="113264" y="50840"/>
                  </a:moveTo>
                  <a:cubicBezTo>
                    <a:pt x="113574" y="50840"/>
                    <a:pt x="113824" y="51090"/>
                    <a:pt x="113824" y="51411"/>
                  </a:cubicBezTo>
                  <a:cubicBezTo>
                    <a:pt x="113824" y="51721"/>
                    <a:pt x="113574" y="51971"/>
                    <a:pt x="113264" y="51971"/>
                  </a:cubicBezTo>
                  <a:cubicBezTo>
                    <a:pt x="112943" y="51971"/>
                    <a:pt x="112693" y="51721"/>
                    <a:pt x="112693" y="51411"/>
                  </a:cubicBezTo>
                  <a:cubicBezTo>
                    <a:pt x="112693" y="51090"/>
                    <a:pt x="112943" y="50840"/>
                    <a:pt x="113264" y="50840"/>
                  </a:cubicBezTo>
                  <a:close/>
                  <a:moveTo>
                    <a:pt x="116991" y="50840"/>
                  </a:moveTo>
                  <a:cubicBezTo>
                    <a:pt x="117289" y="50840"/>
                    <a:pt x="117562" y="51090"/>
                    <a:pt x="117562" y="51411"/>
                  </a:cubicBezTo>
                  <a:cubicBezTo>
                    <a:pt x="117562" y="51709"/>
                    <a:pt x="117312" y="51971"/>
                    <a:pt x="116991" y="51971"/>
                  </a:cubicBezTo>
                  <a:cubicBezTo>
                    <a:pt x="116681" y="51971"/>
                    <a:pt x="116431" y="51721"/>
                    <a:pt x="116431" y="51411"/>
                  </a:cubicBezTo>
                  <a:cubicBezTo>
                    <a:pt x="116431" y="51090"/>
                    <a:pt x="116681" y="50840"/>
                    <a:pt x="116991" y="50840"/>
                  </a:cubicBezTo>
                  <a:close/>
                  <a:moveTo>
                    <a:pt x="120718" y="50840"/>
                  </a:moveTo>
                  <a:cubicBezTo>
                    <a:pt x="121027" y="50840"/>
                    <a:pt x="121277" y="51090"/>
                    <a:pt x="121277" y="51411"/>
                  </a:cubicBezTo>
                  <a:cubicBezTo>
                    <a:pt x="121277" y="51721"/>
                    <a:pt x="121027" y="51971"/>
                    <a:pt x="120718" y="51971"/>
                  </a:cubicBezTo>
                  <a:cubicBezTo>
                    <a:pt x="120408" y="51971"/>
                    <a:pt x="120146" y="51721"/>
                    <a:pt x="120146" y="51411"/>
                  </a:cubicBezTo>
                  <a:cubicBezTo>
                    <a:pt x="120146" y="51090"/>
                    <a:pt x="120420" y="50840"/>
                    <a:pt x="120718" y="50840"/>
                  </a:cubicBezTo>
                  <a:close/>
                  <a:moveTo>
                    <a:pt x="124456" y="50840"/>
                  </a:moveTo>
                  <a:cubicBezTo>
                    <a:pt x="124754" y="50840"/>
                    <a:pt x="125016" y="51090"/>
                    <a:pt x="125016" y="51411"/>
                  </a:cubicBezTo>
                  <a:cubicBezTo>
                    <a:pt x="125016" y="51709"/>
                    <a:pt x="124766" y="51971"/>
                    <a:pt x="124456" y="51971"/>
                  </a:cubicBezTo>
                  <a:cubicBezTo>
                    <a:pt x="124135" y="51971"/>
                    <a:pt x="123885" y="51721"/>
                    <a:pt x="123885" y="51411"/>
                  </a:cubicBezTo>
                  <a:cubicBezTo>
                    <a:pt x="123885" y="51090"/>
                    <a:pt x="124135" y="50840"/>
                    <a:pt x="124456" y="50840"/>
                  </a:cubicBezTo>
                  <a:close/>
                  <a:moveTo>
                    <a:pt x="128171" y="50840"/>
                  </a:moveTo>
                  <a:cubicBezTo>
                    <a:pt x="128480" y="50840"/>
                    <a:pt x="128742" y="51090"/>
                    <a:pt x="128742" y="51411"/>
                  </a:cubicBezTo>
                  <a:cubicBezTo>
                    <a:pt x="128742" y="51721"/>
                    <a:pt x="128480" y="51971"/>
                    <a:pt x="128171" y="51971"/>
                  </a:cubicBezTo>
                  <a:cubicBezTo>
                    <a:pt x="127861" y="51971"/>
                    <a:pt x="127611" y="51721"/>
                    <a:pt x="127611" y="51411"/>
                  </a:cubicBezTo>
                  <a:cubicBezTo>
                    <a:pt x="127611" y="51090"/>
                    <a:pt x="127861" y="50840"/>
                    <a:pt x="128171" y="50840"/>
                  </a:cubicBezTo>
                  <a:close/>
                  <a:moveTo>
                    <a:pt x="131898" y="50840"/>
                  </a:moveTo>
                  <a:cubicBezTo>
                    <a:pt x="132195" y="50840"/>
                    <a:pt x="132457" y="51090"/>
                    <a:pt x="132457" y="51411"/>
                  </a:cubicBezTo>
                  <a:cubicBezTo>
                    <a:pt x="132457" y="51709"/>
                    <a:pt x="132207" y="51971"/>
                    <a:pt x="131898" y="51971"/>
                  </a:cubicBezTo>
                  <a:cubicBezTo>
                    <a:pt x="131600" y="51971"/>
                    <a:pt x="131326" y="51721"/>
                    <a:pt x="131326" y="51411"/>
                  </a:cubicBezTo>
                  <a:cubicBezTo>
                    <a:pt x="131338" y="51090"/>
                    <a:pt x="131576" y="50840"/>
                    <a:pt x="131898" y="50840"/>
                  </a:cubicBezTo>
                  <a:close/>
                  <a:moveTo>
                    <a:pt x="135624" y="50840"/>
                  </a:moveTo>
                  <a:cubicBezTo>
                    <a:pt x="135946" y="50840"/>
                    <a:pt x="136196" y="51090"/>
                    <a:pt x="136196" y="51411"/>
                  </a:cubicBezTo>
                  <a:cubicBezTo>
                    <a:pt x="136196" y="51721"/>
                    <a:pt x="135934" y="51971"/>
                    <a:pt x="135624" y="51971"/>
                  </a:cubicBezTo>
                  <a:cubicBezTo>
                    <a:pt x="135315" y="51971"/>
                    <a:pt x="135065" y="51721"/>
                    <a:pt x="135065" y="51411"/>
                  </a:cubicBezTo>
                  <a:cubicBezTo>
                    <a:pt x="135065" y="51090"/>
                    <a:pt x="135315" y="50840"/>
                    <a:pt x="135624" y="50840"/>
                  </a:cubicBezTo>
                  <a:close/>
                  <a:moveTo>
                    <a:pt x="139351" y="50840"/>
                  </a:moveTo>
                  <a:cubicBezTo>
                    <a:pt x="139649" y="50840"/>
                    <a:pt x="139910" y="51090"/>
                    <a:pt x="139910" y="51411"/>
                  </a:cubicBezTo>
                  <a:cubicBezTo>
                    <a:pt x="139910" y="51709"/>
                    <a:pt x="139660" y="51971"/>
                    <a:pt x="139351" y="51971"/>
                  </a:cubicBezTo>
                  <a:cubicBezTo>
                    <a:pt x="139053" y="51971"/>
                    <a:pt x="138779" y="51721"/>
                    <a:pt x="138779" y="51411"/>
                  </a:cubicBezTo>
                  <a:cubicBezTo>
                    <a:pt x="138803" y="51090"/>
                    <a:pt x="139041" y="50840"/>
                    <a:pt x="139351" y="50840"/>
                  </a:cubicBezTo>
                  <a:close/>
                  <a:moveTo>
                    <a:pt x="143089" y="50840"/>
                  </a:moveTo>
                  <a:cubicBezTo>
                    <a:pt x="143399" y="50840"/>
                    <a:pt x="143649" y="51090"/>
                    <a:pt x="143649" y="51411"/>
                  </a:cubicBezTo>
                  <a:cubicBezTo>
                    <a:pt x="143649" y="51721"/>
                    <a:pt x="143399" y="51971"/>
                    <a:pt x="143089" y="51971"/>
                  </a:cubicBezTo>
                  <a:cubicBezTo>
                    <a:pt x="142768" y="51971"/>
                    <a:pt x="142518" y="51721"/>
                    <a:pt x="142518" y="51411"/>
                  </a:cubicBezTo>
                  <a:cubicBezTo>
                    <a:pt x="142518" y="51090"/>
                    <a:pt x="142768" y="50840"/>
                    <a:pt x="143089" y="50840"/>
                  </a:cubicBezTo>
                  <a:close/>
                  <a:moveTo>
                    <a:pt x="146804" y="50840"/>
                  </a:moveTo>
                  <a:cubicBezTo>
                    <a:pt x="147102" y="50840"/>
                    <a:pt x="147376" y="51090"/>
                    <a:pt x="147376" y="51411"/>
                  </a:cubicBezTo>
                  <a:cubicBezTo>
                    <a:pt x="147376" y="51709"/>
                    <a:pt x="147114" y="51971"/>
                    <a:pt x="146804" y="51971"/>
                  </a:cubicBezTo>
                  <a:cubicBezTo>
                    <a:pt x="146495" y="51971"/>
                    <a:pt x="146245" y="51721"/>
                    <a:pt x="146245" y="51411"/>
                  </a:cubicBezTo>
                  <a:cubicBezTo>
                    <a:pt x="146257" y="51090"/>
                    <a:pt x="146495" y="50840"/>
                    <a:pt x="146804" y="50840"/>
                  </a:cubicBezTo>
                  <a:close/>
                  <a:moveTo>
                    <a:pt x="150543" y="50840"/>
                  </a:moveTo>
                  <a:cubicBezTo>
                    <a:pt x="150852" y="50840"/>
                    <a:pt x="151102" y="51090"/>
                    <a:pt x="151102" y="51411"/>
                  </a:cubicBezTo>
                  <a:cubicBezTo>
                    <a:pt x="151102" y="51721"/>
                    <a:pt x="150852" y="51971"/>
                    <a:pt x="150543" y="51971"/>
                  </a:cubicBezTo>
                  <a:cubicBezTo>
                    <a:pt x="150233" y="51971"/>
                    <a:pt x="149971" y="51721"/>
                    <a:pt x="149971" y="51411"/>
                  </a:cubicBezTo>
                  <a:cubicBezTo>
                    <a:pt x="149971" y="51090"/>
                    <a:pt x="150233" y="50840"/>
                    <a:pt x="150543" y="50840"/>
                  </a:cubicBezTo>
                  <a:close/>
                  <a:moveTo>
                    <a:pt x="3405" y="52697"/>
                  </a:moveTo>
                  <a:cubicBezTo>
                    <a:pt x="3703" y="52697"/>
                    <a:pt x="3977" y="52959"/>
                    <a:pt x="3977" y="53269"/>
                  </a:cubicBezTo>
                  <a:cubicBezTo>
                    <a:pt x="3977" y="53566"/>
                    <a:pt x="3727" y="53828"/>
                    <a:pt x="3405" y="53828"/>
                  </a:cubicBezTo>
                  <a:cubicBezTo>
                    <a:pt x="3096" y="53828"/>
                    <a:pt x="2846" y="53578"/>
                    <a:pt x="2846" y="53269"/>
                  </a:cubicBezTo>
                  <a:cubicBezTo>
                    <a:pt x="2858" y="52971"/>
                    <a:pt x="3096" y="52697"/>
                    <a:pt x="3405" y="52697"/>
                  </a:cubicBezTo>
                  <a:close/>
                  <a:moveTo>
                    <a:pt x="7132" y="52697"/>
                  </a:moveTo>
                  <a:cubicBezTo>
                    <a:pt x="7430" y="52697"/>
                    <a:pt x="7692" y="52959"/>
                    <a:pt x="7692" y="53269"/>
                  </a:cubicBezTo>
                  <a:cubicBezTo>
                    <a:pt x="7692" y="53566"/>
                    <a:pt x="7442" y="53828"/>
                    <a:pt x="7132" y="53828"/>
                  </a:cubicBezTo>
                  <a:cubicBezTo>
                    <a:pt x="6834" y="53828"/>
                    <a:pt x="6560" y="53578"/>
                    <a:pt x="6560" y="53269"/>
                  </a:cubicBezTo>
                  <a:cubicBezTo>
                    <a:pt x="6560" y="52959"/>
                    <a:pt x="6822" y="52697"/>
                    <a:pt x="7132" y="52697"/>
                  </a:cubicBezTo>
                  <a:close/>
                  <a:moveTo>
                    <a:pt x="10871" y="52697"/>
                  </a:moveTo>
                  <a:cubicBezTo>
                    <a:pt x="11168" y="52697"/>
                    <a:pt x="11430" y="52959"/>
                    <a:pt x="11430" y="53269"/>
                  </a:cubicBezTo>
                  <a:cubicBezTo>
                    <a:pt x="11430" y="53566"/>
                    <a:pt x="11180" y="53828"/>
                    <a:pt x="10871" y="53828"/>
                  </a:cubicBezTo>
                  <a:cubicBezTo>
                    <a:pt x="10573" y="53828"/>
                    <a:pt x="10299" y="53578"/>
                    <a:pt x="10299" y="53269"/>
                  </a:cubicBezTo>
                  <a:cubicBezTo>
                    <a:pt x="10299" y="52959"/>
                    <a:pt x="10549" y="52697"/>
                    <a:pt x="10871" y="52697"/>
                  </a:cubicBezTo>
                  <a:close/>
                  <a:moveTo>
                    <a:pt x="14585" y="52697"/>
                  </a:moveTo>
                  <a:cubicBezTo>
                    <a:pt x="14883" y="52697"/>
                    <a:pt x="15157" y="52959"/>
                    <a:pt x="15157" y="53269"/>
                  </a:cubicBezTo>
                  <a:cubicBezTo>
                    <a:pt x="15157" y="53566"/>
                    <a:pt x="14895" y="53828"/>
                    <a:pt x="14585" y="53828"/>
                  </a:cubicBezTo>
                  <a:cubicBezTo>
                    <a:pt x="14288" y="53828"/>
                    <a:pt x="14014" y="53578"/>
                    <a:pt x="14014" y="53269"/>
                  </a:cubicBezTo>
                  <a:cubicBezTo>
                    <a:pt x="14014" y="52959"/>
                    <a:pt x="14276" y="52697"/>
                    <a:pt x="14585" y="52697"/>
                  </a:cubicBezTo>
                  <a:close/>
                  <a:moveTo>
                    <a:pt x="18324" y="52697"/>
                  </a:moveTo>
                  <a:cubicBezTo>
                    <a:pt x="18622" y="52697"/>
                    <a:pt x="18883" y="52959"/>
                    <a:pt x="18883" y="53269"/>
                  </a:cubicBezTo>
                  <a:cubicBezTo>
                    <a:pt x="18883" y="53566"/>
                    <a:pt x="18633" y="53828"/>
                    <a:pt x="18324" y="53828"/>
                  </a:cubicBezTo>
                  <a:cubicBezTo>
                    <a:pt x="18026" y="53828"/>
                    <a:pt x="17752" y="53578"/>
                    <a:pt x="17752" y="53269"/>
                  </a:cubicBezTo>
                  <a:cubicBezTo>
                    <a:pt x="17752" y="52959"/>
                    <a:pt x="18014" y="52697"/>
                    <a:pt x="18324" y="52697"/>
                  </a:cubicBezTo>
                  <a:close/>
                  <a:moveTo>
                    <a:pt x="22039" y="52697"/>
                  </a:moveTo>
                  <a:cubicBezTo>
                    <a:pt x="22336" y="52697"/>
                    <a:pt x="22610" y="52959"/>
                    <a:pt x="22610" y="53269"/>
                  </a:cubicBezTo>
                  <a:cubicBezTo>
                    <a:pt x="22610" y="53566"/>
                    <a:pt x="22360" y="53828"/>
                    <a:pt x="22039" y="53828"/>
                  </a:cubicBezTo>
                  <a:cubicBezTo>
                    <a:pt x="21729" y="53828"/>
                    <a:pt x="21479" y="53578"/>
                    <a:pt x="21479" y="53269"/>
                  </a:cubicBezTo>
                  <a:cubicBezTo>
                    <a:pt x="21479" y="52959"/>
                    <a:pt x="21729" y="52697"/>
                    <a:pt x="22039" y="52697"/>
                  </a:cubicBezTo>
                  <a:close/>
                  <a:moveTo>
                    <a:pt x="25777" y="52697"/>
                  </a:moveTo>
                  <a:cubicBezTo>
                    <a:pt x="26075" y="52697"/>
                    <a:pt x="26349" y="52959"/>
                    <a:pt x="26349" y="53269"/>
                  </a:cubicBezTo>
                  <a:cubicBezTo>
                    <a:pt x="26349" y="53566"/>
                    <a:pt x="26087" y="53828"/>
                    <a:pt x="25777" y="53828"/>
                  </a:cubicBezTo>
                  <a:cubicBezTo>
                    <a:pt x="25468" y="53828"/>
                    <a:pt x="25206" y="53578"/>
                    <a:pt x="25206" y="53269"/>
                  </a:cubicBezTo>
                  <a:cubicBezTo>
                    <a:pt x="25206" y="52959"/>
                    <a:pt x="25468" y="52697"/>
                    <a:pt x="25777" y="52697"/>
                  </a:cubicBezTo>
                  <a:close/>
                  <a:moveTo>
                    <a:pt x="29504" y="52697"/>
                  </a:moveTo>
                  <a:cubicBezTo>
                    <a:pt x="29801" y="52697"/>
                    <a:pt x="30063" y="52959"/>
                    <a:pt x="30063" y="53269"/>
                  </a:cubicBezTo>
                  <a:cubicBezTo>
                    <a:pt x="30063" y="53566"/>
                    <a:pt x="29813" y="53828"/>
                    <a:pt x="29504" y="53828"/>
                  </a:cubicBezTo>
                  <a:cubicBezTo>
                    <a:pt x="29182" y="53828"/>
                    <a:pt x="28932" y="53578"/>
                    <a:pt x="28932" y="53269"/>
                  </a:cubicBezTo>
                  <a:cubicBezTo>
                    <a:pt x="28932" y="52959"/>
                    <a:pt x="29182" y="52697"/>
                    <a:pt x="29504" y="52697"/>
                  </a:cubicBezTo>
                  <a:close/>
                  <a:moveTo>
                    <a:pt x="33230" y="52697"/>
                  </a:moveTo>
                  <a:cubicBezTo>
                    <a:pt x="33528" y="52697"/>
                    <a:pt x="33802" y="52959"/>
                    <a:pt x="33802" y="53269"/>
                  </a:cubicBezTo>
                  <a:cubicBezTo>
                    <a:pt x="33802" y="53566"/>
                    <a:pt x="33552" y="53828"/>
                    <a:pt x="33230" y="53828"/>
                  </a:cubicBezTo>
                  <a:cubicBezTo>
                    <a:pt x="32921" y="53828"/>
                    <a:pt x="32671" y="53578"/>
                    <a:pt x="32671" y="53269"/>
                  </a:cubicBezTo>
                  <a:cubicBezTo>
                    <a:pt x="32671" y="52959"/>
                    <a:pt x="32921" y="52697"/>
                    <a:pt x="33230" y="52697"/>
                  </a:cubicBezTo>
                  <a:close/>
                  <a:moveTo>
                    <a:pt x="36957" y="52697"/>
                  </a:moveTo>
                  <a:cubicBezTo>
                    <a:pt x="37255" y="52697"/>
                    <a:pt x="37517" y="52959"/>
                    <a:pt x="37517" y="53269"/>
                  </a:cubicBezTo>
                  <a:cubicBezTo>
                    <a:pt x="37517" y="53566"/>
                    <a:pt x="37267" y="53828"/>
                    <a:pt x="36957" y="53828"/>
                  </a:cubicBezTo>
                  <a:cubicBezTo>
                    <a:pt x="36648" y="53828"/>
                    <a:pt x="36386" y="53578"/>
                    <a:pt x="36386" y="53269"/>
                  </a:cubicBezTo>
                  <a:cubicBezTo>
                    <a:pt x="36409" y="52971"/>
                    <a:pt x="36648" y="52697"/>
                    <a:pt x="36957" y="52697"/>
                  </a:cubicBezTo>
                  <a:close/>
                  <a:moveTo>
                    <a:pt x="40672" y="52697"/>
                  </a:moveTo>
                  <a:cubicBezTo>
                    <a:pt x="40970" y="52697"/>
                    <a:pt x="41243" y="52959"/>
                    <a:pt x="41243" y="53269"/>
                  </a:cubicBezTo>
                  <a:cubicBezTo>
                    <a:pt x="41243" y="53566"/>
                    <a:pt x="40993" y="53828"/>
                    <a:pt x="40672" y="53828"/>
                  </a:cubicBezTo>
                  <a:cubicBezTo>
                    <a:pt x="40374" y="53828"/>
                    <a:pt x="40112" y="53578"/>
                    <a:pt x="40112" y="53269"/>
                  </a:cubicBezTo>
                  <a:cubicBezTo>
                    <a:pt x="40112" y="52959"/>
                    <a:pt x="40362" y="52697"/>
                    <a:pt x="40672" y="52697"/>
                  </a:cubicBezTo>
                  <a:close/>
                  <a:moveTo>
                    <a:pt x="44410" y="52697"/>
                  </a:moveTo>
                  <a:cubicBezTo>
                    <a:pt x="44708" y="52697"/>
                    <a:pt x="44982" y="52959"/>
                    <a:pt x="44982" y="53269"/>
                  </a:cubicBezTo>
                  <a:cubicBezTo>
                    <a:pt x="44982" y="53566"/>
                    <a:pt x="44720" y="53828"/>
                    <a:pt x="44410" y="53828"/>
                  </a:cubicBezTo>
                  <a:cubicBezTo>
                    <a:pt x="44113" y="53828"/>
                    <a:pt x="43851" y="53578"/>
                    <a:pt x="43851" y="53269"/>
                  </a:cubicBezTo>
                  <a:cubicBezTo>
                    <a:pt x="43851" y="52959"/>
                    <a:pt x="44101" y="52697"/>
                    <a:pt x="44410" y="52697"/>
                  </a:cubicBezTo>
                  <a:close/>
                  <a:moveTo>
                    <a:pt x="48137" y="52697"/>
                  </a:moveTo>
                  <a:cubicBezTo>
                    <a:pt x="48435" y="52697"/>
                    <a:pt x="48697" y="52959"/>
                    <a:pt x="48697" y="53269"/>
                  </a:cubicBezTo>
                  <a:cubicBezTo>
                    <a:pt x="48697" y="53566"/>
                    <a:pt x="48447" y="53828"/>
                    <a:pt x="48137" y="53828"/>
                  </a:cubicBezTo>
                  <a:cubicBezTo>
                    <a:pt x="47839" y="53828"/>
                    <a:pt x="47566" y="53578"/>
                    <a:pt x="47566" y="53269"/>
                  </a:cubicBezTo>
                  <a:cubicBezTo>
                    <a:pt x="47566" y="52959"/>
                    <a:pt x="47839" y="52697"/>
                    <a:pt x="48137" y="52697"/>
                  </a:cubicBezTo>
                  <a:close/>
                  <a:moveTo>
                    <a:pt x="51864" y="52697"/>
                  </a:moveTo>
                  <a:cubicBezTo>
                    <a:pt x="52161" y="52697"/>
                    <a:pt x="52435" y="52959"/>
                    <a:pt x="52435" y="53269"/>
                  </a:cubicBezTo>
                  <a:cubicBezTo>
                    <a:pt x="52435" y="53566"/>
                    <a:pt x="52185" y="53828"/>
                    <a:pt x="51864" y="53828"/>
                  </a:cubicBezTo>
                  <a:cubicBezTo>
                    <a:pt x="51566" y="53828"/>
                    <a:pt x="51304" y="53578"/>
                    <a:pt x="51304" y="53269"/>
                  </a:cubicBezTo>
                  <a:cubicBezTo>
                    <a:pt x="51304" y="52959"/>
                    <a:pt x="51554" y="52697"/>
                    <a:pt x="51864" y="52697"/>
                  </a:cubicBezTo>
                  <a:close/>
                  <a:moveTo>
                    <a:pt x="55602" y="52697"/>
                  </a:moveTo>
                  <a:cubicBezTo>
                    <a:pt x="55900" y="52697"/>
                    <a:pt x="56174" y="52959"/>
                    <a:pt x="56174" y="53269"/>
                  </a:cubicBezTo>
                  <a:cubicBezTo>
                    <a:pt x="56174" y="53566"/>
                    <a:pt x="55912" y="53828"/>
                    <a:pt x="55602" y="53828"/>
                  </a:cubicBezTo>
                  <a:cubicBezTo>
                    <a:pt x="55293" y="53828"/>
                    <a:pt x="55043" y="53578"/>
                    <a:pt x="55043" y="53269"/>
                  </a:cubicBezTo>
                  <a:cubicBezTo>
                    <a:pt x="55043" y="52959"/>
                    <a:pt x="55293" y="52697"/>
                    <a:pt x="55602" y="52697"/>
                  </a:cubicBezTo>
                  <a:close/>
                  <a:moveTo>
                    <a:pt x="59329" y="52697"/>
                  </a:moveTo>
                  <a:cubicBezTo>
                    <a:pt x="59627" y="52697"/>
                    <a:pt x="59889" y="52959"/>
                    <a:pt x="59889" y="53269"/>
                  </a:cubicBezTo>
                  <a:cubicBezTo>
                    <a:pt x="59889" y="53566"/>
                    <a:pt x="59639" y="53828"/>
                    <a:pt x="59329" y="53828"/>
                  </a:cubicBezTo>
                  <a:cubicBezTo>
                    <a:pt x="59008" y="53828"/>
                    <a:pt x="58757" y="53578"/>
                    <a:pt x="58757" y="53269"/>
                  </a:cubicBezTo>
                  <a:cubicBezTo>
                    <a:pt x="58757" y="52959"/>
                    <a:pt x="59008" y="52697"/>
                    <a:pt x="59329" y="52697"/>
                  </a:cubicBezTo>
                  <a:close/>
                  <a:moveTo>
                    <a:pt x="63056" y="52697"/>
                  </a:moveTo>
                  <a:cubicBezTo>
                    <a:pt x="63353" y="52697"/>
                    <a:pt x="63627" y="52959"/>
                    <a:pt x="63627" y="53269"/>
                  </a:cubicBezTo>
                  <a:cubicBezTo>
                    <a:pt x="63627" y="53566"/>
                    <a:pt x="63377" y="53828"/>
                    <a:pt x="63056" y="53828"/>
                  </a:cubicBezTo>
                  <a:cubicBezTo>
                    <a:pt x="62746" y="53828"/>
                    <a:pt x="62496" y="53578"/>
                    <a:pt x="62496" y="53269"/>
                  </a:cubicBezTo>
                  <a:cubicBezTo>
                    <a:pt x="62496" y="52959"/>
                    <a:pt x="62746" y="52697"/>
                    <a:pt x="63056" y="52697"/>
                  </a:cubicBezTo>
                  <a:close/>
                  <a:moveTo>
                    <a:pt x="66782" y="52697"/>
                  </a:moveTo>
                  <a:cubicBezTo>
                    <a:pt x="67080" y="52697"/>
                    <a:pt x="67342" y="52959"/>
                    <a:pt x="67342" y="53269"/>
                  </a:cubicBezTo>
                  <a:cubicBezTo>
                    <a:pt x="67342" y="53566"/>
                    <a:pt x="67092" y="53828"/>
                    <a:pt x="66782" y="53828"/>
                  </a:cubicBezTo>
                  <a:cubicBezTo>
                    <a:pt x="66473" y="53828"/>
                    <a:pt x="66211" y="53578"/>
                    <a:pt x="66211" y="53269"/>
                  </a:cubicBezTo>
                  <a:cubicBezTo>
                    <a:pt x="66211" y="52959"/>
                    <a:pt x="66473" y="52697"/>
                    <a:pt x="66782" y="52697"/>
                  </a:cubicBezTo>
                  <a:close/>
                  <a:moveTo>
                    <a:pt x="70509" y="52697"/>
                  </a:moveTo>
                  <a:cubicBezTo>
                    <a:pt x="70807" y="52697"/>
                    <a:pt x="71080" y="52959"/>
                    <a:pt x="71080" y="53269"/>
                  </a:cubicBezTo>
                  <a:cubicBezTo>
                    <a:pt x="71080" y="53566"/>
                    <a:pt x="70830" y="53828"/>
                    <a:pt x="70509" y="53828"/>
                  </a:cubicBezTo>
                  <a:cubicBezTo>
                    <a:pt x="70199" y="53828"/>
                    <a:pt x="69949" y="53578"/>
                    <a:pt x="69949" y="53269"/>
                  </a:cubicBezTo>
                  <a:cubicBezTo>
                    <a:pt x="69949" y="52971"/>
                    <a:pt x="70199" y="52697"/>
                    <a:pt x="70509" y="52697"/>
                  </a:cubicBezTo>
                  <a:close/>
                  <a:moveTo>
                    <a:pt x="74236" y="52697"/>
                  </a:moveTo>
                  <a:cubicBezTo>
                    <a:pt x="74533" y="52697"/>
                    <a:pt x="74795" y="52959"/>
                    <a:pt x="74795" y="53269"/>
                  </a:cubicBezTo>
                  <a:cubicBezTo>
                    <a:pt x="74795" y="53566"/>
                    <a:pt x="74545" y="53828"/>
                    <a:pt x="74236" y="53828"/>
                  </a:cubicBezTo>
                  <a:cubicBezTo>
                    <a:pt x="73938" y="53828"/>
                    <a:pt x="73676" y="53578"/>
                    <a:pt x="73676" y="53269"/>
                  </a:cubicBezTo>
                  <a:cubicBezTo>
                    <a:pt x="73676" y="52959"/>
                    <a:pt x="73926" y="52697"/>
                    <a:pt x="74236" y="52697"/>
                  </a:cubicBezTo>
                  <a:close/>
                  <a:moveTo>
                    <a:pt x="77855" y="52697"/>
                  </a:moveTo>
                  <a:cubicBezTo>
                    <a:pt x="78153" y="52697"/>
                    <a:pt x="78415" y="52959"/>
                    <a:pt x="78415" y="53269"/>
                  </a:cubicBezTo>
                  <a:cubicBezTo>
                    <a:pt x="78415" y="53566"/>
                    <a:pt x="78165" y="53828"/>
                    <a:pt x="77855" y="53828"/>
                  </a:cubicBezTo>
                  <a:cubicBezTo>
                    <a:pt x="77546" y="53828"/>
                    <a:pt x="77284" y="53578"/>
                    <a:pt x="77284" y="53269"/>
                  </a:cubicBezTo>
                  <a:cubicBezTo>
                    <a:pt x="77284" y="52959"/>
                    <a:pt x="77546" y="52697"/>
                    <a:pt x="77855" y="52697"/>
                  </a:cubicBezTo>
                  <a:close/>
                  <a:moveTo>
                    <a:pt x="81570" y="52697"/>
                  </a:moveTo>
                  <a:cubicBezTo>
                    <a:pt x="81868" y="52697"/>
                    <a:pt x="82141" y="52959"/>
                    <a:pt x="82141" y="53269"/>
                  </a:cubicBezTo>
                  <a:cubicBezTo>
                    <a:pt x="82141" y="53566"/>
                    <a:pt x="81879" y="53828"/>
                    <a:pt x="81570" y="53828"/>
                  </a:cubicBezTo>
                  <a:cubicBezTo>
                    <a:pt x="81260" y="53828"/>
                    <a:pt x="81010" y="53578"/>
                    <a:pt x="81010" y="53269"/>
                  </a:cubicBezTo>
                  <a:cubicBezTo>
                    <a:pt x="81010" y="52959"/>
                    <a:pt x="81260" y="52697"/>
                    <a:pt x="81570" y="52697"/>
                  </a:cubicBezTo>
                  <a:close/>
                  <a:moveTo>
                    <a:pt x="85308" y="52697"/>
                  </a:moveTo>
                  <a:cubicBezTo>
                    <a:pt x="85606" y="52697"/>
                    <a:pt x="85880" y="52959"/>
                    <a:pt x="85880" y="53269"/>
                  </a:cubicBezTo>
                  <a:cubicBezTo>
                    <a:pt x="85880" y="53566"/>
                    <a:pt x="85618" y="53828"/>
                    <a:pt x="85308" y="53828"/>
                  </a:cubicBezTo>
                  <a:cubicBezTo>
                    <a:pt x="84999" y="53828"/>
                    <a:pt x="84749" y="53578"/>
                    <a:pt x="84749" y="53269"/>
                  </a:cubicBezTo>
                  <a:cubicBezTo>
                    <a:pt x="84749" y="52959"/>
                    <a:pt x="84999" y="52697"/>
                    <a:pt x="85308" y="52697"/>
                  </a:cubicBezTo>
                  <a:close/>
                  <a:moveTo>
                    <a:pt x="89035" y="52697"/>
                  </a:moveTo>
                  <a:cubicBezTo>
                    <a:pt x="89333" y="52697"/>
                    <a:pt x="89595" y="52959"/>
                    <a:pt x="89595" y="53269"/>
                  </a:cubicBezTo>
                  <a:cubicBezTo>
                    <a:pt x="89595" y="53566"/>
                    <a:pt x="89345" y="53828"/>
                    <a:pt x="89035" y="53828"/>
                  </a:cubicBezTo>
                  <a:cubicBezTo>
                    <a:pt x="88714" y="53828"/>
                    <a:pt x="88464" y="53578"/>
                    <a:pt x="88464" y="53269"/>
                  </a:cubicBezTo>
                  <a:cubicBezTo>
                    <a:pt x="88464" y="52959"/>
                    <a:pt x="88714" y="52697"/>
                    <a:pt x="89035" y="52697"/>
                  </a:cubicBezTo>
                  <a:close/>
                  <a:moveTo>
                    <a:pt x="92762" y="52697"/>
                  </a:moveTo>
                  <a:cubicBezTo>
                    <a:pt x="93059" y="52697"/>
                    <a:pt x="93333" y="52959"/>
                    <a:pt x="93333" y="53269"/>
                  </a:cubicBezTo>
                  <a:cubicBezTo>
                    <a:pt x="93333" y="53566"/>
                    <a:pt x="93071" y="53828"/>
                    <a:pt x="92762" y="53828"/>
                  </a:cubicBezTo>
                  <a:cubicBezTo>
                    <a:pt x="92452" y="53828"/>
                    <a:pt x="92202" y="53578"/>
                    <a:pt x="92202" y="53269"/>
                  </a:cubicBezTo>
                  <a:cubicBezTo>
                    <a:pt x="92202" y="52971"/>
                    <a:pt x="92452" y="52697"/>
                    <a:pt x="92762" y="52697"/>
                  </a:cubicBezTo>
                  <a:close/>
                  <a:moveTo>
                    <a:pt x="96488" y="52697"/>
                  </a:moveTo>
                  <a:cubicBezTo>
                    <a:pt x="96786" y="52697"/>
                    <a:pt x="97048" y="52959"/>
                    <a:pt x="97048" y="53269"/>
                  </a:cubicBezTo>
                  <a:cubicBezTo>
                    <a:pt x="97048" y="53566"/>
                    <a:pt x="96798" y="53828"/>
                    <a:pt x="96488" y="53828"/>
                  </a:cubicBezTo>
                  <a:cubicBezTo>
                    <a:pt x="96191" y="53828"/>
                    <a:pt x="95917" y="53578"/>
                    <a:pt x="95917" y="53269"/>
                  </a:cubicBezTo>
                  <a:cubicBezTo>
                    <a:pt x="95917" y="52971"/>
                    <a:pt x="96179" y="52697"/>
                    <a:pt x="96488" y="52697"/>
                  </a:cubicBezTo>
                  <a:close/>
                  <a:moveTo>
                    <a:pt x="100203" y="52697"/>
                  </a:moveTo>
                  <a:cubicBezTo>
                    <a:pt x="100501" y="52697"/>
                    <a:pt x="100775" y="52959"/>
                    <a:pt x="100775" y="53269"/>
                  </a:cubicBezTo>
                  <a:cubicBezTo>
                    <a:pt x="100775" y="53566"/>
                    <a:pt x="100513" y="53828"/>
                    <a:pt x="100203" y="53828"/>
                  </a:cubicBezTo>
                  <a:cubicBezTo>
                    <a:pt x="99905" y="53828"/>
                    <a:pt x="99644" y="53578"/>
                    <a:pt x="99644" y="53269"/>
                  </a:cubicBezTo>
                  <a:cubicBezTo>
                    <a:pt x="99644" y="52959"/>
                    <a:pt x="99894" y="52697"/>
                    <a:pt x="100203" y="52697"/>
                  </a:cubicBezTo>
                  <a:close/>
                  <a:moveTo>
                    <a:pt x="103942" y="52697"/>
                  </a:moveTo>
                  <a:cubicBezTo>
                    <a:pt x="104239" y="52697"/>
                    <a:pt x="104513" y="52959"/>
                    <a:pt x="104513" y="53269"/>
                  </a:cubicBezTo>
                  <a:cubicBezTo>
                    <a:pt x="104513" y="53566"/>
                    <a:pt x="104251" y="53828"/>
                    <a:pt x="103942" y="53828"/>
                  </a:cubicBezTo>
                  <a:cubicBezTo>
                    <a:pt x="103644" y="53828"/>
                    <a:pt x="103382" y="53578"/>
                    <a:pt x="103382" y="53269"/>
                  </a:cubicBezTo>
                  <a:cubicBezTo>
                    <a:pt x="103382" y="52959"/>
                    <a:pt x="103632" y="52697"/>
                    <a:pt x="103942" y="52697"/>
                  </a:cubicBezTo>
                  <a:close/>
                  <a:moveTo>
                    <a:pt x="107668" y="52697"/>
                  </a:moveTo>
                  <a:cubicBezTo>
                    <a:pt x="107966" y="52697"/>
                    <a:pt x="108228" y="52959"/>
                    <a:pt x="108228" y="53269"/>
                  </a:cubicBezTo>
                  <a:cubicBezTo>
                    <a:pt x="108228" y="53566"/>
                    <a:pt x="107978" y="53828"/>
                    <a:pt x="107668" y="53828"/>
                  </a:cubicBezTo>
                  <a:cubicBezTo>
                    <a:pt x="107371" y="53828"/>
                    <a:pt x="107097" y="53578"/>
                    <a:pt x="107097" y="53269"/>
                  </a:cubicBezTo>
                  <a:cubicBezTo>
                    <a:pt x="107097" y="52959"/>
                    <a:pt x="107347" y="52697"/>
                    <a:pt x="107668" y="52697"/>
                  </a:cubicBezTo>
                  <a:close/>
                  <a:moveTo>
                    <a:pt x="111395" y="52697"/>
                  </a:moveTo>
                  <a:cubicBezTo>
                    <a:pt x="111693" y="52697"/>
                    <a:pt x="111967" y="52959"/>
                    <a:pt x="111967" y="53269"/>
                  </a:cubicBezTo>
                  <a:cubicBezTo>
                    <a:pt x="111967" y="53566"/>
                    <a:pt x="111705" y="53828"/>
                    <a:pt x="111395" y="53828"/>
                  </a:cubicBezTo>
                  <a:cubicBezTo>
                    <a:pt x="111085" y="53828"/>
                    <a:pt x="110835" y="53578"/>
                    <a:pt x="110835" y="53269"/>
                  </a:cubicBezTo>
                  <a:cubicBezTo>
                    <a:pt x="110835" y="52959"/>
                    <a:pt x="111085" y="52697"/>
                    <a:pt x="111395" y="52697"/>
                  </a:cubicBezTo>
                  <a:close/>
                  <a:moveTo>
                    <a:pt x="115122" y="52697"/>
                  </a:moveTo>
                  <a:cubicBezTo>
                    <a:pt x="115419" y="52697"/>
                    <a:pt x="115681" y="52959"/>
                    <a:pt x="115681" y="53269"/>
                  </a:cubicBezTo>
                  <a:cubicBezTo>
                    <a:pt x="115681" y="53566"/>
                    <a:pt x="115431" y="53828"/>
                    <a:pt x="115122" y="53828"/>
                  </a:cubicBezTo>
                  <a:cubicBezTo>
                    <a:pt x="114812" y="53828"/>
                    <a:pt x="114550" y="53578"/>
                    <a:pt x="114550" y="53269"/>
                  </a:cubicBezTo>
                  <a:cubicBezTo>
                    <a:pt x="114550" y="52959"/>
                    <a:pt x="114812" y="52697"/>
                    <a:pt x="115122" y="52697"/>
                  </a:cubicBezTo>
                  <a:close/>
                  <a:moveTo>
                    <a:pt x="118860" y="52697"/>
                  </a:moveTo>
                  <a:cubicBezTo>
                    <a:pt x="119158" y="52697"/>
                    <a:pt x="119420" y="52959"/>
                    <a:pt x="119420" y="53269"/>
                  </a:cubicBezTo>
                  <a:cubicBezTo>
                    <a:pt x="119420" y="53566"/>
                    <a:pt x="119170" y="53828"/>
                    <a:pt x="118860" y="53828"/>
                  </a:cubicBezTo>
                  <a:cubicBezTo>
                    <a:pt x="118539" y="53828"/>
                    <a:pt x="118289" y="53578"/>
                    <a:pt x="118289" y="53269"/>
                  </a:cubicBezTo>
                  <a:cubicBezTo>
                    <a:pt x="118289" y="52959"/>
                    <a:pt x="118539" y="52697"/>
                    <a:pt x="118860" y="52697"/>
                  </a:cubicBezTo>
                  <a:close/>
                  <a:moveTo>
                    <a:pt x="122575" y="52697"/>
                  </a:moveTo>
                  <a:cubicBezTo>
                    <a:pt x="122873" y="52697"/>
                    <a:pt x="123146" y="52959"/>
                    <a:pt x="123146" y="53269"/>
                  </a:cubicBezTo>
                  <a:cubicBezTo>
                    <a:pt x="123146" y="53566"/>
                    <a:pt x="122885" y="53828"/>
                    <a:pt x="122575" y="53828"/>
                  </a:cubicBezTo>
                  <a:cubicBezTo>
                    <a:pt x="122265" y="53828"/>
                    <a:pt x="122015" y="53578"/>
                    <a:pt x="122015" y="53269"/>
                  </a:cubicBezTo>
                  <a:cubicBezTo>
                    <a:pt x="122027" y="52971"/>
                    <a:pt x="122277" y="52697"/>
                    <a:pt x="122575" y="52697"/>
                  </a:cubicBezTo>
                  <a:close/>
                  <a:moveTo>
                    <a:pt x="126314" y="52697"/>
                  </a:moveTo>
                  <a:cubicBezTo>
                    <a:pt x="126611" y="52697"/>
                    <a:pt x="126873" y="52959"/>
                    <a:pt x="126873" y="53269"/>
                  </a:cubicBezTo>
                  <a:cubicBezTo>
                    <a:pt x="126873" y="53566"/>
                    <a:pt x="126623" y="53828"/>
                    <a:pt x="126314" y="53828"/>
                  </a:cubicBezTo>
                  <a:cubicBezTo>
                    <a:pt x="126004" y="53828"/>
                    <a:pt x="125742" y="53578"/>
                    <a:pt x="125742" y="53269"/>
                  </a:cubicBezTo>
                  <a:cubicBezTo>
                    <a:pt x="125742" y="52971"/>
                    <a:pt x="126004" y="52697"/>
                    <a:pt x="126314" y="52697"/>
                  </a:cubicBezTo>
                  <a:close/>
                  <a:moveTo>
                    <a:pt x="130028" y="52697"/>
                  </a:moveTo>
                  <a:cubicBezTo>
                    <a:pt x="130326" y="52697"/>
                    <a:pt x="130600" y="52959"/>
                    <a:pt x="130600" y="53269"/>
                  </a:cubicBezTo>
                  <a:cubicBezTo>
                    <a:pt x="130600" y="53566"/>
                    <a:pt x="130350" y="53828"/>
                    <a:pt x="130028" y="53828"/>
                  </a:cubicBezTo>
                  <a:cubicBezTo>
                    <a:pt x="129731" y="53828"/>
                    <a:pt x="129469" y="53578"/>
                    <a:pt x="129469" y="53269"/>
                  </a:cubicBezTo>
                  <a:cubicBezTo>
                    <a:pt x="129469" y="52959"/>
                    <a:pt x="129719" y="52697"/>
                    <a:pt x="130028" y="52697"/>
                  </a:cubicBezTo>
                  <a:close/>
                  <a:moveTo>
                    <a:pt x="133767" y="52697"/>
                  </a:moveTo>
                  <a:cubicBezTo>
                    <a:pt x="134065" y="52697"/>
                    <a:pt x="134326" y="52959"/>
                    <a:pt x="134326" y="53269"/>
                  </a:cubicBezTo>
                  <a:cubicBezTo>
                    <a:pt x="134326" y="53566"/>
                    <a:pt x="134076" y="53828"/>
                    <a:pt x="133767" y="53828"/>
                  </a:cubicBezTo>
                  <a:cubicBezTo>
                    <a:pt x="133469" y="53828"/>
                    <a:pt x="133207" y="53578"/>
                    <a:pt x="133207" y="53269"/>
                  </a:cubicBezTo>
                  <a:cubicBezTo>
                    <a:pt x="133207" y="52959"/>
                    <a:pt x="133457" y="52697"/>
                    <a:pt x="133767" y="52697"/>
                  </a:cubicBezTo>
                  <a:close/>
                  <a:moveTo>
                    <a:pt x="137494" y="52697"/>
                  </a:moveTo>
                  <a:cubicBezTo>
                    <a:pt x="137791" y="52697"/>
                    <a:pt x="138053" y="52959"/>
                    <a:pt x="138053" y="53269"/>
                  </a:cubicBezTo>
                  <a:cubicBezTo>
                    <a:pt x="138053" y="53566"/>
                    <a:pt x="137803" y="53828"/>
                    <a:pt x="137494" y="53828"/>
                  </a:cubicBezTo>
                  <a:cubicBezTo>
                    <a:pt x="137196" y="53828"/>
                    <a:pt x="136922" y="53578"/>
                    <a:pt x="136922" y="53269"/>
                  </a:cubicBezTo>
                  <a:cubicBezTo>
                    <a:pt x="136934" y="52971"/>
                    <a:pt x="137172" y="52697"/>
                    <a:pt x="137494" y="52697"/>
                  </a:cubicBezTo>
                  <a:close/>
                  <a:moveTo>
                    <a:pt x="141220" y="52697"/>
                  </a:moveTo>
                  <a:cubicBezTo>
                    <a:pt x="141518" y="52697"/>
                    <a:pt x="141792" y="52959"/>
                    <a:pt x="141792" y="53269"/>
                  </a:cubicBezTo>
                  <a:cubicBezTo>
                    <a:pt x="141792" y="53566"/>
                    <a:pt x="141530" y="53828"/>
                    <a:pt x="141220" y="53828"/>
                  </a:cubicBezTo>
                  <a:cubicBezTo>
                    <a:pt x="140911" y="53828"/>
                    <a:pt x="140661" y="53578"/>
                    <a:pt x="140661" y="53269"/>
                  </a:cubicBezTo>
                  <a:cubicBezTo>
                    <a:pt x="140661" y="52971"/>
                    <a:pt x="140911" y="52697"/>
                    <a:pt x="141220" y="52697"/>
                  </a:cubicBezTo>
                  <a:close/>
                  <a:moveTo>
                    <a:pt x="144947" y="52697"/>
                  </a:moveTo>
                  <a:cubicBezTo>
                    <a:pt x="145244" y="52697"/>
                    <a:pt x="145506" y="52959"/>
                    <a:pt x="145506" y="53269"/>
                  </a:cubicBezTo>
                  <a:cubicBezTo>
                    <a:pt x="145506" y="53566"/>
                    <a:pt x="145256" y="53828"/>
                    <a:pt x="144947" y="53828"/>
                  </a:cubicBezTo>
                  <a:cubicBezTo>
                    <a:pt x="144637" y="53828"/>
                    <a:pt x="144375" y="53578"/>
                    <a:pt x="144375" y="53269"/>
                  </a:cubicBezTo>
                  <a:cubicBezTo>
                    <a:pt x="144375" y="52959"/>
                    <a:pt x="144637" y="52697"/>
                    <a:pt x="144947" y="52697"/>
                  </a:cubicBezTo>
                  <a:close/>
                  <a:moveTo>
                    <a:pt x="148685" y="52697"/>
                  </a:moveTo>
                  <a:cubicBezTo>
                    <a:pt x="148983" y="52697"/>
                    <a:pt x="149245" y="52959"/>
                    <a:pt x="149245" y="53269"/>
                  </a:cubicBezTo>
                  <a:cubicBezTo>
                    <a:pt x="149245" y="53566"/>
                    <a:pt x="148995" y="53828"/>
                    <a:pt x="148685" y="53828"/>
                  </a:cubicBezTo>
                  <a:cubicBezTo>
                    <a:pt x="148364" y="53828"/>
                    <a:pt x="148114" y="53578"/>
                    <a:pt x="148114" y="53269"/>
                  </a:cubicBezTo>
                  <a:cubicBezTo>
                    <a:pt x="148114" y="52959"/>
                    <a:pt x="148364" y="52697"/>
                    <a:pt x="148685" y="52697"/>
                  </a:cubicBezTo>
                  <a:close/>
                  <a:moveTo>
                    <a:pt x="152400" y="52697"/>
                  </a:moveTo>
                  <a:cubicBezTo>
                    <a:pt x="152698" y="52697"/>
                    <a:pt x="152972" y="52959"/>
                    <a:pt x="152972" y="53269"/>
                  </a:cubicBezTo>
                  <a:cubicBezTo>
                    <a:pt x="152972" y="53566"/>
                    <a:pt x="152710" y="53828"/>
                    <a:pt x="152400" y="53828"/>
                  </a:cubicBezTo>
                  <a:cubicBezTo>
                    <a:pt x="152091" y="53828"/>
                    <a:pt x="151841" y="53578"/>
                    <a:pt x="151841" y="53269"/>
                  </a:cubicBezTo>
                  <a:cubicBezTo>
                    <a:pt x="151841" y="52959"/>
                    <a:pt x="152091" y="52697"/>
                    <a:pt x="152400" y="52697"/>
                  </a:cubicBezTo>
                  <a:close/>
                  <a:moveTo>
                    <a:pt x="154668" y="54755"/>
                  </a:moveTo>
                  <a:lnTo>
                    <a:pt x="154828" y="55103"/>
                  </a:lnTo>
                  <a:lnTo>
                    <a:pt x="154828" y="55103"/>
                  </a:lnTo>
                  <a:cubicBezTo>
                    <a:pt x="154819" y="54968"/>
                    <a:pt x="154758" y="54847"/>
                    <a:pt x="154668" y="54755"/>
                  </a:cubicBezTo>
                  <a:close/>
                  <a:moveTo>
                    <a:pt x="1548" y="54578"/>
                  </a:moveTo>
                  <a:cubicBezTo>
                    <a:pt x="1846" y="54578"/>
                    <a:pt x="2119" y="54828"/>
                    <a:pt x="2119" y="55138"/>
                  </a:cubicBezTo>
                  <a:cubicBezTo>
                    <a:pt x="2119" y="55435"/>
                    <a:pt x="1858" y="55709"/>
                    <a:pt x="1548" y="55709"/>
                  </a:cubicBezTo>
                  <a:cubicBezTo>
                    <a:pt x="1238" y="55709"/>
                    <a:pt x="988" y="55459"/>
                    <a:pt x="988" y="55138"/>
                  </a:cubicBezTo>
                  <a:cubicBezTo>
                    <a:pt x="988" y="54828"/>
                    <a:pt x="1238" y="54578"/>
                    <a:pt x="1548" y="54578"/>
                  </a:cubicBezTo>
                  <a:close/>
                  <a:moveTo>
                    <a:pt x="5287" y="54578"/>
                  </a:moveTo>
                  <a:cubicBezTo>
                    <a:pt x="5596" y="54578"/>
                    <a:pt x="5846" y="54828"/>
                    <a:pt x="5846" y="55138"/>
                  </a:cubicBezTo>
                  <a:cubicBezTo>
                    <a:pt x="5846" y="55459"/>
                    <a:pt x="5596" y="55709"/>
                    <a:pt x="5287" y="55709"/>
                  </a:cubicBezTo>
                  <a:cubicBezTo>
                    <a:pt x="4977" y="55709"/>
                    <a:pt x="4715" y="55459"/>
                    <a:pt x="4715" y="55138"/>
                  </a:cubicBezTo>
                  <a:cubicBezTo>
                    <a:pt x="4715" y="54828"/>
                    <a:pt x="4977" y="54578"/>
                    <a:pt x="5287" y="54578"/>
                  </a:cubicBezTo>
                  <a:close/>
                  <a:moveTo>
                    <a:pt x="9001" y="54578"/>
                  </a:moveTo>
                  <a:cubicBezTo>
                    <a:pt x="9299" y="54578"/>
                    <a:pt x="9573" y="54828"/>
                    <a:pt x="9573" y="55138"/>
                  </a:cubicBezTo>
                  <a:cubicBezTo>
                    <a:pt x="9573" y="55435"/>
                    <a:pt x="9323" y="55709"/>
                    <a:pt x="9001" y="55709"/>
                  </a:cubicBezTo>
                  <a:cubicBezTo>
                    <a:pt x="8704" y="55709"/>
                    <a:pt x="8442" y="55459"/>
                    <a:pt x="8442" y="55138"/>
                  </a:cubicBezTo>
                  <a:cubicBezTo>
                    <a:pt x="8442" y="54828"/>
                    <a:pt x="8692" y="54578"/>
                    <a:pt x="9001" y="54578"/>
                  </a:cubicBezTo>
                  <a:close/>
                  <a:moveTo>
                    <a:pt x="12728" y="54578"/>
                  </a:moveTo>
                  <a:cubicBezTo>
                    <a:pt x="13037" y="54578"/>
                    <a:pt x="13288" y="54828"/>
                    <a:pt x="13288" y="55138"/>
                  </a:cubicBezTo>
                  <a:cubicBezTo>
                    <a:pt x="13288" y="55459"/>
                    <a:pt x="13037" y="55709"/>
                    <a:pt x="12728" y="55709"/>
                  </a:cubicBezTo>
                  <a:cubicBezTo>
                    <a:pt x="12418" y="55709"/>
                    <a:pt x="12156" y="55459"/>
                    <a:pt x="12156" y="55138"/>
                  </a:cubicBezTo>
                  <a:cubicBezTo>
                    <a:pt x="12156" y="54828"/>
                    <a:pt x="12418" y="54578"/>
                    <a:pt x="12728" y="54578"/>
                  </a:cubicBezTo>
                  <a:close/>
                  <a:moveTo>
                    <a:pt x="16466" y="54578"/>
                  </a:moveTo>
                  <a:cubicBezTo>
                    <a:pt x="16764" y="54578"/>
                    <a:pt x="17026" y="54828"/>
                    <a:pt x="17026" y="55138"/>
                  </a:cubicBezTo>
                  <a:cubicBezTo>
                    <a:pt x="17026" y="55435"/>
                    <a:pt x="16776" y="55709"/>
                    <a:pt x="16466" y="55709"/>
                  </a:cubicBezTo>
                  <a:cubicBezTo>
                    <a:pt x="16169" y="55709"/>
                    <a:pt x="15895" y="55459"/>
                    <a:pt x="15895" y="55138"/>
                  </a:cubicBezTo>
                  <a:cubicBezTo>
                    <a:pt x="15895" y="54828"/>
                    <a:pt x="16145" y="54578"/>
                    <a:pt x="16466" y="54578"/>
                  </a:cubicBezTo>
                  <a:close/>
                  <a:moveTo>
                    <a:pt x="20181" y="54578"/>
                  </a:moveTo>
                  <a:cubicBezTo>
                    <a:pt x="20491" y="54578"/>
                    <a:pt x="20753" y="54828"/>
                    <a:pt x="20753" y="55138"/>
                  </a:cubicBezTo>
                  <a:cubicBezTo>
                    <a:pt x="20753" y="55459"/>
                    <a:pt x="20491" y="55709"/>
                    <a:pt x="20181" y="55709"/>
                  </a:cubicBezTo>
                  <a:cubicBezTo>
                    <a:pt x="19872" y="55709"/>
                    <a:pt x="19622" y="55459"/>
                    <a:pt x="19622" y="55138"/>
                  </a:cubicBezTo>
                  <a:cubicBezTo>
                    <a:pt x="19622" y="54828"/>
                    <a:pt x="19872" y="54578"/>
                    <a:pt x="20181" y="54578"/>
                  </a:cubicBezTo>
                  <a:close/>
                  <a:moveTo>
                    <a:pt x="23920" y="54578"/>
                  </a:moveTo>
                  <a:cubicBezTo>
                    <a:pt x="24217" y="54578"/>
                    <a:pt x="24479" y="54828"/>
                    <a:pt x="24479" y="55138"/>
                  </a:cubicBezTo>
                  <a:cubicBezTo>
                    <a:pt x="24479" y="55435"/>
                    <a:pt x="24229" y="55709"/>
                    <a:pt x="23920" y="55709"/>
                  </a:cubicBezTo>
                  <a:cubicBezTo>
                    <a:pt x="23610" y="55709"/>
                    <a:pt x="23348" y="55459"/>
                    <a:pt x="23348" y="55138"/>
                  </a:cubicBezTo>
                  <a:cubicBezTo>
                    <a:pt x="23348" y="54828"/>
                    <a:pt x="23610" y="54578"/>
                    <a:pt x="23920" y="54578"/>
                  </a:cubicBezTo>
                  <a:close/>
                  <a:moveTo>
                    <a:pt x="27635" y="54578"/>
                  </a:moveTo>
                  <a:cubicBezTo>
                    <a:pt x="27956" y="54578"/>
                    <a:pt x="28206" y="54828"/>
                    <a:pt x="28206" y="55138"/>
                  </a:cubicBezTo>
                  <a:cubicBezTo>
                    <a:pt x="28206" y="55459"/>
                    <a:pt x="27956" y="55709"/>
                    <a:pt x="27635" y="55709"/>
                  </a:cubicBezTo>
                  <a:cubicBezTo>
                    <a:pt x="27325" y="55709"/>
                    <a:pt x="27075" y="55459"/>
                    <a:pt x="27075" y="55138"/>
                  </a:cubicBezTo>
                  <a:cubicBezTo>
                    <a:pt x="27075" y="54828"/>
                    <a:pt x="27325" y="54578"/>
                    <a:pt x="27635" y="54578"/>
                  </a:cubicBezTo>
                  <a:close/>
                  <a:moveTo>
                    <a:pt x="31373" y="54578"/>
                  </a:moveTo>
                  <a:cubicBezTo>
                    <a:pt x="31671" y="54578"/>
                    <a:pt x="31945" y="54828"/>
                    <a:pt x="31945" y="55138"/>
                  </a:cubicBezTo>
                  <a:cubicBezTo>
                    <a:pt x="31945" y="55435"/>
                    <a:pt x="31683" y="55709"/>
                    <a:pt x="31373" y="55709"/>
                  </a:cubicBezTo>
                  <a:cubicBezTo>
                    <a:pt x="31064" y="55709"/>
                    <a:pt x="30814" y="55459"/>
                    <a:pt x="30814" y="55138"/>
                  </a:cubicBezTo>
                  <a:cubicBezTo>
                    <a:pt x="30814" y="54828"/>
                    <a:pt x="31064" y="54578"/>
                    <a:pt x="31373" y="54578"/>
                  </a:cubicBezTo>
                  <a:close/>
                  <a:moveTo>
                    <a:pt x="35100" y="54578"/>
                  </a:moveTo>
                  <a:cubicBezTo>
                    <a:pt x="35409" y="54578"/>
                    <a:pt x="35659" y="54828"/>
                    <a:pt x="35659" y="55138"/>
                  </a:cubicBezTo>
                  <a:cubicBezTo>
                    <a:pt x="35659" y="55459"/>
                    <a:pt x="35409" y="55709"/>
                    <a:pt x="35100" y="55709"/>
                  </a:cubicBezTo>
                  <a:cubicBezTo>
                    <a:pt x="34778" y="55709"/>
                    <a:pt x="34528" y="55459"/>
                    <a:pt x="34528" y="55138"/>
                  </a:cubicBezTo>
                  <a:cubicBezTo>
                    <a:pt x="34528" y="54828"/>
                    <a:pt x="34778" y="54578"/>
                    <a:pt x="35100" y="54578"/>
                  </a:cubicBezTo>
                  <a:close/>
                  <a:moveTo>
                    <a:pt x="38815" y="54578"/>
                  </a:moveTo>
                  <a:cubicBezTo>
                    <a:pt x="39112" y="54578"/>
                    <a:pt x="39386" y="54828"/>
                    <a:pt x="39386" y="55138"/>
                  </a:cubicBezTo>
                  <a:cubicBezTo>
                    <a:pt x="39386" y="55435"/>
                    <a:pt x="39124" y="55709"/>
                    <a:pt x="38815" y="55709"/>
                  </a:cubicBezTo>
                  <a:cubicBezTo>
                    <a:pt x="38517" y="55709"/>
                    <a:pt x="38255" y="55459"/>
                    <a:pt x="38255" y="55138"/>
                  </a:cubicBezTo>
                  <a:cubicBezTo>
                    <a:pt x="38255" y="54828"/>
                    <a:pt x="38505" y="54578"/>
                    <a:pt x="38815" y="54578"/>
                  </a:cubicBezTo>
                  <a:close/>
                  <a:moveTo>
                    <a:pt x="42553" y="54578"/>
                  </a:moveTo>
                  <a:cubicBezTo>
                    <a:pt x="42863" y="54578"/>
                    <a:pt x="43113" y="54828"/>
                    <a:pt x="43113" y="55138"/>
                  </a:cubicBezTo>
                  <a:cubicBezTo>
                    <a:pt x="43113" y="55459"/>
                    <a:pt x="42863" y="55709"/>
                    <a:pt x="42553" y="55709"/>
                  </a:cubicBezTo>
                  <a:cubicBezTo>
                    <a:pt x="42232" y="55709"/>
                    <a:pt x="41982" y="55459"/>
                    <a:pt x="41982" y="55138"/>
                  </a:cubicBezTo>
                  <a:cubicBezTo>
                    <a:pt x="41982" y="54828"/>
                    <a:pt x="42244" y="54578"/>
                    <a:pt x="42553" y="54578"/>
                  </a:cubicBezTo>
                  <a:close/>
                  <a:moveTo>
                    <a:pt x="46268" y="54578"/>
                  </a:moveTo>
                  <a:cubicBezTo>
                    <a:pt x="46565" y="54578"/>
                    <a:pt x="46839" y="54828"/>
                    <a:pt x="46839" y="55138"/>
                  </a:cubicBezTo>
                  <a:cubicBezTo>
                    <a:pt x="46839" y="55435"/>
                    <a:pt x="46589" y="55709"/>
                    <a:pt x="46268" y="55709"/>
                  </a:cubicBezTo>
                  <a:cubicBezTo>
                    <a:pt x="45970" y="55709"/>
                    <a:pt x="45708" y="55459"/>
                    <a:pt x="45708" y="55138"/>
                  </a:cubicBezTo>
                  <a:cubicBezTo>
                    <a:pt x="45708" y="54828"/>
                    <a:pt x="45958" y="54578"/>
                    <a:pt x="46268" y="54578"/>
                  </a:cubicBezTo>
                  <a:close/>
                  <a:moveTo>
                    <a:pt x="50006" y="54578"/>
                  </a:moveTo>
                  <a:cubicBezTo>
                    <a:pt x="50316" y="54578"/>
                    <a:pt x="50578" y="54828"/>
                    <a:pt x="50578" y="55138"/>
                  </a:cubicBezTo>
                  <a:cubicBezTo>
                    <a:pt x="50578" y="55459"/>
                    <a:pt x="50316" y="55709"/>
                    <a:pt x="50006" y="55709"/>
                  </a:cubicBezTo>
                  <a:cubicBezTo>
                    <a:pt x="49697" y="55709"/>
                    <a:pt x="49447" y="55459"/>
                    <a:pt x="49447" y="55138"/>
                  </a:cubicBezTo>
                  <a:cubicBezTo>
                    <a:pt x="49447" y="54828"/>
                    <a:pt x="49697" y="54578"/>
                    <a:pt x="50006" y="54578"/>
                  </a:cubicBezTo>
                  <a:close/>
                  <a:moveTo>
                    <a:pt x="53733" y="54578"/>
                  </a:moveTo>
                  <a:cubicBezTo>
                    <a:pt x="54031" y="54578"/>
                    <a:pt x="54293" y="54828"/>
                    <a:pt x="54293" y="55138"/>
                  </a:cubicBezTo>
                  <a:cubicBezTo>
                    <a:pt x="54293" y="55435"/>
                    <a:pt x="54043" y="55709"/>
                    <a:pt x="53733" y="55709"/>
                  </a:cubicBezTo>
                  <a:cubicBezTo>
                    <a:pt x="53412" y="55709"/>
                    <a:pt x="53162" y="55459"/>
                    <a:pt x="53162" y="55138"/>
                  </a:cubicBezTo>
                  <a:cubicBezTo>
                    <a:pt x="53162" y="54828"/>
                    <a:pt x="53412" y="54578"/>
                    <a:pt x="53733" y="54578"/>
                  </a:cubicBezTo>
                  <a:close/>
                  <a:moveTo>
                    <a:pt x="57460" y="54578"/>
                  </a:moveTo>
                  <a:cubicBezTo>
                    <a:pt x="57781" y="54578"/>
                    <a:pt x="58031" y="54828"/>
                    <a:pt x="58031" y="55138"/>
                  </a:cubicBezTo>
                  <a:cubicBezTo>
                    <a:pt x="58031" y="55459"/>
                    <a:pt x="57781" y="55709"/>
                    <a:pt x="57460" y="55709"/>
                  </a:cubicBezTo>
                  <a:cubicBezTo>
                    <a:pt x="57150" y="55709"/>
                    <a:pt x="56900" y="55459"/>
                    <a:pt x="56900" y="55138"/>
                  </a:cubicBezTo>
                  <a:cubicBezTo>
                    <a:pt x="56900" y="54828"/>
                    <a:pt x="57150" y="54578"/>
                    <a:pt x="57460" y="54578"/>
                  </a:cubicBezTo>
                  <a:close/>
                  <a:moveTo>
                    <a:pt x="61186" y="54578"/>
                  </a:moveTo>
                  <a:cubicBezTo>
                    <a:pt x="61484" y="54578"/>
                    <a:pt x="61746" y="54828"/>
                    <a:pt x="61746" y="55138"/>
                  </a:cubicBezTo>
                  <a:cubicBezTo>
                    <a:pt x="61746" y="55435"/>
                    <a:pt x="61496" y="55709"/>
                    <a:pt x="61186" y="55709"/>
                  </a:cubicBezTo>
                  <a:cubicBezTo>
                    <a:pt x="60877" y="55709"/>
                    <a:pt x="60615" y="55459"/>
                    <a:pt x="60615" y="55138"/>
                  </a:cubicBezTo>
                  <a:cubicBezTo>
                    <a:pt x="60615" y="54828"/>
                    <a:pt x="60877" y="54578"/>
                    <a:pt x="61186" y="54578"/>
                  </a:cubicBezTo>
                  <a:close/>
                  <a:moveTo>
                    <a:pt x="64925" y="54578"/>
                  </a:moveTo>
                  <a:cubicBezTo>
                    <a:pt x="65234" y="54578"/>
                    <a:pt x="65485" y="54828"/>
                    <a:pt x="65485" y="55138"/>
                  </a:cubicBezTo>
                  <a:cubicBezTo>
                    <a:pt x="65485" y="55459"/>
                    <a:pt x="65234" y="55709"/>
                    <a:pt x="64925" y="55709"/>
                  </a:cubicBezTo>
                  <a:cubicBezTo>
                    <a:pt x="64603" y="55709"/>
                    <a:pt x="64353" y="55459"/>
                    <a:pt x="64353" y="55138"/>
                  </a:cubicBezTo>
                  <a:cubicBezTo>
                    <a:pt x="64353" y="54828"/>
                    <a:pt x="64603" y="54578"/>
                    <a:pt x="64925" y="54578"/>
                  </a:cubicBezTo>
                  <a:close/>
                  <a:moveTo>
                    <a:pt x="68640" y="54578"/>
                  </a:moveTo>
                  <a:cubicBezTo>
                    <a:pt x="68937" y="54578"/>
                    <a:pt x="69211" y="54828"/>
                    <a:pt x="69211" y="55138"/>
                  </a:cubicBezTo>
                  <a:cubicBezTo>
                    <a:pt x="69211" y="55435"/>
                    <a:pt x="68949" y="55709"/>
                    <a:pt x="68640" y="55709"/>
                  </a:cubicBezTo>
                  <a:cubicBezTo>
                    <a:pt x="68330" y="55709"/>
                    <a:pt x="68080" y="55459"/>
                    <a:pt x="68080" y="55138"/>
                  </a:cubicBezTo>
                  <a:cubicBezTo>
                    <a:pt x="68092" y="54828"/>
                    <a:pt x="68330" y="54578"/>
                    <a:pt x="68640" y="54578"/>
                  </a:cubicBezTo>
                  <a:close/>
                  <a:moveTo>
                    <a:pt x="72366" y="54578"/>
                  </a:moveTo>
                  <a:cubicBezTo>
                    <a:pt x="72676" y="54578"/>
                    <a:pt x="72926" y="54828"/>
                    <a:pt x="72926" y="55138"/>
                  </a:cubicBezTo>
                  <a:cubicBezTo>
                    <a:pt x="72926" y="55459"/>
                    <a:pt x="72676" y="55709"/>
                    <a:pt x="72366" y="55709"/>
                  </a:cubicBezTo>
                  <a:cubicBezTo>
                    <a:pt x="72045" y="55709"/>
                    <a:pt x="71795" y="55459"/>
                    <a:pt x="71795" y="55138"/>
                  </a:cubicBezTo>
                  <a:cubicBezTo>
                    <a:pt x="71795" y="54828"/>
                    <a:pt x="72069" y="54578"/>
                    <a:pt x="72366" y="54578"/>
                  </a:cubicBezTo>
                  <a:close/>
                  <a:moveTo>
                    <a:pt x="76093" y="54578"/>
                  </a:moveTo>
                  <a:cubicBezTo>
                    <a:pt x="76391" y="54578"/>
                    <a:pt x="76664" y="54828"/>
                    <a:pt x="76664" y="55138"/>
                  </a:cubicBezTo>
                  <a:cubicBezTo>
                    <a:pt x="76664" y="55435"/>
                    <a:pt x="76403" y="55709"/>
                    <a:pt x="76093" y="55709"/>
                  </a:cubicBezTo>
                  <a:cubicBezTo>
                    <a:pt x="75795" y="55709"/>
                    <a:pt x="75533" y="55459"/>
                    <a:pt x="75533" y="55138"/>
                  </a:cubicBezTo>
                  <a:cubicBezTo>
                    <a:pt x="75533" y="54828"/>
                    <a:pt x="75783" y="54578"/>
                    <a:pt x="76093" y="54578"/>
                  </a:cubicBezTo>
                  <a:close/>
                  <a:moveTo>
                    <a:pt x="79712" y="54578"/>
                  </a:moveTo>
                  <a:cubicBezTo>
                    <a:pt x="80010" y="54578"/>
                    <a:pt x="80284" y="54828"/>
                    <a:pt x="80284" y="55138"/>
                  </a:cubicBezTo>
                  <a:cubicBezTo>
                    <a:pt x="80284" y="55435"/>
                    <a:pt x="80022" y="55709"/>
                    <a:pt x="79712" y="55709"/>
                  </a:cubicBezTo>
                  <a:cubicBezTo>
                    <a:pt x="79403" y="55709"/>
                    <a:pt x="79153" y="55459"/>
                    <a:pt x="79153" y="55138"/>
                  </a:cubicBezTo>
                  <a:cubicBezTo>
                    <a:pt x="79153" y="54828"/>
                    <a:pt x="79403" y="54578"/>
                    <a:pt x="79712" y="54578"/>
                  </a:cubicBezTo>
                  <a:close/>
                  <a:moveTo>
                    <a:pt x="83451" y="54578"/>
                  </a:moveTo>
                  <a:cubicBezTo>
                    <a:pt x="83761" y="54578"/>
                    <a:pt x="84011" y="54828"/>
                    <a:pt x="84011" y="55138"/>
                  </a:cubicBezTo>
                  <a:cubicBezTo>
                    <a:pt x="84011" y="55459"/>
                    <a:pt x="83761" y="55709"/>
                    <a:pt x="83451" y="55709"/>
                  </a:cubicBezTo>
                  <a:cubicBezTo>
                    <a:pt x="83141" y="55709"/>
                    <a:pt x="82880" y="55459"/>
                    <a:pt x="82880" y="55138"/>
                  </a:cubicBezTo>
                  <a:cubicBezTo>
                    <a:pt x="82880" y="54828"/>
                    <a:pt x="83141" y="54578"/>
                    <a:pt x="83451" y="54578"/>
                  </a:cubicBezTo>
                  <a:close/>
                  <a:moveTo>
                    <a:pt x="87166" y="54578"/>
                  </a:moveTo>
                  <a:cubicBezTo>
                    <a:pt x="87463" y="54578"/>
                    <a:pt x="87737" y="54828"/>
                    <a:pt x="87737" y="55138"/>
                  </a:cubicBezTo>
                  <a:cubicBezTo>
                    <a:pt x="87737" y="55435"/>
                    <a:pt x="87475" y="55709"/>
                    <a:pt x="87166" y="55709"/>
                  </a:cubicBezTo>
                  <a:cubicBezTo>
                    <a:pt x="86856" y="55709"/>
                    <a:pt x="86606" y="55459"/>
                    <a:pt x="86606" y="55138"/>
                  </a:cubicBezTo>
                  <a:cubicBezTo>
                    <a:pt x="86606" y="54828"/>
                    <a:pt x="86856" y="54578"/>
                    <a:pt x="87166" y="54578"/>
                  </a:cubicBezTo>
                  <a:close/>
                  <a:moveTo>
                    <a:pt x="90904" y="54578"/>
                  </a:moveTo>
                  <a:cubicBezTo>
                    <a:pt x="91214" y="54578"/>
                    <a:pt x="91464" y="54828"/>
                    <a:pt x="91464" y="55138"/>
                  </a:cubicBezTo>
                  <a:cubicBezTo>
                    <a:pt x="91464" y="55459"/>
                    <a:pt x="91214" y="55709"/>
                    <a:pt x="90904" y="55709"/>
                  </a:cubicBezTo>
                  <a:cubicBezTo>
                    <a:pt x="90595" y="55709"/>
                    <a:pt x="90345" y="55459"/>
                    <a:pt x="90345" y="55138"/>
                  </a:cubicBezTo>
                  <a:cubicBezTo>
                    <a:pt x="90345" y="54828"/>
                    <a:pt x="90595" y="54578"/>
                    <a:pt x="90904" y="54578"/>
                  </a:cubicBezTo>
                  <a:close/>
                  <a:moveTo>
                    <a:pt x="94631" y="54578"/>
                  </a:moveTo>
                  <a:cubicBezTo>
                    <a:pt x="94929" y="54578"/>
                    <a:pt x="95191" y="54828"/>
                    <a:pt x="95191" y="55138"/>
                  </a:cubicBezTo>
                  <a:cubicBezTo>
                    <a:pt x="95191" y="55435"/>
                    <a:pt x="94941" y="55709"/>
                    <a:pt x="94631" y="55709"/>
                  </a:cubicBezTo>
                  <a:cubicBezTo>
                    <a:pt x="94310" y="55709"/>
                    <a:pt x="94060" y="55459"/>
                    <a:pt x="94060" y="55138"/>
                  </a:cubicBezTo>
                  <a:cubicBezTo>
                    <a:pt x="94071" y="54828"/>
                    <a:pt x="94310" y="54578"/>
                    <a:pt x="94631" y="54578"/>
                  </a:cubicBezTo>
                  <a:close/>
                  <a:moveTo>
                    <a:pt x="98346" y="54578"/>
                  </a:moveTo>
                  <a:cubicBezTo>
                    <a:pt x="98655" y="54578"/>
                    <a:pt x="98905" y="54828"/>
                    <a:pt x="98905" y="55138"/>
                  </a:cubicBezTo>
                  <a:cubicBezTo>
                    <a:pt x="98905" y="55459"/>
                    <a:pt x="98655" y="55709"/>
                    <a:pt x="98346" y="55709"/>
                  </a:cubicBezTo>
                  <a:cubicBezTo>
                    <a:pt x="98036" y="55709"/>
                    <a:pt x="97786" y="55459"/>
                    <a:pt x="97786" y="55138"/>
                  </a:cubicBezTo>
                  <a:cubicBezTo>
                    <a:pt x="97786" y="54828"/>
                    <a:pt x="98036" y="54578"/>
                    <a:pt x="98346" y="54578"/>
                  </a:cubicBezTo>
                  <a:close/>
                  <a:moveTo>
                    <a:pt x="102084" y="54578"/>
                  </a:moveTo>
                  <a:cubicBezTo>
                    <a:pt x="102382" y="54578"/>
                    <a:pt x="102644" y="54828"/>
                    <a:pt x="102644" y="55138"/>
                  </a:cubicBezTo>
                  <a:cubicBezTo>
                    <a:pt x="102644" y="55435"/>
                    <a:pt x="102394" y="55709"/>
                    <a:pt x="102084" y="55709"/>
                  </a:cubicBezTo>
                  <a:cubicBezTo>
                    <a:pt x="101787" y="55709"/>
                    <a:pt x="101513" y="55459"/>
                    <a:pt x="101513" y="55138"/>
                  </a:cubicBezTo>
                  <a:cubicBezTo>
                    <a:pt x="101513" y="54828"/>
                    <a:pt x="101775" y="54578"/>
                    <a:pt x="102084" y="54578"/>
                  </a:cubicBezTo>
                  <a:close/>
                  <a:moveTo>
                    <a:pt x="105799" y="54578"/>
                  </a:moveTo>
                  <a:cubicBezTo>
                    <a:pt x="106121" y="54578"/>
                    <a:pt x="106371" y="54828"/>
                    <a:pt x="106371" y="55138"/>
                  </a:cubicBezTo>
                  <a:cubicBezTo>
                    <a:pt x="106371" y="55459"/>
                    <a:pt x="106109" y="55709"/>
                    <a:pt x="105799" y="55709"/>
                  </a:cubicBezTo>
                  <a:cubicBezTo>
                    <a:pt x="105490" y="55709"/>
                    <a:pt x="105239" y="55459"/>
                    <a:pt x="105239" y="55138"/>
                  </a:cubicBezTo>
                  <a:cubicBezTo>
                    <a:pt x="105239" y="54828"/>
                    <a:pt x="105490" y="54578"/>
                    <a:pt x="105799" y="54578"/>
                  </a:cubicBezTo>
                  <a:close/>
                  <a:moveTo>
                    <a:pt x="109538" y="54578"/>
                  </a:moveTo>
                  <a:cubicBezTo>
                    <a:pt x="109835" y="54578"/>
                    <a:pt x="110109" y="54828"/>
                    <a:pt x="110109" y="55138"/>
                  </a:cubicBezTo>
                  <a:cubicBezTo>
                    <a:pt x="110109" y="55435"/>
                    <a:pt x="109847" y="55709"/>
                    <a:pt x="109538" y="55709"/>
                  </a:cubicBezTo>
                  <a:cubicBezTo>
                    <a:pt x="109228" y="55709"/>
                    <a:pt x="108978" y="55459"/>
                    <a:pt x="108978" y="55138"/>
                  </a:cubicBezTo>
                  <a:cubicBezTo>
                    <a:pt x="108978" y="54828"/>
                    <a:pt x="109228" y="54578"/>
                    <a:pt x="109538" y="54578"/>
                  </a:cubicBezTo>
                  <a:close/>
                  <a:moveTo>
                    <a:pt x="113264" y="54578"/>
                  </a:moveTo>
                  <a:cubicBezTo>
                    <a:pt x="113574" y="54578"/>
                    <a:pt x="113824" y="54828"/>
                    <a:pt x="113824" y="55138"/>
                  </a:cubicBezTo>
                  <a:cubicBezTo>
                    <a:pt x="113824" y="55459"/>
                    <a:pt x="113574" y="55709"/>
                    <a:pt x="113264" y="55709"/>
                  </a:cubicBezTo>
                  <a:cubicBezTo>
                    <a:pt x="112943" y="55709"/>
                    <a:pt x="112693" y="55459"/>
                    <a:pt x="112693" y="55138"/>
                  </a:cubicBezTo>
                  <a:cubicBezTo>
                    <a:pt x="112693" y="54828"/>
                    <a:pt x="112943" y="54578"/>
                    <a:pt x="113264" y="54578"/>
                  </a:cubicBezTo>
                  <a:close/>
                  <a:moveTo>
                    <a:pt x="116991" y="54578"/>
                  </a:moveTo>
                  <a:cubicBezTo>
                    <a:pt x="117289" y="54578"/>
                    <a:pt x="117562" y="54828"/>
                    <a:pt x="117562" y="55138"/>
                  </a:cubicBezTo>
                  <a:cubicBezTo>
                    <a:pt x="117562" y="55435"/>
                    <a:pt x="117312" y="55709"/>
                    <a:pt x="116991" y="55709"/>
                  </a:cubicBezTo>
                  <a:cubicBezTo>
                    <a:pt x="116681" y="55709"/>
                    <a:pt x="116431" y="55459"/>
                    <a:pt x="116431" y="55138"/>
                  </a:cubicBezTo>
                  <a:cubicBezTo>
                    <a:pt x="116431" y="54828"/>
                    <a:pt x="116681" y="54578"/>
                    <a:pt x="116991" y="54578"/>
                  </a:cubicBezTo>
                  <a:close/>
                  <a:moveTo>
                    <a:pt x="120718" y="54578"/>
                  </a:moveTo>
                  <a:cubicBezTo>
                    <a:pt x="121027" y="54578"/>
                    <a:pt x="121277" y="54828"/>
                    <a:pt x="121277" y="55138"/>
                  </a:cubicBezTo>
                  <a:cubicBezTo>
                    <a:pt x="121277" y="55459"/>
                    <a:pt x="121027" y="55709"/>
                    <a:pt x="120718" y="55709"/>
                  </a:cubicBezTo>
                  <a:cubicBezTo>
                    <a:pt x="120408" y="55709"/>
                    <a:pt x="120146" y="55459"/>
                    <a:pt x="120146" y="55138"/>
                  </a:cubicBezTo>
                  <a:cubicBezTo>
                    <a:pt x="120146" y="54828"/>
                    <a:pt x="120420" y="54578"/>
                    <a:pt x="120718" y="54578"/>
                  </a:cubicBezTo>
                  <a:close/>
                  <a:moveTo>
                    <a:pt x="124456" y="54578"/>
                  </a:moveTo>
                  <a:cubicBezTo>
                    <a:pt x="124754" y="54578"/>
                    <a:pt x="125016" y="54828"/>
                    <a:pt x="125016" y="55138"/>
                  </a:cubicBezTo>
                  <a:cubicBezTo>
                    <a:pt x="125016" y="55435"/>
                    <a:pt x="124766" y="55709"/>
                    <a:pt x="124456" y="55709"/>
                  </a:cubicBezTo>
                  <a:cubicBezTo>
                    <a:pt x="124135" y="55709"/>
                    <a:pt x="123885" y="55459"/>
                    <a:pt x="123885" y="55138"/>
                  </a:cubicBezTo>
                  <a:cubicBezTo>
                    <a:pt x="123885" y="54828"/>
                    <a:pt x="124135" y="54578"/>
                    <a:pt x="124456" y="54578"/>
                  </a:cubicBezTo>
                  <a:close/>
                  <a:moveTo>
                    <a:pt x="128171" y="54578"/>
                  </a:moveTo>
                  <a:cubicBezTo>
                    <a:pt x="128480" y="54578"/>
                    <a:pt x="128742" y="54828"/>
                    <a:pt x="128742" y="55138"/>
                  </a:cubicBezTo>
                  <a:cubicBezTo>
                    <a:pt x="128742" y="55459"/>
                    <a:pt x="128480" y="55709"/>
                    <a:pt x="128171" y="55709"/>
                  </a:cubicBezTo>
                  <a:cubicBezTo>
                    <a:pt x="127861" y="55709"/>
                    <a:pt x="127611" y="55459"/>
                    <a:pt x="127611" y="55138"/>
                  </a:cubicBezTo>
                  <a:cubicBezTo>
                    <a:pt x="127611" y="54828"/>
                    <a:pt x="127861" y="54578"/>
                    <a:pt x="128171" y="54578"/>
                  </a:cubicBezTo>
                  <a:close/>
                  <a:moveTo>
                    <a:pt x="131898" y="54578"/>
                  </a:moveTo>
                  <a:cubicBezTo>
                    <a:pt x="132195" y="54578"/>
                    <a:pt x="132457" y="54828"/>
                    <a:pt x="132457" y="55138"/>
                  </a:cubicBezTo>
                  <a:cubicBezTo>
                    <a:pt x="132457" y="55435"/>
                    <a:pt x="132207" y="55709"/>
                    <a:pt x="131898" y="55709"/>
                  </a:cubicBezTo>
                  <a:cubicBezTo>
                    <a:pt x="131600" y="55709"/>
                    <a:pt x="131326" y="55459"/>
                    <a:pt x="131326" y="55138"/>
                  </a:cubicBezTo>
                  <a:cubicBezTo>
                    <a:pt x="131338" y="54828"/>
                    <a:pt x="131576" y="54578"/>
                    <a:pt x="131898" y="54578"/>
                  </a:cubicBezTo>
                  <a:close/>
                  <a:moveTo>
                    <a:pt x="135624" y="54578"/>
                  </a:moveTo>
                  <a:cubicBezTo>
                    <a:pt x="135946" y="54578"/>
                    <a:pt x="136196" y="54828"/>
                    <a:pt x="136196" y="55138"/>
                  </a:cubicBezTo>
                  <a:cubicBezTo>
                    <a:pt x="136196" y="55459"/>
                    <a:pt x="135934" y="55709"/>
                    <a:pt x="135624" y="55709"/>
                  </a:cubicBezTo>
                  <a:cubicBezTo>
                    <a:pt x="135315" y="55709"/>
                    <a:pt x="135065" y="55459"/>
                    <a:pt x="135065" y="55138"/>
                  </a:cubicBezTo>
                  <a:cubicBezTo>
                    <a:pt x="135065" y="54828"/>
                    <a:pt x="135315" y="54578"/>
                    <a:pt x="135624" y="54578"/>
                  </a:cubicBezTo>
                  <a:close/>
                  <a:moveTo>
                    <a:pt x="139351" y="54578"/>
                  </a:moveTo>
                  <a:cubicBezTo>
                    <a:pt x="139649" y="54578"/>
                    <a:pt x="139910" y="54828"/>
                    <a:pt x="139910" y="55138"/>
                  </a:cubicBezTo>
                  <a:cubicBezTo>
                    <a:pt x="139910" y="55435"/>
                    <a:pt x="139660" y="55709"/>
                    <a:pt x="139351" y="55709"/>
                  </a:cubicBezTo>
                  <a:cubicBezTo>
                    <a:pt x="139053" y="55709"/>
                    <a:pt x="138779" y="55459"/>
                    <a:pt x="138779" y="55138"/>
                  </a:cubicBezTo>
                  <a:cubicBezTo>
                    <a:pt x="138779" y="54828"/>
                    <a:pt x="139041" y="54578"/>
                    <a:pt x="139351" y="54578"/>
                  </a:cubicBezTo>
                  <a:close/>
                  <a:moveTo>
                    <a:pt x="143089" y="54578"/>
                  </a:moveTo>
                  <a:cubicBezTo>
                    <a:pt x="143399" y="54578"/>
                    <a:pt x="143649" y="54828"/>
                    <a:pt x="143649" y="55138"/>
                  </a:cubicBezTo>
                  <a:cubicBezTo>
                    <a:pt x="143649" y="55459"/>
                    <a:pt x="143399" y="55709"/>
                    <a:pt x="143089" y="55709"/>
                  </a:cubicBezTo>
                  <a:cubicBezTo>
                    <a:pt x="142768" y="55709"/>
                    <a:pt x="142518" y="55459"/>
                    <a:pt x="142518" y="55138"/>
                  </a:cubicBezTo>
                  <a:cubicBezTo>
                    <a:pt x="142518" y="54828"/>
                    <a:pt x="142768" y="54578"/>
                    <a:pt x="143089" y="54578"/>
                  </a:cubicBezTo>
                  <a:close/>
                  <a:moveTo>
                    <a:pt x="146804" y="54578"/>
                  </a:moveTo>
                  <a:cubicBezTo>
                    <a:pt x="147102" y="54578"/>
                    <a:pt x="147376" y="54828"/>
                    <a:pt x="147376" y="55138"/>
                  </a:cubicBezTo>
                  <a:cubicBezTo>
                    <a:pt x="147376" y="55435"/>
                    <a:pt x="147114" y="55709"/>
                    <a:pt x="146804" y="55709"/>
                  </a:cubicBezTo>
                  <a:cubicBezTo>
                    <a:pt x="146495" y="55709"/>
                    <a:pt x="146245" y="55459"/>
                    <a:pt x="146245" y="55138"/>
                  </a:cubicBezTo>
                  <a:cubicBezTo>
                    <a:pt x="146257" y="54828"/>
                    <a:pt x="146495" y="54578"/>
                    <a:pt x="146804" y="54578"/>
                  </a:cubicBezTo>
                  <a:close/>
                  <a:moveTo>
                    <a:pt x="150543" y="54578"/>
                  </a:moveTo>
                  <a:cubicBezTo>
                    <a:pt x="150852" y="54578"/>
                    <a:pt x="151102" y="54828"/>
                    <a:pt x="151102" y="55138"/>
                  </a:cubicBezTo>
                  <a:cubicBezTo>
                    <a:pt x="151102" y="55459"/>
                    <a:pt x="150852" y="55709"/>
                    <a:pt x="150543" y="55709"/>
                  </a:cubicBezTo>
                  <a:cubicBezTo>
                    <a:pt x="150233" y="55709"/>
                    <a:pt x="149971" y="55459"/>
                    <a:pt x="149971" y="55138"/>
                  </a:cubicBezTo>
                  <a:cubicBezTo>
                    <a:pt x="149971" y="54828"/>
                    <a:pt x="150233" y="54578"/>
                    <a:pt x="150543" y="54578"/>
                  </a:cubicBezTo>
                  <a:close/>
                  <a:moveTo>
                    <a:pt x="3405" y="56436"/>
                  </a:moveTo>
                  <a:cubicBezTo>
                    <a:pt x="3703" y="56436"/>
                    <a:pt x="3977" y="56686"/>
                    <a:pt x="3977" y="57007"/>
                  </a:cubicBezTo>
                  <a:cubicBezTo>
                    <a:pt x="3977" y="57305"/>
                    <a:pt x="3727" y="57567"/>
                    <a:pt x="3405" y="57567"/>
                  </a:cubicBezTo>
                  <a:cubicBezTo>
                    <a:pt x="3096" y="57567"/>
                    <a:pt x="2846" y="57317"/>
                    <a:pt x="2846" y="57007"/>
                  </a:cubicBezTo>
                  <a:cubicBezTo>
                    <a:pt x="2858" y="56686"/>
                    <a:pt x="3096" y="56436"/>
                    <a:pt x="3405" y="56436"/>
                  </a:cubicBezTo>
                  <a:close/>
                  <a:moveTo>
                    <a:pt x="7132" y="56436"/>
                  </a:moveTo>
                  <a:cubicBezTo>
                    <a:pt x="7430" y="56436"/>
                    <a:pt x="7692" y="56686"/>
                    <a:pt x="7692" y="57007"/>
                  </a:cubicBezTo>
                  <a:cubicBezTo>
                    <a:pt x="7692" y="57305"/>
                    <a:pt x="7442" y="57567"/>
                    <a:pt x="7132" y="57567"/>
                  </a:cubicBezTo>
                  <a:cubicBezTo>
                    <a:pt x="6834" y="57567"/>
                    <a:pt x="6560" y="57317"/>
                    <a:pt x="6560" y="57007"/>
                  </a:cubicBezTo>
                  <a:cubicBezTo>
                    <a:pt x="6584" y="56686"/>
                    <a:pt x="6822" y="56436"/>
                    <a:pt x="7132" y="56436"/>
                  </a:cubicBezTo>
                  <a:close/>
                  <a:moveTo>
                    <a:pt x="10871" y="56436"/>
                  </a:moveTo>
                  <a:cubicBezTo>
                    <a:pt x="11168" y="56436"/>
                    <a:pt x="11430" y="56686"/>
                    <a:pt x="11430" y="57007"/>
                  </a:cubicBezTo>
                  <a:cubicBezTo>
                    <a:pt x="11430" y="57305"/>
                    <a:pt x="11180" y="57567"/>
                    <a:pt x="10871" y="57567"/>
                  </a:cubicBezTo>
                  <a:cubicBezTo>
                    <a:pt x="10573" y="57567"/>
                    <a:pt x="10299" y="57317"/>
                    <a:pt x="10299" y="57007"/>
                  </a:cubicBezTo>
                  <a:cubicBezTo>
                    <a:pt x="10299" y="56686"/>
                    <a:pt x="10549" y="56436"/>
                    <a:pt x="10871" y="56436"/>
                  </a:cubicBezTo>
                  <a:close/>
                  <a:moveTo>
                    <a:pt x="14585" y="56436"/>
                  </a:moveTo>
                  <a:cubicBezTo>
                    <a:pt x="14883" y="56436"/>
                    <a:pt x="15157" y="56686"/>
                    <a:pt x="15157" y="57007"/>
                  </a:cubicBezTo>
                  <a:cubicBezTo>
                    <a:pt x="15157" y="57305"/>
                    <a:pt x="14895" y="57567"/>
                    <a:pt x="14585" y="57567"/>
                  </a:cubicBezTo>
                  <a:cubicBezTo>
                    <a:pt x="14288" y="57567"/>
                    <a:pt x="14014" y="57317"/>
                    <a:pt x="14014" y="57007"/>
                  </a:cubicBezTo>
                  <a:cubicBezTo>
                    <a:pt x="14038" y="56686"/>
                    <a:pt x="14276" y="56436"/>
                    <a:pt x="14585" y="56436"/>
                  </a:cubicBezTo>
                  <a:close/>
                  <a:moveTo>
                    <a:pt x="18324" y="56436"/>
                  </a:moveTo>
                  <a:cubicBezTo>
                    <a:pt x="18622" y="56436"/>
                    <a:pt x="18883" y="56686"/>
                    <a:pt x="18883" y="57007"/>
                  </a:cubicBezTo>
                  <a:cubicBezTo>
                    <a:pt x="18883" y="57305"/>
                    <a:pt x="18633" y="57567"/>
                    <a:pt x="18324" y="57567"/>
                  </a:cubicBezTo>
                  <a:cubicBezTo>
                    <a:pt x="18026" y="57567"/>
                    <a:pt x="17752" y="57317"/>
                    <a:pt x="17752" y="57007"/>
                  </a:cubicBezTo>
                  <a:cubicBezTo>
                    <a:pt x="17752" y="56686"/>
                    <a:pt x="18014" y="56436"/>
                    <a:pt x="18324" y="56436"/>
                  </a:cubicBezTo>
                  <a:close/>
                  <a:moveTo>
                    <a:pt x="22039" y="56436"/>
                  </a:moveTo>
                  <a:cubicBezTo>
                    <a:pt x="22336" y="56436"/>
                    <a:pt x="22610" y="56686"/>
                    <a:pt x="22610" y="57007"/>
                  </a:cubicBezTo>
                  <a:cubicBezTo>
                    <a:pt x="22610" y="57305"/>
                    <a:pt x="22360" y="57567"/>
                    <a:pt x="22039" y="57567"/>
                  </a:cubicBezTo>
                  <a:cubicBezTo>
                    <a:pt x="21729" y="57567"/>
                    <a:pt x="21479" y="57317"/>
                    <a:pt x="21479" y="57007"/>
                  </a:cubicBezTo>
                  <a:cubicBezTo>
                    <a:pt x="21491" y="56686"/>
                    <a:pt x="21729" y="56436"/>
                    <a:pt x="22039" y="56436"/>
                  </a:cubicBezTo>
                  <a:close/>
                  <a:moveTo>
                    <a:pt x="25777" y="56436"/>
                  </a:moveTo>
                  <a:cubicBezTo>
                    <a:pt x="26075" y="56436"/>
                    <a:pt x="26349" y="56686"/>
                    <a:pt x="26349" y="57007"/>
                  </a:cubicBezTo>
                  <a:cubicBezTo>
                    <a:pt x="26349" y="57305"/>
                    <a:pt x="26087" y="57567"/>
                    <a:pt x="25777" y="57567"/>
                  </a:cubicBezTo>
                  <a:cubicBezTo>
                    <a:pt x="25468" y="57567"/>
                    <a:pt x="25206" y="57317"/>
                    <a:pt x="25206" y="57007"/>
                  </a:cubicBezTo>
                  <a:cubicBezTo>
                    <a:pt x="25218" y="56686"/>
                    <a:pt x="25468" y="56436"/>
                    <a:pt x="25777" y="56436"/>
                  </a:cubicBezTo>
                  <a:close/>
                  <a:moveTo>
                    <a:pt x="29504" y="56436"/>
                  </a:moveTo>
                  <a:cubicBezTo>
                    <a:pt x="29801" y="56436"/>
                    <a:pt x="30063" y="56686"/>
                    <a:pt x="30063" y="57007"/>
                  </a:cubicBezTo>
                  <a:cubicBezTo>
                    <a:pt x="30063" y="57305"/>
                    <a:pt x="29813" y="57567"/>
                    <a:pt x="29504" y="57567"/>
                  </a:cubicBezTo>
                  <a:cubicBezTo>
                    <a:pt x="29182" y="57567"/>
                    <a:pt x="28932" y="57317"/>
                    <a:pt x="28932" y="57007"/>
                  </a:cubicBezTo>
                  <a:cubicBezTo>
                    <a:pt x="28944" y="56686"/>
                    <a:pt x="29182" y="56436"/>
                    <a:pt x="29504" y="56436"/>
                  </a:cubicBezTo>
                  <a:close/>
                  <a:moveTo>
                    <a:pt x="33230" y="56436"/>
                  </a:moveTo>
                  <a:cubicBezTo>
                    <a:pt x="33528" y="56436"/>
                    <a:pt x="33802" y="56686"/>
                    <a:pt x="33802" y="57007"/>
                  </a:cubicBezTo>
                  <a:cubicBezTo>
                    <a:pt x="33802" y="57305"/>
                    <a:pt x="33552" y="57567"/>
                    <a:pt x="33230" y="57567"/>
                  </a:cubicBezTo>
                  <a:cubicBezTo>
                    <a:pt x="32921" y="57567"/>
                    <a:pt x="32671" y="57317"/>
                    <a:pt x="32671" y="57007"/>
                  </a:cubicBezTo>
                  <a:cubicBezTo>
                    <a:pt x="32671" y="56686"/>
                    <a:pt x="32921" y="56436"/>
                    <a:pt x="33230" y="56436"/>
                  </a:cubicBezTo>
                  <a:close/>
                  <a:moveTo>
                    <a:pt x="36957" y="56436"/>
                  </a:moveTo>
                  <a:cubicBezTo>
                    <a:pt x="37255" y="56436"/>
                    <a:pt x="37517" y="56686"/>
                    <a:pt x="37517" y="57007"/>
                  </a:cubicBezTo>
                  <a:cubicBezTo>
                    <a:pt x="37517" y="57305"/>
                    <a:pt x="37267" y="57567"/>
                    <a:pt x="36957" y="57567"/>
                  </a:cubicBezTo>
                  <a:cubicBezTo>
                    <a:pt x="36648" y="57567"/>
                    <a:pt x="36386" y="57317"/>
                    <a:pt x="36386" y="57007"/>
                  </a:cubicBezTo>
                  <a:cubicBezTo>
                    <a:pt x="36409" y="56686"/>
                    <a:pt x="36648" y="56436"/>
                    <a:pt x="36957" y="56436"/>
                  </a:cubicBezTo>
                  <a:close/>
                  <a:moveTo>
                    <a:pt x="40672" y="56436"/>
                  </a:moveTo>
                  <a:cubicBezTo>
                    <a:pt x="40970" y="56436"/>
                    <a:pt x="41243" y="56686"/>
                    <a:pt x="41243" y="57007"/>
                  </a:cubicBezTo>
                  <a:cubicBezTo>
                    <a:pt x="41243" y="57305"/>
                    <a:pt x="40993" y="57567"/>
                    <a:pt x="40672" y="57567"/>
                  </a:cubicBezTo>
                  <a:cubicBezTo>
                    <a:pt x="40374" y="57567"/>
                    <a:pt x="40112" y="57317"/>
                    <a:pt x="40112" y="57007"/>
                  </a:cubicBezTo>
                  <a:cubicBezTo>
                    <a:pt x="40124" y="56686"/>
                    <a:pt x="40362" y="56436"/>
                    <a:pt x="40672" y="56436"/>
                  </a:cubicBezTo>
                  <a:close/>
                  <a:moveTo>
                    <a:pt x="44410" y="56436"/>
                  </a:moveTo>
                  <a:cubicBezTo>
                    <a:pt x="44708" y="56436"/>
                    <a:pt x="44982" y="56686"/>
                    <a:pt x="44982" y="57007"/>
                  </a:cubicBezTo>
                  <a:cubicBezTo>
                    <a:pt x="44982" y="57305"/>
                    <a:pt x="44720" y="57567"/>
                    <a:pt x="44410" y="57567"/>
                  </a:cubicBezTo>
                  <a:cubicBezTo>
                    <a:pt x="44113" y="57567"/>
                    <a:pt x="43851" y="57317"/>
                    <a:pt x="43851" y="57007"/>
                  </a:cubicBezTo>
                  <a:cubicBezTo>
                    <a:pt x="43851" y="56686"/>
                    <a:pt x="44101" y="56436"/>
                    <a:pt x="44410" y="56436"/>
                  </a:cubicBezTo>
                  <a:close/>
                  <a:moveTo>
                    <a:pt x="48137" y="56436"/>
                  </a:moveTo>
                  <a:cubicBezTo>
                    <a:pt x="48435" y="56436"/>
                    <a:pt x="48697" y="56686"/>
                    <a:pt x="48697" y="57007"/>
                  </a:cubicBezTo>
                  <a:cubicBezTo>
                    <a:pt x="48697" y="57305"/>
                    <a:pt x="48447" y="57567"/>
                    <a:pt x="48137" y="57567"/>
                  </a:cubicBezTo>
                  <a:cubicBezTo>
                    <a:pt x="47839" y="57567"/>
                    <a:pt x="47566" y="57317"/>
                    <a:pt x="47566" y="57007"/>
                  </a:cubicBezTo>
                  <a:cubicBezTo>
                    <a:pt x="47578" y="56686"/>
                    <a:pt x="47839" y="56436"/>
                    <a:pt x="48137" y="56436"/>
                  </a:cubicBezTo>
                  <a:close/>
                  <a:moveTo>
                    <a:pt x="51864" y="56436"/>
                  </a:moveTo>
                  <a:cubicBezTo>
                    <a:pt x="52161" y="56436"/>
                    <a:pt x="52435" y="56686"/>
                    <a:pt x="52435" y="57007"/>
                  </a:cubicBezTo>
                  <a:cubicBezTo>
                    <a:pt x="52435" y="57305"/>
                    <a:pt x="52185" y="57567"/>
                    <a:pt x="51864" y="57567"/>
                  </a:cubicBezTo>
                  <a:cubicBezTo>
                    <a:pt x="51566" y="57567"/>
                    <a:pt x="51304" y="57317"/>
                    <a:pt x="51304" y="57007"/>
                  </a:cubicBezTo>
                  <a:cubicBezTo>
                    <a:pt x="51304" y="56686"/>
                    <a:pt x="51554" y="56436"/>
                    <a:pt x="51864" y="56436"/>
                  </a:cubicBezTo>
                  <a:close/>
                  <a:moveTo>
                    <a:pt x="55602" y="56436"/>
                  </a:moveTo>
                  <a:cubicBezTo>
                    <a:pt x="55900" y="56436"/>
                    <a:pt x="56174" y="56686"/>
                    <a:pt x="56174" y="57007"/>
                  </a:cubicBezTo>
                  <a:cubicBezTo>
                    <a:pt x="56174" y="57305"/>
                    <a:pt x="55912" y="57567"/>
                    <a:pt x="55602" y="57567"/>
                  </a:cubicBezTo>
                  <a:cubicBezTo>
                    <a:pt x="55293" y="57567"/>
                    <a:pt x="55043" y="57317"/>
                    <a:pt x="55043" y="57007"/>
                  </a:cubicBezTo>
                  <a:cubicBezTo>
                    <a:pt x="55043" y="56686"/>
                    <a:pt x="55293" y="56436"/>
                    <a:pt x="55602" y="56436"/>
                  </a:cubicBezTo>
                  <a:close/>
                  <a:moveTo>
                    <a:pt x="59329" y="56436"/>
                  </a:moveTo>
                  <a:cubicBezTo>
                    <a:pt x="59627" y="56436"/>
                    <a:pt x="59889" y="56686"/>
                    <a:pt x="59889" y="57007"/>
                  </a:cubicBezTo>
                  <a:cubicBezTo>
                    <a:pt x="59889" y="57305"/>
                    <a:pt x="59639" y="57567"/>
                    <a:pt x="59329" y="57567"/>
                  </a:cubicBezTo>
                  <a:cubicBezTo>
                    <a:pt x="59008" y="57567"/>
                    <a:pt x="58757" y="57317"/>
                    <a:pt x="58757" y="57007"/>
                  </a:cubicBezTo>
                  <a:cubicBezTo>
                    <a:pt x="58757" y="56686"/>
                    <a:pt x="59008" y="56436"/>
                    <a:pt x="59329" y="56436"/>
                  </a:cubicBezTo>
                  <a:close/>
                  <a:moveTo>
                    <a:pt x="63056" y="56436"/>
                  </a:moveTo>
                  <a:cubicBezTo>
                    <a:pt x="63353" y="56436"/>
                    <a:pt x="63627" y="56686"/>
                    <a:pt x="63627" y="57007"/>
                  </a:cubicBezTo>
                  <a:cubicBezTo>
                    <a:pt x="63627" y="57305"/>
                    <a:pt x="63377" y="57567"/>
                    <a:pt x="63056" y="57567"/>
                  </a:cubicBezTo>
                  <a:cubicBezTo>
                    <a:pt x="62746" y="57567"/>
                    <a:pt x="62496" y="57317"/>
                    <a:pt x="62496" y="57007"/>
                  </a:cubicBezTo>
                  <a:cubicBezTo>
                    <a:pt x="62496" y="56686"/>
                    <a:pt x="62746" y="56436"/>
                    <a:pt x="63056" y="56436"/>
                  </a:cubicBezTo>
                  <a:close/>
                  <a:moveTo>
                    <a:pt x="66782" y="56436"/>
                  </a:moveTo>
                  <a:cubicBezTo>
                    <a:pt x="67080" y="56436"/>
                    <a:pt x="67342" y="56686"/>
                    <a:pt x="67342" y="57007"/>
                  </a:cubicBezTo>
                  <a:cubicBezTo>
                    <a:pt x="67342" y="57305"/>
                    <a:pt x="67092" y="57567"/>
                    <a:pt x="66782" y="57567"/>
                  </a:cubicBezTo>
                  <a:cubicBezTo>
                    <a:pt x="66473" y="57567"/>
                    <a:pt x="66211" y="57317"/>
                    <a:pt x="66211" y="57007"/>
                  </a:cubicBezTo>
                  <a:cubicBezTo>
                    <a:pt x="66235" y="56686"/>
                    <a:pt x="66473" y="56436"/>
                    <a:pt x="66782" y="56436"/>
                  </a:cubicBezTo>
                  <a:close/>
                  <a:moveTo>
                    <a:pt x="70509" y="56436"/>
                  </a:moveTo>
                  <a:cubicBezTo>
                    <a:pt x="70807" y="56436"/>
                    <a:pt x="71080" y="56686"/>
                    <a:pt x="71080" y="57007"/>
                  </a:cubicBezTo>
                  <a:cubicBezTo>
                    <a:pt x="71080" y="57305"/>
                    <a:pt x="70830" y="57567"/>
                    <a:pt x="70509" y="57567"/>
                  </a:cubicBezTo>
                  <a:cubicBezTo>
                    <a:pt x="70199" y="57567"/>
                    <a:pt x="69949" y="57317"/>
                    <a:pt x="69949" y="57007"/>
                  </a:cubicBezTo>
                  <a:cubicBezTo>
                    <a:pt x="69949" y="56686"/>
                    <a:pt x="70199" y="56436"/>
                    <a:pt x="70509" y="56436"/>
                  </a:cubicBezTo>
                  <a:close/>
                  <a:moveTo>
                    <a:pt x="74236" y="56436"/>
                  </a:moveTo>
                  <a:cubicBezTo>
                    <a:pt x="74533" y="56436"/>
                    <a:pt x="74795" y="56686"/>
                    <a:pt x="74795" y="57007"/>
                  </a:cubicBezTo>
                  <a:cubicBezTo>
                    <a:pt x="74795" y="57305"/>
                    <a:pt x="74545" y="57567"/>
                    <a:pt x="74236" y="57567"/>
                  </a:cubicBezTo>
                  <a:cubicBezTo>
                    <a:pt x="73938" y="57567"/>
                    <a:pt x="73676" y="57317"/>
                    <a:pt x="73676" y="57007"/>
                  </a:cubicBezTo>
                  <a:cubicBezTo>
                    <a:pt x="73676" y="56686"/>
                    <a:pt x="73926" y="56436"/>
                    <a:pt x="74236" y="56436"/>
                  </a:cubicBezTo>
                  <a:close/>
                  <a:moveTo>
                    <a:pt x="77855" y="56436"/>
                  </a:moveTo>
                  <a:cubicBezTo>
                    <a:pt x="78153" y="56436"/>
                    <a:pt x="78415" y="56686"/>
                    <a:pt x="78415" y="57007"/>
                  </a:cubicBezTo>
                  <a:cubicBezTo>
                    <a:pt x="78415" y="57305"/>
                    <a:pt x="78165" y="57567"/>
                    <a:pt x="77855" y="57567"/>
                  </a:cubicBezTo>
                  <a:cubicBezTo>
                    <a:pt x="77546" y="57567"/>
                    <a:pt x="77284" y="57317"/>
                    <a:pt x="77284" y="57007"/>
                  </a:cubicBezTo>
                  <a:cubicBezTo>
                    <a:pt x="77284" y="56686"/>
                    <a:pt x="77546" y="56436"/>
                    <a:pt x="77855" y="56436"/>
                  </a:cubicBezTo>
                  <a:close/>
                  <a:moveTo>
                    <a:pt x="81570" y="56436"/>
                  </a:moveTo>
                  <a:cubicBezTo>
                    <a:pt x="81868" y="56436"/>
                    <a:pt x="82141" y="56686"/>
                    <a:pt x="82141" y="57007"/>
                  </a:cubicBezTo>
                  <a:cubicBezTo>
                    <a:pt x="82141" y="57305"/>
                    <a:pt x="81879" y="57567"/>
                    <a:pt x="81570" y="57567"/>
                  </a:cubicBezTo>
                  <a:cubicBezTo>
                    <a:pt x="81260" y="57567"/>
                    <a:pt x="81010" y="57317"/>
                    <a:pt x="81010" y="57007"/>
                  </a:cubicBezTo>
                  <a:cubicBezTo>
                    <a:pt x="81022" y="56686"/>
                    <a:pt x="81260" y="56436"/>
                    <a:pt x="81570" y="56436"/>
                  </a:cubicBezTo>
                  <a:close/>
                  <a:moveTo>
                    <a:pt x="85308" y="56436"/>
                  </a:moveTo>
                  <a:cubicBezTo>
                    <a:pt x="85606" y="56436"/>
                    <a:pt x="85880" y="56686"/>
                    <a:pt x="85880" y="57007"/>
                  </a:cubicBezTo>
                  <a:cubicBezTo>
                    <a:pt x="85880" y="57305"/>
                    <a:pt x="85618" y="57567"/>
                    <a:pt x="85308" y="57567"/>
                  </a:cubicBezTo>
                  <a:cubicBezTo>
                    <a:pt x="84999" y="57567"/>
                    <a:pt x="84749" y="57317"/>
                    <a:pt x="84749" y="57007"/>
                  </a:cubicBezTo>
                  <a:cubicBezTo>
                    <a:pt x="84749" y="56686"/>
                    <a:pt x="84999" y="56436"/>
                    <a:pt x="85308" y="56436"/>
                  </a:cubicBezTo>
                  <a:close/>
                  <a:moveTo>
                    <a:pt x="89035" y="56436"/>
                  </a:moveTo>
                  <a:cubicBezTo>
                    <a:pt x="89333" y="56436"/>
                    <a:pt x="89595" y="56686"/>
                    <a:pt x="89595" y="57007"/>
                  </a:cubicBezTo>
                  <a:cubicBezTo>
                    <a:pt x="89595" y="57305"/>
                    <a:pt x="89345" y="57567"/>
                    <a:pt x="89035" y="57567"/>
                  </a:cubicBezTo>
                  <a:cubicBezTo>
                    <a:pt x="88714" y="57567"/>
                    <a:pt x="88464" y="57317"/>
                    <a:pt x="88464" y="57007"/>
                  </a:cubicBezTo>
                  <a:cubicBezTo>
                    <a:pt x="88475" y="56686"/>
                    <a:pt x="88714" y="56436"/>
                    <a:pt x="89035" y="56436"/>
                  </a:cubicBezTo>
                  <a:close/>
                  <a:moveTo>
                    <a:pt x="92762" y="56436"/>
                  </a:moveTo>
                  <a:cubicBezTo>
                    <a:pt x="93059" y="56436"/>
                    <a:pt x="93333" y="56686"/>
                    <a:pt x="93333" y="57007"/>
                  </a:cubicBezTo>
                  <a:cubicBezTo>
                    <a:pt x="93333" y="57305"/>
                    <a:pt x="93071" y="57567"/>
                    <a:pt x="92762" y="57567"/>
                  </a:cubicBezTo>
                  <a:cubicBezTo>
                    <a:pt x="92452" y="57567"/>
                    <a:pt x="92202" y="57317"/>
                    <a:pt x="92202" y="57007"/>
                  </a:cubicBezTo>
                  <a:cubicBezTo>
                    <a:pt x="92202" y="56686"/>
                    <a:pt x="92452" y="56436"/>
                    <a:pt x="92762" y="56436"/>
                  </a:cubicBezTo>
                  <a:close/>
                  <a:moveTo>
                    <a:pt x="96488" y="56436"/>
                  </a:moveTo>
                  <a:cubicBezTo>
                    <a:pt x="96786" y="56436"/>
                    <a:pt x="97048" y="56686"/>
                    <a:pt x="97048" y="57007"/>
                  </a:cubicBezTo>
                  <a:cubicBezTo>
                    <a:pt x="97048" y="57305"/>
                    <a:pt x="96798" y="57567"/>
                    <a:pt x="96488" y="57567"/>
                  </a:cubicBezTo>
                  <a:cubicBezTo>
                    <a:pt x="96191" y="57567"/>
                    <a:pt x="95917" y="57317"/>
                    <a:pt x="95917" y="57007"/>
                  </a:cubicBezTo>
                  <a:cubicBezTo>
                    <a:pt x="95917" y="56686"/>
                    <a:pt x="96179" y="56436"/>
                    <a:pt x="96488" y="56436"/>
                  </a:cubicBezTo>
                  <a:close/>
                  <a:moveTo>
                    <a:pt x="100203" y="56436"/>
                  </a:moveTo>
                  <a:cubicBezTo>
                    <a:pt x="100501" y="56436"/>
                    <a:pt x="100775" y="56686"/>
                    <a:pt x="100775" y="57007"/>
                  </a:cubicBezTo>
                  <a:cubicBezTo>
                    <a:pt x="100775" y="57305"/>
                    <a:pt x="100513" y="57567"/>
                    <a:pt x="100203" y="57567"/>
                  </a:cubicBezTo>
                  <a:cubicBezTo>
                    <a:pt x="99905" y="57567"/>
                    <a:pt x="99644" y="57317"/>
                    <a:pt x="99644" y="57007"/>
                  </a:cubicBezTo>
                  <a:cubicBezTo>
                    <a:pt x="99655" y="56686"/>
                    <a:pt x="99894" y="56436"/>
                    <a:pt x="100203" y="56436"/>
                  </a:cubicBezTo>
                  <a:close/>
                  <a:moveTo>
                    <a:pt x="103942" y="56436"/>
                  </a:moveTo>
                  <a:cubicBezTo>
                    <a:pt x="104239" y="56436"/>
                    <a:pt x="104513" y="56686"/>
                    <a:pt x="104513" y="57007"/>
                  </a:cubicBezTo>
                  <a:cubicBezTo>
                    <a:pt x="104513" y="57305"/>
                    <a:pt x="104251" y="57567"/>
                    <a:pt x="103942" y="57567"/>
                  </a:cubicBezTo>
                  <a:cubicBezTo>
                    <a:pt x="103644" y="57567"/>
                    <a:pt x="103382" y="57317"/>
                    <a:pt x="103382" y="57007"/>
                  </a:cubicBezTo>
                  <a:cubicBezTo>
                    <a:pt x="103382" y="56686"/>
                    <a:pt x="103632" y="56436"/>
                    <a:pt x="103942" y="56436"/>
                  </a:cubicBezTo>
                  <a:close/>
                  <a:moveTo>
                    <a:pt x="107668" y="56436"/>
                  </a:moveTo>
                  <a:cubicBezTo>
                    <a:pt x="107966" y="56436"/>
                    <a:pt x="108228" y="56686"/>
                    <a:pt x="108228" y="57007"/>
                  </a:cubicBezTo>
                  <a:cubicBezTo>
                    <a:pt x="108228" y="57305"/>
                    <a:pt x="107978" y="57567"/>
                    <a:pt x="107668" y="57567"/>
                  </a:cubicBezTo>
                  <a:cubicBezTo>
                    <a:pt x="107371" y="57567"/>
                    <a:pt x="107097" y="57317"/>
                    <a:pt x="107097" y="57007"/>
                  </a:cubicBezTo>
                  <a:cubicBezTo>
                    <a:pt x="107109" y="56686"/>
                    <a:pt x="107347" y="56436"/>
                    <a:pt x="107668" y="56436"/>
                  </a:cubicBezTo>
                  <a:close/>
                  <a:moveTo>
                    <a:pt x="111395" y="56436"/>
                  </a:moveTo>
                  <a:cubicBezTo>
                    <a:pt x="111693" y="56436"/>
                    <a:pt x="111967" y="56686"/>
                    <a:pt x="111967" y="57007"/>
                  </a:cubicBezTo>
                  <a:cubicBezTo>
                    <a:pt x="111967" y="57305"/>
                    <a:pt x="111705" y="57567"/>
                    <a:pt x="111395" y="57567"/>
                  </a:cubicBezTo>
                  <a:cubicBezTo>
                    <a:pt x="111085" y="57567"/>
                    <a:pt x="110835" y="57317"/>
                    <a:pt x="110835" y="57007"/>
                  </a:cubicBezTo>
                  <a:cubicBezTo>
                    <a:pt x="110835" y="56686"/>
                    <a:pt x="111085" y="56436"/>
                    <a:pt x="111395" y="56436"/>
                  </a:cubicBezTo>
                  <a:close/>
                  <a:moveTo>
                    <a:pt x="115122" y="56436"/>
                  </a:moveTo>
                  <a:cubicBezTo>
                    <a:pt x="115419" y="56436"/>
                    <a:pt x="115681" y="56686"/>
                    <a:pt x="115681" y="57007"/>
                  </a:cubicBezTo>
                  <a:cubicBezTo>
                    <a:pt x="115681" y="57305"/>
                    <a:pt x="115431" y="57567"/>
                    <a:pt x="115122" y="57567"/>
                  </a:cubicBezTo>
                  <a:cubicBezTo>
                    <a:pt x="114812" y="57567"/>
                    <a:pt x="114550" y="57317"/>
                    <a:pt x="114550" y="57007"/>
                  </a:cubicBezTo>
                  <a:cubicBezTo>
                    <a:pt x="114574" y="56686"/>
                    <a:pt x="114812" y="56436"/>
                    <a:pt x="115122" y="56436"/>
                  </a:cubicBezTo>
                  <a:close/>
                  <a:moveTo>
                    <a:pt x="118860" y="56436"/>
                  </a:moveTo>
                  <a:cubicBezTo>
                    <a:pt x="119158" y="56436"/>
                    <a:pt x="119420" y="56686"/>
                    <a:pt x="119420" y="57007"/>
                  </a:cubicBezTo>
                  <a:cubicBezTo>
                    <a:pt x="119420" y="57305"/>
                    <a:pt x="119170" y="57567"/>
                    <a:pt x="118860" y="57567"/>
                  </a:cubicBezTo>
                  <a:cubicBezTo>
                    <a:pt x="118539" y="57567"/>
                    <a:pt x="118289" y="57317"/>
                    <a:pt x="118289" y="57007"/>
                  </a:cubicBezTo>
                  <a:cubicBezTo>
                    <a:pt x="118289" y="56686"/>
                    <a:pt x="118539" y="56436"/>
                    <a:pt x="118860" y="56436"/>
                  </a:cubicBezTo>
                  <a:close/>
                  <a:moveTo>
                    <a:pt x="122575" y="56436"/>
                  </a:moveTo>
                  <a:cubicBezTo>
                    <a:pt x="122873" y="56436"/>
                    <a:pt x="123146" y="56686"/>
                    <a:pt x="123146" y="57007"/>
                  </a:cubicBezTo>
                  <a:cubicBezTo>
                    <a:pt x="123146" y="57305"/>
                    <a:pt x="122885" y="57567"/>
                    <a:pt x="122575" y="57567"/>
                  </a:cubicBezTo>
                  <a:cubicBezTo>
                    <a:pt x="122265" y="57567"/>
                    <a:pt x="122015" y="57317"/>
                    <a:pt x="122015" y="57007"/>
                  </a:cubicBezTo>
                  <a:cubicBezTo>
                    <a:pt x="122027" y="56686"/>
                    <a:pt x="122277" y="56436"/>
                    <a:pt x="122575" y="56436"/>
                  </a:cubicBezTo>
                  <a:close/>
                  <a:moveTo>
                    <a:pt x="126314" y="56436"/>
                  </a:moveTo>
                  <a:cubicBezTo>
                    <a:pt x="126611" y="56436"/>
                    <a:pt x="126873" y="56686"/>
                    <a:pt x="126873" y="57007"/>
                  </a:cubicBezTo>
                  <a:cubicBezTo>
                    <a:pt x="126873" y="57305"/>
                    <a:pt x="126623" y="57567"/>
                    <a:pt x="126314" y="57567"/>
                  </a:cubicBezTo>
                  <a:cubicBezTo>
                    <a:pt x="126004" y="57567"/>
                    <a:pt x="125742" y="57317"/>
                    <a:pt x="125742" y="57007"/>
                  </a:cubicBezTo>
                  <a:cubicBezTo>
                    <a:pt x="125742" y="56686"/>
                    <a:pt x="126004" y="56436"/>
                    <a:pt x="126314" y="56436"/>
                  </a:cubicBezTo>
                  <a:close/>
                  <a:moveTo>
                    <a:pt x="130028" y="56436"/>
                  </a:moveTo>
                  <a:cubicBezTo>
                    <a:pt x="130326" y="56436"/>
                    <a:pt x="130600" y="56686"/>
                    <a:pt x="130600" y="57007"/>
                  </a:cubicBezTo>
                  <a:cubicBezTo>
                    <a:pt x="130600" y="57305"/>
                    <a:pt x="130350" y="57567"/>
                    <a:pt x="130028" y="57567"/>
                  </a:cubicBezTo>
                  <a:cubicBezTo>
                    <a:pt x="129731" y="57567"/>
                    <a:pt x="129469" y="57317"/>
                    <a:pt x="129469" y="57007"/>
                  </a:cubicBezTo>
                  <a:cubicBezTo>
                    <a:pt x="129469" y="56686"/>
                    <a:pt x="129719" y="56436"/>
                    <a:pt x="130028" y="56436"/>
                  </a:cubicBezTo>
                  <a:close/>
                  <a:moveTo>
                    <a:pt x="133767" y="56436"/>
                  </a:moveTo>
                  <a:cubicBezTo>
                    <a:pt x="134065" y="56436"/>
                    <a:pt x="134326" y="56686"/>
                    <a:pt x="134326" y="57007"/>
                  </a:cubicBezTo>
                  <a:cubicBezTo>
                    <a:pt x="134326" y="57305"/>
                    <a:pt x="134076" y="57567"/>
                    <a:pt x="133767" y="57567"/>
                  </a:cubicBezTo>
                  <a:cubicBezTo>
                    <a:pt x="133469" y="57567"/>
                    <a:pt x="133207" y="57317"/>
                    <a:pt x="133207" y="57007"/>
                  </a:cubicBezTo>
                  <a:cubicBezTo>
                    <a:pt x="133207" y="56686"/>
                    <a:pt x="133457" y="56436"/>
                    <a:pt x="133767" y="56436"/>
                  </a:cubicBezTo>
                  <a:close/>
                  <a:moveTo>
                    <a:pt x="137494" y="56436"/>
                  </a:moveTo>
                  <a:cubicBezTo>
                    <a:pt x="137791" y="56436"/>
                    <a:pt x="138053" y="56686"/>
                    <a:pt x="138053" y="57007"/>
                  </a:cubicBezTo>
                  <a:cubicBezTo>
                    <a:pt x="138053" y="57305"/>
                    <a:pt x="137803" y="57567"/>
                    <a:pt x="137494" y="57567"/>
                  </a:cubicBezTo>
                  <a:cubicBezTo>
                    <a:pt x="137196" y="57567"/>
                    <a:pt x="136922" y="57317"/>
                    <a:pt x="136922" y="57007"/>
                  </a:cubicBezTo>
                  <a:cubicBezTo>
                    <a:pt x="136934" y="56686"/>
                    <a:pt x="137172" y="56436"/>
                    <a:pt x="137494" y="56436"/>
                  </a:cubicBezTo>
                  <a:close/>
                  <a:moveTo>
                    <a:pt x="141220" y="56436"/>
                  </a:moveTo>
                  <a:cubicBezTo>
                    <a:pt x="141518" y="56436"/>
                    <a:pt x="141792" y="56686"/>
                    <a:pt x="141792" y="57007"/>
                  </a:cubicBezTo>
                  <a:cubicBezTo>
                    <a:pt x="141792" y="57305"/>
                    <a:pt x="141530" y="57567"/>
                    <a:pt x="141220" y="57567"/>
                  </a:cubicBezTo>
                  <a:cubicBezTo>
                    <a:pt x="140911" y="57567"/>
                    <a:pt x="140661" y="57317"/>
                    <a:pt x="140661" y="57007"/>
                  </a:cubicBezTo>
                  <a:cubicBezTo>
                    <a:pt x="140661" y="56686"/>
                    <a:pt x="140911" y="56436"/>
                    <a:pt x="141220" y="56436"/>
                  </a:cubicBezTo>
                  <a:close/>
                  <a:moveTo>
                    <a:pt x="144947" y="56436"/>
                  </a:moveTo>
                  <a:cubicBezTo>
                    <a:pt x="145244" y="56436"/>
                    <a:pt x="145506" y="56686"/>
                    <a:pt x="145506" y="57007"/>
                  </a:cubicBezTo>
                  <a:cubicBezTo>
                    <a:pt x="145506" y="57305"/>
                    <a:pt x="145256" y="57567"/>
                    <a:pt x="144947" y="57567"/>
                  </a:cubicBezTo>
                  <a:cubicBezTo>
                    <a:pt x="144637" y="57567"/>
                    <a:pt x="144375" y="57317"/>
                    <a:pt x="144375" y="57007"/>
                  </a:cubicBezTo>
                  <a:cubicBezTo>
                    <a:pt x="144399" y="56686"/>
                    <a:pt x="144637" y="56436"/>
                    <a:pt x="144947" y="56436"/>
                  </a:cubicBezTo>
                  <a:close/>
                  <a:moveTo>
                    <a:pt x="148685" y="56436"/>
                  </a:moveTo>
                  <a:cubicBezTo>
                    <a:pt x="148983" y="56436"/>
                    <a:pt x="149245" y="56686"/>
                    <a:pt x="149245" y="57007"/>
                  </a:cubicBezTo>
                  <a:cubicBezTo>
                    <a:pt x="149245" y="57305"/>
                    <a:pt x="148995" y="57567"/>
                    <a:pt x="148685" y="57567"/>
                  </a:cubicBezTo>
                  <a:cubicBezTo>
                    <a:pt x="148364" y="57567"/>
                    <a:pt x="148114" y="57317"/>
                    <a:pt x="148114" y="57007"/>
                  </a:cubicBezTo>
                  <a:cubicBezTo>
                    <a:pt x="148114" y="56686"/>
                    <a:pt x="148364" y="56436"/>
                    <a:pt x="148685" y="56436"/>
                  </a:cubicBezTo>
                  <a:close/>
                  <a:moveTo>
                    <a:pt x="152400" y="56436"/>
                  </a:moveTo>
                  <a:cubicBezTo>
                    <a:pt x="152698" y="56436"/>
                    <a:pt x="152972" y="56686"/>
                    <a:pt x="152972" y="57007"/>
                  </a:cubicBezTo>
                  <a:cubicBezTo>
                    <a:pt x="152972" y="57305"/>
                    <a:pt x="152710" y="57567"/>
                    <a:pt x="152400" y="57567"/>
                  </a:cubicBezTo>
                  <a:cubicBezTo>
                    <a:pt x="152091" y="57567"/>
                    <a:pt x="151841" y="57317"/>
                    <a:pt x="151841" y="57007"/>
                  </a:cubicBezTo>
                  <a:cubicBezTo>
                    <a:pt x="151852" y="56686"/>
                    <a:pt x="152091" y="56436"/>
                    <a:pt x="152400" y="56436"/>
                  </a:cubicBezTo>
                  <a:close/>
                  <a:moveTo>
                    <a:pt x="1548" y="58293"/>
                  </a:moveTo>
                  <a:cubicBezTo>
                    <a:pt x="1846" y="58293"/>
                    <a:pt x="2119" y="58555"/>
                    <a:pt x="2119" y="58864"/>
                  </a:cubicBezTo>
                  <a:cubicBezTo>
                    <a:pt x="2119" y="59174"/>
                    <a:pt x="1858" y="59424"/>
                    <a:pt x="1548" y="59424"/>
                  </a:cubicBezTo>
                  <a:cubicBezTo>
                    <a:pt x="1238" y="59424"/>
                    <a:pt x="988" y="59174"/>
                    <a:pt x="988" y="58864"/>
                  </a:cubicBezTo>
                  <a:cubicBezTo>
                    <a:pt x="988" y="58555"/>
                    <a:pt x="1238" y="58293"/>
                    <a:pt x="1548" y="58293"/>
                  </a:cubicBezTo>
                  <a:close/>
                  <a:moveTo>
                    <a:pt x="5287" y="58293"/>
                  </a:moveTo>
                  <a:cubicBezTo>
                    <a:pt x="5596" y="58293"/>
                    <a:pt x="5846" y="58555"/>
                    <a:pt x="5846" y="58864"/>
                  </a:cubicBezTo>
                  <a:cubicBezTo>
                    <a:pt x="5846" y="59174"/>
                    <a:pt x="5596" y="59424"/>
                    <a:pt x="5287" y="59424"/>
                  </a:cubicBezTo>
                  <a:cubicBezTo>
                    <a:pt x="4977" y="59424"/>
                    <a:pt x="4715" y="59174"/>
                    <a:pt x="4715" y="58864"/>
                  </a:cubicBezTo>
                  <a:cubicBezTo>
                    <a:pt x="4715" y="58555"/>
                    <a:pt x="4977" y="58293"/>
                    <a:pt x="5287" y="58293"/>
                  </a:cubicBezTo>
                  <a:close/>
                  <a:moveTo>
                    <a:pt x="9001" y="58293"/>
                  </a:moveTo>
                  <a:cubicBezTo>
                    <a:pt x="9299" y="58293"/>
                    <a:pt x="9573" y="58555"/>
                    <a:pt x="9573" y="58864"/>
                  </a:cubicBezTo>
                  <a:cubicBezTo>
                    <a:pt x="9573" y="59174"/>
                    <a:pt x="9323" y="59424"/>
                    <a:pt x="9001" y="59424"/>
                  </a:cubicBezTo>
                  <a:cubicBezTo>
                    <a:pt x="8704" y="59424"/>
                    <a:pt x="8442" y="59174"/>
                    <a:pt x="8442" y="58864"/>
                  </a:cubicBezTo>
                  <a:cubicBezTo>
                    <a:pt x="8442" y="58555"/>
                    <a:pt x="8692" y="58293"/>
                    <a:pt x="9001" y="58293"/>
                  </a:cubicBezTo>
                  <a:close/>
                  <a:moveTo>
                    <a:pt x="12728" y="58293"/>
                  </a:moveTo>
                  <a:cubicBezTo>
                    <a:pt x="13037" y="58293"/>
                    <a:pt x="13288" y="58555"/>
                    <a:pt x="13288" y="58864"/>
                  </a:cubicBezTo>
                  <a:cubicBezTo>
                    <a:pt x="13288" y="59174"/>
                    <a:pt x="13037" y="59424"/>
                    <a:pt x="12728" y="59424"/>
                  </a:cubicBezTo>
                  <a:cubicBezTo>
                    <a:pt x="12418" y="59424"/>
                    <a:pt x="12156" y="59174"/>
                    <a:pt x="12156" y="58864"/>
                  </a:cubicBezTo>
                  <a:cubicBezTo>
                    <a:pt x="12156" y="58555"/>
                    <a:pt x="12418" y="58293"/>
                    <a:pt x="12728" y="58293"/>
                  </a:cubicBezTo>
                  <a:close/>
                  <a:moveTo>
                    <a:pt x="16466" y="58293"/>
                  </a:moveTo>
                  <a:cubicBezTo>
                    <a:pt x="16764" y="58293"/>
                    <a:pt x="17026" y="58555"/>
                    <a:pt x="17026" y="58864"/>
                  </a:cubicBezTo>
                  <a:cubicBezTo>
                    <a:pt x="17026" y="59174"/>
                    <a:pt x="16776" y="59424"/>
                    <a:pt x="16466" y="59424"/>
                  </a:cubicBezTo>
                  <a:cubicBezTo>
                    <a:pt x="16169" y="59424"/>
                    <a:pt x="15895" y="59174"/>
                    <a:pt x="15895" y="58864"/>
                  </a:cubicBezTo>
                  <a:cubicBezTo>
                    <a:pt x="15895" y="58555"/>
                    <a:pt x="16145" y="58293"/>
                    <a:pt x="16466" y="58293"/>
                  </a:cubicBezTo>
                  <a:close/>
                  <a:moveTo>
                    <a:pt x="20181" y="58293"/>
                  </a:moveTo>
                  <a:cubicBezTo>
                    <a:pt x="20491" y="58293"/>
                    <a:pt x="20753" y="58555"/>
                    <a:pt x="20753" y="58864"/>
                  </a:cubicBezTo>
                  <a:cubicBezTo>
                    <a:pt x="20753" y="59174"/>
                    <a:pt x="20491" y="59424"/>
                    <a:pt x="20181" y="59424"/>
                  </a:cubicBezTo>
                  <a:cubicBezTo>
                    <a:pt x="19872" y="59424"/>
                    <a:pt x="19622" y="59174"/>
                    <a:pt x="19622" y="58864"/>
                  </a:cubicBezTo>
                  <a:cubicBezTo>
                    <a:pt x="19622" y="58555"/>
                    <a:pt x="19872" y="58293"/>
                    <a:pt x="20181" y="58293"/>
                  </a:cubicBezTo>
                  <a:close/>
                  <a:moveTo>
                    <a:pt x="23920" y="58293"/>
                  </a:moveTo>
                  <a:cubicBezTo>
                    <a:pt x="24217" y="58293"/>
                    <a:pt x="24479" y="58555"/>
                    <a:pt x="24479" y="58864"/>
                  </a:cubicBezTo>
                  <a:cubicBezTo>
                    <a:pt x="24479" y="59174"/>
                    <a:pt x="24229" y="59424"/>
                    <a:pt x="23920" y="59424"/>
                  </a:cubicBezTo>
                  <a:cubicBezTo>
                    <a:pt x="23610" y="59424"/>
                    <a:pt x="23348" y="59174"/>
                    <a:pt x="23348" y="58864"/>
                  </a:cubicBezTo>
                  <a:cubicBezTo>
                    <a:pt x="23348" y="58555"/>
                    <a:pt x="23610" y="58293"/>
                    <a:pt x="23920" y="58293"/>
                  </a:cubicBezTo>
                  <a:close/>
                  <a:moveTo>
                    <a:pt x="27635" y="58293"/>
                  </a:moveTo>
                  <a:cubicBezTo>
                    <a:pt x="27956" y="58293"/>
                    <a:pt x="28206" y="58555"/>
                    <a:pt x="28206" y="58864"/>
                  </a:cubicBezTo>
                  <a:cubicBezTo>
                    <a:pt x="28206" y="59174"/>
                    <a:pt x="27956" y="59424"/>
                    <a:pt x="27635" y="59424"/>
                  </a:cubicBezTo>
                  <a:cubicBezTo>
                    <a:pt x="27325" y="59424"/>
                    <a:pt x="27075" y="59174"/>
                    <a:pt x="27075" y="58864"/>
                  </a:cubicBezTo>
                  <a:cubicBezTo>
                    <a:pt x="27075" y="58555"/>
                    <a:pt x="27325" y="58293"/>
                    <a:pt x="27635" y="58293"/>
                  </a:cubicBezTo>
                  <a:close/>
                  <a:moveTo>
                    <a:pt x="31373" y="58293"/>
                  </a:moveTo>
                  <a:cubicBezTo>
                    <a:pt x="31671" y="58293"/>
                    <a:pt x="31945" y="58555"/>
                    <a:pt x="31945" y="58864"/>
                  </a:cubicBezTo>
                  <a:cubicBezTo>
                    <a:pt x="31945" y="59174"/>
                    <a:pt x="31683" y="59424"/>
                    <a:pt x="31373" y="59424"/>
                  </a:cubicBezTo>
                  <a:cubicBezTo>
                    <a:pt x="31064" y="59424"/>
                    <a:pt x="30814" y="59174"/>
                    <a:pt x="30814" y="58864"/>
                  </a:cubicBezTo>
                  <a:cubicBezTo>
                    <a:pt x="30814" y="58555"/>
                    <a:pt x="31064" y="58293"/>
                    <a:pt x="31373" y="58293"/>
                  </a:cubicBezTo>
                  <a:close/>
                  <a:moveTo>
                    <a:pt x="35100" y="58293"/>
                  </a:moveTo>
                  <a:cubicBezTo>
                    <a:pt x="35409" y="58293"/>
                    <a:pt x="35659" y="58555"/>
                    <a:pt x="35659" y="58864"/>
                  </a:cubicBezTo>
                  <a:cubicBezTo>
                    <a:pt x="35659" y="59174"/>
                    <a:pt x="35409" y="59424"/>
                    <a:pt x="35100" y="59424"/>
                  </a:cubicBezTo>
                  <a:cubicBezTo>
                    <a:pt x="34778" y="59424"/>
                    <a:pt x="34528" y="59174"/>
                    <a:pt x="34528" y="58864"/>
                  </a:cubicBezTo>
                  <a:cubicBezTo>
                    <a:pt x="34528" y="58555"/>
                    <a:pt x="34778" y="58293"/>
                    <a:pt x="35100" y="58293"/>
                  </a:cubicBezTo>
                  <a:close/>
                  <a:moveTo>
                    <a:pt x="38815" y="58293"/>
                  </a:moveTo>
                  <a:cubicBezTo>
                    <a:pt x="39112" y="58293"/>
                    <a:pt x="39386" y="58555"/>
                    <a:pt x="39386" y="58864"/>
                  </a:cubicBezTo>
                  <a:cubicBezTo>
                    <a:pt x="39386" y="59174"/>
                    <a:pt x="39124" y="59424"/>
                    <a:pt x="38815" y="59424"/>
                  </a:cubicBezTo>
                  <a:cubicBezTo>
                    <a:pt x="38517" y="59424"/>
                    <a:pt x="38255" y="59174"/>
                    <a:pt x="38255" y="58864"/>
                  </a:cubicBezTo>
                  <a:cubicBezTo>
                    <a:pt x="38255" y="58555"/>
                    <a:pt x="38505" y="58293"/>
                    <a:pt x="38815" y="58293"/>
                  </a:cubicBezTo>
                  <a:close/>
                  <a:moveTo>
                    <a:pt x="42553" y="58293"/>
                  </a:moveTo>
                  <a:cubicBezTo>
                    <a:pt x="42863" y="58293"/>
                    <a:pt x="43113" y="58555"/>
                    <a:pt x="43113" y="58864"/>
                  </a:cubicBezTo>
                  <a:cubicBezTo>
                    <a:pt x="43113" y="59174"/>
                    <a:pt x="42863" y="59424"/>
                    <a:pt x="42553" y="59424"/>
                  </a:cubicBezTo>
                  <a:cubicBezTo>
                    <a:pt x="42232" y="59424"/>
                    <a:pt x="41982" y="59174"/>
                    <a:pt x="41982" y="58864"/>
                  </a:cubicBezTo>
                  <a:cubicBezTo>
                    <a:pt x="41982" y="58555"/>
                    <a:pt x="42244" y="58293"/>
                    <a:pt x="42553" y="58293"/>
                  </a:cubicBezTo>
                  <a:close/>
                  <a:moveTo>
                    <a:pt x="46268" y="58293"/>
                  </a:moveTo>
                  <a:cubicBezTo>
                    <a:pt x="46565" y="58293"/>
                    <a:pt x="46839" y="58555"/>
                    <a:pt x="46839" y="58864"/>
                  </a:cubicBezTo>
                  <a:cubicBezTo>
                    <a:pt x="46839" y="59174"/>
                    <a:pt x="46589" y="59424"/>
                    <a:pt x="46268" y="59424"/>
                  </a:cubicBezTo>
                  <a:cubicBezTo>
                    <a:pt x="45970" y="59424"/>
                    <a:pt x="45708" y="59174"/>
                    <a:pt x="45708" y="58864"/>
                  </a:cubicBezTo>
                  <a:cubicBezTo>
                    <a:pt x="45708" y="58555"/>
                    <a:pt x="45958" y="58293"/>
                    <a:pt x="46268" y="58293"/>
                  </a:cubicBezTo>
                  <a:close/>
                  <a:moveTo>
                    <a:pt x="50006" y="58293"/>
                  </a:moveTo>
                  <a:cubicBezTo>
                    <a:pt x="50316" y="58293"/>
                    <a:pt x="50578" y="58555"/>
                    <a:pt x="50578" y="58864"/>
                  </a:cubicBezTo>
                  <a:cubicBezTo>
                    <a:pt x="50578" y="59174"/>
                    <a:pt x="50316" y="59424"/>
                    <a:pt x="50006" y="59424"/>
                  </a:cubicBezTo>
                  <a:cubicBezTo>
                    <a:pt x="49697" y="59424"/>
                    <a:pt x="49447" y="59174"/>
                    <a:pt x="49447" y="58864"/>
                  </a:cubicBezTo>
                  <a:cubicBezTo>
                    <a:pt x="49447" y="58555"/>
                    <a:pt x="49697" y="58293"/>
                    <a:pt x="50006" y="58293"/>
                  </a:cubicBezTo>
                  <a:close/>
                  <a:moveTo>
                    <a:pt x="53733" y="58293"/>
                  </a:moveTo>
                  <a:cubicBezTo>
                    <a:pt x="54031" y="58293"/>
                    <a:pt x="54293" y="58555"/>
                    <a:pt x="54293" y="58864"/>
                  </a:cubicBezTo>
                  <a:cubicBezTo>
                    <a:pt x="54293" y="59174"/>
                    <a:pt x="54043" y="59424"/>
                    <a:pt x="53733" y="59424"/>
                  </a:cubicBezTo>
                  <a:cubicBezTo>
                    <a:pt x="53412" y="59424"/>
                    <a:pt x="53162" y="59174"/>
                    <a:pt x="53162" y="58864"/>
                  </a:cubicBezTo>
                  <a:cubicBezTo>
                    <a:pt x="53162" y="58555"/>
                    <a:pt x="53412" y="58293"/>
                    <a:pt x="53733" y="58293"/>
                  </a:cubicBezTo>
                  <a:close/>
                  <a:moveTo>
                    <a:pt x="57460" y="58293"/>
                  </a:moveTo>
                  <a:cubicBezTo>
                    <a:pt x="57781" y="58293"/>
                    <a:pt x="58031" y="58555"/>
                    <a:pt x="58031" y="58864"/>
                  </a:cubicBezTo>
                  <a:cubicBezTo>
                    <a:pt x="58031" y="59174"/>
                    <a:pt x="57781" y="59424"/>
                    <a:pt x="57460" y="59424"/>
                  </a:cubicBezTo>
                  <a:cubicBezTo>
                    <a:pt x="57150" y="59424"/>
                    <a:pt x="56900" y="59174"/>
                    <a:pt x="56900" y="58864"/>
                  </a:cubicBezTo>
                  <a:cubicBezTo>
                    <a:pt x="56900" y="58555"/>
                    <a:pt x="57150" y="58293"/>
                    <a:pt x="57460" y="58293"/>
                  </a:cubicBezTo>
                  <a:close/>
                  <a:moveTo>
                    <a:pt x="61186" y="58293"/>
                  </a:moveTo>
                  <a:cubicBezTo>
                    <a:pt x="61484" y="58293"/>
                    <a:pt x="61746" y="58555"/>
                    <a:pt x="61746" y="58864"/>
                  </a:cubicBezTo>
                  <a:cubicBezTo>
                    <a:pt x="61746" y="59174"/>
                    <a:pt x="61496" y="59424"/>
                    <a:pt x="61186" y="59424"/>
                  </a:cubicBezTo>
                  <a:cubicBezTo>
                    <a:pt x="60877" y="59424"/>
                    <a:pt x="60615" y="59174"/>
                    <a:pt x="60615" y="58864"/>
                  </a:cubicBezTo>
                  <a:cubicBezTo>
                    <a:pt x="60615" y="58555"/>
                    <a:pt x="60877" y="58293"/>
                    <a:pt x="61186" y="58293"/>
                  </a:cubicBezTo>
                  <a:close/>
                  <a:moveTo>
                    <a:pt x="64925" y="58293"/>
                  </a:moveTo>
                  <a:cubicBezTo>
                    <a:pt x="65234" y="58293"/>
                    <a:pt x="65485" y="58555"/>
                    <a:pt x="65485" y="58864"/>
                  </a:cubicBezTo>
                  <a:cubicBezTo>
                    <a:pt x="65485" y="59174"/>
                    <a:pt x="65234" y="59424"/>
                    <a:pt x="64925" y="59424"/>
                  </a:cubicBezTo>
                  <a:cubicBezTo>
                    <a:pt x="64603" y="59424"/>
                    <a:pt x="64353" y="59174"/>
                    <a:pt x="64353" y="58864"/>
                  </a:cubicBezTo>
                  <a:cubicBezTo>
                    <a:pt x="64353" y="58555"/>
                    <a:pt x="64603" y="58293"/>
                    <a:pt x="64925" y="58293"/>
                  </a:cubicBezTo>
                  <a:close/>
                  <a:moveTo>
                    <a:pt x="68640" y="58293"/>
                  </a:moveTo>
                  <a:cubicBezTo>
                    <a:pt x="68937" y="58293"/>
                    <a:pt x="69211" y="58555"/>
                    <a:pt x="69211" y="58864"/>
                  </a:cubicBezTo>
                  <a:cubicBezTo>
                    <a:pt x="69211" y="59174"/>
                    <a:pt x="68949" y="59424"/>
                    <a:pt x="68640" y="59424"/>
                  </a:cubicBezTo>
                  <a:cubicBezTo>
                    <a:pt x="68330" y="59424"/>
                    <a:pt x="68080" y="59174"/>
                    <a:pt x="68080" y="58864"/>
                  </a:cubicBezTo>
                  <a:cubicBezTo>
                    <a:pt x="68080" y="58555"/>
                    <a:pt x="68330" y="58293"/>
                    <a:pt x="68640" y="58293"/>
                  </a:cubicBezTo>
                  <a:close/>
                  <a:moveTo>
                    <a:pt x="72366" y="58293"/>
                  </a:moveTo>
                  <a:cubicBezTo>
                    <a:pt x="72676" y="58293"/>
                    <a:pt x="72926" y="58555"/>
                    <a:pt x="72926" y="58864"/>
                  </a:cubicBezTo>
                  <a:cubicBezTo>
                    <a:pt x="72926" y="59174"/>
                    <a:pt x="72676" y="59424"/>
                    <a:pt x="72366" y="59424"/>
                  </a:cubicBezTo>
                  <a:cubicBezTo>
                    <a:pt x="72045" y="59424"/>
                    <a:pt x="71795" y="59174"/>
                    <a:pt x="71795" y="58864"/>
                  </a:cubicBezTo>
                  <a:cubicBezTo>
                    <a:pt x="71795" y="58555"/>
                    <a:pt x="72069" y="58293"/>
                    <a:pt x="72366" y="58293"/>
                  </a:cubicBezTo>
                  <a:close/>
                  <a:moveTo>
                    <a:pt x="76093" y="58293"/>
                  </a:moveTo>
                  <a:cubicBezTo>
                    <a:pt x="76391" y="58293"/>
                    <a:pt x="76664" y="58555"/>
                    <a:pt x="76664" y="58864"/>
                  </a:cubicBezTo>
                  <a:cubicBezTo>
                    <a:pt x="76664" y="59174"/>
                    <a:pt x="76403" y="59424"/>
                    <a:pt x="76093" y="59424"/>
                  </a:cubicBezTo>
                  <a:cubicBezTo>
                    <a:pt x="75795" y="59424"/>
                    <a:pt x="75533" y="59174"/>
                    <a:pt x="75533" y="58864"/>
                  </a:cubicBezTo>
                  <a:cubicBezTo>
                    <a:pt x="75533" y="58555"/>
                    <a:pt x="75783" y="58293"/>
                    <a:pt x="76093" y="58293"/>
                  </a:cubicBezTo>
                  <a:close/>
                  <a:moveTo>
                    <a:pt x="79712" y="58293"/>
                  </a:moveTo>
                  <a:cubicBezTo>
                    <a:pt x="80010" y="58293"/>
                    <a:pt x="80284" y="58555"/>
                    <a:pt x="80284" y="58864"/>
                  </a:cubicBezTo>
                  <a:cubicBezTo>
                    <a:pt x="80284" y="59174"/>
                    <a:pt x="80022" y="59424"/>
                    <a:pt x="79712" y="59424"/>
                  </a:cubicBezTo>
                  <a:cubicBezTo>
                    <a:pt x="79403" y="59424"/>
                    <a:pt x="79153" y="59174"/>
                    <a:pt x="79153" y="58864"/>
                  </a:cubicBezTo>
                  <a:cubicBezTo>
                    <a:pt x="79153" y="58555"/>
                    <a:pt x="79403" y="58293"/>
                    <a:pt x="79712" y="58293"/>
                  </a:cubicBezTo>
                  <a:close/>
                  <a:moveTo>
                    <a:pt x="83451" y="58293"/>
                  </a:moveTo>
                  <a:cubicBezTo>
                    <a:pt x="83761" y="58293"/>
                    <a:pt x="84011" y="58555"/>
                    <a:pt x="84011" y="58864"/>
                  </a:cubicBezTo>
                  <a:cubicBezTo>
                    <a:pt x="84011" y="59174"/>
                    <a:pt x="83761" y="59424"/>
                    <a:pt x="83451" y="59424"/>
                  </a:cubicBezTo>
                  <a:cubicBezTo>
                    <a:pt x="83141" y="59424"/>
                    <a:pt x="82880" y="59174"/>
                    <a:pt x="82880" y="58864"/>
                  </a:cubicBezTo>
                  <a:cubicBezTo>
                    <a:pt x="82880" y="58555"/>
                    <a:pt x="83141" y="58293"/>
                    <a:pt x="83451" y="58293"/>
                  </a:cubicBezTo>
                  <a:close/>
                  <a:moveTo>
                    <a:pt x="87166" y="58293"/>
                  </a:moveTo>
                  <a:cubicBezTo>
                    <a:pt x="87463" y="58293"/>
                    <a:pt x="87737" y="58555"/>
                    <a:pt x="87737" y="58864"/>
                  </a:cubicBezTo>
                  <a:cubicBezTo>
                    <a:pt x="87737" y="59174"/>
                    <a:pt x="87475" y="59424"/>
                    <a:pt x="87166" y="59424"/>
                  </a:cubicBezTo>
                  <a:cubicBezTo>
                    <a:pt x="86856" y="59424"/>
                    <a:pt x="86606" y="59174"/>
                    <a:pt x="86606" y="58864"/>
                  </a:cubicBezTo>
                  <a:cubicBezTo>
                    <a:pt x="86606" y="58555"/>
                    <a:pt x="86856" y="58293"/>
                    <a:pt x="87166" y="58293"/>
                  </a:cubicBezTo>
                  <a:close/>
                  <a:moveTo>
                    <a:pt x="90904" y="58293"/>
                  </a:moveTo>
                  <a:cubicBezTo>
                    <a:pt x="91214" y="58293"/>
                    <a:pt x="91464" y="58555"/>
                    <a:pt x="91464" y="58864"/>
                  </a:cubicBezTo>
                  <a:cubicBezTo>
                    <a:pt x="91464" y="59174"/>
                    <a:pt x="91214" y="59424"/>
                    <a:pt x="90904" y="59424"/>
                  </a:cubicBezTo>
                  <a:cubicBezTo>
                    <a:pt x="90595" y="59424"/>
                    <a:pt x="90345" y="59174"/>
                    <a:pt x="90345" y="58864"/>
                  </a:cubicBezTo>
                  <a:cubicBezTo>
                    <a:pt x="90345" y="58555"/>
                    <a:pt x="90595" y="58293"/>
                    <a:pt x="90904" y="58293"/>
                  </a:cubicBezTo>
                  <a:close/>
                  <a:moveTo>
                    <a:pt x="94631" y="58293"/>
                  </a:moveTo>
                  <a:cubicBezTo>
                    <a:pt x="94929" y="58293"/>
                    <a:pt x="95191" y="58555"/>
                    <a:pt x="95191" y="58864"/>
                  </a:cubicBezTo>
                  <a:cubicBezTo>
                    <a:pt x="95191" y="59174"/>
                    <a:pt x="94941" y="59424"/>
                    <a:pt x="94631" y="59424"/>
                  </a:cubicBezTo>
                  <a:cubicBezTo>
                    <a:pt x="94310" y="59424"/>
                    <a:pt x="94060" y="59174"/>
                    <a:pt x="94060" y="58864"/>
                  </a:cubicBezTo>
                  <a:cubicBezTo>
                    <a:pt x="94060" y="58555"/>
                    <a:pt x="94310" y="58293"/>
                    <a:pt x="94631" y="58293"/>
                  </a:cubicBezTo>
                  <a:close/>
                  <a:moveTo>
                    <a:pt x="98346" y="58293"/>
                  </a:moveTo>
                  <a:cubicBezTo>
                    <a:pt x="98655" y="58293"/>
                    <a:pt x="98905" y="58555"/>
                    <a:pt x="98905" y="58864"/>
                  </a:cubicBezTo>
                  <a:cubicBezTo>
                    <a:pt x="98905" y="59174"/>
                    <a:pt x="98655" y="59424"/>
                    <a:pt x="98346" y="59424"/>
                  </a:cubicBezTo>
                  <a:cubicBezTo>
                    <a:pt x="98036" y="59424"/>
                    <a:pt x="97786" y="59174"/>
                    <a:pt x="97786" y="58864"/>
                  </a:cubicBezTo>
                  <a:cubicBezTo>
                    <a:pt x="97786" y="58555"/>
                    <a:pt x="98036" y="58293"/>
                    <a:pt x="98346" y="58293"/>
                  </a:cubicBezTo>
                  <a:close/>
                  <a:moveTo>
                    <a:pt x="102084" y="58293"/>
                  </a:moveTo>
                  <a:cubicBezTo>
                    <a:pt x="102382" y="58293"/>
                    <a:pt x="102644" y="58555"/>
                    <a:pt x="102644" y="58864"/>
                  </a:cubicBezTo>
                  <a:cubicBezTo>
                    <a:pt x="102644" y="59174"/>
                    <a:pt x="102394" y="59424"/>
                    <a:pt x="102084" y="59424"/>
                  </a:cubicBezTo>
                  <a:cubicBezTo>
                    <a:pt x="101787" y="59424"/>
                    <a:pt x="101513" y="59174"/>
                    <a:pt x="101513" y="58864"/>
                  </a:cubicBezTo>
                  <a:cubicBezTo>
                    <a:pt x="101513" y="58555"/>
                    <a:pt x="101775" y="58293"/>
                    <a:pt x="102084" y="58293"/>
                  </a:cubicBezTo>
                  <a:close/>
                  <a:moveTo>
                    <a:pt x="105799" y="58293"/>
                  </a:moveTo>
                  <a:cubicBezTo>
                    <a:pt x="106121" y="58293"/>
                    <a:pt x="106371" y="58555"/>
                    <a:pt x="106371" y="58864"/>
                  </a:cubicBezTo>
                  <a:cubicBezTo>
                    <a:pt x="106371" y="59174"/>
                    <a:pt x="106109" y="59424"/>
                    <a:pt x="105799" y="59424"/>
                  </a:cubicBezTo>
                  <a:cubicBezTo>
                    <a:pt x="105490" y="59424"/>
                    <a:pt x="105239" y="59174"/>
                    <a:pt x="105239" y="58864"/>
                  </a:cubicBezTo>
                  <a:cubicBezTo>
                    <a:pt x="105239" y="58555"/>
                    <a:pt x="105490" y="58293"/>
                    <a:pt x="105799" y="58293"/>
                  </a:cubicBezTo>
                  <a:close/>
                  <a:moveTo>
                    <a:pt x="109538" y="58293"/>
                  </a:moveTo>
                  <a:cubicBezTo>
                    <a:pt x="109835" y="58293"/>
                    <a:pt x="110109" y="58555"/>
                    <a:pt x="110109" y="58864"/>
                  </a:cubicBezTo>
                  <a:cubicBezTo>
                    <a:pt x="110109" y="59174"/>
                    <a:pt x="109847" y="59424"/>
                    <a:pt x="109538" y="59424"/>
                  </a:cubicBezTo>
                  <a:cubicBezTo>
                    <a:pt x="109228" y="59424"/>
                    <a:pt x="108978" y="59174"/>
                    <a:pt x="108978" y="58864"/>
                  </a:cubicBezTo>
                  <a:cubicBezTo>
                    <a:pt x="108978" y="58555"/>
                    <a:pt x="109228" y="58293"/>
                    <a:pt x="109538" y="58293"/>
                  </a:cubicBezTo>
                  <a:close/>
                  <a:moveTo>
                    <a:pt x="113264" y="58293"/>
                  </a:moveTo>
                  <a:cubicBezTo>
                    <a:pt x="113574" y="58293"/>
                    <a:pt x="113824" y="58555"/>
                    <a:pt x="113824" y="58864"/>
                  </a:cubicBezTo>
                  <a:cubicBezTo>
                    <a:pt x="113824" y="59174"/>
                    <a:pt x="113574" y="59424"/>
                    <a:pt x="113264" y="59424"/>
                  </a:cubicBezTo>
                  <a:cubicBezTo>
                    <a:pt x="112943" y="59424"/>
                    <a:pt x="112693" y="59174"/>
                    <a:pt x="112693" y="58864"/>
                  </a:cubicBezTo>
                  <a:cubicBezTo>
                    <a:pt x="112693" y="58555"/>
                    <a:pt x="112943" y="58293"/>
                    <a:pt x="113264" y="58293"/>
                  </a:cubicBezTo>
                  <a:close/>
                  <a:moveTo>
                    <a:pt x="116991" y="58293"/>
                  </a:moveTo>
                  <a:cubicBezTo>
                    <a:pt x="117289" y="58293"/>
                    <a:pt x="117562" y="58555"/>
                    <a:pt x="117562" y="58864"/>
                  </a:cubicBezTo>
                  <a:cubicBezTo>
                    <a:pt x="117562" y="59174"/>
                    <a:pt x="117312" y="59424"/>
                    <a:pt x="116991" y="59424"/>
                  </a:cubicBezTo>
                  <a:cubicBezTo>
                    <a:pt x="116681" y="59424"/>
                    <a:pt x="116431" y="59174"/>
                    <a:pt x="116431" y="58864"/>
                  </a:cubicBezTo>
                  <a:cubicBezTo>
                    <a:pt x="116431" y="58555"/>
                    <a:pt x="116681" y="58293"/>
                    <a:pt x="116991" y="58293"/>
                  </a:cubicBezTo>
                  <a:close/>
                  <a:moveTo>
                    <a:pt x="120718" y="58293"/>
                  </a:moveTo>
                  <a:cubicBezTo>
                    <a:pt x="121027" y="58293"/>
                    <a:pt x="121277" y="58555"/>
                    <a:pt x="121277" y="58864"/>
                  </a:cubicBezTo>
                  <a:cubicBezTo>
                    <a:pt x="121277" y="59174"/>
                    <a:pt x="121027" y="59424"/>
                    <a:pt x="120718" y="59424"/>
                  </a:cubicBezTo>
                  <a:cubicBezTo>
                    <a:pt x="120408" y="59424"/>
                    <a:pt x="120146" y="59174"/>
                    <a:pt x="120146" y="58864"/>
                  </a:cubicBezTo>
                  <a:cubicBezTo>
                    <a:pt x="120146" y="58555"/>
                    <a:pt x="120420" y="58293"/>
                    <a:pt x="120718" y="58293"/>
                  </a:cubicBezTo>
                  <a:close/>
                  <a:moveTo>
                    <a:pt x="124456" y="58293"/>
                  </a:moveTo>
                  <a:cubicBezTo>
                    <a:pt x="124754" y="58293"/>
                    <a:pt x="125016" y="58555"/>
                    <a:pt x="125016" y="58864"/>
                  </a:cubicBezTo>
                  <a:cubicBezTo>
                    <a:pt x="125016" y="59174"/>
                    <a:pt x="124766" y="59424"/>
                    <a:pt x="124456" y="59424"/>
                  </a:cubicBezTo>
                  <a:cubicBezTo>
                    <a:pt x="124135" y="59424"/>
                    <a:pt x="123885" y="59174"/>
                    <a:pt x="123885" y="58864"/>
                  </a:cubicBezTo>
                  <a:cubicBezTo>
                    <a:pt x="123885" y="58555"/>
                    <a:pt x="124135" y="58293"/>
                    <a:pt x="124456" y="58293"/>
                  </a:cubicBezTo>
                  <a:close/>
                  <a:moveTo>
                    <a:pt x="128171" y="58293"/>
                  </a:moveTo>
                  <a:cubicBezTo>
                    <a:pt x="128480" y="58293"/>
                    <a:pt x="128742" y="58555"/>
                    <a:pt x="128742" y="58864"/>
                  </a:cubicBezTo>
                  <a:cubicBezTo>
                    <a:pt x="128742" y="59174"/>
                    <a:pt x="128480" y="59424"/>
                    <a:pt x="128171" y="59424"/>
                  </a:cubicBezTo>
                  <a:cubicBezTo>
                    <a:pt x="127861" y="59424"/>
                    <a:pt x="127611" y="59174"/>
                    <a:pt x="127611" y="58864"/>
                  </a:cubicBezTo>
                  <a:cubicBezTo>
                    <a:pt x="127611" y="58555"/>
                    <a:pt x="127861" y="58293"/>
                    <a:pt x="128171" y="58293"/>
                  </a:cubicBezTo>
                  <a:close/>
                  <a:moveTo>
                    <a:pt x="131898" y="58293"/>
                  </a:moveTo>
                  <a:cubicBezTo>
                    <a:pt x="132195" y="58293"/>
                    <a:pt x="132457" y="58555"/>
                    <a:pt x="132457" y="58864"/>
                  </a:cubicBezTo>
                  <a:cubicBezTo>
                    <a:pt x="132457" y="59174"/>
                    <a:pt x="132207" y="59424"/>
                    <a:pt x="131898" y="59424"/>
                  </a:cubicBezTo>
                  <a:cubicBezTo>
                    <a:pt x="131600" y="59424"/>
                    <a:pt x="131326" y="59174"/>
                    <a:pt x="131326" y="58864"/>
                  </a:cubicBezTo>
                  <a:cubicBezTo>
                    <a:pt x="131326" y="58555"/>
                    <a:pt x="131576" y="58293"/>
                    <a:pt x="131898" y="58293"/>
                  </a:cubicBezTo>
                  <a:close/>
                  <a:moveTo>
                    <a:pt x="135624" y="58293"/>
                  </a:moveTo>
                  <a:cubicBezTo>
                    <a:pt x="135946" y="58293"/>
                    <a:pt x="136196" y="58555"/>
                    <a:pt x="136196" y="58864"/>
                  </a:cubicBezTo>
                  <a:cubicBezTo>
                    <a:pt x="136196" y="59174"/>
                    <a:pt x="135934" y="59424"/>
                    <a:pt x="135624" y="59424"/>
                  </a:cubicBezTo>
                  <a:cubicBezTo>
                    <a:pt x="135315" y="59424"/>
                    <a:pt x="135065" y="59174"/>
                    <a:pt x="135065" y="58864"/>
                  </a:cubicBezTo>
                  <a:cubicBezTo>
                    <a:pt x="135065" y="58555"/>
                    <a:pt x="135315" y="58293"/>
                    <a:pt x="135624" y="58293"/>
                  </a:cubicBezTo>
                  <a:close/>
                  <a:moveTo>
                    <a:pt x="139351" y="58293"/>
                  </a:moveTo>
                  <a:cubicBezTo>
                    <a:pt x="139649" y="58293"/>
                    <a:pt x="139910" y="58555"/>
                    <a:pt x="139910" y="58864"/>
                  </a:cubicBezTo>
                  <a:cubicBezTo>
                    <a:pt x="139910" y="59174"/>
                    <a:pt x="139660" y="59424"/>
                    <a:pt x="139351" y="59424"/>
                  </a:cubicBezTo>
                  <a:cubicBezTo>
                    <a:pt x="139053" y="59424"/>
                    <a:pt x="138779" y="59174"/>
                    <a:pt x="138779" y="58864"/>
                  </a:cubicBezTo>
                  <a:cubicBezTo>
                    <a:pt x="138779" y="58555"/>
                    <a:pt x="139041" y="58293"/>
                    <a:pt x="139351" y="58293"/>
                  </a:cubicBezTo>
                  <a:close/>
                  <a:moveTo>
                    <a:pt x="143089" y="58293"/>
                  </a:moveTo>
                  <a:cubicBezTo>
                    <a:pt x="143399" y="58293"/>
                    <a:pt x="143649" y="58555"/>
                    <a:pt x="143649" y="58864"/>
                  </a:cubicBezTo>
                  <a:cubicBezTo>
                    <a:pt x="143649" y="59174"/>
                    <a:pt x="143399" y="59424"/>
                    <a:pt x="143089" y="59424"/>
                  </a:cubicBezTo>
                  <a:cubicBezTo>
                    <a:pt x="142768" y="59424"/>
                    <a:pt x="142518" y="59174"/>
                    <a:pt x="142518" y="58864"/>
                  </a:cubicBezTo>
                  <a:cubicBezTo>
                    <a:pt x="142518" y="58555"/>
                    <a:pt x="142768" y="58293"/>
                    <a:pt x="143089" y="58293"/>
                  </a:cubicBezTo>
                  <a:close/>
                  <a:moveTo>
                    <a:pt x="146804" y="58293"/>
                  </a:moveTo>
                  <a:cubicBezTo>
                    <a:pt x="147102" y="58293"/>
                    <a:pt x="147376" y="58555"/>
                    <a:pt x="147376" y="58864"/>
                  </a:cubicBezTo>
                  <a:cubicBezTo>
                    <a:pt x="147376" y="59174"/>
                    <a:pt x="147114" y="59424"/>
                    <a:pt x="146804" y="59424"/>
                  </a:cubicBezTo>
                  <a:cubicBezTo>
                    <a:pt x="146495" y="59424"/>
                    <a:pt x="146245" y="59174"/>
                    <a:pt x="146245" y="58864"/>
                  </a:cubicBezTo>
                  <a:cubicBezTo>
                    <a:pt x="146245" y="58555"/>
                    <a:pt x="146495" y="58293"/>
                    <a:pt x="146804" y="58293"/>
                  </a:cubicBezTo>
                  <a:close/>
                  <a:moveTo>
                    <a:pt x="150543" y="58293"/>
                  </a:moveTo>
                  <a:cubicBezTo>
                    <a:pt x="150852" y="58293"/>
                    <a:pt x="151102" y="58555"/>
                    <a:pt x="151102" y="58864"/>
                  </a:cubicBezTo>
                  <a:cubicBezTo>
                    <a:pt x="151102" y="59174"/>
                    <a:pt x="150852" y="59424"/>
                    <a:pt x="150543" y="59424"/>
                  </a:cubicBezTo>
                  <a:cubicBezTo>
                    <a:pt x="150233" y="59424"/>
                    <a:pt x="149971" y="59174"/>
                    <a:pt x="149971" y="58864"/>
                  </a:cubicBezTo>
                  <a:cubicBezTo>
                    <a:pt x="149971" y="58555"/>
                    <a:pt x="150233" y="58293"/>
                    <a:pt x="150543" y="58293"/>
                  </a:cubicBezTo>
                  <a:close/>
                  <a:moveTo>
                    <a:pt x="154258" y="58293"/>
                  </a:moveTo>
                  <a:cubicBezTo>
                    <a:pt x="154555" y="58293"/>
                    <a:pt x="154829" y="58555"/>
                    <a:pt x="154829" y="58864"/>
                  </a:cubicBezTo>
                  <a:cubicBezTo>
                    <a:pt x="154829" y="59174"/>
                    <a:pt x="154567" y="59424"/>
                    <a:pt x="154258" y="59424"/>
                  </a:cubicBezTo>
                  <a:cubicBezTo>
                    <a:pt x="153948" y="59424"/>
                    <a:pt x="153698" y="59174"/>
                    <a:pt x="153698" y="58864"/>
                  </a:cubicBezTo>
                  <a:cubicBezTo>
                    <a:pt x="153698" y="58555"/>
                    <a:pt x="153948" y="58293"/>
                    <a:pt x="154258" y="58293"/>
                  </a:cubicBezTo>
                  <a:close/>
                  <a:moveTo>
                    <a:pt x="3405" y="60174"/>
                  </a:moveTo>
                  <a:cubicBezTo>
                    <a:pt x="3703" y="60174"/>
                    <a:pt x="3977" y="60424"/>
                    <a:pt x="3977" y="60734"/>
                  </a:cubicBezTo>
                  <a:cubicBezTo>
                    <a:pt x="3977" y="61031"/>
                    <a:pt x="3727" y="61305"/>
                    <a:pt x="3405" y="61305"/>
                  </a:cubicBezTo>
                  <a:cubicBezTo>
                    <a:pt x="3096" y="61305"/>
                    <a:pt x="2846" y="61043"/>
                    <a:pt x="2846" y="60734"/>
                  </a:cubicBezTo>
                  <a:cubicBezTo>
                    <a:pt x="2858" y="60412"/>
                    <a:pt x="3096" y="60174"/>
                    <a:pt x="3405" y="60174"/>
                  </a:cubicBezTo>
                  <a:close/>
                  <a:moveTo>
                    <a:pt x="7132" y="60174"/>
                  </a:moveTo>
                  <a:cubicBezTo>
                    <a:pt x="7430" y="60174"/>
                    <a:pt x="7692" y="60424"/>
                    <a:pt x="7692" y="60734"/>
                  </a:cubicBezTo>
                  <a:cubicBezTo>
                    <a:pt x="7692" y="61031"/>
                    <a:pt x="7442" y="61305"/>
                    <a:pt x="7132" y="61305"/>
                  </a:cubicBezTo>
                  <a:cubicBezTo>
                    <a:pt x="6834" y="61305"/>
                    <a:pt x="6560" y="61043"/>
                    <a:pt x="6560" y="60734"/>
                  </a:cubicBezTo>
                  <a:cubicBezTo>
                    <a:pt x="6584" y="60412"/>
                    <a:pt x="6822" y="60174"/>
                    <a:pt x="7132" y="60174"/>
                  </a:cubicBezTo>
                  <a:close/>
                  <a:moveTo>
                    <a:pt x="10871" y="60174"/>
                  </a:moveTo>
                  <a:cubicBezTo>
                    <a:pt x="11168" y="60174"/>
                    <a:pt x="11430" y="60424"/>
                    <a:pt x="11430" y="60734"/>
                  </a:cubicBezTo>
                  <a:cubicBezTo>
                    <a:pt x="11430" y="61031"/>
                    <a:pt x="11180" y="61305"/>
                    <a:pt x="10871" y="61305"/>
                  </a:cubicBezTo>
                  <a:cubicBezTo>
                    <a:pt x="10573" y="61305"/>
                    <a:pt x="10299" y="61043"/>
                    <a:pt x="10299" y="60734"/>
                  </a:cubicBezTo>
                  <a:cubicBezTo>
                    <a:pt x="10299" y="60412"/>
                    <a:pt x="10549" y="60174"/>
                    <a:pt x="10871" y="60174"/>
                  </a:cubicBezTo>
                  <a:close/>
                  <a:moveTo>
                    <a:pt x="14585" y="60174"/>
                  </a:moveTo>
                  <a:cubicBezTo>
                    <a:pt x="14883" y="60174"/>
                    <a:pt x="15157" y="60424"/>
                    <a:pt x="15157" y="60734"/>
                  </a:cubicBezTo>
                  <a:cubicBezTo>
                    <a:pt x="15157" y="61031"/>
                    <a:pt x="14895" y="61305"/>
                    <a:pt x="14585" y="61305"/>
                  </a:cubicBezTo>
                  <a:cubicBezTo>
                    <a:pt x="14288" y="61305"/>
                    <a:pt x="14014" y="61043"/>
                    <a:pt x="14014" y="60734"/>
                  </a:cubicBezTo>
                  <a:cubicBezTo>
                    <a:pt x="14038" y="60412"/>
                    <a:pt x="14276" y="60174"/>
                    <a:pt x="14585" y="60174"/>
                  </a:cubicBezTo>
                  <a:close/>
                  <a:moveTo>
                    <a:pt x="18324" y="60174"/>
                  </a:moveTo>
                  <a:cubicBezTo>
                    <a:pt x="18622" y="60174"/>
                    <a:pt x="18883" y="60424"/>
                    <a:pt x="18883" y="60734"/>
                  </a:cubicBezTo>
                  <a:cubicBezTo>
                    <a:pt x="18883" y="61031"/>
                    <a:pt x="18633" y="61305"/>
                    <a:pt x="18324" y="61305"/>
                  </a:cubicBezTo>
                  <a:cubicBezTo>
                    <a:pt x="18026" y="61305"/>
                    <a:pt x="17752" y="61043"/>
                    <a:pt x="17752" y="60734"/>
                  </a:cubicBezTo>
                  <a:cubicBezTo>
                    <a:pt x="17752" y="60412"/>
                    <a:pt x="18014" y="60174"/>
                    <a:pt x="18324" y="60174"/>
                  </a:cubicBezTo>
                  <a:close/>
                  <a:moveTo>
                    <a:pt x="22039" y="60174"/>
                  </a:moveTo>
                  <a:cubicBezTo>
                    <a:pt x="22336" y="60174"/>
                    <a:pt x="22610" y="60424"/>
                    <a:pt x="22610" y="60734"/>
                  </a:cubicBezTo>
                  <a:cubicBezTo>
                    <a:pt x="22610" y="61031"/>
                    <a:pt x="22360" y="61305"/>
                    <a:pt x="22039" y="61305"/>
                  </a:cubicBezTo>
                  <a:cubicBezTo>
                    <a:pt x="21729" y="61305"/>
                    <a:pt x="21479" y="61043"/>
                    <a:pt x="21479" y="60734"/>
                  </a:cubicBezTo>
                  <a:cubicBezTo>
                    <a:pt x="21491" y="60412"/>
                    <a:pt x="21729" y="60174"/>
                    <a:pt x="22039" y="60174"/>
                  </a:cubicBezTo>
                  <a:close/>
                  <a:moveTo>
                    <a:pt x="25777" y="60174"/>
                  </a:moveTo>
                  <a:cubicBezTo>
                    <a:pt x="26075" y="60174"/>
                    <a:pt x="26349" y="60424"/>
                    <a:pt x="26349" y="60734"/>
                  </a:cubicBezTo>
                  <a:cubicBezTo>
                    <a:pt x="26349" y="61031"/>
                    <a:pt x="26087" y="61305"/>
                    <a:pt x="25777" y="61305"/>
                  </a:cubicBezTo>
                  <a:cubicBezTo>
                    <a:pt x="25468" y="61305"/>
                    <a:pt x="25206" y="61043"/>
                    <a:pt x="25206" y="60734"/>
                  </a:cubicBezTo>
                  <a:cubicBezTo>
                    <a:pt x="25218" y="60412"/>
                    <a:pt x="25468" y="60174"/>
                    <a:pt x="25777" y="60174"/>
                  </a:cubicBezTo>
                  <a:close/>
                  <a:moveTo>
                    <a:pt x="29504" y="60174"/>
                  </a:moveTo>
                  <a:cubicBezTo>
                    <a:pt x="29801" y="60174"/>
                    <a:pt x="30063" y="60424"/>
                    <a:pt x="30063" y="60734"/>
                  </a:cubicBezTo>
                  <a:cubicBezTo>
                    <a:pt x="30063" y="61031"/>
                    <a:pt x="29813" y="61305"/>
                    <a:pt x="29504" y="61305"/>
                  </a:cubicBezTo>
                  <a:cubicBezTo>
                    <a:pt x="29182" y="61305"/>
                    <a:pt x="28932" y="61043"/>
                    <a:pt x="28932" y="60734"/>
                  </a:cubicBezTo>
                  <a:cubicBezTo>
                    <a:pt x="28944" y="60412"/>
                    <a:pt x="29182" y="60174"/>
                    <a:pt x="29504" y="60174"/>
                  </a:cubicBezTo>
                  <a:close/>
                  <a:moveTo>
                    <a:pt x="33230" y="60174"/>
                  </a:moveTo>
                  <a:cubicBezTo>
                    <a:pt x="33528" y="60174"/>
                    <a:pt x="33802" y="60424"/>
                    <a:pt x="33802" y="60734"/>
                  </a:cubicBezTo>
                  <a:cubicBezTo>
                    <a:pt x="33802" y="61031"/>
                    <a:pt x="33552" y="61305"/>
                    <a:pt x="33230" y="61305"/>
                  </a:cubicBezTo>
                  <a:cubicBezTo>
                    <a:pt x="32921" y="61305"/>
                    <a:pt x="32671" y="61043"/>
                    <a:pt x="32671" y="60734"/>
                  </a:cubicBezTo>
                  <a:cubicBezTo>
                    <a:pt x="32671" y="60412"/>
                    <a:pt x="32921" y="60174"/>
                    <a:pt x="33230" y="60174"/>
                  </a:cubicBezTo>
                  <a:close/>
                  <a:moveTo>
                    <a:pt x="36957" y="60174"/>
                  </a:moveTo>
                  <a:cubicBezTo>
                    <a:pt x="37255" y="60174"/>
                    <a:pt x="37517" y="60424"/>
                    <a:pt x="37517" y="60734"/>
                  </a:cubicBezTo>
                  <a:cubicBezTo>
                    <a:pt x="37517" y="61031"/>
                    <a:pt x="37267" y="61305"/>
                    <a:pt x="36957" y="61305"/>
                  </a:cubicBezTo>
                  <a:cubicBezTo>
                    <a:pt x="36648" y="61305"/>
                    <a:pt x="36386" y="61043"/>
                    <a:pt x="36386" y="60734"/>
                  </a:cubicBezTo>
                  <a:cubicBezTo>
                    <a:pt x="36409" y="60412"/>
                    <a:pt x="36648" y="60174"/>
                    <a:pt x="36957" y="60174"/>
                  </a:cubicBezTo>
                  <a:close/>
                  <a:moveTo>
                    <a:pt x="40672" y="60174"/>
                  </a:moveTo>
                  <a:cubicBezTo>
                    <a:pt x="40970" y="60174"/>
                    <a:pt x="41243" y="60424"/>
                    <a:pt x="41243" y="60734"/>
                  </a:cubicBezTo>
                  <a:cubicBezTo>
                    <a:pt x="41243" y="61031"/>
                    <a:pt x="40993" y="61305"/>
                    <a:pt x="40672" y="61305"/>
                  </a:cubicBezTo>
                  <a:cubicBezTo>
                    <a:pt x="40374" y="61305"/>
                    <a:pt x="40112" y="61043"/>
                    <a:pt x="40112" y="60734"/>
                  </a:cubicBezTo>
                  <a:cubicBezTo>
                    <a:pt x="40124" y="60412"/>
                    <a:pt x="40362" y="60174"/>
                    <a:pt x="40672" y="60174"/>
                  </a:cubicBezTo>
                  <a:close/>
                  <a:moveTo>
                    <a:pt x="44410" y="60174"/>
                  </a:moveTo>
                  <a:cubicBezTo>
                    <a:pt x="44708" y="60174"/>
                    <a:pt x="44982" y="60424"/>
                    <a:pt x="44982" y="60734"/>
                  </a:cubicBezTo>
                  <a:cubicBezTo>
                    <a:pt x="44982" y="61031"/>
                    <a:pt x="44720" y="61305"/>
                    <a:pt x="44410" y="61305"/>
                  </a:cubicBezTo>
                  <a:cubicBezTo>
                    <a:pt x="44113" y="61305"/>
                    <a:pt x="43851" y="61043"/>
                    <a:pt x="43851" y="60734"/>
                  </a:cubicBezTo>
                  <a:cubicBezTo>
                    <a:pt x="43851" y="60412"/>
                    <a:pt x="44101" y="60174"/>
                    <a:pt x="44410" y="60174"/>
                  </a:cubicBezTo>
                  <a:close/>
                  <a:moveTo>
                    <a:pt x="48137" y="60174"/>
                  </a:moveTo>
                  <a:cubicBezTo>
                    <a:pt x="48435" y="60174"/>
                    <a:pt x="48697" y="60424"/>
                    <a:pt x="48697" y="60734"/>
                  </a:cubicBezTo>
                  <a:cubicBezTo>
                    <a:pt x="48697" y="61031"/>
                    <a:pt x="48447" y="61305"/>
                    <a:pt x="48137" y="61305"/>
                  </a:cubicBezTo>
                  <a:cubicBezTo>
                    <a:pt x="47839" y="61305"/>
                    <a:pt x="47566" y="61043"/>
                    <a:pt x="47566" y="60734"/>
                  </a:cubicBezTo>
                  <a:cubicBezTo>
                    <a:pt x="47578" y="60412"/>
                    <a:pt x="47839" y="60174"/>
                    <a:pt x="48137" y="60174"/>
                  </a:cubicBezTo>
                  <a:close/>
                  <a:moveTo>
                    <a:pt x="51864" y="60174"/>
                  </a:moveTo>
                  <a:cubicBezTo>
                    <a:pt x="52161" y="60174"/>
                    <a:pt x="52435" y="60424"/>
                    <a:pt x="52435" y="60734"/>
                  </a:cubicBezTo>
                  <a:cubicBezTo>
                    <a:pt x="52435" y="61031"/>
                    <a:pt x="52185" y="61305"/>
                    <a:pt x="51864" y="61305"/>
                  </a:cubicBezTo>
                  <a:cubicBezTo>
                    <a:pt x="51566" y="61305"/>
                    <a:pt x="51304" y="61043"/>
                    <a:pt x="51304" y="60734"/>
                  </a:cubicBezTo>
                  <a:cubicBezTo>
                    <a:pt x="51304" y="60412"/>
                    <a:pt x="51554" y="60174"/>
                    <a:pt x="51864" y="60174"/>
                  </a:cubicBezTo>
                  <a:close/>
                  <a:moveTo>
                    <a:pt x="55602" y="60174"/>
                  </a:moveTo>
                  <a:cubicBezTo>
                    <a:pt x="55900" y="60174"/>
                    <a:pt x="56174" y="60424"/>
                    <a:pt x="56174" y="60734"/>
                  </a:cubicBezTo>
                  <a:cubicBezTo>
                    <a:pt x="56174" y="61031"/>
                    <a:pt x="55912" y="61305"/>
                    <a:pt x="55602" y="61305"/>
                  </a:cubicBezTo>
                  <a:cubicBezTo>
                    <a:pt x="55293" y="61305"/>
                    <a:pt x="55043" y="61043"/>
                    <a:pt x="55043" y="60734"/>
                  </a:cubicBezTo>
                  <a:cubicBezTo>
                    <a:pt x="55043" y="60412"/>
                    <a:pt x="55293" y="60174"/>
                    <a:pt x="55602" y="60174"/>
                  </a:cubicBezTo>
                  <a:close/>
                  <a:moveTo>
                    <a:pt x="59329" y="60174"/>
                  </a:moveTo>
                  <a:cubicBezTo>
                    <a:pt x="59627" y="60174"/>
                    <a:pt x="59889" y="60424"/>
                    <a:pt x="59889" y="60734"/>
                  </a:cubicBezTo>
                  <a:cubicBezTo>
                    <a:pt x="59889" y="61031"/>
                    <a:pt x="59639" y="61305"/>
                    <a:pt x="59329" y="61305"/>
                  </a:cubicBezTo>
                  <a:cubicBezTo>
                    <a:pt x="59008" y="61305"/>
                    <a:pt x="58757" y="61043"/>
                    <a:pt x="58757" y="60734"/>
                  </a:cubicBezTo>
                  <a:cubicBezTo>
                    <a:pt x="58757" y="60412"/>
                    <a:pt x="59008" y="60174"/>
                    <a:pt x="59329" y="60174"/>
                  </a:cubicBezTo>
                  <a:close/>
                  <a:moveTo>
                    <a:pt x="63056" y="60174"/>
                  </a:moveTo>
                  <a:cubicBezTo>
                    <a:pt x="63353" y="60174"/>
                    <a:pt x="63627" y="60424"/>
                    <a:pt x="63627" y="60734"/>
                  </a:cubicBezTo>
                  <a:cubicBezTo>
                    <a:pt x="63627" y="61031"/>
                    <a:pt x="63377" y="61305"/>
                    <a:pt x="63056" y="61305"/>
                  </a:cubicBezTo>
                  <a:cubicBezTo>
                    <a:pt x="62746" y="61305"/>
                    <a:pt x="62496" y="61043"/>
                    <a:pt x="62496" y="60734"/>
                  </a:cubicBezTo>
                  <a:cubicBezTo>
                    <a:pt x="62496" y="60412"/>
                    <a:pt x="62746" y="60174"/>
                    <a:pt x="63056" y="60174"/>
                  </a:cubicBezTo>
                  <a:close/>
                  <a:moveTo>
                    <a:pt x="66782" y="60174"/>
                  </a:moveTo>
                  <a:cubicBezTo>
                    <a:pt x="67080" y="60174"/>
                    <a:pt x="67342" y="60424"/>
                    <a:pt x="67342" y="60734"/>
                  </a:cubicBezTo>
                  <a:cubicBezTo>
                    <a:pt x="67342" y="61031"/>
                    <a:pt x="67092" y="61305"/>
                    <a:pt x="66782" y="61305"/>
                  </a:cubicBezTo>
                  <a:cubicBezTo>
                    <a:pt x="66473" y="61305"/>
                    <a:pt x="66211" y="61043"/>
                    <a:pt x="66211" y="60734"/>
                  </a:cubicBezTo>
                  <a:cubicBezTo>
                    <a:pt x="66235" y="60412"/>
                    <a:pt x="66473" y="60174"/>
                    <a:pt x="66782" y="60174"/>
                  </a:cubicBezTo>
                  <a:close/>
                  <a:moveTo>
                    <a:pt x="70509" y="60174"/>
                  </a:moveTo>
                  <a:cubicBezTo>
                    <a:pt x="70807" y="60174"/>
                    <a:pt x="71080" y="60424"/>
                    <a:pt x="71080" y="60734"/>
                  </a:cubicBezTo>
                  <a:cubicBezTo>
                    <a:pt x="71080" y="61031"/>
                    <a:pt x="70830" y="61305"/>
                    <a:pt x="70509" y="61305"/>
                  </a:cubicBezTo>
                  <a:cubicBezTo>
                    <a:pt x="70199" y="61305"/>
                    <a:pt x="69949" y="61043"/>
                    <a:pt x="69949" y="60734"/>
                  </a:cubicBezTo>
                  <a:cubicBezTo>
                    <a:pt x="69949" y="60412"/>
                    <a:pt x="70199" y="60174"/>
                    <a:pt x="70509" y="60174"/>
                  </a:cubicBezTo>
                  <a:close/>
                  <a:moveTo>
                    <a:pt x="74236" y="60174"/>
                  </a:moveTo>
                  <a:cubicBezTo>
                    <a:pt x="74533" y="60174"/>
                    <a:pt x="74795" y="60424"/>
                    <a:pt x="74795" y="60734"/>
                  </a:cubicBezTo>
                  <a:cubicBezTo>
                    <a:pt x="74795" y="61031"/>
                    <a:pt x="74545" y="61305"/>
                    <a:pt x="74236" y="61305"/>
                  </a:cubicBezTo>
                  <a:cubicBezTo>
                    <a:pt x="73938" y="61305"/>
                    <a:pt x="73676" y="61043"/>
                    <a:pt x="73676" y="60734"/>
                  </a:cubicBezTo>
                  <a:cubicBezTo>
                    <a:pt x="73676" y="60412"/>
                    <a:pt x="73926" y="60174"/>
                    <a:pt x="74236" y="60174"/>
                  </a:cubicBezTo>
                  <a:close/>
                  <a:moveTo>
                    <a:pt x="77855" y="60174"/>
                  </a:moveTo>
                  <a:cubicBezTo>
                    <a:pt x="78153" y="60174"/>
                    <a:pt x="78415" y="60424"/>
                    <a:pt x="78415" y="60734"/>
                  </a:cubicBezTo>
                  <a:cubicBezTo>
                    <a:pt x="78415" y="61031"/>
                    <a:pt x="78165" y="61305"/>
                    <a:pt x="77855" y="61305"/>
                  </a:cubicBezTo>
                  <a:cubicBezTo>
                    <a:pt x="77546" y="61305"/>
                    <a:pt x="77284" y="61043"/>
                    <a:pt x="77284" y="60734"/>
                  </a:cubicBezTo>
                  <a:cubicBezTo>
                    <a:pt x="77284" y="60412"/>
                    <a:pt x="77546" y="60174"/>
                    <a:pt x="77855" y="60174"/>
                  </a:cubicBezTo>
                  <a:close/>
                  <a:moveTo>
                    <a:pt x="81570" y="60174"/>
                  </a:moveTo>
                  <a:cubicBezTo>
                    <a:pt x="81868" y="60174"/>
                    <a:pt x="82141" y="60424"/>
                    <a:pt x="82141" y="60734"/>
                  </a:cubicBezTo>
                  <a:cubicBezTo>
                    <a:pt x="82141" y="61031"/>
                    <a:pt x="81879" y="61305"/>
                    <a:pt x="81570" y="61305"/>
                  </a:cubicBezTo>
                  <a:cubicBezTo>
                    <a:pt x="81260" y="61305"/>
                    <a:pt x="81010" y="61043"/>
                    <a:pt x="81010" y="60734"/>
                  </a:cubicBezTo>
                  <a:cubicBezTo>
                    <a:pt x="81022" y="60412"/>
                    <a:pt x="81260" y="60174"/>
                    <a:pt x="81570" y="60174"/>
                  </a:cubicBezTo>
                  <a:close/>
                  <a:moveTo>
                    <a:pt x="85308" y="60174"/>
                  </a:moveTo>
                  <a:cubicBezTo>
                    <a:pt x="85606" y="60174"/>
                    <a:pt x="85880" y="60424"/>
                    <a:pt x="85880" y="60734"/>
                  </a:cubicBezTo>
                  <a:cubicBezTo>
                    <a:pt x="85880" y="61031"/>
                    <a:pt x="85618" y="61305"/>
                    <a:pt x="85308" y="61305"/>
                  </a:cubicBezTo>
                  <a:cubicBezTo>
                    <a:pt x="84999" y="61305"/>
                    <a:pt x="84749" y="61043"/>
                    <a:pt x="84749" y="60734"/>
                  </a:cubicBezTo>
                  <a:cubicBezTo>
                    <a:pt x="84749" y="60412"/>
                    <a:pt x="84999" y="60174"/>
                    <a:pt x="85308" y="60174"/>
                  </a:cubicBezTo>
                  <a:close/>
                  <a:moveTo>
                    <a:pt x="89035" y="60174"/>
                  </a:moveTo>
                  <a:cubicBezTo>
                    <a:pt x="89333" y="60174"/>
                    <a:pt x="89595" y="60424"/>
                    <a:pt x="89595" y="60734"/>
                  </a:cubicBezTo>
                  <a:cubicBezTo>
                    <a:pt x="89595" y="61031"/>
                    <a:pt x="89345" y="61305"/>
                    <a:pt x="89035" y="61305"/>
                  </a:cubicBezTo>
                  <a:cubicBezTo>
                    <a:pt x="88714" y="61305"/>
                    <a:pt x="88464" y="61043"/>
                    <a:pt x="88464" y="60734"/>
                  </a:cubicBezTo>
                  <a:cubicBezTo>
                    <a:pt x="88475" y="60412"/>
                    <a:pt x="88714" y="60174"/>
                    <a:pt x="89035" y="60174"/>
                  </a:cubicBezTo>
                  <a:close/>
                  <a:moveTo>
                    <a:pt x="92762" y="60174"/>
                  </a:moveTo>
                  <a:cubicBezTo>
                    <a:pt x="93059" y="60174"/>
                    <a:pt x="93333" y="60424"/>
                    <a:pt x="93333" y="60734"/>
                  </a:cubicBezTo>
                  <a:cubicBezTo>
                    <a:pt x="93333" y="61031"/>
                    <a:pt x="93071" y="61305"/>
                    <a:pt x="92762" y="61305"/>
                  </a:cubicBezTo>
                  <a:cubicBezTo>
                    <a:pt x="92452" y="61305"/>
                    <a:pt x="92202" y="61043"/>
                    <a:pt x="92202" y="60734"/>
                  </a:cubicBezTo>
                  <a:cubicBezTo>
                    <a:pt x="92202" y="60412"/>
                    <a:pt x="92452" y="60174"/>
                    <a:pt x="92762" y="60174"/>
                  </a:cubicBezTo>
                  <a:close/>
                  <a:moveTo>
                    <a:pt x="96488" y="60174"/>
                  </a:moveTo>
                  <a:cubicBezTo>
                    <a:pt x="96786" y="60174"/>
                    <a:pt x="97048" y="60424"/>
                    <a:pt x="97048" y="60734"/>
                  </a:cubicBezTo>
                  <a:cubicBezTo>
                    <a:pt x="97048" y="61031"/>
                    <a:pt x="96798" y="61305"/>
                    <a:pt x="96488" y="61305"/>
                  </a:cubicBezTo>
                  <a:cubicBezTo>
                    <a:pt x="96191" y="61305"/>
                    <a:pt x="95917" y="61043"/>
                    <a:pt x="95917" y="60734"/>
                  </a:cubicBezTo>
                  <a:cubicBezTo>
                    <a:pt x="95917" y="60412"/>
                    <a:pt x="96179" y="60174"/>
                    <a:pt x="96488" y="60174"/>
                  </a:cubicBezTo>
                  <a:close/>
                  <a:moveTo>
                    <a:pt x="100203" y="60174"/>
                  </a:moveTo>
                  <a:cubicBezTo>
                    <a:pt x="100501" y="60174"/>
                    <a:pt x="100775" y="60424"/>
                    <a:pt x="100775" y="60734"/>
                  </a:cubicBezTo>
                  <a:cubicBezTo>
                    <a:pt x="100775" y="61031"/>
                    <a:pt x="100513" y="61305"/>
                    <a:pt x="100203" y="61305"/>
                  </a:cubicBezTo>
                  <a:cubicBezTo>
                    <a:pt x="99905" y="61305"/>
                    <a:pt x="99644" y="61043"/>
                    <a:pt x="99644" y="60734"/>
                  </a:cubicBezTo>
                  <a:cubicBezTo>
                    <a:pt x="99655" y="60412"/>
                    <a:pt x="99894" y="60174"/>
                    <a:pt x="100203" y="60174"/>
                  </a:cubicBezTo>
                  <a:close/>
                  <a:moveTo>
                    <a:pt x="103942" y="60174"/>
                  </a:moveTo>
                  <a:cubicBezTo>
                    <a:pt x="104239" y="60174"/>
                    <a:pt x="104513" y="60424"/>
                    <a:pt x="104513" y="60734"/>
                  </a:cubicBezTo>
                  <a:cubicBezTo>
                    <a:pt x="104513" y="61031"/>
                    <a:pt x="104251" y="61305"/>
                    <a:pt x="103942" y="61305"/>
                  </a:cubicBezTo>
                  <a:cubicBezTo>
                    <a:pt x="103644" y="61305"/>
                    <a:pt x="103382" y="61043"/>
                    <a:pt x="103382" y="60734"/>
                  </a:cubicBezTo>
                  <a:cubicBezTo>
                    <a:pt x="103382" y="60412"/>
                    <a:pt x="103632" y="60174"/>
                    <a:pt x="103942" y="60174"/>
                  </a:cubicBezTo>
                  <a:close/>
                  <a:moveTo>
                    <a:pt x="107668" y="60174"/>
                  </a:moveTo>
                  <a:cubicBezTo>
                    <a:pt x="107966" y="60174"/>
                    <a:pt x="108228" y="60424"/>
                    <a:pt x="108228" y="60734"/>
                  </a:cubicBezTo>
                  <a:cubicBezTo>
                    <a:pt x="108228" y="61031"/>
                    <a:pt x="107978" y="61305"/>
                    <a:pt x="107668" y="61305"/>
                  </a:cubicBezTo>
                  <a:cubicBezTo>
                    <a:pt x="107371" y="61305"/>
                    <a:pt x="107097" y="61043"/>
                    <a:pt x="107097" y="60734"/>
                  </a:cubicBezTo>
                  <a:cubicBezTo>
                    <a:pt x="107109" y="60412"/>
                    <a:pt x="107347" y="60174"/>
                    <a:pt x="107668" y="60174"/>
                  </a:cubicBezTo>
                  <a:close/>
                  <a:moveTo>
                    <a:pt x="111395" y="60174"/>
                  </a:moveTo>
                  <a:cubicBezTo>
                    <a:pt x="111693" y="60174"/>
                    <a:pt x="111967" y="60424"/>
                    <a:pt x="111967" y="60734"/>
                  </a:cubicBezTo>
                  <a:cubicBezTo>
                    <a:pt x="111967" y="61031"/>
                    <a:pt x="111705" y="61305"/>
                    <a:pt x="111395" y="61305"/>
                  </a:cubicBezTo>
                  <a:cubicBezTo>
                    <a:pt x="111085" y="61305"/>
                    <a:pt x="110835" y="61043"/>
                    <a:pt x="110835" y="60734"/>
                  </a:cubicBezTo>
                  <a:cubicBezTo>
                    <a:pt x="110835" y="60412"/>
                    <a:pt x="111085" y="60174"/>
                    <a:pt x="111395" y="60174"/>
                  </a:cubicBezTo>
                  <a:close/>
                  <a:moveTo>
                    <a:pt x="115122" y="60174"/>
                  </a:moveTo>
                  <a:cubicBezTo>
                    <a:pt x="115419" y="60174"/>
                    <a:pt x="115681" y="60424"/>
                    <a:pt x="115681" y="60734"/>
                  </a:cubicBezTo>
                  <a:cubicBezTo>
                    <a:pt x="115681" y="61031"/>
                    <a:pt x="115431" y="61305"/>
                    <a:pt x="115122" y="61305"/>
                  </a:cubicBezTo>
                  <a:cubicBezTo>
                    <a:pt x="114812" y="61305"/>
                    <a:pt x="114550" y="61043"/>
                    <a:pt x="114550" y="60734"/>
                  </a:cubicBezTo>
                  <a:cubicBezTo>
                    <a:pt x="114574" y="60412"/>
                    <a:pt x="114812" y="60174"/>
                    <a:pt x="115122" y="60174"/>
                  </a:cubicBezTo>
                  <a:close/>
                  <a:moveTo>
                    <a:pt x="118860" y="60174"/>
                  </a:moveTo>
                  <a:cubicBezTo>
                    <a:pt x="119158" y="60174"/>
                    <a:pt x="119420" y="60424"/>
                    <a:pt x="119420" y="60734"/>
                  </a:cubicBezTo>
                  <a:cubicBezTo>
                    <a:pt x="119420" y="61031"/>
                    <a:pt x="119170" y="61305"/>
                    <a:pt x="118860" y="61305"/>
                  </a:cubicBezTo>
                  <a:cubicBezTo>
                    <a:pt x="118539" y="61305"/>
                    <a:pt x="118289" y="61043"/>
                    <a:pt x="118289" y="60734"/>
                  </a:cubicBezTo>
                  <a:cubicBezTo>
                    <a:pt x="118289" y="60412"/>
                    <a:pt x="118539" y="60174"/>
                    <a:pt x="118860" y="60174"/>
                  </a:cubicBezTo>
                  <a:close/>
                  <a:moveTo>
                    <a:pt x="122575" y="60174"/>
                  </a:moveTo>
                  <a:cubicBezTo>
                    <a:pt x="122873" y="60174"/>
                    <a:pt x="123146" y="60424"/>
                    <a:pt x="123146" y="60734"/>
                  </a:cubicBezTo>
                  <a:cubicBezTo>
                    <a:pt x="123146" y="61031"/>
                    <a:pt x="122885" y="61305"/>
                    <a:pt x="122575" y="61305"/>
                  </a:cubicBezTo>
                  <a:cubicBezTo>
                    <a:pt x="122265" y="61305"/>
                    <a:pt x="122015" y="61043"/>
                    <a:pt x="122015" y="60734"/>
                  </a:cubicBezTo>
                  <a:cubicBezTo>
                    <a:pt x="122027" y="60412"/>
                    <a:pt x="122277" y="60174"/>
                    <a:pt x="122575" y="60174"/>
                  </a:cubicBezTo>
                  <a:close/>
                  <a:moveTo>
                    <a:pt x="126314" y="60174"/>
                  </a:moveTo>
                  <a:cubicBezTo>
                    <a:pt x="126611" y="60174"/>
                    <a:pt x="126873" y="60424"/>
                    <a:pt x="126873" y="60734"/>
                  </a:cubicBezTo>
                  <a:cubicBezTo>
                    <a:pt x="126873" y="61031"/>
                    <a:pt x="126623" y="61305"/>
                    <a:pt x="126314" y="61305"/>
                  </a:cubicBezTo>
                  <a:cubicBezTo>
                    <a:pt x="126004" y="61305"/>
                    <a:pt x="125742" y="61043"/>
                    <a:pt x="125742" y="60734"/>
                  </a:cubicBezTo>
                  <a:cubicBezTo>
                    <a:pt x="125742" y="60412"/>
                    <a:pt x="126004" y="60174"/>
                    <a:pt x="126314" y="60174"/>
                  </a:cubicBezTo>
                  <a:close/>
                  <a:moveTo>
                    <a:pt x="130028" y="60174"/>
                  </a:moveTo>
                  <a:cubicBezTo>
                    <a:pt x="130326" y="60174"/>
                    <a:pt x="130600" y="60424"/>
                    <a:pt x="130600" y="60734"/>
                  </a:cubicBezTo>
                  <a:cubicBezTo>
                    <a:pt x="130600" y="61031"/>
                    <a:pt x="130350" y="61305"/>
                    <a:pt x="130028" y="61305"/>
                  </a:cubicBezTo>
                  <a:cubicBezTo>
                    <a:pt x="129731" y="61305"/>
                    <a:pt x="129469" y="61043"/>
                    <a:pt x="129469" y="60734"/>
                  </a:cubicBezTo>
                  <a:cubicBezTo>
                    <a:pt x="129469" y="60412"/>
                    <a:pt x="129719" y="60174"/>
                    <a:pt x="130028" y="60174"/>
                  </a:cubicBezTo>
                  <a:close/>
                  <a:moveTo>
                    <a:pt x="133767" y="60174"/>
                  </a:moveTo>
                  <a:cubicBezTo>
                    <a:pt x="134065" y="60174"/>
                    <a:pt x="134326" y="60424"/>
                    <a:pt x="134326" y="60734"/>
                  </a:cubicBezTo>
                  <a:cubicBezTo>
                    <a:pt x="134326" y="61031"/>
                    <a:pt x="134076" y="61305"/>
                    <a:pt x="133767" y="61305"/>
                  </a:cubicBezTo>
                  <a:cubicBezTo>
                    <a:pt x="133469" y="61305"/>
                    <a:pt x="133207" y="61043"/>
                    <a:pt x="133207" y="60734"/>
                  </a:cubicBezTo>
                  <a:cubicBezTo>
                    <a:pt x="133207" y="60412"/>
                    <a:pt x="133457" y="60174"/>
                    <a:pt x="133767" y="60174"/>
                  </a:cubicBezTo>
                  <a:close/>
                  <a:moveTo>
                    <a:pt x="137494" y="60174"/>
                  </a:moveTo>
                  <a:cubicBezTo>
                    <a:pt x="137791" y="60174"/>
                    <a:pt x="138053" y="60424"/>
                    <a:pt x="138053" y="60734"/>
                  </a:cubicBezTo>
                  <a:cubicBezTo>
                    <a:pt x="138053" y="61031"/>
                    <a:pt x="137803" y="61305"/>
                    <a:pt x="137494" y="61305"/>
                  </a:cubicBezTo>
                  <a:cubicBezTo>
                    <a:pt x="137196" y="61305"/>
                    <a:pt x="136922" y="61043"/>
                    <a:pt x="136922" y="60734"/>
                  </a:cubicBezTo>
                  <a:cubicBezTo>
                    <a:pt x="136934" y="60412"/>
                    <a:pt x="137172" y="60174"/>
                    <a:pt x="137494" y="60174"/>
                  </a:cubicBezTo>
                  <a:close/>
                  <a:moveTo>
                    <a:pt x="141220" y="60174"/>
                  </a:moveTo>
                  <a:cubicBezTo>
                    <a:pt x="141518" y="60174"/>
                    <a:pt x="141792" y="60424"/>
                    <a:pt x="141792" y="60734"/>
                  </a:cubicBezTo>
                  <a:cubicBezTo>
                    <a:pt x="141792" y="61031"/>
                    <a:pt x="141530" y="61305"/>
                    <a:pt x="141220" y="61305"/>
                  </a:cubicBezTo>
                  <a:cubicBezTo>
                    <a:pt x="140911" y="61305"/>
                    <a:pt x="140661" y="61043"/>
                    <a:pt x="140661" y="60734"/>
                  </a:cubicBezTo>
                  <a:cubicBezTo>
                    <a:pt x="140661" y="60412"/>
                    <a:pt x="140911" y="60174"/>
                    <a:pt x="141220" y="60174"/>
                  </a:cubicBezTo>
                  <a:close/>
                  <a:moveTo>
                    <a:pt x="144947" y="60174"/>
                  </a:moveTo>
                  <a:cubicBezTo>
                    <a:pt x="145244" y="60174"/>
                    <a:pt x="145506" y="60424"/>
                    <a:pt x="145506" y="60734"/>
                  </a:cubicBezTo>
                  <a:cubicBezTo>
                    <a:pt x="145506" y="61031"/>
                    <a:pt x="145256" y="61305"/>
                    <a:pt x="144947" y="61305"/>
                  </a:cubicBezTo>
                  <a:cubicBezTo>
                    <a:pt x="144637" y="61305"/>
                    <a:pt x="144375" y="61043"/>
                    <a:pt x="144375" y="60734"/>
                  </a:cubicBezTo>
                  <a:cubicBezTo>
                    <a:pt x="144399" y="60412"/>
                    <a:pt x="144637" y="60174"/>
                    <a:pt x="144947" y="60174"/>
                  </a:cubicBezTo>
                  <a:close/>
                  <a:moveTo>
                    <a:pt x="148685" y="60174"/>
                  </a:moveTo>
                  <a:cubicBezTo>
                    <a:pt x="148983" y="60174"/>
                    <a:pt x="149245" y="60424"/>
                    <a:pt x="149245" y="60734"/>
                  </a:cubicBezTo>
                  <a:cubicBezTo>
                    <a:pt x="149245" y="61031"/>
                    <a:pt x="148995" y="61305"/>
                    <a:pt x="148685" y="61305"/>
                  </a:cubicBezTo>
                  <a:cubicBezTo>
                    <a:pt x="148364" y="61305"/>
                    <a:pt x="148114" y="61043"/>
                    <a:pt x="148114" y="60734"/>
                  </a:cubicBezTo>
                  <a:cubicBezTo>
                    <a:pt x="148114" y="60412"/>
                    <a:pt x="148364" y="60174"/>
                    <a:pt x="148685" y="60174"/>
                  </a:cubicBezTo>
                  <a:close/>
                  <a:moveTo>
                    <a:pt x="152400" y="60174"/>
                  </a:moveTo>
                  <a:cubicBezTo>
                    <a:pt x="152698" y="60174"/>
                    <a:pt x="152972" y="60424"/>
                    <a:pt x="152972" y="60734"/>
                  </a:cubicBezTo>
                  <a:cubicBezTo>
                    <a:pt x="152972" y="61031"/>
                    <a:pt x="152710" y="61305"/>
                    <a:pt x="152400" y="61305"/>
                  </a:cubicBezTo>
                  <a:cubicBezTo>
                    <a:pt x="152091" y="61305"/>
                    <a:pt x="151841" y="61043"/>
                    <a:pt x="151841" y="60734"/>
                  </a:cubicBezTo>
                  <a:cubicBezTo>
                    <a:pt x="151852" y="60412"/>
                    <a:pt x="152091" y="60174"/>
                    <a:pt x="152400" y="60174"/>
                  </a:cubicBezTo>
                  <a:close/>
                  <a:moveTo>
                    <a:pt x="156139" y="60174"/>
                  </a:moveTo>
                  <a:cubicBezTo>
                    <a:pt x="156436" y="60174"/>
                    <a:pt x="156698" y="60424"/>
                    <a:pt x="156698" y="60734"/>
                  </a:cubicBezTo>
                  <a:cubicBezTo>
                    <a:pt x="156698" y="61031"/>
                    <a:pt x="156448" y="61305"/>
                    <a:pt x="156139" y="61305"/>
                  </a:cubicBezTo>
                  <a:cubicBezTo>
                    <a:pt x="155829" y="61305"/>
                    <a:pt x="155567" y="61043"/>
                    <a:pt x="155567" y="60734"/>
                  </a:cubicBezTo>
                  <a:cubicBezTo>
                    <a:pt x="155567" y="60412"/>
                    <a:pt x="155829" y="60174"/>
                    <a:pt x="156139" y="60174"/>
                  </a:cubicBezTo>
                  <a:close/>
                  <a:moveTo>
                    <a:pt x="1548" y="61841"/>
                  </a:moveTo>
                  <a:cubicBezTo>
                    <a:pt x="1846" y="61841"/>
                    <a:pt x="2119" y="62091"/>
                    <a:pt x="2119" y="62401"/>
                  </a:cubicBezTo>
                  <a:cubicBezTo>
                    <a:pt x="2119" y="62722"/>
                    <a:pt x="1858" y="62972"/>
                    <a:pt x="1548" y="62972"/>
                  </a:cubicBezTo>
                  <a:cubicBezTo>
                    <a:pt x="1238" y="62972"/>
                    <a:pt x="988" y="62722"/>
                    <a:pt x="988" y="62401"/>
                  </a:cubicBezTo>
                  <a:cubicBezTo>
                    <a:pt x="988" y="62091"/>
                    <a:pt x="1238" y="61841"/>
                    <a:pt x="1548" y="61841"/>
                  </a:cubicBezTo>
                  <a:close/>
                  <a:moveTo>
                    <a:pt x="5287" y="61841"/>
                  </a:moveTo>
                  <a:cubicBezTo>
                    <a:pt x="5596" y="61841"/>
                    <a:pt x="5846" y="62091"/>
                    <a:pt x="5846" y="62401"/>
                  </a:cubicBezTo>
                  <a:cubicBezTo>
                    <a:pt x="5846" y="62722"/>
                    <a:pt x="5596" y="62972"/>
                    <a:pt x="5287" y="62972"/>
                  </a:cubicBezTo>
                  <a:cubicBezTo>
                    <a:pt x="4977" y="62972"/>
                    <a:pt x="4715" y="62722"/>
                    <a:pt x="4715" y="62401"/>
                  </a:cubicBezTo>
                  <a:cubicBezTo>
                    <a:pt x="4715" y="62079"/>
                    <a:pt x="4977" y="61841"/>
                    <a:pt x="5287" y="61841"/>
                  </a:cubicBezTo>
                  <a:close/>
                  <a:moveTo>
                    <a:pt x="9001" y="61841"/>
                  </a:moveTo>
                  <a:cubicBezTo>
                    <a:pt x="9299" y="61841"/>
                    <a:pt x="9573" y="62091"/>
                    <a:pt x="9573" y="62401"/>
                  </a:cubicBezTo>
                  <a:cubicBezTo>
                    <a:pt x="9573" y="62722"/>
                    <a:pt x="9323" y="62972"/>
                    <a:pt x="9001" y="62972"/>
                  </a:cubicBezTo>
                  <a:cubicBezTo>
                    <a:pt x="8704" y="62972"/>
                    <a:pt x="8442" y="62722"/>
                    <a:pt x="8442" y="62401"/>
                  </a:cubicBezTo>
                  <a:cubicBezTo>
                    <a:pt x="8442" y="62091"/>
                    <a:pt x="8692" y="61841"/>
                    <a:pt x="9001" y="61841"/>
                  </a:cubicBezTo>
                  <a:close/>
                  <a:moveTo>
                    <a:pt x="12728" y="61841"/>
                  </a:moveTo>
                  <a:cubicBezTo>
                    <a:pt x="13037" y="61841"/>
                    <a:pt x="13288" y="62091"/>
                    <a:pt x="13288" y="62401"/>
                  </a:cubicBezTo>
                  <a:cubicBezTo>
                    <a:pt x="13288" y="62722"/>
                    <a:pt x="13037" y="62972"/>
                    <a:pt x="12728" y="62972"/>
                  </a:cubicBezTo>
                  <a:cubicBezTo>
                    <a:pt x="12418" y="62972"/>
                    <a:pt x="12156" y="62722"/>
                    <a:pt x="12156" y="62401"/>
                  </a:cubicBezTo>
                  <a:cubicBezTo>
                    <a:pt x="12180" y="62079"/>
                    <a:pt x="12418" y="61841"/>
                    <a:pt x="12728" y="61841"/>
                  </a:cubicBezTo>
                  <a:close/>
                  <a:moveTo>
                    <a:pt x="16466" y="61841"/>
                  </a:moveTo>
                  <a:cubicBezTo>
                    <a:pt x="16764" y="61841"/>
                    <a:pt x="17026" y="62091"/>
                    <a:pt x="17026" y="62401"/>
                  </a:cubicBezTo>
                  <a:cubicBezTo>
                    <a:pt x="17026" y="62722"/>
                    <a:pt x="16776" y="62972"/>
                    <a:pt x="16466" y="62972"/>
                  </a:cubicBezTo>
                  <a:cubicBezTo>
                    <a:pt x="16169" y="62972"/>
                    <a:pt x="15895" y="62722"/>
                    <a:pt x="15895" y="62401"/>
                  </a:cubicBezTo>
                  <a:cubicBezTo>
                    <a:pt x="15895" y="62091"/>
                    <a:pt x="16145" y="61841"/>
                    <a:pt x="16466" y="61841"/>
                  </a:cubicBezTo>
                  <a:close/>
                  <a:moveTo>
                    <a:pt x="20181" y="61841"/>
                  </a:moveTo>
                  <a:cubicBezTo>
                    <a:pt x="20491" y="61841"/>
                    <a:pt x="20753" y="62091"/>
                    <a:pt x="20753" y="62401"/>
                  </a:cubicBezTo>
                  <a:cubicBezTo>
                    <a:pt x="20753" y="62722"/>
                    <a:pt x="20491" y="62972"/>
                    <a:pt x="20181" y="62972"/>
                  </a:cubicBezTo>
                  <a:cubicBezTo>
                    <a:pt x="19872" y="62972"/>
                    <a:pt x="19622" y="62722"/>
                    <a:pt x="19622" y="62401"/>
                  </a:cubicBezTo>
                  <a:cubicBezTo>
                    <a:pt x="19634" y="62079"/>
                    <a:pt x="19872" y="61841"/>
                    <a:pt x="20181" y="61841"/>
                  </a:cubicBezTo>
                  <a:close/>
                  <a:moveTo>
                    <a:pt x="23920" y="61841"/>
                  </a:moveTo>
                  <a:cubicBezTo>
                    <a:pt x="24217" y="61841"/>
                    <a:pt x="24479" y="62091"/>
                    <a:pt x="24479" y="62401"/>
                  </a:cubicBezTo>
                  <a:cubicBezTo>
                    <a:pt x="24479" y="62722"/>
                    <a:pt x="24229" y="62972"/>
                    <a:pt x="23920" y="62972"/>
                  </a:cubicBezTo>
                  <a:cubicBezTo>
                    <a:pt x="23610" y="62972"/>
                    <a:pt x="23348" y="62722"/>
                    <a:pt x="23348" y="62401"/>
                  </a:cubicBezTo>
                  <a:cubicBezTo>
                    <a:pt x="23348" y="62091"/>
                    <a:pt x="23610" y="61841"/>
                    <a:pt x="23920" y="61841"/>
                  </a:cubicBezTo>
                  <a:close/>
                  <a:moveTo>
                    <a:pt x="27635" y="61841"/>
                  </a:moveTo>
                  <a:cubicBezTo>
                    <a:pt x="27956" y="61841"/>
                    <a:pt x="28206" y="62091"/>
                    <a:pt x="28206" y="62401"/>
                  </a:cubicBezTo>
                  <a:cubicBezTo>
                    <a:pt x="28206" y="62722"/>
                    <a:pt x="27956" y="62972"/>
                    <a:pt x="27635" y="62972"/>
                  </a:cubicBezTo>
                  <a:cubicBezTo>
                    <a:pt x="27325" y="62972"/>
                    <a:pt x="27075" y="62722"/>
                    <a:pt x="27075" y="62401"/>
                  </a:cubicBezTo>
                  <a:cubicBezTo>
                    <a:pt x="27087" y="62079"/>
                    <a:pt x="27325" y="61841"/>
                    <a:pt x="27635" y="61841"/>
                  </a:cubicBezTo>
                  <a:close/>
                  <a:moveTo>
                    <a:pt x="31373" y="61841"/>
                  </a:moveTo>
                  <a:cubicBezTo>
                    <a:pt x="31671" y="61841"/>
                    <a:pt x="31945" y="62091"/>
                    <a:pt x="31945" y="62401"/>
                  </a:cubicBezTo>
                  <a:cubicBezTo>
                    <a:pt x="31945" y="62722"/>
                    <a:pt x="31683" y="62972"/>
                    <a:pt x="31373" y="62972"/>
                  </a:cubicBezTo>
                  <a:cubicBezTo>
                    <a:pt x="31064" y="62972"/>
                    <a:pt x="30814" y="62722"/>
                    <a:pt x="30814" y="62401"/>
                  </a:cubicBezTo>
                  <a:cubicBezTo>
                    <a:pt x="30814" y="62091"/>
                    <a:pt x="31064" y="61841"/>
                    <a:pt x="31373" y="61841"/>
                  </a:cubicBezTo>
                  <a:close/>
                  <a:moveTo>
                    <a:pt x="35100" y="61841"/>
                  </a:moveTo>
                  <a:cubicBezTo>
                    <a:pt x="35409" y="61841"/>
                    <a:pt x="35659" y="62091"/>
                    <a:pt x="35659" y="62401"/>
                  </a:cubicBezTo>
                  <a:cubicBezTo>
                    <a:pt x="35659" y="62722"/>
                    <a:pt x="35409" y="62972"/>
                    <a:pt x="35100" y="62972"/>
                  </a:cubicBezTo>
                  <a:cubicBezTo>
                    <a:pt x="34778" y="62972"/>
                    <a:pt x="34528" y="62722"/>
                    <a:pt x="34528" y="62401"/>
                  </a:cubicBezTo>
                  <a:cubicBezTo>
                    <a:pt x="34540" y="62079"/>
                    <a:pt x="34778" y="61841"/>
                    <a:pt x="35100" y="61841"/>
                  </a:cubicBezTo>
                  <a:close/>
                  <a:moveTo>
                    <a:pt x="38815" y="61841"/>
                  </a:moveTo>
                  <a:cubicBezTo>
                    <a:pt x="39112" y="61841"/>
                    <a:pt x="39386" y="62091"/>
                    <a:pt x="39386" y="62401"/>
                  </a:cubicBezTo>
                  <a:cubicBezTo>
                    <a:pt x="39386" y="62722"/>
                    <a:pt x="39124" y="62972"/>
                    <a:pt x="38815" y="62972"/>
                  </a:cubicBezTo>
                  <a:cubicBezTo>
                    <a:pt x="38517" y="62972"/>
                    <a:pt x="38255" y="62722"/>
                    <a:pt x="38255" y="62401"/>
                  </a:cubicBezTo>
                  <a:cubicBezTo>
                    <a:pt x="38267" y="62091"/>
                    <a:pt x="38505" y="61841"/>
                    <a:pt x="38815" y="61841"/>
                  </a:cubicBezTo>
                  <a:close/>
                  <a:moveTo>
                    <a:pt x="42553" y="61841"/>
                  </a:moveTo>
                  <a:cubicBezTo>
                    <a:pt x="42863" y="61841"/>
                    <a:pt x="43113" y="62091"/>
                    <a:pt x="43113" y="62401"/>
                  </a:cubicBezTo>
                  <a:cubicBezTo>
                    <a:pt x="43113" y="62722"/>
                    <a:pt x="42863" y="62972"/>
                    <a:pt x="42553" y="62972"/>
                  </a:cubicBezTo>
                  <a:cubicBezTo>
                    <a:pt x="42232" y="62972"/>
                    <a:pt x="41982" y="62722"/>
                    <a:pt x="41982" y="62401"/>
                  </a:cubicBezTo>
                  <a:cubicBezTo>
                    <a:pt x="41982" y="62079"/>
                    <a:pt x="42244" y="61841"/>
                    <a:pt x="42553" y="61841"/>
                  </a:cubicBezTo>
                  <a:close/>
                  <a:moveTo>
                    <a:pt x="46268" y="61841"/>
                  </a:moveTo>
                  <a:cubicBezTo>
                    <a:pt x="46565" y="61841"/>
                    <a:pt x="46839" y="62091"/>
                    <a:pt x="46839" y="62401"/>
                  </a:cubicBezTo>
                  <a:cubicBezTo>
                    <a:pt x="46839" y="62722"/>
                    <a:pt x="46589" y="62972"/>
                    <a:pt x="46268" y="62972"/>
                  </a:cubicBezTo>
                  <a:cubicBezTo>
                    <a:pt x="45970" y="62972"/>
                    <a:pt x="45708" y="62722"/>
                    <a:pt x="45708" y="62401"/>
                  </a:cubicBezTo>
                  <a:cubicBezTo>
                    <a:pt x="45720" y="62091"/>
                    <a:pt x="45958" y="61841"/>
                    <a:pt x="46268" y="61841"/>
                  </a:cubicBezTo>
                  <a:close/>
                  <a:moveTo>
                    <a:pt x="50006" y="61841"/>
                  </a:moveTo>
                  <a:cubicBezTo>
                    <a:pt x="50316" y="61841"/>
                    <a:pt x="50578" y="62091"/>
                    <a:pt x="50578" y="62401"/>
                  </a:cubicBezTo>
                  <a:cubicBezTo>
                    <a:pt x="50578" y="62722"/>
                    <a:pt x="50316" y="62972"/>
                    <a:pt x="50006" y="62972"/>
                  </a:cubicBezTo>
                  <a:cubicBezTo>
                    <a:pt x="49697" y="62972"/>
                    <a:pt x="49447" y="62722"/>
                    <a:pt x="49447" y="62401"/>
                  </a:cubicBezTo>
                  <a:cubicBezTo>
                    <a:pt x="49447" y="62079"/>
                    <a:pt x="49697" y="61841"/>
                    <a:pt x="50006" y="61841"/>
                  </a:cubicBezTo>
                  <a:close/>
                  <a:moveTo>
                    <a:pt x="53733" y="61841"/>
                  </a:moveTo>
                  <a:cubicBezTo>
                    <a:pt x="54031" y="61841"/>
                    <a:pt x="54293" y="62091"/>
                    <a:pt x="54293" y="62401"/>
                  </a:cubicBezTo>
                  <a:cubicBezTo>
                    <a:pt x="54293" y="62722"/>
                    <a:pt x="54043" y="62972"/>
                    <a:pt x="53733" y="62972"/>
                  </a:cubicBezTo>
                  <a:cubicBezTo>
                    <a:pt x="53412" y="62972"/>
                    <a:pt x="53162" y="62722"/>
                    <a:pt x="53162" y="62401"/>
                  </a:cubicBezTo>
                  <a:cubicBezTo>
                    <a:pt x="53173" y="62091"/>
                    <a:pt x="53412" y="61841"/>
                    <a:pt x="53733" y="61841"/>
                  </a:cubicBezTo>
                  <a:close/>
                  <a:moveTo>
                    <a:pt x="57460" y="61841"/>
                  </a:moveTo>
                  <a:cubicBezTo>
                    <a:pt x="57781" y="61841"/>
                    <a:pt x="58031" y="62091"/>
                    <a:pt x="58031" y="62401"/>
                  </a:cubicBezTo>
                  <a:cubicBezTo>
                    <a:pt x="58031" y="62722"/>
                    <a:pt x="57781" y="62972"/>
                    <a:pt x="57460" y="62972"/>
                  </a:cubicBezTo>
                  <a:cubicBezTo>
                    <a:pt x="57150" y="62972"/>
                    <a:pt x="56900" y="62722"/>
                    <a:pt x="56900" y="62401"/>
                  </a:cubicBezTo>
                  <a:cubicBezTo>
                    <a:pt x="56900" y="62079"/>
                    <a:pt x="57150" y="61841"/>
                    <a:pt x="57460" y="61841"/>
                  </a:cubicBezTo>
                  <a:close/>
                  <a:moveTo>
                    <a:pt x="61186" y="61841"/>
                  </a:moveTo>
                  <a:cubicBezTo>
                    <a:pt x="61484" y="61841"/>
                    <a:pt x="61746" y="62091"/>
                    <a:pt x="61746" y="62401"/>
                  </a:cubicBezTo>
                  <a:cubicBezTo>
                    <a:pt x="61746" y="62722"/>
                    <a:pt x="61496" y="62972"/>
                    <a:pt x="61186" y="62972"/>
                  </a:cubicBezTo>
                  <a:cubicBezTo>
                    <a:pt x="60877" y="62972"/>
                    <a:pt x="60615" y="62722"/>
                    <a:pt x="60615" y="62401"/>
                  </a:cubicBezTo>
                  <a:cubicBezTo>
                    <a:pt x="60639" y="62091"/>
                    <a:pt x="60877" y="61841"/>
                    <a:pt x="61186" y="61841"/>
                  </a:cubicBezTo>
                  <a:close/>
                  <a:moveTo>
                    <a:pt x="64925" y="61841"/>
                  </a:moveTo>
                  <a:cubicBezTo>
                    <a:pt x="65234" y="61841"/>
                    <a:pt x="65485" y="62091"/>
                    <a:pt x="65485" y="62401"/>
                  </a:cubicBezTo>
                  <a:cubicBezTo>
                    <a:pt x="65485" y="62722"/>
                    <a:pt x="65234" y="62972"/>
                    <a:pt x="64925" y="62972"/>
                  </a:cubicBezTo>
                  <a:cubicBezTo>
                    <a:pt x="64603" y="62972"/>
                    <a:pt x="64353" y="62722"/>
                    <a:pt x="64353" y="62401"/>
                  </a:cubicBezTo>
                  <a:cubicBezTo>
                    <a:pt x="64353" y="62079"/>
                    <a:pt x="64603" y="61841"/>
                    <a:pt x="64925" y="61841"/>
                  </a:cubicBezTo>
                  <a:close/>
                  <a:moveTo>
                    <a:pt x="68640" y="61841"/>
                  </a:moveTo>
                  <a:cubicBezTo>
                    <a:pt x="68937" y="61841"/>
                    <a:pt x="69211" y="62091"/>
                    <a:pt x="69211" y="62401"/>
                  </a:cubicBezTo>
                  <a:cubicBezTo>
                    <a:pt x="69211" y="62722"/>
                    <a:pt x="68949" y="62972"/>
                    <a:pt x="68640" y="62972"/>
                  </a:cubicBezTo>
                  <a:cubicBezTo>
                    <a:pt x="68330" y="62972"/>
                    <a:pt x="68080" y="62722"/>
                    <a:pt x="68080" y="62401"/>
                  </a:cubicBezTo>
                  <a:cubicBezTo>
                    <a:pt x="68092" y="62091"/>
                    <a:pt x="68330" y="61841"/>
                    <a:pt x="68640" y="61841"/>
                  </a:cubicBezTo>
                  <a:close/>
                  <a:moveTo>
                    <a:pt x="72366" y="61841"/>
                  </a:moveTo>
                  <a:cubicBezTo>
                    <a:pt x="72676" y="61841"/>
                    <a:pt x="72926" y="62091"/>
                    <a:pt x="72926" y="62401"/>
                  </a:cubicBezTo>
                  <a:cubicBezTo>
                    <a:pt x="72926" y="62722"/>
                    <a:pt x="72676" y="62972"/>
                    <a:pt x="72366" y="62972"/>
                  </a:cubicBezTo>
                  <a:cubicBezTo>
                    <a:pt x="72045" y="62972"/>
                    <a:pt x="71795" y="62722"/>
                    <a:pt x="71795" y="62401"/>
                  </a:cubicBezTo>
                  <a:cubicBezTo>
                    <a:pt x="71807" y="62079"/>
                    <a:pt x="72069" y="61841"/>
                    <a:pt x="72366" y="61841"/>
                  </a:cubicBezTo>
                  <a:close/>
                  <a:moveTo>
                    <a:pt x="76093" y="61841"/>
                  </a:moveTo>
                  <a:cubicBezTo>
                    <a:pt x="76391" y="61841"/>
                    <a:pt x="76664" y="62091"/>
                    <a:pt x="76664" y="62401"/>
                  </a:cubicBezTo>
                  <a:cubicBezTo>
                    <a:pt x="76664" y="62722"/>
                    <a:pt x="76403" y="62972"/>
                    <a:pt x="76093" y="62972"/>
                  </a:cubicBezTo>
                  <a:cubicBezTo>
                    <a:pt x="75795" y="62972"/>
                    <a:pt x="75533" y="62722"/>
                    <a:pt x="75533" y="62401"/>
                  </a:cubicBezTo>
                  <a:cubicBezTo>
                    <a:pt x="75533" y="62091"/>
                    <a:pt x="75783" y="61841"/>
                    <a:pt x="76093" y="61841"/>
                  </a:cubicBezTo>
                  <a:close/>
                  <a:moveTo>
                    <a:pt x="79712" y="61841"/>
                  </a:moveTo>
                  <a:cubicBezTo>
                    <a:pt x="80010" y="61841"/>
                    <a:pt x="80284" y="62091"/>
                    <a:pt x="80284" y="62401"/>
                  </a:cubicBezTo>
                  <a:cubicBezTo>
                    <a:pt x="80284" y="62722"/>
                    <a:pt x="80022" y="62972"/>
                    <a:pt x="79712" y="62972"/>
                  </a:cubicBezTo>
                  <a:cubicBezTo>
                    <a:pt x="79403" y="62972"/>
                    <a:pt x="79153" y="62722"/>
                    <a:pt x="79153" y="62401"/>
                  </a:cubicBezTo>
                  <a:cubicBezTo>
                    <a:pt x="79165" y="62091"/>
                    <a:pt x="79403" y="61841"/>
                    <a:pt x="79712" y="61841"/>
                  </a:cubicBezTo>
                  <a:close/>
                  <a:moveTo>
                    <a:pt x="83451" y="61841"/>
                  </a:moveTo>
                  <a:cubicBezTo>
                    <a:pt x="83761" y="61841"/>
                    <a:pt x="84011" y="62091"/>
                    <a:pt x="84011" y="62401"/>
                  </a:cubicBezTo>
                  <a:cubicBezTo>
                    <a:pt x="84011" y="62722"/>
                    <a:pt x="83761" y="62972"/>
                    <a:pt x="83451" y="62972"/>
                  </a:cubicBezTo>
                  <a:cubicBezTo>
                    <a:pt x="83141" y="62972"/>
                    <a:pt x="82880" y="62722"/>
                    <a:pt x="82880" y="62401"/>
                  </a:cubicBezTo>
                  <a:cubicBezTo>
                    <a:pt x="82880" y="62079"/>
                    <a:pt x="83141" y="61841"/>
                    <a:pt x="83451" y="61841"/>
                  </a:cubicBezTo>
                  <a:close/>
                  <a:moveTo>
                    <a:pt x="87166" y="61841"/>
                  </a:moveTo>
                  <a:cubicBezTo>
                    <a:pt x="87463" y="61841"/>
                    <a:pt x="87737" y="62091"/>
                    <a:pt x="87737" y="62401"/>
                  </a:cubicBezTo>
                  <a:cubicBezTo>
                    <a:pt x="87737" y="62722"/>
                    <a:pt x="87475" y="62972"/>
                    <a:pt x="87166" y="62972"/>
                  </a:cubicBezTo>
                  <a:cubicBezTo>
                    <a:pt x="86856" y="62972"/>
                    <a:pt x="86606" y="62722"/>
                    <a:pt x="86606" y="62401"/>
                  </a:cubicBezTo>
                  <a:cubicBezTo>
                    <a:pt x="86618" y="62091"/>
                    <a:pt x="86856" y="61841"/>
                    <a:pt x="87166" y="61841"/>
                  </a:cubicBezTo>
                  <a:close/>
                  <a:moveTo>
                    <a:pt x="90904" y="61841"/>
                  </a:moveTo>
                  <a:cubicBezTo>
                    <a:pt x="91214" y="61841"/>
                    <a:pt x="91464" y="62091"/>
                    <a:pt x="91464" y="62401"/>
                  </a:cubicBezTo>
                  <a:cubicBezTo>
                    <a:pt x="91464" y="62722"/>
                    <a:pt x="91214" y="62972"/>
                    <a:pt x="90904" y="62972"/>
                  </a:cubicBezTo>
                  <a:cubicBezTo>
                    <a:pt x="90595" y="62972"/>
                    <a:pt x="90345" y="62722"/>
                    <a:pt x="90345" y="62401"/>
                  </a:cubicBezTo>
                  <a:cubicBezTo>
                    <a:pt x="90345" y="62079"/>
                    <a:pt x="90595" y="61841"/>
                    <a:pt x="90904" y="61841"/>
                  </a:cubicBezTo>
                  <a:close/>
                  <a:moveTo>
                    <a:pt x="94631" y="61841"/>
                  </a:moveTo>
                  <a:cubicBezTo>
                    <a:pt x="94929" y="61841"/>
                    <a:pt x="95191" y="62091"/>
                    <a:pt x="95191" y="62401"/>
                  </a:cubicBezTo>
                  <a:cubicBezTo>
                    <a:pt x="95191" y="62722"/>
                    <a:pt x="94941" y="62972"/>
                    <a:pt x="94631" y="62972"/>
                  </a:cubicBezTo>
                  <a:cubicBezTo>
                    <a:pt x="94310" y="62972"/>
                    <a:pt x="94060" y="62722"/>
                    <a:pt x="94060" y="62401"/>
                  </a:cubicBezTo>
                  <a:cubicBezTo>
                    <a:pt x="94071" y="62091"/>
                    <a:pt x="94310" y="61841"/>
                    <a:pt x="94631" y="61841"/>
                  </a:cubicBezTo>
                  <a:close/>
                  <a:moveTo>
                    <a:pt x="98346" y="61841"/>
                  </a:moveTo>
                  <a:cubicBezTo>
                    <a:pt x="98655" y="61841"/>
                    <a:pt x="98905" y="62091"/>
                    <a:pt x="98905" y="62401"/>
                  </a:cubicBezTo>
                  <a:cubicBezTo>
                    <a:pt x="98905" y="62722"/>
                    <a:pt x="98655" y="62972"/>
                    <a:pt x="98346" y="62972"/>
                  </a:cubicBezTo>
                  <a:cubicBezTo>
                    <a:pt x="98036" y="62972"/>
                    <a:pt x="97786" y="62722"/>
                    <a:pt x="97786" y="62401"/>
                  </a:cubicBezTo>
                  <a:cubicBezTo>
                    <a:pt x="97798" y="62079"/>
                    <a:pt x="98036" y="61841"/>
                    <a:pt x="98346" y="61841"/>
                  </a:cubicBezTo>
                  <a:close/>
                  <a:moveTo>
                    <a:pt x="102084" y="61841"/>
                  </a:moveTo>
                  <a:cubicBezTo>
                    <a:pt x="102382" y="61841"/>
                    <a:pt x="102644" y="62091"/>
                    <a:pt x="102644" y="62401"/>
                  </a:cubicBezTo>
                  <a:cubicBezTo>
                    <a:pt x="102644" y="62722"/>
                    <a:pt x="102394" y="62972"/>
                    <a:pt x="102084" y="62972"/>
                  </a:cubicBezTo>
                  <a:cubicBezTo>
                    <a:pt x="101787" y="62972"/>
                    <a:pt x="101513" y="62722"/>
                    <a:pt x="101513" y="62401"/>
                  </a:cubicBezTo>
                  <a:cubicBezTo>
                    <a:pt x="101513" y="62091"/>
                    <a:pt x="101775" y="61841"/>
                    <a:pt x="102084" y="61841"/>
                  </a:cubicBezTo>
                  <a:close/>
                  <a:moveTo>
                    <a:pt x="105799" y="61841"/>
                  </a:moveTo>
                  <a:cubicBezTo>
                    <a:pt x="106121" y="61841"/>
                    <a:pt x="106371" y="62091"/>
                    <a:pt x="106371" y="62401"/>
                  </a:cubicBezTo>
                  <a:cubicBezTo>
                    <a:pt x="106371" y="62722"/>
                    <a:pt x="106109" y="62972"/>
                    <a:pt x="105799" y="62972"/>
                  </a:cubicBezTo>
                  <a:cubicBezTo>
                    <a:pt x="105490" y="62972"/>
                    <a:pt x="105239" y="62722"/>
                    <a:pt x="105239" y="62401"/>
                  </a:cubicBezTo>
                  <a:cubicBezTo>
                    <a:pt x="105251" y="62079"/>
                    <a:pt x="105490" y="61841"/>
                    <a:pt x="105799" y="61841"/>
                  </a:cubicBezTo>
                  <a:close/>
                  <a:moveTo>
                    <a:pt x="109538" y="61841"/>
                  </a:moveTo>
                  <a:cubicBezTo>
                    <a:pt x="109835" y="61841"/>
                    <a:pt x="110109" y="62091"/>
                    <a:pt x="110109" y="62401"/>
                  </a:cubicBezTo>
                  <a:cubicBezTo>
                    <a:pt x="110109" y="62722"/>
                    <a:pt x="109847" y="62972"/>
                    <a:pt x="109538" y="62972"/>
                  </a:cubicBezTo>
                  <a:cubicBezTo>
                    <a:pt x="109228" y="62972"/>
                    <a:pt x="108978" y="62722"/>
                    <a:pt x="108978" y="62401"/>
                  </a:cubicBezTo>
                  <a:cubicBezTo>
                    <a:pt x="108978" y="62091"/>
                    <a:pt x="109228" y="61841"/>
                    <a:pt x="109538" y="61841"/>
                  </a:cubicBezTo>
                  <a:close/>
                  <a:moveTo>
                    <a:pt x="113264" y="61841"/>
                  </a:moveTo>
                  <a:cubicBezTo>
                    <a:pt x="113574" y="61841"/>
                    <a:pt x="113824" y="62091"/>
                    <a:pt x="113824" y="62401"/>
                  </a:cubicBezTo>
                  <a:cubicBezTo>
                    <a:pt x="113824" y="62722"/>
                    <a:pt x="113574" y="62972"/>
                    <a:pt x="113264" y="62972"/>
                  </a:cubicBezTo>
                  <a:cubicBezTo>
                    <a:pt x="112943" y="62972"/>
                    <a:pt x="112693" y="62722"/>
                    <a:pt x="112693" y="62401"/>
                  </a:cubicBezTo>
                  <a:cubicBezTo>
                    <a:pt x="112705" y="62079"/>
                    <a:pt x="112943" y="61841"/>
                    <a:pt x="113264" y="61841"/>
                  </a:cubicBezTo>
                  <a:close/>
                  <a:moveTo>
                    <a:pt x="116991" y="61841"/>
                  </a:moveTo>
                  <a:cubicBezTo>
                    <a:pt x="117289" y="61841"/>
                    <a:pt x="117562" y="62091"/>
                    <a:pt x="117562" y="62401"/>
                  </a:cubicBezTo>
                  <a:cubicBezTo>
                    <a:pt x="117562" y="62722"/>
                    <a:pt x="117312" y="62972"/>
                    <a:pt x="116991" y="62972"/>
                  </a:cubicBezTo>
                  <a:cubicBezTo>
                    <a:pt x="116681" y="62972"/>
                    <a:pt x="116431" y="62722"/>
                    <a:pt x="116431" y="62401"/>
                  </a:cubicBezTo>
                  <a:cubicBezTo>
                    <a:pt x="116431" y="62091"/>
                    <a:pt x="116681" y="61841"/>
                    <a:pt x="116991" y="61841"/>
                  </a:cubicBezTo>
                  <a:close/>
                  <a:moveTo>
                    <a:pt x="120718" y="61841"/>
                  </a:moveTo>
                  <a:cubicBezTo>
                    <a:pt x="121027" y="61841"/>
                    <a:pt x="121277" y="62091"/>
                    <a:pt x="121277" y="62401"/>
                  </a:cubicBezTo>
                  <a:cubicBezTo>
                    <a:pt x="121277" y="62722"/>
                    <a:pt x="121027" y="62972"/>
                    <a:pt x="120718" y="62972"/>
                  </a:cubicBezTo>
                  <a:cubicBezTo>
                    <a:pt x="120408" y="62972"/>
                    <a:pt x="120146" y="62722"/>
                    <a:pt x="120146" y="62401"/>
                  </a:cubicBezTo>
                  <a:cubicBezTo>
                    <a:pt x="120170" y="62079"/>
                    <a:pt x="120420" y="61841"/>
                    <a:pt x="120718" y="61841"/>
                  </a:cubicBezTo>
                  <a:close/>
                  <a:moveTo>
                    <a:pt x="124456" y="61841"/>
                  </a:moveTo>
                  <a:cubicBezTo>
                    <a:pt x="124754" y="61841"/>
                    <a:pt x="125016" y="62091"/>
                    <a:pt x="125016" y="62401"/>
                  </a:cubicBezTo>
                  <a:cubicBezTo>
                    <a:pt x="125016" y="62722"/>
                    <a:pt x="124766" y="62972"/>
                    <a:pt x="124456" y="62972"/>
                  </a:cubicBezTo>
                  <a:cubicBezTo>
                    <a:pt x="124135" y="62972"/>
                    <a:pt x="123885" y="62722"/>
                    <a:pt x="123885" y="62401"/>
                  </a:cubicBezTo>
                  <a:cubicBezTo>
                    <a:pt x="123885" y="62091"/>
                    <a:pt x="124135" y="61841"/>
                    <a:pt x="124456" y="61841"/>
                  </a:cubicBezTo>
                  <a:close/>
                  <a:moveTo>
                    <a:pt x="128171" y="61841"/>
                  </a:moveTo>
                  <a:cubicBezTo>
                    <a:pt x="128480" y="61841"/>
                    <a:pt x="128742" y="62091"/>
                    <a:pt x="128742" y="62401"/>
                  </a:cubicBezTo>
                  <a:cubicBezTo>
                    <a:pt x="128742" y="62722"/>
                    <a:pt x="128480" y="62972"/>
                    <a:pt x="128171" y="62972"/>
                  </a:cubicBezTo>
                  <a:cubicBezTo>
                    <a:pt x="127861" y="62972"/>
                    <a:pt x="127611" y="62722"/>
                    <a:pt x="127611" y="62401"/>
                  </a:cubicBezTo>
                  <a:cubicBezTo>
                    <a:pt x="127611" y="62079"/>
                    <a:pt x="127861" y="61841"/>
                    <a:pt x="128171" y="61841"/>
                  </a:cubicBezTo>
                  <a:close/>
                  <a:moveTo>
                    <a:pt x="131898" y="61841"/>
                  </a:moveTo>
                  <a:cubicBezTo>
                    <a:pt x="132195" y="61841"/>
                    <a:pt x="132457" y="62091"/>
                    <a:pt x="132457" y="62401"/>
                  </a:cubicBezTo>
                  <a:cubicBezTo>
                    <a:pt x="132457" y="62722"/>
                    <a:pt x="132207" y="62972"/>
                    <a:pt x="131898" y="62972"/>
                  </a:cubicBezTo>
                  <a:cubicBezTo>
                    <a:pt x="131600" y="62972"/>
                    <a:pt x="131326" y="62722"/>
                    <a:pt x="131326" y="62401"/>
                  </a:cubicBezTo>
                  <a:cubicBezTo>
                    <a:pt x="131338" y="62091"/>
                    <a:pt x="131576" y="61841"/>
                    <a:pt x="131898" y="61841"/>
                  </a:cubicBezTo>
                  <a:close/>
                  <a:moveTo>
                    <a:pt x="135624" y="61841"/>
                  </a:moveTo>
                  <a:cubicBezTo>
                    <a:pt x="135946" y="61841"/>
                    <a:pt x="136196" y="62091"/>
                    <a:pt x="136196" y="62401"/>
                  </a:cubicBezTo>
                  <a:cubicBezTo>
                    <a:pt x="136196" y="62722"/>
                    <a:pt x="135934" y="62972"/>
                    <a:pt x="135624" y="62972"/>
                  </a:cubicBezTo>
                  <a:cubicBezTo>
                    <a:pt x="135315" y="62972"/>
                    <a:pt x="135065" y="62722"/>
                    <a:pt x="135065" y="62401"/>
                  </a:cubicBezTo>
                  <a:cubicBezTo>
                    <a:pt x="135065" y="62079"/>
                    <a:pt x="135315" y="61841"/>
                    <a:pt x="135624" y="61841"/>
                  </a:cubicBezTo>
                  <a:close/>
                  <a:moveTo>
                    <a:pt x="139351" y="61841"/>
                  </a:moveTo>
                  <a:cubicBezTo>
                    <a:pt x="139649" y="61841"/>
                    <a:pt x="139910" y="62091"/>
                    <a:pt x="139910" y="62401"/>
                  </a:cubicBezTo>
                  <a:cubicBezTo>
                    <a:pt x="139910" y="62722"/>
                    <a:pt x="139660" y="62972"/>
                    <a:pt x="139351" y="62972"/>
                  </a:cubicBezTo>
                  <a:cubicBezTo>
                    <a:pt x="139053" y="62972"/>
                    <a:pt x="138779" y="62722"/>
                    <a:pt x="138779" y="62401"/>
                  </a:cubicBezTo>
                  <a:cubicBezTo>
                    <a:pt x="138803" y="62091"/>
                    <a:pt x="139041" y="61841"/>
                    <a:pt x="139351" y="61841"/>
                  </a:cubicBezTo>
                  <a:close/>
                  <a:moveTo>
                    <a:pt x="143089" y="61841"/>
                  </a:moveTo>
                  <a:cubicBezTo>
                    <a:pt x="143399" y="61841"/>
                    <a:pt x="143649" y="62091"/>
                    <a:pt x="143649" y="62401"/>
                  </a:cubicBezTo>
                  <a:cubicBezTo>
                    <a:pt x="143649" y="62722"/>
                    <a:pt x="143399" y="62972"/>
                    <a:pt x="143089" y="62972"/>
                  </a:cubicBezTo>
                  <a:cubicBezTo>
                    <a:pt x="142768" y="62972"/>
                    <a:pt x="142518" y="62722"/>
                    <a:pt x="142518" y="62401"/>
                  </a:cubicBezTo>
                  <a:cubicBezTo>
                    <a:pt x="142518" y="62079"/>
                    <a:pt x="142768" y="61841"/>
                    <a:pt x="143089" y="61841"/>
                  </a:cubicBezTo>
                  <a:close/>
                  <a:moveTo>
                    <a:pt x="146804" y="61841"/>
                  </a:moveTo>
                  <a:cubicBezTo>
                    <a:pt x="147102" y="61841"/>
                    <a:pt x="147376" y="62091"/>
                    <a:pt x="147376" y="62401"/>
                  </a:cubicBezTo>
                  <a:cubicBezTo>
                    <a:pt x="147376" y="62722"/>
                    <a:pt x="147114" y="62972"/>
                    <a:pt x="146804" y="62972"/>
                  </a:cubicBezTo>
                  <a:cubicBezTo>
                    <a:pt x="146495" y="62972"/>
                    <a:pt x="146245" y="62722"/>
                    <a:pt x="146245" y="62401"/>
                  </a:cubicBezTo>
                  <a:cubicBezTo>
                    <a:pt x="146257" y="62091"/>
                    <a:pt x="146495" y="61841"/>
                    <a:pt x="146804" y="61841"/>
                  </a:cubicBezTo>
                  <a:close/>
                  <a:moveTo>
                    <a:pt x="150543" y="61841"/>
                  </a:moveTo>
                  <a:cubicBezTo>
                    <a:pt x="150852" y="61841"/>
                    <a:pt x="151102" y="62091"/>
                    <a:pt x="151102" y="62401"/>
                  </a:cubicBezTo>
                  <a:cubicBezTo>
                    <a:pt x="151102" y="62722"/>
                    <a:pt x="150852" y="62972"/>
                    <a:pt x="150543" y="62972"/>
                  </a:cubicBezTo>
                  <a:cubicBezTo>
                    <a:pt x="150233" y="62972"/>
                    <a:pt x="149971" y="62722"/>
                    <a:pt x="149971" y="62401"/>
                  </a:cubicBezTo>
                  <a:cubicBezTo>
                    <a:pt x="149971" y="62079"/>
                    <a:pt x="150233" y="61841"/>
                    <a:pt x="150543" y="61841"/>
                  </a:cubicBezTo>
                  <a:close/>
                  <a:moveTo>
                    <a:pt x="154258" y="61841"/>
                  </a:moveTo>
                  <a:cubicBezTo>
                    <a:pt x="154555" y="61841"/>
                    <a:pt x="154829" y="62091"/>
                    <a:pt x="154829" y="62401"/>
                  </a:cubicBezTo>
                  <a:cubicBezTo>
                    <a:pt x="154829" y="62722"/>
                    <a:pt x="154567" y="62972"/>
                    <a:pt x="154258" y="62972"/>
                  </a:cubicBezTo>
                  <a:cubicBezTo>
                    <a:pt x="153948" y="62972"/>
                    <a:pt x="153698" y="62722"/>
                    <a:pt x="153698" y="62401"/>
                  </a:cubicBezTo>
                  <a:cubicBezTo>
                    <a:pt x="153710" y="62091"/>
                    <a:pt x="153948" y="61841"/>
                    <a:pt x="154258" y="61841"/>
                  </a:cubicBezTo>
                  <a:close/>
                  <a:moveTo>
                    <a:pt x="3405" y="63698"/>
                  </a:moveTo>
                  <a:cubicBezTo>
                    <a:pt x="3703" y="63698"/>
                    <a:pt x="3977" y="63948"/>
                    <a:pt x="3977" y="64270"/>
                  </a:cubicBezTo>
                  <a:cubicBezTo>
                    <a:pt x="3977" y="64568"/>
                    <a:pt x="3727" y="64829"/>
                    <a:pt x="3405" y="64829"/>
                  </a:cubicBezTo>
                  <a:cubicBezTo>
                    <a:pt x="3096" y="64829"/>
                    <a:pt x="2846" y="64579"/>
                    <a:pt x="2846" y="64270"/>
                  </a:cubicBezTo>
                  <a:cubicBezTo>
                    <a:pt x="2858" y="63937"/>
                    <a:pt x="3096" y="63698"/>
                    <a:pt x="3405" y="63698"/>
                  </a:cubicBezTo>
                  <a:close/>
                  <a:moveTo>
                    <a:pt x="7132" y="63698"/>
                  </a:moveTo>
                  <a:cubicBezTo>
                    <a:pt x="7430" y="63698"/>
                    <a:pt x="7692" y="63948"/>
                    <a:pt x="7692" y="64270"/>
                  </a:cubicBezTo>
                  <a:cubicBezTo>
                    <a:pt x="7692" y="64568"/>
                    <a:pt x="7442" y="64829"/>
                    <a:pt x="7132" y="64829"/>
                  </a:cubicBezTo>
                  <a:cubicBezTo>
                    <a:pt x="6834" y="64829"/>
                    <a:pt x="6560" y="64579"/>
                    <a:pt x="6560" y="64270"/>
                  </a:cubicBezTo>
                  <a:cubicBezTo>
                    <a:pt x="6584" y="63937"/>
                    <a:pt x="6822" y="63698"/>
                    <a:pt x="7132" y="63698"/>
                  </a:cubicBezTo>
                  <a:close/>
                  <a:moveTo>
                    <a:pt x="10871" y="63698"/>
                  </a:moveTo>
                  <a:cubicBezTo>
                    <a:pt x="11168" y="63698"/>
                    <a:pt x="11430" y="63948"/>
                    <a:pt x="11430" y="64270"/>
                  </a:cubicBezTo>
                  <a:cubicBezTo>
                    <a:pt x="11430" y="64568"/>
                    <a:pt x="11180" y="64829"/>
                    <a:pt x="10871" y="64829"/>
                  </a:cubicBezTo>
                  <a:cubicBezTo>
                    <a:pt x="10573" y="64829"/>
                    <a:pt x="10299" y="64579"/>
                    <a:pt x="10299" y="64270"/>
                  </a:cubicBezTo>
                  <a:cubicBezTo>
                    <a:pt x="10299" y="63937"/>
                    <a:pt x="10549" y="63698"/>
                    <a:pt x="10871" y="63698"/>
                  </a:cubicBezTo>
                  <a:close/>
                  <a:moveTo>
                    <a:pt x="14585" y="63698"/>
                  </a:moveTo>
                  <a:cubicBezTo>
                    <a:pt x="14883" y="63698"/>
                    <a:pt x="15157" y="63948"/>
                    <a:pt x="15157" y="64270"/>
                  </a:cubicBezTo>
                  <a:cubicBezTo>
                    <a:pt x="15157" y="64568"/>
                    <a:pt x="14895" y="64829"/>
                    <a:pt x="14585" y="64829"/>
                  </a:cubicBezTo>
                  <a:cubicBezTo>
                    <a:pt x="14288" y="64829"/>
                    <a:pt x="14014" y="64579"/>
                    <a:pt x="14014" y="64270"/>
                  </a:cubicBezTo>
                  <a:cubicBezTo>
                    <a:pt x="14038" y="63937"/>
                    <a:pt x="14276" y="63698"/>
                    <a:pt x="14585" y="63698"/>
                  </a:cubicBezTo>
                  <a:close/>
                  <a:moveTo>
                    <a:pt x="18324" y="63698"/>
                  </a:moveTo>
                  <a:cubicBezTo>
                    <a:pt x="18622" y="63698"/>
                    <a:pt x="18883" y="63948"/>
                    <a:pt x="18883" y="64270"/>
                  </a:cubicBezTo>
                  <a:cubicBezTo>
                    <a:pt x="18883" y="64568"/>
                    <a:pt x="18633" y="64829"/>
                    <a:pt x="18324" y="64829"/>
                  </a:cubicBezTo>
                  <a:cubicBezTo>
                    <a:pt x="18026" y="64829"/>
                    <a:pt x="17752" y="64579"/>
                    <a:pt x="17752" y="64270"/>
                  </a:cubicBezTo>
                  <a:cubicBezTo>
                    <a:pt x="17752" y="63937"/>
                    <a:pt x="18014" y="63698"/>
                    <a:pt x="18324" y="63698"/>
                  </a:cubicBezTo>
                  <a:close/>
                  <a:moveTo>
                    <a:pt x="22039" y="63698"/>
                  </a:moveTo>
                  <a:cubicBezTo>
                    <a:pt x="22336" y="63698"/>
                    <a:pt x="22610" y="63948"/>
                    <a:pt x="22610" y="64270"/>
                  </a:cubicBezTo>
                  <a:cubicBezTo>
                    <a:pt x="22610" y="64568"/>
                    <a:pt x="22360" y="64829"/>
                    <a:pt x="22039" y="64829"/>
                  </a:cubicBezTo>
                  <a:cubicBezTo>
                    <a:pt x="21729" y="64829"/>
                    <a:pt x="21479" y="64579"/>
                    <a:pt x="21479" y="64270"/>
                  </a:cubicBezTo>
                  <a:cubicBezTo>
                    <a:pt x="21491" y="63937"/>
                    <a:pt x="21729" y="63698"/>
                    <a:pt x="22039" y="63698"/>
                  </a:cubicBezTo>
                  <a:close/>
                  <a:moveTo>
                    <a:pt x="25777" y="63698"/>
                  </a:moveTo>
                  <a:cubicBezTo>
                    <a:pt x="26075" y="63698"/>
                    <a:pt x="26349" y="63948"/>
                    <a:pt x="26349" y="64270"/>
                  </a:cubicBezTo>
                  <a:cubicBezTo>
                    <a:pt x="26349" y="64568"/>
                    <a:pt x="26087" y="64829"/>
                    <a:pt x="25777" y="64829"/>
                  </a:cubicBezTo>
                  <a:cubicBezTo>
                    <a:pt x="25468" y="64829"/>
                    <a:pt x="25206" y="64579"/>
                    <a:pt x="25206" y="64270"/>
                  </a:cubicBezTo>
                  <a:cubicBezTo>
                    <a:pt x="25218" y="63937"/>
                    <a:pt x="25468" y="63698"/>
                    <a:pt x="25777" y="63698"/>
                  </a:cubicBezTo>
                  <a:close/>
                  <a:moveTo>
                    <a:pt x="29504" y="63698"/>
                  </a:moveTo>
                  <a:cubicBezTo>
                    <a:pt x="29801" y="63698"/>
                    <a:pt x="30063" y="63948"/>
                    <a:pt x="30063" y="64270"/>
                  </a:cubicBezTo>
                  <a:cubicBezTo>
                    <a:pt x="30063" y="64568"/>
                    <a:pt x="29813" y="64829"/>
                    <a:pt x="29504" y="64829"/>
                  </a:cubicBezTo>
                  <a:cubicBezTo>
                    <a:pt x="29182" y="64829"/>
                    <a:pt x="28932" y="64579"/>
                    <a:pt x="28932" y="64270"/>
                  </a:cubicBezTo>
                  <a:cubicBezTo>
                    <a:pt x="28944" y="63937"/>
                    <a:pt x="29182" y="63698"/>
                    <a:pt x="29504" y="63698"/>
                  </a:cubicBezTo>
                  <a:close/>
                  <a:moveTo>
                    <a:pt x="33230" y="63698"/>
                  </a:moveTo>
                  <a:cubicBezTo>
                    <a:pt x="33528" y="63698"/>
                    <a:pt x="33802" y="63948"/>
                    <a:pt x="33802" y="64270"/>
                  </a:cubicBezTo>
                  <a:cubicBezTo>
                    <a:pt x="33802" y="64568"/>
                    <a:pt x="33552" y="64829"/>
                    <a:pt x="33230" y="64829"/>
                  </a:cubicBezTo>
                  <a:cubicBezTo>
                    <a:pt x="32921" y="64829"/>
                    <a:pt x="32671" y="64579"/>
                    <a:pt x="32671" y="64270"/>
                  </a:cubicBezTo>
                  <a:cubicBezTo>
                    <a:pt x="32671" y="63937"/>
                    <a:pt x="32921" y="63698"/>
                    <a:pt x="33230" y="63698"/>
                  </a:cubicBezTo>
                  <a:close/>
                  <a:moveTo>
                    <a:pt x="36957" y="63698"/>
                  </a:moveTo>
                  <a:cubicBezTo>
                    <a:pt x="37255" y="63698"/>
                    <a:pt x="37517" y="63948"/>
                    <a:pt x="37517" y="64270"/>
                  </a:cubicBezTo>
                  <a:cubicBezTo>
                    <a:pt x="37517" y="64568"/>
                    <a:pt x="37267" y="64829"/>
                    <a:pt x="36957" y="64829"/>
                  </a:cubicBezTo>
                  <a:cubicBezTo>
                    <a:pt x="36648" y="64829"/>
                    <a:pt x="36386" y="64579"/>
                    <a:pt x="36386" y="64270"/>
                  </a:cubicBezTo>
                  <a:cubicBezTo>
                    <a:pt x="36409" y="63937"/>
                    <a:pt x="36648" y="63698"/>
                    <a:pt x="36957" y="63698"/>
                  </a:cubicBezTo>
                  <a:close/>
                  <a:moveTo>
                    <a:pt x="40672" y="63698"/>
                  </a:moveTo>
                  <a:cubicBezTo>
                    <a:pt x="40970" y="63698"/>
                    <a:pt x="41243" y="63948"/>
                    <a:pt x="41243" y="64270"/>
                  </a:cubicBezTo>
                  <a:cubicBezTo>
                    <a:pt x="41243" y="64568"/>
                    <a:pt x="40993" y="64829"/>
                    <a:pt x="40672" y="64829"/>
                  </a:cubicBezTo>
                  <a:cubicBezTo>
                    <a:pt x="40374" y="64829"/>
                    <a:pt x="40112" y="64579"/>
                    <a:pt x="40112" y="64270"/>
                  </a:cubicBezTo>
                  <a:cubicBezTo>
                    <a:pt x="40124" y="63937"/>
                    <a:pt x="40362" y="63698"/>
                    <a:pt x="40672" y="63698"/>
                  </a:cubicBezTo>
                  <a:close/>
                  <a:moveTo>
                    <a:pt x="44410" y="63698"/>
                  </a:moveTo>
                  <a:cubicBezTo>
                    <a:pt x="44708" y="63698"/>
                    <a:pt x="44982" y="63948"/>
                    <a:pt x="44982" y="64270"/>
                  </a:cubicBezTo>
                  <a:cubicBezTo>
                    <a:pt x="44982" y="64568"/>
                    <a:pt x="44720" y="64829"/>
                    <a:pt x="44410" y="64829"/>
                  </a:cubicBezTo>
                  <a:cubicBezTo>
                    <a:pt x="44113" y="64829"/>
                    <a:pt x="43851" y="64579"/>
                    <a:pt x="43851" y="64270"/>
                  </a:cubicBezTo>
                  <a:cubicBezTo>
                    <a:pt x="43851" y="63937"/>
                    <a:pt x="44101" y="63698"/>
                    <a:pt x="44410" y="63698"/>
                  </a:cubicBezTo>
                  <a:close/>
                  <a:moveTo>
                    <a:pt x="48137" y="63698"/>
                  </a:moveTo>
                  <a:cubicBezTo>
                    <a:pt x="48435" y="63698"/>
                    <a:pt x="48697" y="63948"/>
                    <a:pt x="48697" y="64270"/>
                  </a:cubicBezTo>
                  <a:cubicBezTo>
                    <a:pt x="48697" y="64568"/>
                    <a:pt x="48447" y="64829"/>
                    <a:pt x="48137" y="64829"/>
                  </a:cubicBezTo>
                  <a:cubicBezTo>
                    <a:pt x="47839" y="64829"/>
                    <a:pt x="47566" y="64579"/>
                    <a:pt x="47566" y="64270"/>
                  </a:cubicBezTo>
                  <a:cubicBezTo>
                    <a:pt x="47578" y="63937"/>
                    <a:pt x="47839" y="63698"/>
                    <a:pt x="48137" y="63698"/>
                  </a:cubicBezTo>
                  <a:close/>
                  <a:moveTo>
                    <a:pt x="51864" y="63698"/>
                  </a:moveTo>
                  <a:cubicBezTo>
                    <a:pt x="52161" y="63698"/>
                    <a:pt x="52435" y="63948"/>
                    <a:pt x="52435" y="64270"/>
                  </a:cubicBezTo>
                  <a:cubicBezTo>
                    <a:pt x="52435" y="64568"/>
                    <a:pt x="52185" y="64829"/>
                    <a:pt x="51864" y="64829"/>
                  </a:cubicBezTo>
                  <a:cubicBezTo>
                    <a:pt x="51566" y="64829"/>
                    <a:pt x="51304" y="64579"/>
                    <a:pt x="51304" y="64270"/>
                  </a:cubicBezTo>
                  <a:cubicBezTo>
                    <a:pt x="51304" y="63937"/>
                    <a:pt x="51554" y="63698"/>
                    <a:pt x="51864" y="63698"/>
                  </a:cubicBezTo>
                  <a:close/>
                  <a:moveTo>
                    <a:pt x="55602" y="63698"/>
                  </a:moveTo>
                  <a:cubicBezTo>
                    <a:pt x="55900" y="63698"/>
                    <a:pt x="56174" y="63948"/>
                    <a:pt x="56174" y="64270"/>
                  </a:cubicBezTo>
                  <a:cubicBezTo>
                    <a:pt x="56174" y="64568"/>
                    <a:pt x="55912" y="64829"/>
                    <a:pt x="55602" y="64829"/>
                  </a:cubicBezTo>
                  <a:cubicBezTo>
                    <a:pt x="55293" y="64829"/>
                    <a:pt x="55043" y="64579"/>
                    <a:pt x="55043" y="64270"/>
                  </a:cubicBezTo>
                  <a:cubicBezTo>
                    <a:pt x="55043" y="63937"/>
                    <a:pt x="55293" y="63698"/>
                    <a:pt x="55602" y="63698"/>
                  </a:cubicBezTo>
                  <a:close/>
                  <a:moveTo>
                    <a:pt x="59329" y="63698"/>
                  </a:moveTo>
                  <a:cubicBezTo>
                    <a:pt x="59627" y="63698"/>
                    <a:pt x="59889" y="63948"/>
                    <a:pt x="59889" y="64270"/>
                  </a:cubicBezTo>
                  <a:cubicBezTo>
                    <a:pt x="59889" y="64568"/>
                    <a:pt x="59639" y="64829"/>
                    <a:pt x="59329" y="64829"/>
                  </a:cubicBezTo>
                  <a:cubicBezTo>
                    <a:pt x="59008" y="64829"/>
                    <a:pt x="58757" y="64579"/>
                    <a:pt x="58757" y="64270"/>
                  </a:cubicBezTo>
                  <a:cubicBezTo>
                    <a:pt x="58757" y="63937"/>
                    <a:pt x="59008" y="63698"/>
                    <a:pt x="59329" y="63698"/>
                  </a:cubicBezTo>
                  <a:close/>
                  <a:moveTo>
                    <a:pt x="63056" y="63698"/>
                  </a:moveTo>
                  <a:cubicBezTo>
                    <a:pt x="63353" y="63698"/>
                    <a:pt x="63627" y="63948"/>
                    <a:pt x="63627" y="64270"/>
                  </a:cubicBezTo>
                  <a:cubicBezTo>
                    <a:pt x="63627" y="64568"/>
                    <a:pt x="63377" y="64829"/>
                    <a:pt x="63056" y="64829"/>
                  </a:cubicBezTo>
                  <a:cubicBezTo>
                    <a:pt x="62746" y="64829"/>
                    <a:pt x="62496" y="64579"/>
                    <a:pt x="62496" y="64270"/>
                  </a:cubicBezTo>
                  <a:cubicBezTo>
                    <a:pt x="62496" y="63937"/>
                    <a:pt x="62746" y="63698"/>
                    <a:pt x="63056" y="63698"/>
                  </a:cubicBezTo>
                  <a:close/>
                  <a:moveTo>
                    <a:pt x="66782" y="63698"/>
                  </a:moveTo>
                  <a:cubicBezTo>
                    <a:pt x="67080" y="63698"/>
                    <a:pt x="67342" y="63948"/>
                    <a:pt x="67342" y="64270"/>
                  </a:cubicBezTo>
                  <a:cubicBezTo>
                    <a:pt x="67342" y="64568"/>
                    <a:pt x="67092" y="64829"/>
                    <a:pt x="66782" y="64829"/>
                  </a:cubicBezTo>
                  <a:cubicBezTo>
                    <a:pt x="66473" y="64829"/>
                    <a:pt x="66211" y="64579"/>
                    <a:pt x="66211" y="64270"/>
                  </a:cubicBezTo>
                  <a:cubicBezTo>
                    <a:pt x="66235" y="63937"/>
                    <a:pt x="66473" y="63698"/>
                    <a:pt x="66782" y="63698"/>
                  </a:cubicBezTo>
                  <a:close/>
                  <a:moveTo>
                    <a:pt x="70509" y="63698"/>
                  </a:moveTo>
                  <a:cubicBezTo>
                    <a:pt x="70807" y="63698"/>
                    <a:pt x="71080" y="63948"/>
                    <a:pt x="71080" y="64270"/>
                  </a:cubicBezTo>
                  <a:cubicBezTo>
                    <a:pt x="71080" y="64568"/>
                    <a:pt x="70830" y="64829"/>
                    <a:pt x="70509" y="64829"/>
                  </a:cubicBezTo>
                  <a:cubicBezTo>
                    <a:pt x="70199" y="64829"/>
                    <a:pt x="69949" y="64579"/>
                    <a:pt x="69949" y="64270"/>
                  </a:cubicBezTo>
                  <a:cubicBezTo>
                    <a:pt x="69949" y="63937"/>
                    <a:pt x="70199" y="63698"/>
                    <a:pt x="70509" y="63698"/>
                  </a:cubicBezTo>
                  <a:close/>
                  <a:moveTo>
                    <a:pt x="74236" y="63698"/>
                  </a:moveTo>
                  <a:cubicBezTo>
                    <a:pt x="74533" y="63698"/>
                    <a:pt x="74795" y="63948"/>
                    <a:pt x="74795" y="64270"/>
                  </a:cubicBezTo>
                  <a:cubicBezTo>
                    <a:pt x="74795" y="64568"/>
                    <a:pt x="74545" y="64829"/>
                    <a:pt x="74236" y="64829"/>
                  </a:cubicBezTo>
                  <a:cubicBezTo>
                    <a:pt x="73938" y="64829"/>
                    <a:pt x="73676" y="64579"/>
                    <a:pt x="73676" y="64270"/>
                  </a:cubicBezTo>
                  <a:cubicBezTo>
                    <a:pt x="73676" y="63937"/>
                    <a:pt x="73926" y="63698"/>
                    <a:pt x="74236" y="63698"/>
                  </a:cubicBezTo>
                  <a:close/>
                  <a:moveTo>
                    <a:pt x="77855" y="63698"/>
                  </a:moveTo>
                  <a:cubicBezTo>
                    <a:pt x="78153" y="63698"/>
                    <a:pt x="78415" y="63948"/>
                    <a:pt x="78415" y="64270"/>
                  </a:cubicBezTo>
                  <a:cubicBezTo>
                    <a:pt x="78415" y="64568"/>
                    <a:pt x="78165" y="64829"/>
                    <a:pt x="77855" y="64829"/>
                  </a:cubicBezTo>
                  <a:cubicBezTo>
                    <a:pt x="77546" y="64829"/>
                    <a:pt x="77284" y="64579"/>
                    <a:pt x="77284" y="64270"/>
                  </a:cubicBezTo>
                  <a:cubicBezTo>
                    <a:pt x="77284" y="63937"/>
                    <a:pt x="77546" y="63698"/>
                    <a:pt x="77855" y="63698"/>
                  </a:cubicBezTo>
                  <a:close/>
                  <a:moveTo>
                    <a:pt x="81570" y="63698"/>
                  </a:moveTo>
                  <a:cubicBezTo>
                    <a:pt x="81868" y="63698"/>
                    <a:pt x="82141" y="63948"/>
                    <a:pt x="82141" y="64270"/>
                  </a:cubicBezTo>
                  <a:cubicBezTo>
                    <a:pt x="82141" y="64568"/>
                    <a:pt x="81879" y="64829"/>
                    <a:pt x="81570" y="64829"/>
                  </a:cubicBezTo>
                  <a:cubicBezTo>
                    <a:pt x="81260" y="64829"/>
                    <a:pt x="81010" y="64579"/>
                    <a:pt x="81010" y="64270"/>
                  </a:cubicBezTo>
                  <a:cubicBezTo>
                    <a:pt x="81022" y="63937"/>
                    <a:pt x="81260" y="63698"/>
                    <a:pt x="81570" y="63698"/>
                  </a:cubicBezTo>
                  <a:close/>
                  <a:moveTo>
                    <a:pt x="85308" y="63698"/>
                  </a:moveTo>
                  <a:cubicBezTo>
                    <a:pt x="85606" y="63698"/>
                    <a:pt x="85880" y="63948"/>
                    <a:pt x="85880" y="64270"/>
                  </a:cubicBezTo>
                  <a:cubicBezTo>
                    <a:pt x="85880" y="64568"/>
                    <a:pt x="85618" y="64829"/>
                    <a:pt x="85308" y="64829"/>
                  </a:cubicBezTo>
                  <a:cubicBezTo>
                    <a:pt x="84999" y="64829"/>
                    <a:pt x="84749" y="64579"/>
                    <a:pt x="84749" y="64270"/>
                  </a:cubicBezTo>
                  <a:cubicBezTo>
                    <a:pt x="84749" y="63937"/>
                    <a:pt x="84999" y="63698"/>
                    <a:pt x="85308" y="63698"/>
                  </a:cubicBezTo>
                  <a:close/>
                  <a:moveTo>
                    <a:pt x="89035" y="63698"/>
                  </a:moveTo>
                  <a:cubicBezTo>
                    <a:pt x="89333" y="63698"/>
                    <a:pt x="89595" y="63948"/>
                    <a:pt x="89595" y="64270"/>
                  </a:cubicBezTo>
                  <a:cubicBezTo>
                    <a:pt x="89595" y="64568"/>
                    <a:pt x="89345" y="64829"/>
                    <a:pt x="89035" y="64829"/>
                  </a:cubicBezTo>
                  <a:cubicBezTo>
                    <a:pt x="88714" y="64829"/>
                    <a:pt x="88464" y="64579"/>
                    <a:pt x="88464" y="64270"/>
                  </a:cubicBezTo>
                  <a:cubicBezTo>
                    <a:pt x="88475" y="63937"/>
                    <a:pt x="88714" y="63698"/>
                    <a:pt x="89035" y="63698"/>
                  </a:cubicBezTo>
                  <a:close/>
                  <a:moveTo>
                    <a:pt x="92762" y="63698"/>
                  </a:moveTo>
                  <a:cubicBezTo>
                    <a:pt x="93059" y="63698"/>
                    <a:pt x="93333" y="63948"/>
                    <a:pt x="93333" y="64270"/>
                  </a:cubicBezTo>
                  <a:cubicBezTo>
                    <a:pt x="93333" y="64568"/>
                    <a:pt x="93071" y="64829"/>
                    <a:pt x="92762" y="64829"/>
                  </a:cubicBezTo>
                  <a:cubicBezTo>
                    <a:pt x="92452" y="64829"/>
                    <a:pt x="92202" y="64579"/>
                    <a:pt x="92202" y="64270"/>
                  </a:cubicBezTo>
                  <a:cubicBezTo>
                    <a:pt x="92202" y="63937"/>
                    <a:pt x="92452" y="63698"/>
                    <a:pt x="92762" y="63698"/>
                  </a:cubicBezTo>
                  <a:close/>
                  <a:moveTo>
                    <a:pt x="96488" y="63698"/>
                  </a:moveTo>
                  <a:cubicBezTo>
                    <a:pt x="96786" y="63698"/>
                    <a:pt x="97048" y="63948"/>
                    <a:pt x="97048" y="64270"/>
                  </a:cubicBezTo>
                  <a:cubicBezTo>
                    <a:pt x="97048" y="64568"/>
                    <a:pt x="96798" y="64829"/>
                    <a:pt x="96488" y="64829"/>
                  </a:cubicBezTo>
                  <a:cubicBezTo>
                    <a:pt x="96191" y="64829"/>
                    <a:pt x="95917" y="64579"/>
                    <a:pt x="95917" y="64270"/>
                  </a:cubicBezTo>
                  <a:cubicBezTo>
                    <a:pt x="95917" y="63937"/>
                    <a:pt x="96179" y="63698"/>
                    <a:pt x="96488" y="63698"/>
                  </a:cubicBezTo>
                  <a:close/>
                  <a:moveTo>
                    <a:pt x="100203" y="63698"/>
                  </a:moveTo>
                  <a:cubicBezTo>
                    <a:pt x="100501" y="63698"/>
                    <a:pt x="100775" y="63948"/>
                    <a:pt x="100775" y="64270"/>
                  </a:cubicBezTo>
                  <a:cubicBezTo>
                    <a:pt x="100775" y="64568"/>
                    <a:pt x="100513" y="64829"/>
                    <a:pt x="100203" y="64829"/>
                  </a:cubicBezTo>
                  <a:cubicBezTo>
                    <a:pt x="99905" y="64829"/>
                    <a:pt x="99644" y="64579"/>
                    <a:pt x="99644" y="64270"/>
                  </a:cubicBezTo>
                  <a:cubicBezTo>
                    <a:pt x="99655" y="63937"/>
                    <a:pt x="99894" y="63698"/>
                    <a:pt x="100203" y="63698"/>
                  </a:cubicBezTo>
                  <a:close/>
                  <a:moveTo>
                    <a:pt x="103942" y="63698"/>
                  </a:moveTo>
                  <a:cubicBezTo>
                    <a:pt x="104239" y="63698"/>
                    <a:pt x="104513" y="63948"/>
                    <a:pt x="104513" y="64270"/>
                  </a:cubicBezTo>
                  <a:cubicBezTo>
                    <a:pt x="104513" y="64568"/>
                    <a:pt x="104251" y="64829"/>
                    <a:pt x="103942" y="64829"/>
                  </a:cubicBezTo>
                  <a:cubicBezTo>
                    <a:pt x="103644" y="64829"/>
                    <a:pt x="103382" y="64579"/>
                    <a:pt x="103382" y="64270"/>
                  </a:cubicBezTo>
                  <a:cubicBezTo>
                    <a:pt x="103382" y="63937"/>
                    <a:pt x="103632" y="63698"/>
                    <a:pt x="103942" y="63698"/>
                  </a:cubicBezTo>
                  <a:close/>
                  <a:moveTo>
                    <a:pt x="107668" y="63698"/>
                  </a:moveTo>
                  <a:cubicBezTo>
                    <a:pt x="107966" y="63698"/>
                    <a:pt x="108228" y="63948"/>
                    <a:pt x="108228" y="64270"/>
                  </a:cubicBezTo>
                  <a:cubicBezTo>
                    <a:pt x="108228" y="64568"/>
                    <a:pt x="107978" y="64829"/>
                    <a:pt x="107668" y="64829"/>
                  </a:cubicBezTo>
                  <a:cubicBezTo>
                    <a:pt x="107371" y="64829"/>
                    <a:pt x="107097" y="64579"/>
                    <a:pt x="107097" y="64270"/>
                  </a:cubicBezTo>
                  <a:cubicBezTo>
                    <a:pt x="107109" y="63937"/>
                    <a:pt x="107347" y="63698"/>
                    <a:pt x="107668" y="63698"/>
                  </a:cubicBezTo>
                  <a:close/>
                  <a:moveTo>
                    <a:pt x="111395" y="63698"/>
                  </a:moveTo>
                  <a:cubicBezTo>
                    <a:pt x="111693" y="63698"/>
                    <a:pt x="111967" y="63948"/>
                    <a:pt x="111967" y="64270"/>
                  </a:cubicBezTo>
                  <a:cubicBezTo>
                    <a:pt x="111967" y="64568"/>
                    <a:pt x="111705" y="64829"/>
                    <a:pt x="111395" y="64829"/>
                  </a:cubicBezTo>
                  <a:cubicBezTo>
                    <a:pt x="111085" y="64829"/>
                    <a:pt x="110835" y="64579"/>
                    <a:pt x="110835" y="64270"/>
                  </a:cubicBezTo>
                  <a:cubicBezTo>
                    <a:pt x="110835" y="63937"/>
                    <a:pt x="111085" y="63698"/>
                    <a:pt x="111395" y="63698"/>
                  </a:cubicBezTo>
                  <a:close/>
                  <a:moveTo>
                    <a:pt x="115122" y="63698"/>
                  </a:moveTo>
                  <a:cubicBezTo>
                    <a:pt x="115419" y="63698"/>
                    <a:pt x="115681" y="63948"/>
                    <a:pt x="115681" y="64270"/>
                  </a:cubicBezTo>
                  <a:cubicBezTo>
                    <a:pt x="115681" y="64568"/>
                    <a:pt x="115431" y="64829"/>
                    <a:pt x="115122" y="64829"/>
                  </a:cubicBezTo>
                  <a:cubicBezTo>
                    <a:pt x="114812" y="64829"/>
                    <a:pt x="114550" y="64579"/>
                    <a:pt x="114550" y="64270"/>
                  </a:cubicBezTo>
                  <a:cubicBezTo>
                    <a:pt x="114574" y="63937"/>
                    <a:pt x="114812" y="63698"/>
                    <a:pt x="115122" y="63698"/>
                  </a:cubicBezTo>
                  <a:close/>
                  <a:moveTo>
                    <a:pt x="118860" y="63698"/>
                  </a:moveTo>
                  <a:cubicBezTo>
                    <a:pt x="119158" y="63698"/>
                    <a:pt x="119420" y="63948"/>
                    <a:pt x="119420" y="64270"/>
                  </a:cubicBezTo>
                  <a:cubicBezTo>
                    <a:pt x="119420" y="64568"/>
                    <a:pt x="119170" y="64829"/>
                    <a:pt x="118860" y="64829"/>
                  </a:cubicBezTo>
                  <a:cubicBezTo>
                    <a:pt x="118539" y="64829"/>
                    <a:pt x="118289" y="64579"/>
                    <a:pt x="118289" y="64270"/>
                  </a:cubicBezTo>
                  <a:cubicBezTo>
                    <a:pt x="118289" y="63937"/>
                    <a:pt x="118539" y="63698"/>
                    <a:pt x="118860" y="63698"/>
                  </a:cubicBezTo>
                  <a:close/>
                  <a:moveTo>
                    <a:pt x="122575" y="63698"/>
                  </a:moveTo>
                  <a:cubicBezTo>
                    <a:pt x="122873" y="63698"/>
                    <a:pt x="123146" y="63948"/>
                    <a:pt x="123146" y="64270"/>
                  </a:cubicBezTo>
                  <a:cubicBezTo>
                    <a:pt x="123146" y="64568"/>
                    <a:pt x="122885" y="64829"/>
                    <a:pt x="122575" y="64829"/>
                  </a:cubicBezTo>
                  <a:cubicBezTo>
                    <a:pt x="122265" y="64829"/>
                    <a:pt x="122015" y="64579"/>
                    <a:pt x="122015" y="64270"/>
                  </a:cubicBezTo>
                  <a:cubicBezTo>
                    <a:pt x="122027" y="63937"/>
                    <a:pt x="122277" y="63698"/>
                    <a:pt x="122575" y="63698"/>
                  </a:cubicBezTo>
                  <a:close/>
                  <a:moveTo>
                    <a:pt x="126314" y="63698"/>
                  </a:moveTo>
                  <a:cubicBezTo>
                    <a:pt x="126611" y="63698"/>
                    <a:pt x="126873" y="63948"/>
                    <a:pt x="126873" y="64270"/>
                  </a:cubicBezTo>
                  <a:cubicBezTo>
                    <a:pt x="126873" y="64568"/>
                    <a:pt x="126623" y="64829"/>
                    <a:pt x="126314" y="64829"/>
                  </a:cubicBezTo>
                  <a:cubicBezTo>
                    <a:pt x="126004" y="64829"/>
                    <a:pt x="125742" y="64579"/>
                    <a:pt x="125742" y="64270"/>
                  </a:cubicBezTo>
                  <a:cubicBezTo>
                    <a:pt x="125742" y="63937"/>
                    <a:pt x="126004" y="63698"/>
                    <a:pt x="126314" y="63698"/>
                  </a:cubicBezTo>
                  <a:close/>
                  <a:moveTo>
                    <a:pt x="130028" y="63698"/>
                  </a:moveTo>
                  <a:cubicBezTo>
                    <a:pt x="130326" y="63698"/>
                    <a:pt x="130600" y="63948"/>
                    <a:pt x="130600" y="64270"/>
                  </a:cubicBezTo>
                  <a:cubicBezTo>
                    <a:pt x="130600" y="64568"/>
                    <a:pt x="130350" y="64829"/>
                    <a:pt x="130028" y="64829"/>
                  </a:cubicBezTo>
                  <a:cubicBezTo>
                    <a:pt x="129731" y="64829"/>
                    <a:pt x="129469" y="64579"/>
                    <a:pt x="129469" y="64270"/>
                  </a:cubicBezTo>
                  <a:cubicBezTo>
                    <a:pt x="129469" y="63937"/>
                    <a:pt x="129719" y="63698"/>
                    <a:pt x="130028" y="63698"/>
                  </a:cubicBezTo>
                  <a:close/>
                  <a:moveTo>
                    <a:pt x="133767" y="63698"/>
                  </a:moveTo>
                  <a:cubicBezTo>
                    <a:pt x="134065" y="63698"/>
                    <a:pt x="134326" y="63948"/>
                    <a:pt x="134326" y="64270"/>
                  </a:cubicBezTo>
                  <a:cubicBezTo>
                    <a:pt x="134326" y="64568"/>
                    <a:pt x="134076" y="64829"/>
                    <a:pt x="133767" y="64829"/>
                  </a:cubicBezTo>
                  <a:cubicBezTo>
                    <a:pt x="133469" y="64829"/>
                    <a:pt x="133207" y="64579"/>
                    <a:pt x="133207" y="64270"/>
                  </a:cubicBezTo>
                  <a:cubicBezTo>
                    <a:pt x="133207" y="63937"/>
                    <a:pt x="133457" y="63698"/>
                    <a:pt x="133767" y="63698"/>
                  </a:cubicBezTo>
                  <a:close/>
                  <a:moveTo>
                    <a:pt x="137494" y="63698"/>
                  </a:moveTo>
                  <a:cubicBezTo>
                    <a:pt x="137791" y="63698"/>
                    <a:pt x="138053" y="63948"/>
                    <a:pt x="138053" y="64270"/>
                  </a:cubicBezTo>
                  <a:cubicBezTo>
                    <a:pt x="138053" y="64568"/>
                    <a:pt x="137803" y="64829"/>
                    <a:pt x="137494" y="64829"/>
                  </a:cubicBezTo>
                  <a:cubicBezTo>
                    <a:pt x="137196" y="64829"/>
                    <a:pt x="136922" y="64579"/>
                    <a:pt x="136922" y="64270"/>
                  </a:cubicBezTo>
                  <a:cubicBezTo>
                    <a:pt x="136934" y="63937"/>
                    <a:pt x="137172" y="63698"/>
                    <a:pt x="137494" y="63698"/>
                  </a:cubicBezTo>
                  <a:close/>
                  <a:moveTo>
                    <a:pt x="141220" y="63698"/>
                  </a:moveTo>
                  <a:cubicBezTo>
                    <a:pt x="141518" y="63698"/>
                    <a:pt x="141792" y="63948"/>
                    <a:pt x="141792" y="64270"/>
                  </a:cubicBezTo>
                  <a:cubicBezTo>
                    <a:pt x="141792" y="64568"/>
                    <a:pt x="141530" y="64829"/>
                    <a:pt x="141220" y="64829"/>
                  </a:cubicBezTo>
                  <a:cubicBezTo>
                    <a:pt x="140911" y="64829"/>
                    <a:pt x="140661" y="64579"/>
                    <a:pt x="140661" y="64270"/>
                  </a:cubicBezTo>
                  <a:cubicBezTo>
                    <a:pt x="140661" y="63937"/>
                    <a:pt x="140911" y="63698"/>
                    <a:pt x="141220" y="63698"/>
                  </a:cubicBezTo>
                  <a:close/>
                  <a:moveTo>
                    <a:pt x="144947" y="63698"/>
                  </a:moveTo>
                  <a:cubicBezTo>
                    <a:pt x="145244" y="63698"/>
                    <a:pt x="145506" y="63948"/>
                    <a:pt x="145506" y="64270"/>
                  </a:cubicBezTo>
                  <a:cubicBezTo>
                    <a:pt x="145506" y="64568"/>
                    <a:pt x="145256" y="64829"/>
                    <a:pt x="144947" y="64829"/>
                  </a:cubicBezTo>
                  <a:cubicBezTo>
                    <a:pt x="144637" y="64829"/>
                    <a:pt x="144375" y="64579"/>
                    <a:pt x="144375" y="64270"/>
                  </a:cubicBezTo>
                  <a:cubicBezTo>
                    <a:pt x="144399" y="63937"/>
                    <a:pt x="144637" y="63698"/>
                    <a:pt x="144947" y="63698"/>
                  </a:cubicBezTo>
                  <a:close/>
                  <a:moveTo>
                    <a:pt x="148685" y="63698"/>
                  </a:moveTo>
                  <a:cubicBezTo>
                    <a:pt x="148983" y="63698"/>
                    <a:pt x="149245" y="63948"/>
                    <a:pt x="149245" y="64270"/>
                  </a:cubicBezTo>
                  <a:cubicBezTo>
                    <a:pt x="149245" y="64568"/>
                    <a:pt x="148995" y="64829"/>
                    <a:pt x="148685" y="64829"/>
                  </a:cubicBezTo>
                  <a:cubicBezTo>
                    <a:pt x="148364" y="64829"/>
                    <a:pt x="148114" y="64579"/>
                    <a:pt x="148114" y="64270"/>
                  </a:cubicBezTo>
                  <a:cubicBezTo>
                    <a:pt x="148114" y="63937"/>
                    <a:pt x="148364" y="63698"/>
                    <a:pt x="148685" y="63698"/>
                  </a:cubicBezTo>
                  <a:close/>
                  <a:moveTo>
                    <a:pt x="152400" y="63698"/>
                  </a:moveTo>
                  <a:cubicBezTo>
                    <a:pt x="152698" y="63698"/>
                    <a:pt x="152972" y="63948"/>
                    <a:pt x="152972" y="64270"/>
                  </a:cubicBezTo>
                  <a:cubicBezTo>
                    <a:pt x="152972" y="64568"/>
                    <a:pt x="152710" y="64829"/>
                    <a:pt x="152400" y="64829"/>
                  </a:cubicBezTo>
                  <a:cubicBezTo>
                    <a:pt x="152091" y="64829"/>
                    <a:pt x="151841" y="64579"/>
                    <a:pt x="151841" y="64270"/>
                  </a:cubicBezTo>
                  <a:cubicBezTo>
                    <a:pt x="151852" y="63937"/>
                    <a:pt x="152091" y="63698"/>
                    <a:pt x="152400" y="63698"/>
                  </a:cubicBezTo>
                  <a:close/>
                  <a:moveTo>
                    <a:pt x="156139" y="63698"/>
                  </a:moveTo>
                  <a:cubicBezTo>
                    <a:pt x="156436" y="63698"/>
                    <a:pt x="156698" y="63948"/>
                    <a:pt x="156698" y="64270"/>
                  </a:cubicBezTo>
                  <a:cubicBezTo>
                    <a:pt x="156698" y="64568"/>
                    <a:pt x="156448" y="64829"/>
                    <a:pt x="156139" y="64829"/>
                  </a:cubicBezTo>
                  <a:cubicBezTo>
                    <a:pt x="155829" y="64829"/>
                    <a:pt x="155567" y="64579"/>
                    <a:pt x="155567" y="64270"/>
                  </a:cubicBezTo>
                  <a:cubicBezTo>
                    <a:pt x="155567" y="63937"/>
                    <a:pt x="155829" y="63698"/>
                    <a:pt x="156139" y="63698"/>
                  </a:cubicBezTo>
                  <a:close/>
                  <a:moveTo>
                    <a:pt x="1548" y="65556"/>
                  </a:moveTo>
                  <a:cubicBezTo>
                    <a:pt x="1846" y="65556"/>
                    <a:pt x="2119" y="65818"/>
                    <a:pt x="2119" y="66127"/>
                  </a:cubicBezTo>
                  <a:cubicBezTo>
                    <a:pt x="2119" y="66425"/>
                    <a:pt x="1858" y="66687"/>
                    <a:pt x="1548" y="66687"/>
                  </a:cubicBezTo>
                  <a:cubicBezTo>
                    <a:pt x="1238" y="66687"/>
                    <a:pt x="988" y="66437"/>
                    <a:pt x="988" y="66127"/>
                  </a:cubicBezTo>
                  <a:cubicBezTo>
                    <a:pt x="988" y="65818"/>
                    <a:pt x="1238" y="65556"/>
                    <a:pt x="1548" y="65556"/>
                  </a:cubicBezTo>
                  <a:close/>
                  <a:moveTo>
                    <a:pt x="5287" y="65556"/>
                  </a:moveTo>
                  <a:cubicBezTo>
                    <a:pt x="5596" y="65556"/>
                    <a:pt x="5846" y="65818"/>
                    <a:pt x="5846" y="66127"/>
                  </a:cubicBezTo>
                  <a:cubicBezTo>
                    <a:pt x="5846" y="66437"/>
                    <a:pt x="5596" y="66687"/>
                    <a:pt x="5287" y="66687"/>
                  </a:cubicBezTo>
                  <a:cubicBezTo>
                    <a:pt x="4977" y="66687"/>
                    <a:pt x="4715" y="66437"/>
                    <a:pt x="4715" y="66127"/>
                  </a:cubicBezTo>
                  <a:cubicBezTo>
                    <a:pt x="4715" y="65818"/>
                    <a:pt x="4977" y="65556"/>
                    <a:pt x="5287" y="65556"/>
                  </a:cubicBezTo>
                  <a:close/>
                  <a:moveTo>
                    <a:pt x="9001" y="65556"/>
                  </a:moveTo>
                  <a:cubicBezTo>
                    <a:pt x="9299" y="65556"/>
                    <a:pt x="9573" y="65818"/>
                    <a:pt x="9573" y="66127"/>
                  </a:cubicBezTo>
                  <a:cubicBezTo>
                    <a:pt x="9573" y="66425"/>
                    <a:pt x="9323" y="66687"/>
                    <a:pt x="9001" y="66687"/>
                  </a:cubicBezTo>
                  <a:cubicBezTo>
                    <a:pt x="8704" y="66687"/>
                    <a:pt x="8442" y="66437"/>
                    <a:pt x="8442" y="66127"/>
                  </a:cubicBezTo>
                  <a:cubicBezTo>
                    <a:pt x="8442" y="65818"/>
                    <a:pt x="8692" y="65556"/>
                    <a:pt x="9001" y="65556"/>
                  </a:cubicBezTo>
                  <a:close/>
                  <a:moveTo>
                    <a:pt x="12728" y="65556"/>
                  </a:moveTo>
                  <a:cubicBezTo>
                    <a:pt x="13037" y="65556"/>
                    <a:pt x="13288" y="65818"/>
                    <a:pt x="13288" y="66127"/>
                  </a:cubicBezTo>
                  <a:cubicBezTo>
                    <a:pt x="13288" y="66437"/>
                    <a:pt x="13037" y="66687"/>
                    <a:pt x="12728" y="66687"/>
                  </a:cubicBezTo>
                  <a:cubicBezTo>
                    <a:pt x="12418" y="66687"/>
                    <a:pt x="12156" y="66437"/>
                    <a:pt x="12156" y="66127"/>
                  </a:cubicBezTo>
                  <a:cubicBezTo>
                    <a:pt x="12156" y="65818"/>
                    <a:pt x="12418" y="65556"/>
                    <a:pt x="12728" y="65556"/>
                  </a:cubicBezTo>
                  <a:close/>
                  <a:moveTo>
                    <a:pt x="16466" y="65556"/>
                  </a:moveTo>
                  <a:cubicBezTo>
                    <a:pt x="16764" y="65556"/>
                    <a:pt x="17026" y="65818"/>
                    <a:pt x="17026" y="66127"/>
                  </a:cubicBezTo>
                  <a:cubicBezTo>
                    <a:pt x="17026" y="66425"/>
                    <a:pt x="16776" y="66687"/>
                    <a:pt x="16466" y="66687"/>
                  </a:cubicBezTo>
                  <a:cubicBezTo>
                    <a:pt x="16169" y="66687"/>
                    <a:pt x="15895" y="66437"/>
                    <a:pt x="15895" y="66127"/>
                  </a:cubicBezTo>
                  <a:cubicBezTo>
                    <a:pt x="15895" y="65818"/>
                    <a:pt x="16145" y="65556"/>
                    <a:pt x="16466" y="65556"/>
                  </a:cubicBezTo>
                  <a:close/>
                  <a:moveTo>
                    <a:pt x="20181" y="65556"/>
                  </a:moveTo>
                  <a:cubicBezTo>
                    <a:pt x="20491" y="65556"/>
                    <a:pt x="20753" y="65818"/>
                    <a:pt x="20753" y="66127"/>
                  </a:cubicBezTo>
                  <a:cubicBezTo>
                    <a:pt x="20753" y="66437"/>
                    <a:pt x="20491" y="66687"/>
                    <a:pt x="20181" y="66687"/>
                  </a:cubicBezTo>
                  <a:cubicBezTo>
                    <a:pt x="19872" y="66687"/>
                    <a:pt x="19622" y="66437"/>
                    <a:pt x="19622" y="66127"/>
                  </a:cubicBezTo>
                  <a:cubicBezTo>
                    <a:pt x="19622" y="65818"/>
                    <a:pt x="19872" y="65556"/>
                    <a:pt x="20181" y="65556"/>
                  </a:cubicBezTo>
                  <a:close/>
                  <a:moveTo>
                    <a:pt x="23920" y="65556"/>
                  </a:moveTo>
                  <a:cubicBezTo>
                    <a:pt x="24217" y="65556"/>
                    <a:pt x="24479" y="65818"/>
                    <a:pt x="24479" y="66127"/>
                  </a:cubicBezTo>
                  <a:cubicBezTo>
                    <a:pt x="24479" y="66425"/>
                    <a:pt x="24229" y="66687"/>
                    <a:pt x="23920" y="66687"/>
                  </a:cubicBezTo>
                  <a:cubicBezTo>
                    <a:pt x="23610" y="66687"/>
                    <a:pt x="23348" y="66437"/>
                    <a:pt x="23348" y="66127"/>
                  </a:cubicBezTo>
                  <a:cubicBezTo>
                    <a:pt x="23348" y="65818"/>
                    <a:pt x="23610" y="65556"/>
                    <a:pt x="23920" y="65556"/>
                  </a:cubicBezTo>
                  <a:close/>
                  <a:moveTo>
                    <a:pt x="27635" y="65556"/>
                  </a:moveTo>
                  <a:cubicBezTo>
                    <a:pt x="27956" y="65556"/>
                    <a:pt x="28206" y="65818"/>
                    <a:pt x="28206" y="66127"/>
                  </a:cubicBezTo>
                  <a:cubicBezTo>
                    <a:pt x="28206" y="66437"/>
                    <a:pt x="27956" y="66687"/>
                    <a:pt x="27635" y="66687"/>
                  </a:cubicBezTo>
                  <a:cubicBezTo>
                    <a:pt x="27325" y="66687"/>
                    <a:pt x="27075" y="66437"/>
                    <a:pt x="27075" y="66127"/>
                  </a:cubicBezTo>
                  <a:cubicBezTo>
                    <a:pt x="27075" y="65818"/>
                    <a:pt x="27325" y="65556"/>
                    <a:pt x="27635" y="65556"/>
                  </a:cubicBezTo>
                  <a:close/>
                  <a:moveTo>
                    <a:pt x="31373" y="65556"/>
                  </a:moveTo>
                  <a:cubicBezTo>
                    <a:pt x="31671" y="65556"/>
                    <a:pt x="31945" y="65818"/>
                    <a:pt x="31945" y="66127"/>
                  </a:cubicBezTo>
                  <a:cubicBezTo>
                    <a:pt x="31945" y="66425"/>
                    <a:pt x="31683" y="66687"/>
                    <a:pt x="31373" y="66687"/>
                  </a:cubicBezTo>
                  <a:cubicBezTo>
                    <a:pt x="31064" y="66687"/>
                    <a:pt x="30814" y="66437"/>
                    <a:pt x="30814" y="66127"/>
                  </a:cubicBezTo>
                  <a:cubicBezTo>
                    <a:pt x="30814" y="65818"/>
                    <a:pt x="31064" y="65556"/>
                    <a:pt x="31373" y="65556"/>
                  </a:cubicBezTo>
                  <a:close/>
                  <a:moveTo>
                    <a:pt x="35100" y="65556"/>
                  </a:moveTo>
                  <a:cubicBezTo>
                    <a:pt x="35409" y="65556"/>
                    <a:pt x="35659" y="65818"/>
                    <a:pt x="35659" y="66127"/>
                  </a:cubicBezTo>
                  <a:cubicBezTo>
                    <a:pt x="35659" y="66437"/>
                    <a:pt x="35409" y="66687"/>
                    <a:pt x="35100" y="66687"/>
                  </a:cubicBezTo>
                  <a:cubicBezTo>
                    <a:pt x="34778" y="66687"/>
                    <a:pt x="34528" y="66437"/>
                    <a:pt x="34528" y="66127"/>
                  </a:cubicBezTo>
                  <a:cubicBezTo>
                    <a:pt x="34528" y="65818"/>
                    <a:pt x="34778" y="65556"/>
                    <a:pt x="35100" y="65556"/>
                  </a:cubicBezTo>
                  <a:close/>
                  <a:moveTo>
                    <a:pt x="38815" y="65556"/>
                  </a:moveTo>
                  <a:cubicBezTo>
                    <a:pt x="39112" y="65556"/>
                    <a:pt x="39386" y="65818"/>
                    <a:pt x="39386" y="66127"/>
                  </a:cubicBezTo>
                  <a:cubicBezTo>
                    <a:pt x="39386" y="66425"/>
                    <a:pt x="39124" y="66687"/>
                    <a:pt x="38815" y="66687"/>
                  </a:cubicBezTo>
                  <a:cubicBezTo>
                    <a:pt x="38517" y="66687"/>
                    <a:pt x="38255" y="66437"/>
                    <a:pt x="38255" y="66127"/>
                  </a:cubicBezTo>
                  <a:cubicBezTo>
                    <a:pt x="38255" y="65818"/>
                    <a:pt x="38505" y="65556"/>
                    <a:pt x="38815" y="65556"/>
                  </a:cubicBezTo>
                  <a:close/>
                  <a:moveTo>
                    <a:pt x="42553" y="65556"/>
                  </a:moveTo>
                  <a:cubicBezTo>
                    <a:pt x="42863" y="65556"/>
                    <a:pt x="43113" y="65818"/>
                    <a:pt x="43113" y="66127"/>
                  </a:cubicBezTo>
                  <a:cubicBezTo>
                    <a:pt x="43113" y="66437"/>
                    <a:pt x="42863" y="66687"/>
                    <a:pt x="42553" y="66687"/>
                  </a:cubicBezTo>
                  <a:cubicBezTo>
                    <a:pt x="42232" y="66687"/>
                    <a:pt x="41982" y="66437"/>
                    <a:pt x="41982" y="66127"/>
                  </a:cubicBezTo>
                  <a:cubicBezTo>
                    <a:pt x="41982" y="65818"/>
                    <a:pt x="42244" y="65556"/>
                    <a:pt x="42553" y="65556"/>
                  </a:cubicBezTo>
                  <a:close/>
                  <a:moveTo>
                    <a:pt x="46268" y="65556"/>
                  </a:moveTo>
                  <a:cubicBezTo>
                    <a:pt x="46565" y="65556"/>
                    <a:pt x="46839" y="65818"/>
                    <a:pt x="46839" y="66127"/>
                  </a:cubicBezTo>
                  <a:cubicBezTo>
                    <a:pt x="46839" y="66425"/>
                    <a:pt x="46589" y="66687"/>
                    <a:pt x="46268" y="66687"/>
                  </a:cubicBezTo>
                  <a:cubicBezTo>
                    <a:pt x="45970" y="66687"/>
                    <a:pt x="45708" y="66437"/>
                    <a:pt x="45708" y="66127"/>
                  </a:cubicBezTo>
                  <a:cubicBezTo>
                    <a:pt x="45708" y="65818"/>
                    <a:pt x="45958" y="65556"/>
                    <a:pt x="46268" y="65556"/>
                  </a:cubicBezTo>
                  <a:close/>
                  <a:moveTo>
                    <a:pt x="50006" y="65556"/>
                  </a:moveTo>
                  <a:cubicBezTo>
                    <a:pt x="50316" y="65556"/>
                    <a:pt x="50578" y="65818"/>
                    <a:pt x="50578" y="66127"/>
                  </a:cubicBezTo>
                  <a:cubicBezTo>
                    <a:pt x="50578" y="66437"/>
                    <a:pt x="50316" y="66687"/>
                    <a:pt x="50006" y="66687"/>
                  </a:cubicBezTo>
                  <a:cubicBezTo>
                    <a:pt x="49697" y="66687"/>
                    <a:pt x="49447" y="66437"/>
                    <a:pt x="49447" y="66127"/>
                  </a:cubicBezTo>
                  <a:cubicBezTo>
                    <a:pt x="49447" y="65818"/>
                    <a:pt x="49697" y="65556"/>
                    <a:pt x="50006" y="65556"/>
                  </a:cubicBezTo>
                  <a:close/>
                  <a:moveTo>
                    <a:pt x="53733" y="65556"/>
                  </a:moveTo>
                  <a:cubicBezTo>
                    <a:pt x="54031" y="65556"/>
                    <a:pt x="54293" y="65818"/>
                    <a:pt x="54293" y="66127"/>
                  </a:cubicBezTo>
                  <a:cubicBezTo>
                    <a:pt x="54293" y="66425"/>
                    <a:pt x="54043" y="66687"/>
                    <a:pt x="53733" y="66687"/>
                  </a:cubicBezTo>
                  <a:cubicBezTo>
                    <a:pt x="53412" y="66687"/>
                    <a:pt x="53162" y="66437"/>
                    <a:pt x="53162" y="66127"/>
                  </a:cubicBezTo>
                  <a:cubicBezTo>
                    <a:pt x="53162" y="65818"/>
                    <a:pt x="53412" y="65556"/>
                    <a:pt x="53733" y="65556"/>
                  </a:cubicBezTo>
                  <a:close/>
                  <a:moveTo>
                    <a:pt x="57460" y="65556"/>
                  </a:moveTo>
                  <a:cubicBezTo>
                    <a:pt x="57781" y="65556"/>
                    <a:pt x="58031" y="65818"/>
                    <a:pt x="58031" y="66127"/>
                  </a:cubicBezTo>
                  <a:cubicBezTo>
                    <a:pt x="58031" y="66437"/>
                    <a:pt x="57781" y="66687"/>
                    <a:pt x="57460" y="66687"/>
                  </a:cubicBezTo>
                  <a:cubicBezTo>
                    <a:pt x="57150" y="66687"/>
                    <a:pt x="56900" y="66437"/>
                    <a:pt x="56900" y="66127"/>
                  </a:cubicBezTo>
                  <a:cubicBezTo>
                    <a:pt x="56900" y="65818"/>
                    <a:pt x="57150" y="65556"/>
                    <a:pt x="57460" y="65556"/>
                  </a:cubicBezTo>
                  <a:close/>
                  <a:moveTo>
                    <a:pt x="61186" y="65556"/>
                  </a:moveTo>
                  <a:cubicBezTo>
                    <a:pt x="61484" y="65556"/>
                    <a:pt x="61746" y="65818"/>
                    <a:pt x="61746" y="66127"/>
                  </a:cubicBezTo>
                  <a:cubicBezTo>
                    <a:pt x="61746" y="66425"/>
                    <a:pt x="61496" y="66687"/>
                    <a:pt x="61186" y="66687"/>
                  </a:cubicBezTo>
                  <a:cubicBezTo>
                    <a:pt x="60877" y="66687"/>
                    <a:pt x="60615" y="66437"/>
                    <a:pt x="60615" y="66127"/>
                  </a:cubicBezTo>
                  <a:cubicBezTo>
                    <a:pt x="60615" y="65818"/>
                    <a:pt x="60877" y="65556"/>
                    <a:pt x="61186" y="65556"/>
                  </a:cubicBezTo>
                  <a:close/>
                  <a:moveTo>
                    <a:pt x="64925" y="65556"/>
                  </a:moveTo>
                  <a:cubicBezTo>
                    <a:pt x="65234" y="65556"/>
                    <a:pt x="65485" y="65818"/>
                    <a:pt x="65485" y="66127"/>
                  </a:cubicBezTo>
                  <a:cubicBezTo>
                    <a:pt x="65485" y="66437"/>
                    <a:pt x="65234" y="66687"/>
                    <a:pt x="64925" y="66687"/>
                  </a:cubicBezTo>
                  <a:cubicBezTo>
                    <a:pt x="64603" y="66687"/>
                    <a:pt x="64353" y="66437"/>
                    <a:pt x="64353" y="66127"/>
                  </a:cubicBezTo>
                  <a:cubicBezTo>
                    <a:pt x="64353" y="65818"/>
                    <a:pt x="64603" y="65556"/>
                    <a:pt x="64925" y="65556"/>
                  </a:cubicBezTo>
                  <a:close/>
                  <a:moveTo>
                    <a:pt x="68640" y="65556"/>
                  </a:moveTo>
                  <a:cubicBezTo>
                    <a:pt x="68937" y="65556"/>
                    <a:pt x="69211" y="65818"/>
                    <a:pt x="69211" y="66127"/>
                  </a:cubicBezTo>
                  <a:cubicBezTo>
                    <a:pt x="69211" y="66425"/>
                    <a:pt x="68949" y="66687"/>
                    <a:pt x="68640" y="66687"/>
                  </a:cubicBezTo>
                  <a:cubicBezTo>
                    <a:pt x="68330" y="66687"/>
                    <a:pt x="68080" y="66437"/>
                    <a:pt x="68080" y="66127"/>
                  </a:cubicBezTo>
                  <a:cubicBezTo>
                    <a:pt x="68092" y="65818"/>
                    <a:pt x="68330" y="65556"/>
                    <a:pt x="68640" y="65556"/>
                  </a:cubicBezTo>
                  <a:close/>
                  <a:moveTo>
                    <a:pt x="72366" y="65556"/>
                  </a:moveTo>
                  <a:cubicBezTo>
                    <a:pt x="72676" y="65556"/>
                    <a:pt x="72926" y="65818"/>
                    <a:pt x="72926" y="66127"/>
                  </a:cubicBezTo>
                  <a:cubicBezTo>
                    <a:pt x="72926" y="66437"/>
                    <a:pt x="72676" y="66687"/>
                    <a:pt x="72366" y="66687"/>
                  </a:cubicBezTo>
                  <a:cubicBezTo>
                    <a:pt x="72045" y="66687"/>
                    <a:pt x="71795" y="66437"/>
                    <a:pt x="71795" y="66127"/>
                  </a:cubicBezTo>
                  <a:cubicBezTo>
                    <a:pt x="71795" y="65818"/>
                    <a:pt x="72069" y="65556"/>
                    <a:pt x="72366" y="65556"/>
                  </a:cubicBezTo>
                  <a:close/>
                  <a:moveTo>
                    <a:pt x="76093" y="65556"/>
                  </a:moveTo>
                  <a:cubicBezTo>
                    <a:pt x="76391" y="65556"/>
                    <a:pt x="76664" y="65818"/>
                    <a:pt x="76664" y="66127"/>
                  </a:cubicBezTo>
                  <a:cubicBezTo>
                    <a:pt x="76664" y="66425"/>
                    <a:pt x="76403" y="66687"/>
                    <a:pt x="76093" y="66687"/>
                  </a:cubicBezTo>
                  <a:cubicBezTo>
                    <a:pt x="75795" y="66687"/>
                    <a:pt x="75533" y="66437"/>
                    <a:pt x="75533" y="66127"/>
                  </a:cubicBezTo>
                  <a:cubicBezTo>
                    <a:pt x="75533" y="65818"/>
                    <a:pt x="75783" y="65556"/>
                    <a:pt x="76093" y="65556"/>
                  </a:cubicBezTo>
                  <a:close/>
                  <a:moveTo>
                    <a:pt x="79712" y="65556"/>
                  </a:moveTo>
                  <a:cubicBezTo>
                    <a:pt x="80010" y="65556"/>
                    <a:pt x="80284" y="65818"/>
                    <a:pt x="80284" y="66127"/>
                  </a:cubicBezTo>
                  <a:cubicBezTo>
                    <a:pt x="80284" y="66425"/>
                    <a:pt x="80022" y="66687"/>
                    <a:pt x="79712" y="66687"/>
                  </a:cubicBezTo>
                  <a:cubicBezTo>
                    <a:pt x="79403" y="66687"/>
                    <a:pt x="79153" y="66437"/>
                    <a:pt x="79153" y="66127"/>
                  </a:cubicBezTo>
                  <a:cubicBezTo>
                    <a:pt x="79153" y="65818"/>
                    <a:pt x="79403" y="65556"/>
                    <a:pt x="79712" y="65556"/>
                  </a:cubicBezTo>
                  <a:close/>
                  <a:moveTo>
                    <a:pt x="83451" y="65556"/>
                  </a:moveTo>
                  <a:cubicBezTo>
                    <a:pt x="83761" y="65556"/>
                    <a:pt x="84011" y="65818"/>
                    <a:pt x="84011" y="66127"/>
                  </a:cubicBezTo>
                  <a:cubicBezTo>
                    <a:pt x="84011" y="66437"/>
                    <a:pt x="83761" y="66687"/>
                    <a:pt x="83451" y="66687"/>
                  </a:cubicBezTo>
                  <a:cubicBezTo>
                    <a:pt x="83141" y="66687"/>
                    <a:pt x="82880" y="66437"/>
                    <a:pt x="82880" y="66127"/>
                  </a:cubicBezTo>
                  <a:cubicBezTo>
                    <a:pt x="82880" y="65818"/>
                    <a:pt x="83141" y="65556"/>
                    <a:pt x="83451" y="65556"/>
                  </a:cubicBezTo>
                  <a:close/>
                  <a:moveTo>
                    <a:pt x="87166" y="65556"/>
                  </a:moveTo>
                  <a:cubicBezTo>
                    <a:pt x="87463" y="65556"/>
                    <a:pt x="87737" y="65818"/>
                    <a:pt x="87737" y="66127"/>
                  </a:cubicBezTo>
                  <a:cubicBezTo>
                    <a:pt x="87737" y="66425"/>
                    <a:pt x="87475" y="66687"/>
                    <a:pt x="87166" y="66687"/>
                  </a:cubicBezTo>
                  <a:cubicBezTo>
                    <a:pt x="86856" y="66687"/>
                    <a:pt x="86606" y="66437"/>
                    <a:pt x="86606" y="66127"/>
                  </a:cubicBezTo>
                  <a:cubicBezTo>
                    <a:pt x="86606" y="65818"/>
                    <a:pt x="86856" y="65556"/>
                    <a:pt x="87166" y="65556"/>
                  </a:cubicBezTo>
                  <a:close/>
                  <a:moveTo>
                    <a:pt x="90904" y="65556"/>
                  </a:moveTo>
                  <a:cubicBezTo>
                    <a:pt x="91214" y="65556"/>
                    <a:pt x="91464" y="65818"/>
                    <a:pt x="91464" y="66127"/>
                  </a:cubicBezTo>
                  <a:cubicBezTo>
                    <a:pt x="91464" y="66437"/>
                    <a:pt x="91214" y="66687"/>
                    <a:pt x="90904" y="66687"/>
                  </a:cubicBezTo>
                  <a:cubicBezTo>
                    <a:pt x="90595" y="66687"/>
                    <a:pt x="90345" y="66437"/>
                    <a:pt x="90345" y="66127"/>
                  </a:cubicBezTo>
                  <a:cubicBezTo>
                    <a:pt x="90345" y="65818"/>
                    <a:pt x="90595" y="65556"/>
                    <a:pt x="90904" y="65556"/>
                  </a:cubicBezTo>
                  <a:close/>
                  <a:moveTo>
                    <a:pt x="94631" y="65556"/>
                  </a:moveTo>
                  <a:cubicBezTo>
                    <a:pt x="94929" y="65556"/>
                    <a:pt x="95191" y="65818"/>
                    <a:pt x="95191" y="66127"/>
                  </a:cubicBezTo>
                  <a:cubicBezTo>
                    <a:pt x="95191" y="66425"/>
                    <a:pt x="94941" y="66687"/>
                    <a:pt x="94631" y="66687"/>
                  </a:cubicBezTo>
                  <a:cubicBezTo>
                    <a:pt x="94310" y="66687"/>
                    <a:pt x="94060" y="66437"/>
                    <a:pt x="94060" y="66127"/>
                  </a:cubicBezTo>
                  <a:cubicBezTo>
                    <a:pt x="94071" y="65818"/>
                    <a:pt x="94310" y="65556"/>
                    <a:pt x="94631" y="65556"/>
                  </a:cubicBezTo>
                  <a:close/>
                  <a:moveTo>
                    <a:pt x="98346" y="65556"/>
                  </a:moveTo>
                  <a:cubicBezTo>
                    <a:pt x="98655" y="65556"/>
                    <a:pt x="98905" y="65818"/>
                    <a:pt x="98905" y="66127"/>
                  </a:cubicBezTo>
                  <a:cubicBezTo>
                    <a:pt x="98905" y="66437"/>
                    <a:pt x="98655" y="66687"/>
                    <a:pt x="98346" y="66687"/>
                  </a:cubicBezTo>
                  <a:cubicBezTo>
                    <a:pt x="98036" y="66687"/>
                    <a:pt x="97786" y="66437"/>
                    <a:pt x="97786" y="66127"/>
                  </a:cubicBezTo>
                  <a:cubicBezTo>
                    <a:pt x="97786" y="65818"/>
                    <a:pt x="98036" y="65556"/>
                    <a:pt x="98346" y="65556"/>
                  </a:cubicBezTo>
                  <a:close/>
                  <a:moveTo>
                    <a:pt x="102084" y="65556"/>
                  </a:moveTo>
                  <a:cubicBezTo>
                    <a:pt x="102382" y="65556"/>
                    <a:pt x="102644" y="65818"/>
                    <a:pt x="102644" y="66127"/>
                  </a:cubicBezTo>
                  <a:cubicBezTo>
                    <a:pt x="102644" y="66425"/>
                    <a:pt x="102394" y="66687"/>
                    <a:pt x="102084" y="66687"/>
                  </a:cubicBezTo>
                  <a:cubicBezTo>
                    <a:pt x="101787" y="66687"/>
                    <a:pt x="101513" y="66437"/>
                    <a:pt x="101513" y="66127"/>
                  </a:cubicBezTo>
                  <a:cubicBezTo>
                    <a:pt x="101513" y="65818"/>
                    <a:pt x="101775" y="65556"/>
                    <a:pt x="102084" y="65556"/>
                  </a:cubicBezTo>
                  <a:close/>
                  <a:moveTo>
                    <a:pt x="105799" y="65556"/>
                  </a:moveTo>
                  <a:cubicBezTo>
                    <a:pt x="106121" y="65556"/>
                    <a:pt x="106371" y="65818"/>
                    <a:pt x="106371" y="66127"/>
                  </a:cubicBezTo>
                  <a:cubicBezTo>
                    <a:pt x="106371" y="66437"/>
                    <a:pt x="106109" y="66687"/>
                    <a:pt x="105799" y="66687"/>
                  </a:cubicBezTo>
                  <a:cubicBezTo>
                    <a:pt x="105490" y="66687"/>
                    <a:pt x="105239" y="66437"/>
                    <a:pt x="105239" y="66127"/>
                  </a:cubicBezTo>
                  <a:cubicBezTo>
                    <a:pt x="105239" y="65818"/>
                    <a:pt x="105490" y="65556"/>
                    <a:pt x="105799" y="65556"/>
                  </a:cubicBezTo>
                  <a:close/>
                  <a:moveTo>
                    <a:pt x="109538" y="65556"/>
                  </a:moveTo>
                  <a:cubicBezTo>
                    <a:pt x="109835" y="65556"/>
                    <a:pt x="110109" y="65818"/>
                    <a:pt x="110109" y="66127"/>
                  </a:cubicBezTo>
                  <a:cubicBezTo>
                    <a:pt x="110109" y="66425"/>
                    <a:pt x="109847" y="66687"/>
                    <a:pt x="109538" y="66687"/>
                  </a:cubicBezTo>
                  <a:cubicBezTo>
                    <a:pt x="109228" y="66687"/>
                    <a:pt x="108978" y="66437"/>
                    <a:pt x="108978" y="66127"/>
                  </a:cubicBezTo>
                  <a:cubicBezTo>
                    <a:pt x="108978" y="65818"/>
                    <a:pt x="109228" y="65556"/>
                    <a:pt x="109538" y="65556"/>
                  </a:cubicBezTo>
                  <a:close/>
                  <a:moveTo>
                    <a:pt x="113264" y="65556"/>
                  </a:moveTo>
                  <a:cubicBezTo>
                    <a:pt x="113574" y="65556"/>
                    <a:pt x="113824" y="65818"/>
                    <a:pt x="113824" y="66127"/>
                  </a:cubicBezTo>
                  <a:cubicBezTo>
                    <a:pt x="113824" y="66437"/>
                    <a:pt x="113574" y="66687"/>
                    <a:pt x="113264" y="66687"/>
                  </a:cubicBezTo>
                  <a:cubicBezTo>
                    <a:pt x="112943" y="66687"/>
                    <a:pt x="112693" y="66437"/>
                    <a:pt x="112693" y="66127"/>
                  </a:cubicBezTo>
                  <a:cubicBezTo>
                    <a:pt x="112693" y="65818"/>
                    <a:pt x="112943" y="65556"/>
                    <a:pt x="113264" y="65556"/>
                  </a:cubicBezTo>
                  <a:close/>
                  <a:moveTo>
                    <a:pt x="116991" y="65556"/>
                  </a:moveTo>
                  <a:cubicBezTo>
                    <a:pt x="117289" y="65556"/>
                    <a:pt x="117562" y="65818"/>
                    <a:pt x="117562" y="66127"/>
                  </a:cubicBezTo>
                  <a:cubicBezTo>
                    <a:pt x="117562" y="66425"/>
                    <a:pt x="117312" y="66687"/>
                    <a:pt x="116991" y="66687"/>
                  </a:cubicBezTo>
                  <a:cubicBezTo>
                    <a:pt x="116681" y="66687"/>
                    <a:pt x="116431" y="66437"/>
                    <a:pt x="116431" y="66127"/>
                  </a:cubicBezTo>
                  <a:cubicBezTo>
                    <a:pt x="116431" y="65818"/>
                    <a:pt x="116681" y="65556"/>
                    <a:pt x="116991" y="65556"/>
                  </a:cubicBezTo>
                  <a:close/>
                  <a:moveTo>
                    <a:pt x="120718" y="65556"/>
                  </a:moveTo>
                  <a:cubicBezTo>
                    <a:pt x="121027" y="65556"/>
                    <a:pt x="121277" y="65818"/>
                    <a:pt x="121277" y="66127"/>
                  </a:cubicBezTo>
                  <a:cubicBezTo>
                    <a:pt x="121277" y="66437"/>
                    <a:pt x="121027" y="66687"/>
                    <a:pt x="120718" y="66687"/>
                  </a:cubicBezTo>
                  <a:cubicBezTo>
                    <a:pt x="120408" y="66687"/>
                    <a:pt x="120146" y="66437"/>
                    <a:pt x="120146" y="66127"/>
                  </a:cubicBezTo>
                  <a:cubicBezTo>
                    <a:pt x="120146" y="65818"/>
                    <a:pt x="120420" y="65556"/>
                    <a:pt x="120718" y="65556"/>
                  </a:cubicBezTo>
                  <a:close/>
                  <a:moveTo>
                    <a:pt x="124456" y="65556"/>
                  </a:moveTo>
                  <a:cubicBezTo>
                    <a:pt x="124754" y="65556"/>
                    <a:pt x="125016" y="65818"/>
                    <a:pt x="125016" y="66127"/>
                  </a:cubicBezTo>
                  <a:cubicBezTo>
                    <a:pt x="125016" y="66425"/>
                    <a:pt x="124766" y="66687"/>
                    <a:pt x="124456" y="66687"/>
                  </a:cubicBezTo>
                  <a:cubicBezTo>
                    <a:pt x="124135" y="66687"/>
                    <a:pt x="123885" y="66437"/>
                    <a:pt x="123885" y="66127"/>
                  </a:cubicBezTo>
                  <a:cubicBezTo>
                    <a:pt x="123885" y="65818"/>
                    <a:pt x="124135" y="65556"/>
                    <a:pt x="124456" y="65556"/>
                  </a:cubicBezTo>
                  <a:close/>
                  <a:moveTo>
                    <a:pt x="128171" y="65556"/>
                  </a:moveTo>
                  <a:cubicBezTo>
                    <a:pt x="128480" y="65556"/>
                    <a:pt x="128742" y="65818"/>
                    <a:pt x="128742" y="66127"/>
                  </a:cubicBezTo>
                  <a:cubicBezTo>
                    <a:pt x="128742" y="66437"/>
                    <a:pt x="128480" y="66687"/>
                    <a:pt x="128171" y="66687"/>
                  </a:cubicBezTo>
                  <a:cubicBezTo>
                    <a:pt x="127861" y="66687"/>
                    <a:pt x="127611" y="66437"/>
                    <a:pt x="127611" y="66127"/>
                  </a:cubicBezTo>
                  <a:cubicBezTo>
                    <a:pt x="127611" y="65818"/>
                    <a:pt x="127861" y="65556"/>
                    <a:pt x="128171" y="65556"/>
                  </a:cubicBezTo>
                  <a:close/>
                  <a:moveTo>
                    <a:pt x="131898" y="65556"/>
                  </a:moveTo>
                  <a:cubicBezTo>
                    <a:pt x="132195" y="65556"/>
                    <a:pt x="132457" y="65818"/>
                    <a:pt x="132457" y="66127"/>
                  </a:cubicBezTo>
                  <a:cubicBezTo>
                    <a:pt x="132457" y="66425"/>
                    <a:pt x="132207" y="66687"/>
                    <a:pt x="131898" y="66687"/>
                  </a:cubicBezTo>
                  <a:cubicBezTo>
                    <a:pt x="131600" y="66687"/>
                    <a:pt x="131326" y="66437"/>
                    <a:pt x="131326" y="66127"/>
                  </a:cubicBezTo>
                  <a:cubicBezTo>
                    <a:pt x="131338" y="65818"/>
                    <a:pt x="131576" y="65556"/>
                    <a:pt x="131898" y="65556"/>
                  </a:cubicBezTo>
                  <a:close/>
                  <a:moveTo>
                    <a:pt x="135624" y="65556"/>
                  </a:moveTo>
                  <a:cubicBezTo>
                    <a:pt x="135946" y="65556"/>
                    <a:pt x="136196" y="65818"/>
                    <a:pt x="136196" y="66127"/>
                  </a:cubicBezTo>
                  <a:cubicBezTo>
                    <a:pt x="136196" y="66437"/>
                    <a:pt x="135934" y="66687"/>
                    <a:pt x="135624" y="66687"/>
                  </a:cubicBezTo>
                  <a:cubicBezTo>
                    <a:pt x="135315" y="66687"/>
                    <a:pt x="135065" y="66437"/>
                    <a:pt x="135065" y="66127"/>
                  </a:cubicBezTo>
                  <a:cubicBezTo>
                    <a:pt x="135065" y="65818"/>
                    <a:pt x="135315" y="65556"/>
                    <a:pt x="135624" y="65556"/>
                  </a:cubicBezTo>
                  <a:close/>
                  <a:moveTo>
                    <a:pt x="139351" y="65556"/>
                  </a:moveTo>
                  <a:cubicBezTo>
                    <a:pt x="139649" y="65556"/>
                    <a:pt x="139910" y="65818"/>
                    <a:pt x="139910" y="66127"/>
                  </a:cubicBezTo>
                  <a:cubicBezTo>
                    <a:pt x="139910" y="66425"/>
                    <a:pt x="139660" y="66687"/>
                    <a:pt x="139351" y="66687"/>
                  </a:cubicBezTo>
                  <a:cubicBezTo>
                    <a:pt x="139053" y="66687"/>
                    <a:pt x="138779" y="66437"/>
                    <a:pt x="138779" y="66127"/>
                  </a:cubicBezTo>
                  <a:cubicBezTo>
                    <a:pt x="138779" y="65818"/>
                    <a:pt x="139041" y="65556"/>
                    <a:pt x="139351" y="65556"/>
                  </a:cubicBezTo>
                  <a:close/>
                  <a:moveTo>
                    <a:pt x="143089" y="65556"/>
                  </a:moveTo>
                  <a:cubicBezTo>
                    <a:pt x="143399" y="65556"/>
                    <a:pt x="143649" y="65818"/>
                    <a:pt x="143649" y="66127"/>
                  </a:cubicBezTo>
                  <a:cubicBezTo>
                    <a:pt x="143649" y="66437"/>
                    <a:pt x="143399" y="66687"/>
                    <a:pt x="143089" y="66687"/>
                  </a:cubicBezTo>
                  <a:cubicBezTo>
                    <a:pt x="142768" y="66687"/>
                    <a:pt x="142518" y="66437"/>
                    <a:pt x="142518" y="66127"/>
                  </a:cubicBezTo>
                  <a:cubicBezTo>
                    <a:pt x="142518" y="65818"/>
                    <a:pt x="142768" y="65556"/>
                    <a:pt x="143089" y="65556"/>
                  </a:cubicBezTo>
                  <a:close/>
                  <a:moveTo>
                    <a:pt x="146804" y="65556"/>
                  </a:moveTo>
                  <a:cubicBezTo>
                    <a:pt x="147102" y="65556"/>
                    <a:pt x="147376" y="65818"/>
                    <a:pt x="147376" y="66127"/>
                  </a:cubicBezTo>
                  <a:cubicBezTo>
                    <a:pt x="147376" y="66425"/>
                    <a:pt x="147114" y="66687"/>
                    <a:pt x="146804" y="66687"/>
                  </a:cubicBezTo>
                  <a:cubicBezTo>
                    <a:pt x="146495" y="66687"/>
                    <a:pt x="146245" y="66437"/>
                    <a:pt x="146245" y="66127"/>
                  </a:cubicBezTo>
                  <a:cubicBezTo>
                    <a:pt x="146257" y="65818"/>
                    <a:pt x="146495" y="65556"/>
                    <a:pt x="146804" y="65556"/>
                  </a:cubicBezTo>
                  <a:close/>
                  <a:moveTo>
                    <a:pt x="150543" y="65556"/>
                  </a:moveTo>
                  <a:cubicBezTo>
                    <a:pt x="150852" y="65556"/>
                    <a:pt x="151102" y="65818"/>
                    <a:pt x="151102" y="66127"/>
                  </a:cubicBezTo>
                  <a:cubicBezTo>
                    <a:pt x="151102" y="66437"/>
                    <a:pt x="150852" y="66687"/>
                    <a:pt x="150543" y="66687"/>
                  </a:cubicBezTo>
                  <a:cubicBezTo>
                    <a:pt x="150233" y="66687"/>
                    <a:pt x="149971" y="66437"/>
                    <a:pt x="149971" y="66127"/>
                  </a:cubicBezTo>
                  <a:cubicBezTo>
                    <a:pt x="149971" y="65818"/>
                    <a:pt x="150233" y="65556"/>
                    <a:pt x="150543" y="65556"/>
                  </a:cubicBezTo>
                  <a:close/>
                  <a:moveTo>
                    <a:pt x="154258" y="65556"/>
                  </a:moveTo>
                  <a:cubicBezTo>
                    <a:pt x="154555" y="65556"/>
                    <a:pt x="154829" y="65818"/>
                    <a:pt x="154829" y="66127"/>
                  </a:cubicBezTo>
                  <a:cubicBezTo>
                    <a:pt x="154829" y="66425"/>
                    <a:pt x="154567" y="66687"/>
                    <a:pt x="154258" y="66687"/>
                  </a:cubicBezTo>
                  <a:cubicBezTo>
                    <a:pt x="153948" y="66687"/>
                    <a:pt x="153698" y="66437"/>
                    <a:pt x="153698" y="66127"/>
                  </a:cubicBezTo>
                  <a:cubicBezTo>
                    <a:pt x="153698" y="65818"/>
                    <a:pt x="153948" y="65556"/>
                    <a:pt x="154258" y="65556"/>
                  </a:cubicBezTo>
                  <a:close/>
                  <a:moveTo>
                    <a:pt x="157996" y="65556"/>
                  </a:moveTo>
                  <a:cubicBezTo>
                    <a:pt x="158306" y="65556"/>
                    <a:pt x="158556" y="65818"/>
                    <a:pt x="158556" y="66127"/>
                  </a:cubicBezTo>
                  <a:cubicBezTo>
                    <a:pt x="158556" y="66437"/>
                    <a:pt x="158306" y="66687"/>
                    <a:pt x="157996" y="66687"/>
                  </a:cubicBezTo>
                  <a:cubicBezTo>
                    <a:pt x="157687" y="66687"/>
                    <a:pt x="157436" y="66437"/>
                    <a:pt x="157436" y="66127"/>
                  </a:cubicBezTo>
                  <a:cubicBezTo>
                    <a:pt x="157436" y="65818"/>
                    <a:pt x="157687" y="65556"/>
                    <a:pt x="157996" y="65556"/>
                  </a:cubicBezTo>
                  <a:close/>
                  <a:moveTo>
                    <a:pt x="3405" y="67425"/>
                  </a:moveTo>
                  <a:cubicBezTo>
                    <a:pt x="3703" y="67425"/>
                    <a:pt x="3977" y="67675"/>
                    <a:pt x="3977" y="67985"/>
                  </a:cubicBezTo>
                  <a:cubicBezTo>
                    <a:pt x="3977" y="68282"/>
                    <a:pt x="3727" y="68556"/>
                    <a:pt x="3405" y="68556"/>
                  </a:cubicBezTo>
                  <a:cubicBezTo>
                    <a:pt x="3096" y="68556"/>
                    <a:pt x="2846" y="68294"/>
                    <a:pt x="2846" y="67985"/>
                  </a:cubicBezTo>
                  <a:cubicBezTo>
                    <a:pt x="2858" y="67675"/>
                    <a:pt x="3096" y="67425"/>
                    <a:pt x="3405" y="67425"/>
                  </a:cubicBezTo>
                  <a:close/>
                  <a:moveTo>
                    <a:pt x="7132" y="67425"/>
                  </a:moveTo>
                  <a:cubicBezTo>
                    <a:pt x="7430" y="67425"/>
                    <a:pt x="7692" y="67675"/>
                    <a:pt x="7692" y="67985"/>
                  </a:cubicBezTo>
                  <a:cubicBezTo>
                    <a:pt x="7692" y="68282"/>
                    <a:pt x="7442" y="68556"/>
                    <a:pt x="7132" y="68556"/>
                  </a:cubicBezTo>
                  <a:cubicBezTo>
                    <a:pt x="6834" y="68556"/>
                    <a:pt x="6560" y="68294"/>
                    <a:pt x="6560" y="67985"/>
                  </a:cubicBezTo>
                  <a:cubicBezTo>
                    <a:pt x="6584" y="67675"/>
                    <a:pt x="6822" y="67425"/>
                    <a:pt x="7132" y="67425"/>
                  </a:cubicBezTo>
                  <a:close/>
                  <a:moveTo>
                    <a:pt x="10871" y="67425"/>
                  </a:moveTo>
                  <a:cubicBezTo>
                    <a:pt x="11168" y="67425"/>
                    <a:pt x="11430" y="67675"/>
                    <a:pt x="11430" y="67985"/>
                  </a:cubicBezTo>
                  <a:cubicBezTo>
                    <a:pt x="11430" y="68282"/>
                    <a:pt x="11180" y="68556"/>
                    <a:pt x="10871" y="68556"/>
                  </a:cubicBezTo>
                  <a:cubicBezTo>
                    <a:pt x="10573" y="68556"/>
                    <a:pt x="10299" y="68294"/>
                    <a:pt x="10299" y="67985"/>
                  </a:cubicBezTo>
                  <a:cubicBezTo>
                    <a:pt x="10299" y="67675"/>
                    <a:pt x="10549" y="67425"/>
                    <a:pt x="10871" y="67425"/>
                  </a:cubicBezTo>
                  <a:close/>
                  <a:moveTo>
                    <a:pt x="14585" y="67425"/>
                  </a:moveTo>
                  <a:cubicBezTo>
                    <a:pt x="14883" y="67425"/>
                    <a:pt x="15157" y="67675"/>
                    <a:pt x="15157" y="67985"/>
                  </a:cubicBezTo>
                  <a:cubicBezTo>
                    <a:pt x="15157" y="68282"/>
                    <a:pt x="14895" y="68556"/>
                    <a:pt x="14585" y="68556"/>
                  </a:cubicBezTo>
                  <a:cubicBezTo>
                    <a:pt x="14288" y="68556"/>
                    <a:pt x="14014" y="68294"/>
                    <a:pt x="14014" y="67985"/>
                  </a:cubicBezTo>
                  <a:cubicBezTo>
                    <a:pt x="14038" y="67675"/>
                    <a:pt x="14276" y="67425"/>
                    <a:pt x="14585" y="67425"/>
                  </a:cubicBezTo>
                  <a:close/>
                  <a:moveTo>
                    <a:pt x="18324" y="67425"/>
                  </a:moveTo>
                  <a:cubicBezTo>
                    <a:pt x="18622" y="67425"/>
                    <a:pt x="18883" y="67675"/>
                    <a:pt x="18883" y="67985"/>
                  </a:cubicBezTo>
                  <a:cubicBezTo>
                    <a:pt x="18883" y="68282"/>
                    <a:pt x="18633" y="68556"/>
                    <a:pt x="18324" y="68556"/>
                  </a:cubicBezTo>
                  <a:cubicBezTo>
                    <a:pt x="18026" y="68556"/>
                    <a:pt x="17752" y="68294"/>
                    <a:pt x="17752" y="67985"/>
                  </a:cubicBezTo>
                  <a:cubicBezTo>
                    <a:pt x="17752" y="67675"/>
                    <a:pt x="18014" y="67425"/>
                    <a:pt x="18324" y="67425"/>
                  </a:cubicBezTo>
                  <a:close/>
                  <a:moveTo>
                    <a:pt x="22039" y="67425"/>
                  </a:moveTo>
                  <a:cubicBezTo>
                    <a:pt x="22336" y="67425"/>
                    <a:pt x="22610" y="67675"/>
                    <a:pt x="22610" y="67985"/>
                  </a:cubicBezTo>
                  <a:cubicBezTo>
                    <a:pt x="22610" y="68282"/>
                    <a:pt x="22360" y="68556"/>
                    <a:pt x="22039" y="68556"/>
                  </a:cubicBezTo>
                  <a:cubicBezTo>
                    <a:pt x="21729" y="68556"/>
                    <a:pt x="21479" y="68294"/>
                    <a:pt x="21479" y="67985"/>
                  </a:cubicBezTo>
                  <a:cubicBezTo>
                    <a:pt x="21491" y="67675"/>
                    <a:pt x="21729" y="67425"/>
                    <a:pt x="22039" y="67425"/>
                  </a:cubicBezTo>
                  <a:close/>
                  <a:moveTo>
                    <a:pt x="25777" y="67425"/>
                  </a:moveTo>
                  <a:cubicBezTo>
                    <a:pt x="26075" y="67425"/>
                    <a:pt x="26349" y="67675"/>
                    <a:pt x="26349" y="67985"/>
                  </a:cubicBezTo>
                  <a:cubicBezTo>
                    <a:pt x="26349" y="68282"/>
                    <a:pt x="26087" y="68556"/>
                    <a:pt x="25777" y="68556"/>
                  </a:cubicBezTo>
                  <a:cubicBezTo>
                    <a:pt x="25468" y="68556"/>
                    <a:pt x="25206" y="68294"/>
                    <a:pt x="25206" y="67985"/>
                  </a:cubicBezTo>
                  <a:cubicBezTo>
                    <a:pt x="25218" y="67675"/>
                    <a:pt x="25468" y="67425"/>
                    <a:pt x="25777" y="67425"/>
                  </a:cubicBezTo>
                  <a:close/>
                  <a:moveTo>
                    <a:pt x="29504" y="67425"/>
                  </a:moveTo>
                  <a:cubicBezTo>
                    <a:pt x="29801" y="67425"/>
                    <a:pt x="30063" y="67675"/>
                    <a:pt x="30063" y="67985"/>
                  </a:cubicBezTo>
                  <a:cubicBezTo>
                    <a:pt x="30063" y="68282"/>
                    <a:pt x="29813" y="68556"/>
                    <a:pt x="29504" y="68556"/>
                  </a:cubicBezTo>
                  <a:cubicBezTo>
                    <a:pt x="29182" y="68556"/>
                    <a:pt x="28932" y="68294"/>
                    <a:pt x="28932" y="67985"/>
                  </a:cubicBezTo>
                  <a:cubicBezTo>
                    <a:pt x="28944" y="67675"/>
                    <a:pt x="29182" y="67425"/>
                    <a:pt x="29504" y="67425"/>
                  </a:cubicBezTo>
                  <a:close/>
                  <a:moveTo>
                    <a:pt x="33230" y="67425"/>
                  </a:moveTo>
                  <a:cubicBezTo>
                    <a:pt x="33528" y="67425"/>
                    <a:pt x="33802" y="67675"/>
                    <a:pt x="33802" y="67985"/>
                  </a:cubicBezTo>
                  <a:cubicBezTo>
                    <a:pt x="33802" y="68282"/>
                    <a:pt x="33552" y="68556"/>
                    <a:pt x="33230" y="68556"/>
                  </a:cubicBezTo>
                  <a:cubicBezTo>
                    <a:pt x="32921" y="68556"/>
                    <a:pt x="32671" y="68294"/>
                    <a:pt x="32671" y="67985"/>
                  </a:cubicBezTo>
                  <a:cubicBezTo>
                    <a:pt x="32671" y="67675"/>
                    <a:pt x="32921" y="67425"/>
                    <a:pt x="33230" y="67425"/>
                  </a:cubicBezTo>
                  <a:close/>
                  <a:moveTo>
                    <a:pt x="36957" y="67425"/>
                  </a:moveTo>
                  <a:cubicBezTo>
                    <a:pt x="37255" y="67425"/>
                    <a:pt x="37517" y="67675"/>
                    <a:pt x="37517" y="67985"/>
                  </a:cubicBezTo>
                  <a:cubicBezTo>
                    <a:pt x="37517" y="68282"/>
                    <a:pt x="37267" y="68556"/>
                    <a:pt x="36957" y="68556"/>
                  </a:cubicBezTo>
                  <a:cubicBezTo>
                    <a:pt x="36648" y="68556"/>
                    <a:pt x="36386" y="68294"/>
                    <a:pt x="36386" y="67985"/>
                  </a:cubicBezTo>
                  <a:cubicBezTo>
                    <a:pt x="36409" y="67675"/>
                    <a:pt x="36648" y="67425"/>
                    <a:pt x="36957" y="67425"/>
                  </a:cubicBezTo>
                  <a:close/>
                  <a:moveTo>
                    <a:pt x="40672" y="67425"/>
                  </a:moveTo>
                  <a:cubicBezTo>
                    <a:pt x="40970" y="67425"/>
                    <a:pt x="41243" y="67675"/>
                    <a:pt x="41243" y="67985"/>
                  </a:cubicBezTo>
                  <a:cubicBezTo>
                    <a:pt x="41243" y="68282"/>
                    <a:pt x="40993" y="68556"/>
                    <a:pt x="40672" y="68556"/>
                  </a:cubicBezTo>
                  <a:cubicBezTo>
                    <a:pt x="40374" y="68556"/>
                    <a:pt x="40112" y="68294"/>
                    <a:pt x="40112" y="67985"/>
                  </a:cubicBezTo>
                  <a:cubicBezTo>
                    <a:pt x="40124" y="67675"/>
                    <a:pt x="40362" y="67425"/>
                    <a:pt x="40672" y="67425"/>
                  </a:cubicBezTo>
                  <a:close/>
                  <a:moveTo>
                    <a:pt x="44410" y="67425"/>
                  </a:moveTo>
                  <a:cubicBezTo>
                    <a:pt x="44708" y="67425"/>
                    <a:pt x="44982" y="67675"/>
                    <a:pt x="44982" y="67985"/>
                  </a:cubicBezTo>
                  <a:cubicBezTo>
                    <a:pt x="44982" y="68282"/>
                    <a:pt x="44720" y="68556"/>
                    <a:pt x="44410" y="68556"/>
                  </a:cubicBezTo>
                  <a:cubicBezTo>
                    <a:pt x="44113" y="68556"/>
                    <a:pt x="43851" y="68294"/>
                    <a:pt x="43851" y="67985"/>
                  </a:cubicBezTo>
                  <a:cubicBezTo>
                    <a:pt x="43851" y="67675"/>
                    <a:pt x="44101" y="67425"/>
                    <a:pt x="44410" y="67425"/>
                  </a:cubicBezTo>
                  <a:close/>
                  <a:moveTo>
                    <a:pt x="48137" y="67425"/>
                  </a:moveTo>
                  <a:cubicBezTo>
                    <a:pt x="48435" y="67425"/>
                    <a:pt x="48697" y="67675"/>
                    <a:pt x="48697" y="67985"/>
                  </a:cubicBezTo>
                  <a:cubicBezTo>
                    <a:pt x="48697" y="68282"/>
                    <a:pt x="48447" y="68556"/>
                    <a:pt x="48137" y="68556"/>
                  </a:cubicBezTo>
                  <a:cubicBezTo>
                    <a:pt x="47839" y="68556"/>
                    <a:pt x="47566" y="68294"/>
                    <a:pt x="47566" y="67985"/>
                  </a:cubicBezTo>
                  <a:cubicBezTo>
                    <a:pt x="47578" y="67675"/>
                    <a:pt x="47839" y="67425"/>
                    <a:pt x="48137" y="67425"/>
                  </a:cubicBezTo>
                  <a:close/>
                  <a:moveTo>
                    <a:pt x="51864" y="67425"/>
                  </a:moveTo>
                  <a:cubicBezTo>
                    <a:pt x="52161" y="67425"/>
                    <a:pt x="52435" y="67675"/>
                    <a:pt x="52435" y="67985"/>
                  </a:cubicBezTo>
                  <a:cubicBezTo>
                    <a:pt x="52435" y="68282"/>
                    <a:pt x="52185" y="68556"/>
                    <a:pt x="51864" y="68556"/>
                  </a:cubicBezTo>
                  <a:cubicBezTo>
                    <a:pt x="51566" y="68556"/>
                    <a:pt x="51304" y="68294"/>
                    <a:pt x="51304" y="67985"/>
                  </a:cubicBezTo>
                  <a:cubicBezTo>
                    <a:pt x="51304" y="67675"/>
                    <a:pt x="51554" y="67425"/>
                    <a:pt x="51864" y="67425"/>
                  </a:cubicBezTo>
                  <a:close/>
                  <a:moveTo>
                    <a:pt x="55602" y="67425"/>
                  </a:moveTo>
                  <a:cubicBezTo>
                    <a:pt x="55900" y="67425"/>
                    <a:pt x="56174" y="67675"/>
                    <a:pt x="56174" y="67985"/>
                  </a:cubicBezTo>
                  <a:cubicBezTo>
                    <a:pt x="56174" y="68282"/>
                    <a:pt x="55912" y="68556"/>
                    <a:pt x="55602" y="68556"/>
                  </a:cubicBezTo>
                  <a:cubicBezTo>
                    <a:pt x="55293" y="68556"/>
                    <a:pt x="55043" y="68294"/>
                    <a:pt x="55043" y="67985"/>
                  </a:cubicBezTo>
                  <a:cubicBezTo>
                    <a:pt x="55043" y="67675"/>
                    <a:pt x="55293" y="67425"/>
                    <a:pt x="55602" y="67425"/>
                  </a:cubicBezTo>
                  <a:close/>
                  <a:moveTo>
                    <a:pt x="59329" y="67425"/>
                  </a:moveTo>
                  <a:cubicBezTo>
                    <a:pt x="59627" y="67425"/>
                    <a:pt x="59889" y="67675"/>
                    <a:pt x="59889" y="67985"/>
                  </a:cubicBezTo>
                  <a:cubicBezTo>
                    <a:pt x="59889" y="68282"/>
                    <a:pt x="59639" y="68556"/>
                    <a:pt x="59329" y="68556"/>
                  </a:cubicBezTo>
                  <a:cubicBezTo>
                    <a:pt x="59008" y="68556"/>
                    <a:pt x="58757" y="68294"/>
                    <a:pt x="58757" y="67985"/>
                  </a:cubicBezTo>
                  <a:cubicBezTo>
                    <a:pt x="58757" y="67675"/>
                    <a:pt x="59008" y="67425"/>
                    <a:pt x="59329" y="67425"/>
                  </a:cubicBezTo>
                  <a:close/>
                  <a:moveTo>
                    <a:pt x="63056" y="67425"/>
                  </a:moveTo>
                  <a:cubicBezTo>
                    <a:pt x="63353" y="67425"/>
                    <a:pt x="63627" y="67675"/>
                    <a:pt x="63627" y="67985"/>
                  </a:cubicBezTo>
                  <a:cubicBezTo>
                    <a:pt x="63627" y="68282"/>
                    <a:pt x="63377" y="68556"/>
                    <a:pt x="63056" y="68556"/>
                  </a:cubicBezTo>
                  <a:cubicBezTo>
                    <a:pt x="62746" y="68556"/>
                    <a:pt x="62496" y="68294"/>
                    <a:pt x="62496" y="67985"/>
                  </a:cubicBezTo>
                  <a:cubicBezTo>
                    <a:pt x="62496" y="67675"/>
                    <a:pt x="62746" y="67425"/>
                    <a:pt x="63056" y="67425"/>
                  </a:cubicBezTo>
                  <a:close/>
                  <a:moveTo>
                    <a:pt x="66782" y="67425"/>
                  </a:moveTo>
                  <a:cubicBezTo>
                    <a:pt x="67080" y="67425"/>
                    <a:pt x="67342" y="67675"/>
                    <a:pt x="67342" y="67985"/>
                  </a:cubicBezTo>
                  <a:cubicBezTo>
                    <a:pt x="67342" y="68282"/>
                    <a:pt x="67092" y="68556"/>
                    <a:pt x="66782" y="68556"/>
                  </a:cubicBezTo>
                  <a:cubicBezTo>
                    <a:pt x="66473" y="68556"/>
                    <a:pt x="66211" y="68294"/>
                    <a:pt x="66211" y="67985"/>
                  </a:cubicBezTo>
                  <a:cubicBezTo>
                    <a:pt x="66235" y="67675"/>
                    <a:pt x="66473" y="67425"/>
                    <a:pt x="66782" y="67425"/>
                  </a:cubicBezTo>
                  <a:close/>
                  <a:moveTo>
                    <a:pt x="70509" y="67425"/>
                  </a:moveTo>
                  <a:cubicBezTo>
                    <a:pt x="70807" y="67425"/>
                    <a:pt x="71080" y="67675"/>
                    <a:pt x="71080" y="67985"/>
                  </a:cubicBezTo>
                  <a:cubicBezTo>
                    <a:pt x="71080" y="68282"/>
                    <a:pt x="70830" y="68556"/>
                    <a:pt x="70509" y="68556"/>
                  </a:cubicBezTo>
                  <a:cubicBezTo>
                    <a:pt x="70199" y="68556"/>
                    <a:pt x="69949" y="68294"/>
                    <a:pt x="69949" y="67985"/>
                  </a:cubicBezTo>
                  <a:cubicBezTo>
                    <a:pt x="69949" y="67675"/>
                    <a:pt x="70199" y="67425"/>
                    <a:pt x="70509" y="67425"/>
                  </a:cubicBezTo>
                  <a:close/>
                  <a:moveTo>
                    <a:pt x="74236" y="67425"/>
                  </a:moveTo>
                  <a:cubicBezTo>
                    <a:pt x="74533" y="67425"/>
                    <a:pt x="74795" y="67675"/>
                    <a:pt x="74795" y="67985"/>
                  </a:cubicBezTo>
                  <a:cubicBezTo>
                    <a:pt x="74795" y="68282"/>
                    <a:pt x="74545" y="68556"/>
                    <a:pt x="74236" y="68556"/>
                  </a:cubicBezTo>
                  <a:cubicBezTo>
                    <a:pt x="73938" y="68556"/>
                    <a:pt x="73676" y="68294"/>
                    <a:pt x="73676" y="67985"/>
                  </a:cubicBezTo>
                  <a:cubicBezTo>
                    <a:pt x="73676" y="67675"/>
                    <a:pt x="73926" y="67425"/>
                    <a:pt x="74236" y="67425"/>
                  </a:cubicBezTo>
                  <a:close/>
                  <a:moveTo>
                    <a:pt x="77855" y="67425"/>
                  </a:moveTo>
                  <a:cubicBezTo>
                    <a:pt x="78153" y="67425"/>
                    <a:pt x="78415" y="67675"/>
                    <a:pt x="78415" y="67985"/>
                  </a:cubicBezTo>
                  <a:cubicBezTo>
                    <a:pt x="78415" y="68282"/>
                    <a:pt x="78165" y="68556"/>
                    <a:pt x="77855" y="68556"/>
                  </a:cubicBezTo>
                  <a:cubicBezTo>
                    <a:pt x="77546" y="68556"/>
                    <a:pt x="77284" y="68294"/>
                    <a:pt x="77284" y="67985"/>
                  </a:cubicBezTo>
                  <a:cubicBezTo>
                    <a:pt x="77284" y="67675"/>
                    <a:pt x="77546" y="67425"/>
                    <a:pt x="77855" y="67425"/>
                  </a:cubicBezTo>
                  <a:close/>
                  <a:moveTo>
                    <a:pt x="81570" y="67425"/>
                  </a:moveTo>
                  <a:cubicBezTo>
                    <a:pt x="81868" y="67425"/>
                    <a:pt x="82141" y="67675"/>
                    <a:pt x="82141" y="67985"/>
                  </a:cubicBezTo>
                  <a:cubicBezTo>
                    <a:pt x="82141" y="68282"/>
                    <a:pt x="81879" y="68556"/>
                    <a:pt x="81570" y="68556"/>
                  </a:cubicBezTo>
                  <a:cubicBezTo>
                    <a:pt x="81260" y="68556"/>
                    <a:pt x="81010" y="68294"/>
                    <a:pt x="81010" y="67985"/>
                  </a:cubicBezTo>
                  <a:cubicBezTo>
                    <a:pt x="81022" y="67675"/>
                    <a:pt x="81260" y="67425"/>
                    <a:pt x="81570" y="67425"/>
                  </a:cubicBezTo>
                  <a:close/>
                  <a:moveTo>
                    <a:pt x="85308" y="67425"/>
                  </a:moveTo>
                  <a:cubicBezTo>
                    <a:pt x="85606" y="67425"/>
                    <a:pt x="85880" y="67675"/>
                    <a:pt x="85880" y="67985"/>
                  </a:cubicBezTo>
                  <a:cubicBezTo>
                    <a:pt x="85880" y="68282"/>
                    <a:pt x="85618" y="68556"/>
                    <a:pt x="85308" y="68556"/>
                  </a:cubicBezTo>
                  <a:cubicBezTo>
                    <a:pt x="84999" y="68556"/>
                    <a:pt x="84749" y="68294"/>
                    <a:pt x="84749" y="67985"/>
                  </a:cubicBezTo>
                  <a:cubicBezTo>
                    <a:pt x="84749" y="67675"/>
                    <a:pt x="84999" y="67425"/>
                    <a:pt x="85308" y="67425"/>
                  </a:cubicBezTo>
                  <a:close/>
                  <a:moveTo>
                    <a:pt x="89035" y="67425"/>
                  </a:moveTo>
                  <a:cubicBezTo>
                    <a:pt x="89333" y="67425"/>
                    <a:pt x="89595" y="67675"/>
                    <a:pt x="89595" y="67985"/>
                  </a:cubicBezTo>
                  <a:cubicBezTo>
                    <a:pt x="89595" y="68282"/>
                    <a:pt x="89345" y="68556"/>
                    <a:pt x="89035" y="68556"/>
                  </a:cubicBezTo>
                  <a:cubicBezTo>
                    <a:pt x="88714" y="68556"/>
                    <a:pt x="88464" y="68294"/>
                    <a:pt x="88464" y="67985"/>
                  </a:cubicBezTo>
                  <a:cubicBezTo>
                    <a:pt x="88475" y="67675"/>
                    <a:pt x="88714" y="67425"/>
                    <a:pt x="89035" y="67425"/>
                  </a:cubicBezTo>
                  <a:close/>
                  <a:moveTo>
                    <a:pt x="92762" y="67425"/>
                  </a:moveTo>
                  <a:cubicBezTo>
                    <a:pt x="93059" y="67425"/>
                    <a:pt x="93333" y="67675"/>
                    <a:pt x="93333" y="67985"/>
                  </a:cubicBezTo>
                  <a:cubicBezTo>
                    <a:pt x="93333" y="68282"/>
                    <a:pt x="93071" y="68556"/>
                    <a:pt x="92762" y="68556"/>
                  </a:cubicBezTo>
                  <a:cubicBezTo>
                    <a:pt x="92452" y="68556"/>
                    <a:pt x="92202" y="68294"/>
                    <a:pt x="92202" y="67985"/>
                  </a:cubicBezTo>
                  <a:cubicBezTo>
                    <a:pt x="92202" y="67675"/>
                    <a:pt x="92452" y="67425"/>
                    <a:pt x="92762" y="67425"/>
                  </a:cubicBezTo>
                  <a:close/>
                  <a:moveTo>
                    <a:pt x="96488" y="67425"/>
                  </a:moveTo>
                  <a:cubicBezTo>
                    <a:pt x="96786" y="67425"/>
                    <a:pt x="97048" y="67675"/>
                    <a:pt x="97048" y="67985"/>
                  </a:cubicBezTo>
                  <a:cubicBezTo>
                    <a:pt x="97048" y="68282"/>
                    <a:pt x="96798" y="68556"/>
                    <a:pt x="96488" y="68556"/>
                  </a:cubicBezTo>
                  <a:cubicBezTo>
                    <a:pt x="96191" y="68556"/>
                    <a:pt x="95917" y="68294"/>
                    <a:pt x="95917" y="67985"/>
                  </a:cubicBezTo>
                  <a:cubicBezTo>
                    <a:pt x="95917" y="67675"/>
                    <a:pt x="96179" y="67425"/>
                    <a:pt x="96488" y="67425"/>
                  </a:cubicBezTo>
                  <a:close/>
                  <a:moveTo>
                    <a:pt x="100203" y="67425"/>
                  </a:moveTo>
                  <a:cubicBezTo>
                    <a:pt x="100501" y="67425"/>
                    <a:pt x="100775" y="67675"/>
                    <a:pt x="100775" y="67985"/>
                  </a:cubicBezTo>
                  <a:cubicBezTo>
                    <a:pt x="100775" y="68282"/>
                    <a:pt x="100513" y="68556"/>
                    <a:pt x="100203" y="68556"/>
                  </a:cubicBezTo>
                  <a:cubicBezTo>
                    <a:pt x="99905" y="68556"/>
                    <a:pt x="99644" y="68294"/>
                    <a:pt x="99644" y="67985"/>
                  </a:cubicBezTo>
                  <a:cubicBezTo>
                    <a:pt x="99655" y="67675"/>
                    <a:pt x="99894" y="67425"/>
                    <a:pt x="100203" y="67425"/>
                  </a:cubicBezTo>
                  <a:close/>
                  <a:moveTo>
                    <a:pt x="103942" y="67425"/>
                  </a:moveTo>
                  <a:cubicBezTo>
                    <a:pt x="104239" y="67425"/>
                    <a:pt x="104513" y="67675"/>
                    <a:pt x="104513" y="67985"/>
                  </a:cubicBezTo>
                  <a:cubicBezTo>
                    <a:pt x="104513" y="68282"/>
                    <a:pt x="104251" y="68556"/>
                    <a:pt x="103942" y="68556"/>
                  </a:cubicBezTo>
                  <a:cubicBezTo>
                    <a:pt x="103644" y="68556"/>
                    <a:pt x="103382" y="68294"/>
                    <a:pt x="103382" y="67985"/>
                  </a:cubicBezTo>
                  <a:cubicBezTo>
                    <a:pt x="103382" y="67675"/>
                    <a:pt x="103632" y="67425"/>
                    <a:pt x="103942" y="67425"/>
                  </a:cubicBezTo>
                  <a:close/>
                  <a:moveTo>
                    <a:pt x="107668" y="67425"/>
                  </a:moveTo>
                  <a:cubicBezTo>
                    <a:pt x="107966" y="67425"/>
                    <a:pt x="108228" y="67675"/>
                    <a:pt x="108228" y="67985"/>
                  </a:cubicBezTo>
                  <a:cubicBezTo>
                    <a:pt x="108228" y="68282"/>
                    <a:pt x="107978" y="68556"/>
                    <a:pt x="107668" y="68556"/>
                  </a:cubicBezTo>
                  <a:cubicBezTo>
                    <a:pt x="107371" y="68556"/>
                    <a:pt x="107097" y="68294"/>
                    <a:pt x="107097" y="67985"/>
                  </a:cubicBezTo>
                  <a:cubicBezTo>
                    <a:pt x="107109" y="67675"/>
                    <a:pt x="107347" y="67425"/>
                    <a:pt x="107668" y="67425"/>
                  </a:cubicBezTo>
                  <a:close/>
                  <a:moveTo>
                    <a:pt x="111395" y="67425"/>
                  </a:moveTo>
                  <a:cubicBezTo>
                    <a:pt x="111693" y="67425"/>
                    <a:pt x="111967" y="67675"/>
                    <a:pt x="111967" y="67985"/>
                  </a:cubicBezTo>
                  <a:cubicBezTo>
                    <a:pt x="111967" y="68282"/>
                    <a:pt x="111705" y="68556"/>
                    <a:pt x="111395" y="68556"/>
                  </a:cubicBezTo>
                  <a:cubicBezTo>
                    <a:pt x="111085" y="68556"/>
                    <a:pt x="110835" y="68294"/>
                    <a:pt x="110835" y="67985"/>
                  </a:cubicBezTo>
                  <a:cubicBezTo>
                    <a:pt x="110835" y="67675"/>
                    <a:pt x="111085" y="67425"/>
                    <a:pt x="111395" y="67425"/>
                  </a:cubicBezTo>
                  <a:close/>
                  <a:moveTo>
                    <a:pt x="115122" y="67425"/>
                  </a:moveTo>
                  <a:cubicBezTo>
                    <a:pt x="115419" y="67425"/>
                    <a:pt x="115681" y="67675"/>
                    <a:pt x="115681" y="67985"/>
                  </a:cubicBezTo>
                  <a:cubicBezTo>
                    <a:pt x="115681" y="68282"/>
                    <a:pt x="115431" y="68556"/>
                    <a:pt x="115122" y="68556"/>
                  </a:cubicBezTo>
                  <a:cubicBezTo>
                    <a:pt x="114812" y="68556"/>
                    <a:pt x="114550" y="68294"/>
                    <a:pt x="114550" y="67985"/>
                  </a:cubicBezTo>
                  <a:cubicBezTo>
                    <a:pt x="114574" y="67675"/>
                    <a:pt x="114812" y="67425"/>
                    <a:pt x="115122" y="67425"/>
                  </a:cubicBezTo>
                  <a:close/>
                  <a:moveTo>
                    <a:pt x="118860" y="67425"/>
                  </a:moveTo>
                  <a:cubicBezTo>
                    <a:pt x="119158" y="67425"/>
                    <a:pt x="119420" y="67675"/>
                    <a:pt x="119420" y="67985"/>
                  </a:cubicBezTo>
                  <a:cubicBezTo>
                    <a:pt x="119420" y="68282"/>
                    <a:pt x="119170" y="68556"/>
                    <a:pt x="118860" y="68556"/>
                  </a:cubicBezTo>
                  <a:cubicBezTo>
                    <a:pt x="118539" y="68556"/>
                    <a:pt x="118289" y="68294"/>
                    <a:pt x="118289" y="67985"/>
                  </a:cubicBezTo>
                  <a:cubicBezTo>
                    <a:pt x="118289" y="67675"/>
                    <a:pt x="118539" y="67425"/>
                    <a:pt x="118860" y="67425"/>
                  </a:cubicBezTo>
                  <a:close/>
                  <a:moveTo>
                    <a:pt x="122575" y="67425"/>
                  </a:moveTo>
                  <a:cubicBezTo>
                    <a:pt x="122873" y="67425"/>
                    <a:pt x="123146" y="67675"/>
                    <a:pt x="123146" y="67985"/>
                  </a:cubicBezTo>
                  <a:cubicBezTo>
                    <a:pt x="123146" y="68282"/>
                    <a:pt x="122885" y="68556"/>
                    <a:pt x="122575" y="68556"/>
                  </a:cubicBezTo>
                  <a:cubicBezTo>
                    <a:pt x="122265" y="68556"/>
                    <a:pt x="122015" y="68294"/>
                    <a:pt x="122015" y="67985"/>
                  </a:cubicBezTo>
                  <a:cubicBezTo>
                    <a:pt x="122027" y="67675"/>
                    <a:pt x="122277" y="67425"/>
                    <a:pt x="122575" y="67425"/>
                  </a:cubicBezTo>
                  <a:close/>
                  <a:moveTo>
                    <a:pt x="126314" y="67425"/>
                  </a:moveTo>
                  <a:cubicBezTo>
                    <a:pt x="126611" y="67425"/>
                    <a:pt x="126873" y="67675"/>
                    <a:pt x="126873" y="67985"/>
                  </a:cubicBezTo>
                  <a:cubicBezTo>
                    <a:pt x="126873" y="68282"/>
                    <a:pt x="126623" y="68556"/>
                    <a:pt x="126314" y="68556"/>
                  </a:cubicBezTo>
                  <a:cubicBezTo>
                    <a:pt x="126004" y="68556"/>
                    <a:pt x="125742" y="68294"/>
                    <a:pt x="125742" y="67985"/>
                  </a:cubicBezTo>
                  <a:cubicBezTo>
                    <a:pt x="125742" y="67675"/>
                    <a:pt x="126004" y="67425"/>
                    <a:pt x="126314" y="67425"/>
                  </a:cubicBezTo>
                  <a:close/>
                  <a:moveTo>
                    <a:pt x="130028" y="67425"/>
                  </a:moveTo>
                  <a:cubicBezTo>
                    <a:pt x="130326" y="67425"/>
                    <a:pt x="130600" y="67675"/>
                    <a:pt x="130600" y="67985"/>
                  </a:cubicBezTo>
                  <a:cubicBezTo>
                    <a:pt x="130600" y="68282"/>
                    <a:pt x="130350" y="68556"/>
                    <a:pt x="130028" y="68556"/>
                  </a:cubicBezTo>
                  <a:cubicBezTo>
                    <a:pt x="129731" y="68556"/>
                    <a:pt x="129469" y="68294"/>
                    <a:pt x="129469" y="67985"/>
                  </a:cubicBezTo>
                  <a:cubicBezTo>
                    <a:pt x="129469" y="67675"/>
                    <a:pt x="129719" y="67425"/>
                    <a:pt x="130028" y="67425"/>
                  </a:cubicBezTo>
                  <a:close/>
                  <a:moveTo>
                    <a:pt x="133767" y="67425"/>
                  </a:moveTo>
                  <a:cubicBezTo>
                    <a:pt x="134065" y="67425"/>
                    <a:pt x="134326" y="67675"/>
                    <a:pt x="134326" y="67985"/>
                  </a:cubicBezTo>
                  <a:cubicBezTo>
                    <a:pt x="134326" y="68282"/>
                    <a:pt x="134076" y="68556"/>
                    <a:pt x="133767" y="68556"/>
                  </a:cubicBezTo>
                  <a:cubicBezTo>
                    <a:pt x="133469" y="68556"/>
                    <a:pt x="133207" y="68294"/>
                    <a:pt x="133207" y="67985"/>
                  </a:cubicBezTo>
                  <a:cubicBezTo>
                    <a:pt x="133207" y="67675"/>
                    <a:pt x="133457" y="67425"/>
                    <a:pt x="133767" y="67425"/>
                  </a:cubicBezTo>
                  <a:close/>
                  <a:moveTo>
                    <a:pt x="137494" y="67425"/>
                  </a:moveTo>
                  <a:cubicBezTo>
                    <a:pt x="137791" y="67425"/>
                    <a:pt x="138053" y="67675"/>
                    <a:pt x="138053" y="67985"/>
                  </a:cubicBezTo>
                  <a:cubicBezTo>
                    <a:pt x="138053" y="68282"/>
                    <a:pt x="137803" y="68556"/>
                    <a:pt x="137494" y="68556"/>
                  </a:cubicBezTo>
                  <a:cubicBezTo>
                    <a:pt x="137196" y="68556"/>
                    <a:pt x="136922" y="68294"/>
                    <a:pt x="136922" y="67985"/>
                  </a:cubicBezTo>
                  <a:cubicBezTo>
                    <a:pt x="136934" y="67675"/>
                    <a:pt x="137172" y="67425"/>
                    <a:pt x="137494" y="67425"/>
                  </a:cubicBezTo>
                  <a:close/>
                  <a:moveTo>
                    <a:pt x="141220" y="67425"/>
                  </a:moveTo>
                  <a:cubicBezTo>
                    <a:pt x="141518" y="67425"/>
                    <a:pt x="141792" y="67675"/>
                    <a:pt x="141792" y="67985"/>
                  </a:cubicBezTo>
                  <a:cubicBezTo>
                    <a:pt x="141792" y="68282"/>
                    <a:pt x="141530" y="68556"/>
                    <a:pt x="141220" y="68556"/>
                  </a:cubicBezTo>
                  <a:cubicBezTo>
                    <a:pt x="140911" y="68556"/>
                    <a:pt x="140661" y="68294"/>
                    <a:pt x="140661" y="67985"/>
                  </a:cubicBezTo>
                  <a:cubicBezTo>
                    <a:pt x="140661" y="67675"/>
                    <a:pt x="140911" y="67425"/>
                    <a:pt x="141220" y="67425"/>
                  </a:cubicBezTo>
                  <a:close/>
                  <a:moveTo>
                    <a:pt x="144947" y="67425"/>
                  </a:moveTo>
                  <a:cubicBezTo>
                    <a:pt x="145244" y="67425"/>
                    <a:pt x="145506" y="67675"/>
                    <a:pt x="145506" y="67985"/>
                  </a:cubicBezTo>
                  <a:cubicBezTo>
                    <a:pt x="145506" y="68282"/>
                    <a:pt x="145256" y="68556"/>
                    <a:pt x="144947" y="68556"/>
                  </a:cubicBezTo>
                  <a:cubicBezTo>
                    <a:pt x="144637" y="68556"/>
                    <a:pt x="144375" y="68294"/>
                    <a:pt x="144375" y="67985"/>
                  </a:cubicBezTo>
                  <a:cubicBezTo>
                    <a:pt x="144399" y="67675"/>
                    <a:pt x="144637" y="67425"/>
                    <a:pt x="144947" y="67425"/>
                  </a:cubicBezTo>
                  <a:close/>
                  <a:moveTo>
                    <a:pt x="148685" y="67425"/>
                  </a:moveTo>
                  <a:cubicBezTo>
                    <a:pt x="148983" y="67425"/>
                    <a:pt x="149245" y="67675"/>
                    <a:pt x="149245" y="67985"/>
                  </a:cubicBezTo>
                  <a:cubicBezTo>
                    <a:pt x="149245" y="68282"/>
                    <a:pt x="148995" y="68556"/>
                    <a:pt x="148685" y="68556"/>
                  </a:cubicBezTo>
                  <a:cubicBezTo>
                    <a:pt x="148364" y="68556"/>
                    <a:pt x="148114" y="68294"/>
                    <a:pt x="148114" y="67985"/>
                  </a:cubicBezTo>
                  <a:cubicBezTo>
                    <a:pt x="148114" y="67675"/>
                    <a:pt x="148364" y="67425"/>
                    <a:pt x="148685" y="67425"/>
                  </a:cubicBezTo>
                  <a:close/>
                  <a:moveTo>
                    <a:pt x="152400" y="67425"/>
                  </a:moveTo>
                  <a:cubicBezTo>
                    <a:pt x="152698" y="67425"/>
                    <a:pt x="152972" y="67675"/>
                    <a:pt x="152972" y="67985"/>
                  </a:cubicBezTo>
                  <a:cubicBezTo>
                    <a:pt x="152972" y="68282"/>
                    <a:pt x="152710" y="68556"/>
                    <a:pt x="152400" y="68556"/>
                  </a:cubicBezTo>
                  <a:cubicBezTo>
                    <a:pt x="152091" y="68556"/>
                    <a:pt x="151841" y="68294"/>
                    <a:pt x="151841" y="67985"/>
                  </a:cubicBezTo>
                  <a:cubicBezTo>
                    <a:pt x="151852" y="67675"/>
                    <a:pt x="152091" y="67425"/>
                    <a:pt x="152400" y="67425"/>
                  </a:cubicBezTo>
                  <a:close/>
                  <a:moveTo>
                    <a:pt x="156139" y="67425"/>
                  </a:moveTo>
                  <a:cubicBezTo>
                    <a:pt x="156436" y="67425"/>
                    <a:pt x="156698" y="67675"/>
                    <a:pt x="156698" y="67985"/>
                  </a:cubicBezTo>
                  <a:cubicBezTo>
                    <a:pt x="156698" y="68282"/>
                    <a:pt x="156448" y="68556"/>
                    <a:pt x="156139" y="68556"/>
                  </a:cubicBezTo>
                  <a:cubicBezTo>
                    <a:pt x="155829" y="68556"/>
                    <a:pt x="155567" y="68294"/>
                    <a:pt x="155567" y="67985"/>
                  </a:cubicBezTo>
                  <a:cubicBezTo>
                    <a:pt x="155567" y="67675"/>
                    <a:pt x="155829" y="67425"/>
                    <a:pt x="156139" y="67425"/>
                  </a:cubicBezTo>
                  <a:close/>
                  <a:moveTo>
                    <a:pt x="159853" y="67425"/>
                  </a:moveTo>
                  <a:cubicBezTo>
                    <a:pt x="160151" y="67425"/>
                    <a:pt x="160425" y="67675"/>
                    <a:pt x="160425" y="67985"/>
                  </a:cubicBezTo>
                  <a:cubicBezTo>
                    <a:pt x="160425" y="68282"/>
                    <a:pt x="160163" y="68556"/>
                    <a:pt x="159853" y="68556"/>
                  </a:cubicBezTo>
                  <a:cubicBezTo>
                    <a:pt x="159544" y="68556"/>
                    <a:pt x="159294" y="68294"/>
                    <a:pt x="159294" y="67985"/>
                  </a:cubicBezTo>
                  <a:cubicBezTo>
                    <a:pt x="159306" y="67675"/>
                    <a:pt x="159544" y="67425"/>
                    <a:pt x="159853" y="67425"/>
                  </a:cubicBezTo>
                  <a:close/>
                  <a:moveTo>
                    <a:pt x="1548" y="69294"/>
                  </a:moveTo>
                  <a:cubicBezTo>
                    <a:pt x="1846" y="69294"/>
                    <a:pt x="2119" y="69544"/>
                    <a:pt x="2119" y="69866"/>
                  </a:cubicBezTo>
                  <a:cubicBezTo>
                    <a:pt x="2119" y="70163"/>
                    <a:pt x="1858" y="70425"/>
                    <a:pt x="1548" y="70425"/>
                  </a:cubicBezTo>
                  <a:cubicBezTo>
                    <a:pt x="1238" y="70425"/>
                    <a:pt x="988" y="70175"/>
                    <a:pt x="988" y="69866"/>
                  </a:cubicBezTo>
                  <a:cubicBezTo>
                    <a:pt x="988" y="69544"/>
                    <a:pt x="1238" y="69294"/>
                    <a:pt x="1548" y="69294"/>
                  </a:cubicBezTo>
                  <a:close/>
                  <a:moveTo>
                    <a:pt x="5287" y="69294"/>
                  </a:moveTo>
                  <a:cubicBezTo>
                    <a:pt x="5596" y="69294"/>
                    <a:pt x="5846" y="69544"/>
                    <a:pt x="5846" y="69866"/>
                  </a:cubicBezTo>
                  <a:cubicBezTo>
                    <a:pt x="5846" y="70175"/>
                    <a:pt x="5596" y="70425"/>
                    <a:pt x="5287" y="70425"/>
                  </a:cubicBezTo>
                  <a:cubicBezTo>
                    <a:pt x="4977" y="70425"/>
                    <a:pt x="4715" y="70175"/>
                    <a:pt x="4715" y="69866"/>
                  </a:cubicBezTo>
                  <a:cubicBezTo>
                    <a:pt x="4715" y="69532"/>
                    <a:pt x="4977" y="69294"/>
                    <a:pt x="5287" y="69294"/>
                  </a:cubicBezTo>
                  <a:close/>
                  <a:moveTo>
                    <a:pt x="9001" y="69294"/>
                  </a:moveTo>
                  <a:cubicBezTo>
                    <a:pt x="9299" y="69294"/>
                    <a:pt x="9573" y="69544"/>
                    <a:pt x="9573" y="69866"/>
                  </a:cubicBezTo>
                  <a:cubicBezTo>
                    <a:pt x="9573" y="70163"/>
                    <a:pt x="9323" y="70425"/>
                    <a:pt x="9001" y="70425"/>
                  </a:cubicBezTo>
                  <a:cubicBezTo>
                    <a:pt x="8704" y="70425"/>
                    <a:pt x="8442" y="70175"/>
                    <a:pt x="8442" y="69866"/>
                  </a:cubicBezTo>
                  <a:cubicBezTo>
                    <a:pt x="8442" y="69544"/>
                    <a:pt x="8692" y="69294"/>
                    <a:pt x="9001" y="69294"/>
                  </a:cubicBezTo>
                  <a:close/>
                  <a:moveTo>
                    <a:pt x="12728" y="69294"/>
                  </a:moveTo>
                  <a:cubicBezTo>
                    <a:pt x="13037" y="69294"/>
                    <a:pt x="13288" y="69544"/>
                    <a:pt x="13288" y="69866"/>
                  </a:cubicBezTo>
                  <a:cubicBezTo>
                    <a:pt x="13288" y="70175"/>
                    <a:pt x="13037" y="70425"/>
                    <a:pt x="12728" y="70425"/>
                  </a:cubicBezTo>
                  <a:cubicBezTo>
                    <a:pt x="12418" y="70425"/>
                    <a:pt x="12156" y="70175"/>
                    <a:pt x="12156" y="69866"/>
                  </a:cubicBezTo>
                  <a:cubicBezTo>
                    <a:pt x="12180" y="69532"/>
                    <a:pt x="12418" y="69294"/>
                    <a:pt x="12728" y="69294"/>
                  </a:cubicBezTo>
                  <a:close/>
                  <a:moveTo>
                    <a:pt x="16466" y="69294"/>
                  </a:moveTo>
                  <a:cubicBezTo>
                    <a:pt x="16764" y="69294"/>
                    <a:pt x="17026" y="69544"/>
                    <a:pt x="17026" y="69866"/>
                  </a:cubicBezTo>
                  <a:cubicBezTo>
                    <a:pt x="17026" y="70163"/>
                    <a:pt x="16776" y="70425"/>
                    <a:pt x="16466" y="70425"/>
                  </a:cubicBezTo>
                  <a:cubicBezTo>
                    <a:pt x="16169" y="70425"/>
                    <a:pt x="15895" y="70175"/>
                    <a:pt x="15895" y="69866"/>
                  </a:cubicBezTo>
                  <a:cubicBezTo>
                    <a:pt x="15895" y="69544"/>
                    <a:pt x="16145" y="69294"/>
                    <a:pt x="16466" y="69294"/>
                  </a:cubicBezTo>
                  <a:close/>
                  <a:moveTo>
                    <a:pt x="20181" y="69294"/>
                  </a:moveTo>
                  <a:cubicBezTo>
                    <a:pt x="20491" y="69294"/>
                    <a:pt x="20753" y="69544"/>
                    <a:pt x="20753" y="69866"/>
                  </a:cubicBezTo>
                  <a:cubicBezTo>
                    <a:pt x="20753" y="70175"/>
                    <a:pt x="20491" y="70425"/>
                    <a:pt x="20181" y="70425"/>
                  </a:cubicBezTo>
                  <a:cubicBezTo>
                    <a:pt x="19872" y="70425"/>
                    <a:pt x="19622" y="70175"/>
                    <a:pt x="19622" y="69866"/>
                  </a:cubicBezTo>
                  <a:cubicBezTo>
                    <a:pt x="19634" y="69532"/>
                    <a:pt x="19872" y="69294"/>
                    <a:pt x="20181" y="69294"/>
                  </a:cubicBezTo>
                  <a:close/>
                  <a:moveTo>
                    <a:pt x="23920" y="69294"/>
                  </a:moveTo>
                  <a:cubicBezTo>
                    <a:pt x="24217" y="69294"/>
                    <a:pt x="24479" y="69544"/>
                    <a:pt x="24479" y="69866"/>
                  </a:cubicBezTo>
                  <a:cubicBezTo>
                    <a:pt x="24479" y="70163"/>
                    <a:pt x="24229" y="70425"/>
                    <a:pt x="23920" y="70425"/>
                  </a:cubicBezTo>
                  <a:cubicBezTo>
                    <a:pt x="23610" y="70425"/>
                    <a:pt x="23348" y="70175"/>
                    <a:pt x="23348" y="69866"/>
                  </a:cubicBezTo>
                  <a:cubicBezTo>
                    <a:pt x="23348" y="69544"/>
                    <a:pt x="23610" y="69294"/>
                    <a:pt x="23920" y="69294"/>
                  </a:cubicBezTo>
                  <a:close/>
                  <a:moveTo>
                    <a:pt x="27635" y="69294"/>
                  </a:moveTo>
                  <a:cubicBezTo>
                    <a:pt x="27956" y="69294"/>
                    <a:pt x="28206" y="69544"/>
                    <a:pt x="28206" y="69866"/>
                  </a:cubicBezTo>
                  <a:cubicBezTo>
                    <a:pt x="28206" y="70175"/>
                    <a:pt x="27956" y="70425"/>
                    <a:pt x="27635" y="70425"/>
                  </a:cubicBezTo>
                  <a:cubicBezTo>
                    <a:pt x="27325" y="70425"/>
                    <a:pt x="27075" y="70175"/>
                    <a:pt x="27075" y="69866"/>
                  </a:cubicBezTo>
                  <a:cubicBezTo>
                    <a:pt x="27087" y="69532"/>
                    <a:pt x="27325" y="69294"/>
                    <a:pt x="27635" y="69294"/>
                  </a:cubicBezTo>
                  <a:close/>
                  <a:moveTo>
                    <a:pt x="31373" y="69294"/>
                  </a:moveTo>
                  <a:cubicBezTo>
                    <a:pt x="31671" y="69294"/>
                    <a:pt x="31945" y="69544"/>
                    <a:pt x="31945" y="69866"/>
                  </a:cubicBezTo>
                  <a:cubicBezTo>
                    <a:pt x="31945" y="70163"/>
                    <a:pt x="31683" y="70425"/>
                    <a:pt x="31373" y="70425"/>
                  </a:cubicBezTo>
                  <a:cubicBezTo>
                    <a:pt x="31064" y="70425"/>
                    <a:pt x="30814" y="70175"/>
                    <a:pt x="30814" y="69866"/>
                  </a:cubicBezTo>
                  <a:cubicBezTo>
                    <a:pt x="30814" y="69544"/>
                    <a:pt x="31064" y="69294"/>
                    <a:pt x="31373" y="69294"/>
                  </a:cubicBezTo>
                  <a:close/>
                  <a:moveTo>
                    <a:pt x="35100" y="69294"/>
                  </a:moveTo>
                  <a:cubicBezTo>
                    <a:pt x="35409" y="69294"/>
                    <a:pt x="35659" y="69544"/>
                    <a:pt x="35659" y="69866"/>
                  </a:cubicBezTo>
                  <a:cubicBezTo>
                    <a:pt x="35659" y="70175"/>
                    <a:pt x="35409" y="70425"/>
                    <a:pt x="35100" y="70425"/>
                  </a:cubicBezTo>
                  <a:cubicBezTo>
                    <a:pt x="34778" y="70425"/>
                    <a:pt x="34528" y="70175"/>
                    <a:pt x="34528" y="69866"/>
                  </a:cubicBezTo>
                  <a:cubicBezTo>
                    <a:pt x="34540" y="69532"/>
                    <a:pt x="34778" y="69294"/>
                    <a:pt x="35100" y="69294"/>
                  </a:cubicBezTo>
                  <a:close/>
                  <a:moveTo>
                    <a:pt x="38815" y="69294"/>
                  </a:moveTo>
                  <a:cubicBezTo>
                    <a:pt x="39112" y="69294"/>
                    <a:pt x="39386" y="69544"/>
                    <a:pt x="39386" y="69866"/>
                  </a:cubicBezTo>
                  <a:cubicBezTo>
                    <a:pt x="39386" y="70163"/>
                    <a:pt x="39124" y="70425"/>
                    <a:pt x="38815" y="70425"/>
                  </a:cubicBezTo>
                  <a:cubicBezTo>
                    <a:pt x="38517" y="70425"/>
                    <a:pt x="38255" y="70175"/>
                    <a:pt x="38255" y="69866"/>
                  </a:cubicBezTo>
                  <a:cubicBezTo>
                    <a:pt x="38267" y="69544"/>
                    <a:pt x="38505" y="69294"/>
                    <a:pt x="38815" y="69294"/>
                  </a:cubicBezTo>
                  <a:close/>
                  <a:moveTo>
                    <a:pt x="42553" y="69294"/>
                  </a:moveTo>
                  <a:cubicBezTo>
                    <a:pt x="42863" y="69294"/>
                    <a:pt x="43113" y="69544"/>
                    <a:pt x="43113" y="69866"/>
                  </a:cubicBezTo>
                  <a:cubicBezTo>
                    <a:pt x="43113" y="70175"/>
                    <a:pt x="42863" y="70425"/>
                    <a:pt x="42553" y="70425"/>
                  </a:cubicBezTo>
                  <a:cubicBezTo>
                    <a:pt x="42232" y="70425"/>
                    <a:pt x="41982" y="70175"/>
                    <a:pt x="41982" y="69866"/>
                  </a:cubicBezTo>
                  <a:cubicBezTo>
                    <a:pt x="41982" y="69532"/>
                    <a:pt x="42244" y="69294"/>
                    <a:pt x="42553" y="69294"/>
                  </a:cubicBezTo>
                  <a:close/>
                  <a:moveTo>
                    <a:pt x="46268" y="69294"/>
                  </a:moveTo>
                  <a:cubicBezTo>
                    <a:pt x="46565" y="69294"/>
                    <a:pt x="46839" y="69544"/>
                    <a:pt x="46839" y="69866"/>
                  </a:cubicBezTo>
                  <a:cubicBezTo>
                    <a:pt x="46839" y="70163"/>
                    <a:pt x="46589" y="70425"/>
                    <a:pt x="46268" y="70425"/>
                  </a:cubicBezTo>
                  <a:cubicBezTo>
                    <a:pt x="45970" y="70425"/>
                    <a:pt x="45708" y="70175"/>
                    <a:pt x="45708" y="69866"/>
                  </a:cubicBezTo>
                  <a:cubicBezTo>
                    <a:pt x="45720" y="69544"/>
                    <a:pt x="45958" y="69294"/>
                    <a:pt x="46268" y="69294"/>
                  </a:cubicBezTo>
                  <a:close/>
                  <a:moveTo>
                    <a:pt x="50006" y="69294"/>
                  </a:moveTo>
                  <a:cubicBezTo>
                    <a:pt x="50316" y="69294"/>
                    <a:pt x="50578" y="69544"/>
                    <a:pt x="50578" y="69866"/>
                  </a:cubicBezTo>
                  <a:cubicBezTo>
                    <a:pt x="50578" y="70175"/>
                    <a:pt x="50316" y="70425"/>
                    <a:pt x="50006" y="70425"/>
                  </a:cubicBezTo>
                  <a:cubicBezTo>
                    <a:pt x="49697" y="70425"/>
                    <a:pt x="49447" y="70175"/>
                    <a:pt x="49447" y="69866"/>
                  </a:cubicBezTo>
                  <a:cubicBezTo>
                    <a:pt x="49447" y="69532"/>
                    <a:pt x="49697" y="69294"/>
                    <a:pt x="50006" y="69294"/>
                  </a:cubicBezTo>
                  <a:close/>
                  <a:moveTo>
                    <a:pt x="53733" y="69294"/>
                  </a:moveTo>
                  <a:cubicBezTo>
                    <a:pt x="54031" y="69294"/>
                    <a:pt x="54293" y="69544"/>
                    <a:pt x="54293" y="69866"/>
                  </a:cubicBezTo>
                  <a:cubicBezTo>
                    <a:pt x="54293" y="70163"/>
                    <a:pt x="54043" y="70425"/>
                    <a:pt x="53733" y="70425"/>
                  </a:cubicBezTo>
                  <a:cubicBezTo>
                    <a:pt x="53412" y="70425"/>
                    <a:pt x="53162" y="70175"/>
                    <a:pt x="53162" y="69866"/>
                  </a:cubicBezTo>
                  <a:cubicBezTo>
                    <a:pt x="53173" y="69544"/>
                    <a:pt x="53412" y="69294"/>
                    <a:pt x="53733" y="69294"/>
                  </a:cubicBezTo>
                  <a:close/>
                  <a:moveTo>
                    <a:pt x="57460" y="69294"/>
                  </a:moveTo>
                  <a:cubicBezTo>
                    <a:pt x="57781" y="69294"/>
                    <a:pt x="58031" y="69544"/>
                    <a:pt x="58031" y="69866"/>
                  </a:cubicBezTo>
                  <a:cubicBezTo>
                    <a:pt x="58031" y="70175"/>
                    <a:pt x="57781" y="70425"/>
                    <a:pt x="57460" y="70425"/>
                  </a:cubicBezTo>
                  <a:cubicBezTo>
                    <a:pt x="57150" y="70425"/>
                    <a:pt x="56900" y="70175"/>
                    <a:pt x="56900" y="69866"/>
                  </a:cubicBezTo>
                  <a:cubicBezTo>
                    <a:pt x="56900" y="69532"/>
                    <a:pt x="57150" y="69294"/>
                    <a:pt x="57460" y="69294"/>
                  </a:cubicBezTo>
                  <a:close/>
                  <a:moveTo>
                    <a:pt x="61186" y="69294"/>
                  </a:moveTo>
                  <a:cubicBezTo>
                    <a:pt x="61484" y="69294"/>
                    <a:pt x="61746" y="69544"/>
                    <a:pt x="61746" y="69866"/>
                  </a:cubicBezTo>
                  <a:cubicBezTo>
                    <a:pt x="61746" y="70163"/>
                    <a:pt x="61496" y="70425"/>
                    <a:pt x="61186" y="70425"/>
                  </a:cubicBezTo>
                  <a:cubicBezTo>
                    <a:pt x="60877" y="70425"/>
                    <a:pt x="60615" y="70175"/>
                    <a:pt x="60615" y="69866"/>
                  </a:cubicBezTo>
                  <a:cubicBezTo>
                    <a:pt x="60639" y="69544"/>
                    <a:pt x="60877" y="69294"/>
                    <a:pt x="61186" y="69294"/>
                  </a:cubicBezTo>
                  <a:close/>
                  <a:moveTo>
                    <a:pt x="64925" y="69294"/>
                  </a:moveTo>
                  <a:cubicBezTo>
                    <a:pt x="65234" y="69294"/>
                    <a:pt x="65485" y="69544"/>
                    <a:pt x="65485" y="69866"/>
                  </a:cubicBezTo>
                  <a:cubicBezTo>
                    <a:pt x="65485" y="70175"/>
                    <a:pt x="65234" y="70425"/>
                    <a:pt x="64925" y="70425"/>
                  </a:cubicBezTo>
                  <a:cubicBezTo>
                    <a:pt x="64603" y="70425"/>
                    <a:pt x="64353" y="70175"/>
                    <a:pt x="64353" y="69866"/>
                  </a:cubicBezTo>
                  <a:cubicBezTo>
                    <a:pt x="64353" y="69532"/>
                    <a:pt x="64603" y="69294"/>
                    <a:pt x="64925" y="69294"/>
                  </a:cubicBezTo>
                  <a:close/>
                  <a:moveTo>
                    <a:pt x="68640" y="69294"/>
                  </a:moveTo>
                  <a:cubicBezTo>
                    <a:pt x="68937" y="69294"/>
                    <a:pt x="69211" y="69544"/>
                    <a:pt x="69211" y="69866"/>
                  </a:cubicBezTo>
                  <a:cubicBezTo>
                    <a:pt x="69211" y="70163"/>
                    <a:pt x="68949" y="70425"/>
                    <a:pt x="68640" y="70425"/>
                  </a:cubicBezTo>
                  <a:cubicBezTo>
                    <a:pt x="68330" y="70425"/>
                    <a:pt x="68080" y="70175"/>
                    <a:pt x="68080" y="69866"/>
                  </a:cubicBezTo>
                  <a:cubicBezTo>
                    <a:pt x="68092" y="69544"/>
                    <a:pt x="68330" y="69294"/>
                    <a:pt x="68640" y="69294"/>
                  </a:cubicBezTo>
                  <a:close/>
                  <a:moveTo>
                    <a:pt x="72366" y="69294"/>
                  </a:moveTo>
                  <a:cubicBezTo>
                    <a:pt x="72676" y="69294"/>
                    <a:pt x="72926" y="69544"/>
                    <a:pt x="72926" y="69866"/>
                  </a:cubicBezTo>
                  <a:cubicBezTo>
                    <a:pt x="72926" y="70175"/>
                    <a:pt x="72676" y="70425"/>
                    <a:pt x="72366" y="70425"/>
                  </a:cubicBezTo>
                  <a:cubicBezTo>
                    <a:pt x="72045" y="70425"/>
                    <a:pt x="71795" y="70175"/>
                    <a:pt x="71795" y="69866"/>
                  </a:cubicBezTo>
                  <a:cubicBezTo>
                    <a:pt x="71807" y="69532"/>
                    <a:pt x="72069" y="69294"/>
                    <a:pt x="72366" y="69294"/>
                  </a:cubicBezTo>
                  <a:close/>
                  <a:moveTo>
                    <a:pt x="76093" y="69294"/>
                  </a:moveTo>
                  <a:cubicBezTo>
                    <a:pt x="76391" y="69294"/>
                    <a:pt x="76664" y="69544"/>
                    <a:pt x="76664" y="69866"/>
                  </a:cubicBezTo>
                  <a:cubicBezTo>
                    <a:pt x="76664" y="70163"/>
                    <a:pt x="76403" y="70425"/>
                    <a:pt x="76093" y="70425"/>
                  </a:cubicBezTo>
                  <a:cubicBezTo>
                    <a:pt x="75795" y="70425"/>
                    <a:pt x="75533" y="70175"/>
                    <a:pt x="75533" y="69866"/>
                  </a:cubicBezTo>
                  <a:cubicBezTo>
                    <a:pt x="75533" y="69544"/>
                    <a:pt x="75783" y="69294"/>
                    <a:pt x="76093" y="69294"/>
                  </a:cubicBezTo>
                  <a:close/>
                  <a:moveTo>
                    <a:pt x="79712" y="69294"/>
                  </a:moveTo>
                  <a:cubicBezTo>
                    <a:pt x="80010" y="69294"/>
                    <a:pt x="80284" y="69544"/>
                    <a:pt x="80284" y="69866"/>
                  </a:cubicBezTo>
                  <a:cubicBezTo>
                    <a:pt x="80284" y="70163"/>
                    <a:pt x="80022" y="70425"/>
                    <a:pt x="79712" y="70425"/>
                  </a:cubicBezTo>
                  <a:cubicBezTo>
                    <a:pt x="79403" y="70425"/>
                    <a:pt x="79153" y="70175"/>
                    <a:pt x="79153" y="69866"/>
                  </a:cubicBezTo>
                  <a:cubicBezTo>
                    <a:pt x="79165" y="69544"/>
                    <a:pt x="79403" y="69294"/>
                    <a:pt x="79712" y="69294"/>
                  </a:cubicBezTo>
                  <a:close/>
                  <a:moveTo>
                    <a:pt x="83451" y="69294"/>
                  </a:moveTo>
                  <a:cubicBezTo>
                    <a:pt x="83761" y="69294"/>
                    <a:pt x="84011" y="69544"/>
                    <a:pt x="84011" y="69866"/>
                  </a:cubicBezTo>
                  <a:cubicBezTo>
                    <a:pt x="84011" y="70175"/>
                    <a:pt x="83761" y="70425"/>
                    <a:pt x="83451" y="70425"/>
                  </a:cubicBezTo>
                  <a:cubicBezTo>
                    <a:pt x="83141" y="70425"/>
                    <a:pt x="82880" y="70175"/>
                    <a:pt x="82880" y="69866"/>
                  </a:cubicBezTo>
                  <a:cubicBezTo>
                    <a:pt x="82880" y="69532"/>
                    <a:pt x="83141" y="69294"/>
                    <a:pt x="83451" y="69294"/>
                  </a:cubicBezTo>
                  <a:close/>
                  <a:moveTo>
                    <a:pt x="87166" y="69294"/>
                  </a:moveTo>
                  <a:cubicBezTo>
                    <a:pt x="87463" y="69294"/>
                    <a:pt x="87737" y="69544"/>
                    <a:pt x="87737" y="69866"/>
                  </a:cubicBezTo>
                  <a:cubicBezTo>
                    <a:pt x="87737" y="70163"/>
                    <a:pt x="87475" y="70425"/>
                    <a:pt x="87166" y="70425"/>
                  </a:cubicBezTo>
                  <a:cubicBezTo>
                    <a:pt x="86856" y="70425"/>
                    <a:pt x="86606" y="70175"/>
                    <a:pt x="86606" y="69866"/>
                  </a:cubicBezTo>
                  <a:cubicBezTo>
                    <a:pt x="86618" y="69544"/>
                    <a:pt x="86856" y="69294"/>
                    <a:pt x="87166" y="69294"/>
                  </a:cubicBezTo>
                  <a:close/>
                  <a:moveTo>
                    <a:pt x="90904" y="69294"/>
                  </a:moveTo>
                  <a:cubicBezTo>
                    <a:pt x="91214" y="69294"/>
                    <a:pt x="91464" y="69544"/>
                    <a:pt x="91464" y="69866"/>
                  </a:cubicBezTo>
                  <a:cubicBezTo>
                    <a:pt x="91464" y="70175"/>
                    <a:pt x="91214" y="70425"/>
                    <a:pt x="90904" y="70425"/>
                  </a:cubicBezTo>
                  <a:cubicBezTo>
                    <a:pt x="90595" y="70425"/>
                    <a:pt x="90345" y="70175"/>
                    <a:pt x="90345" y="69866"/>
                  </a:cubicBezTo>
                  <a:cubicBezTo>
                    <a:pt x="90345" y="69532"/>
                    <a:pt x="90595" y="69294"/>
                    <a:pt x="90904" y="69294"/>
                  </a:cubicBezTo>
                  <a:close/>
                  <a:moveTo>
                    <a:pt x="94631" y="69294"/>
                  </a:moveTo>
                  <a:cubicBezTo>
                    <a:pt x="94929" y="69294"/>
                    <a:pt x="95191" y="69544"/>
                    <a:pt x="95191" y="69866"/>
                  </a:cubicBezTo>
                  <a:cubicBezTo>
                    <a:pt x="95191" y="70163"/>
                    <a:pt x="94941" y="70425"/>
                    <a:pt x="94631" y="70425"/>
                  </a:cubicBezTo>
                  <a:cubicBezTo>
                    <a:pt x="94310" y="70425"/>
                    <a:pt x="94060" y="70175"/>
                    <a:pt x="94060" y="69866"/>
                  </a:cubicBezTo>
                  <a:cubicBezTo>
                    <a:pt x="94071" y="69544"/>
                    <a:pt x="94310" y="69294"/>
                    <a:pt x="94631" y="69294"/>
                  </a:cubicBezTo>
                  <a:close/>
                  <a:moveTo>
                    <a:pt x="98346" y="69294"/>
                  </a:moveTo>
                  <a:cubicBezTo>
                    <a:pt x="98655" y="69294"/>
                    <a:pt x="98905" y="69544"/>
                    <a:pt x="98905" y="69866"/>
                  </a:cubicBezTo>
                  <a:cubicBezTo>
                    <a:pt x="98905" y="70175"/>
                    <a:pt x="98655" y="70425"/>
                    <a:pt x="98346" y="70425"/>
                  </a:cubicBezTo>
                  <a:cubicBezTo>
                    <a:pt x="98036" y="70425"/>
                    <a:pt x="97786" y="70175"/>
                    <a:pt x="97786" y="69866"/>
                  </a:cubicBezTo>
                  <a:cubicBezTo>
                    <a:pt x="97798" y="69532"/>
                    <a:pt x="98036" y="69294"/>
                    <a:pt x="98346" y="69294"/>
                  </a:cubicBezTo>
                  <a:close/>
                  <a:moveTo>
                    <a:pt x="102084" y="69294"/>
                  </a:moveTo>
                  <a:cubicBezTo>
                    <a:pt x="102382" y="69294"/>
                    <a:pt x="102644" y="69544"/>
                    <a:pt x="102644" y="69866"/>
                  </a:cubicBezTo>
                  <a:cubicBezTo>
                    <a:pt x="102644" y="70163"/>
                    <a:pt x="102394" y="70425"/>
                    <a:pt x="102084" y="70425"/>
                  </a:cubicBezTo>
                  <a:cubicBezTo>
                    <a:pt x="101787" y="70425"/>
                    <a:pt x="101513" y="70175"/>
                    <a:pt x="101513" y="69866"/>
                  </a:cubicBezTo>
                  <a:cubicBezTo>
                    <a:pt x="101513" y="69544"/>
                    <a:pt x="101775" y="69294"/>
                    <a:pt x="102084" y="69294"/>
                  </a:cubicBezTo>
                  <a:close/>
                  <a:moveTo>
                    <a:pt x="105799" y="69294"/>
                  </a:moveTo>
                  <a:cubicBezTo>
                    <a:pt x="106121" y="69294"/>
                    <a:pt x="106371" y="69544"/>
                    <a:pt x="106371" y="69866"/>
                  </a:cubicBezTo>
                  <a:cubicBezTo>
                    <a:pt x="106371" y="70175"/>
                    <a:pt x="106109" y="70425"/>
                    <a:pt x="105799" y="70425"/>
                  </a:cubicBezTo>
                  <a:cubicBezTo>
                    <a:pt x="105490" y="70425"/>
                    <a:pt x="105239" y="70175"/>
                    <a:pt x="105239" y="69866"/>
                  </a:cubicBezTo>
                  <a:cubicBezTo>
                    <a:pt x="105251" y="69532"/>
                    <a:pt x="105490" y="69294"/>
                    <a:pt x="105799" y="69294"/>
                  </a:cubicBezTo>
                  <a:close/>
                  <a:moveTo>
                    <a:pt x="109538" y="69294"/>
                  </a:moveTo>
                  <a:cubicBezTo>
                    <a:pt x="109835" y="69294"/>
                    <a:pt x="110109" y="69544"/>
                    <a:pt x="110109" y="69866"/>
                  </a:cubicBezTo>
                  <a:cubicBezTo>
                    <a:pt x="110109" y="70163"/>
                    <a:pt x="109847" y="70425"/>
                    <a:pt x="109538" y="70425"/>
                  </a:cubicBezTo>
                  <a:cubicBezTo>
                    <a:pt x="109228" y="70425"/>
                    <a:pt x="108978" y="70175"/>
                    <a:pt x="108978" y="69866"/>
                  </a:cubicBezTo>
                  <a:cubicBezTo>
                    <a:pt x="108978" y="69544"/>
                    <a:pt x="109228" y="69294"/>
                    <a:pt x="109538" y="69294"/>
                  </a:cubicBezTo>
                  <a:close/>
                  <a:moveTo>
                    <a:pt x="113264" y="69294"/>
                  </a:moveTo>
                  <a:cubicBezTo>
                    <a:pt x="113574" y="69294"/>
                    <a:pt x="113824" y="69544"/>
                    <a:pt x="113824" y="69866"/>
                  </a:cubicBezTo>
                  <a:cubicBezTo>
                    <a:pt x="113824" y="70175"/>
                    <a:pt x="113574" y="70425"/>
                    <a:pt x="113264" y="70425"/>
                  </a:cubicBezTo>
                  <a:cubicBezTo>
                    <a:pt x="112943" y="70425"/>
                    <a:pt x="112693" y="70175"/>
                    <a:pt x="112693" y="69866"/>
                  </a:cubicBezTo>
                  <a:cubicBezTo>
                    <a:pt x="112705" y="69532"/>
                    <a:pt x="112943" y="69294"/>
                    <a:pt x="113264" y="69294"/>
                  </a:cubicBezTo>
                  <a:close/>
                  <a:moveTo>
                    <a:pt x="116991" y="69294"/>
                  </a:moveTo>
                  <a:cubicBezTo>
                    <a:pt x="117289" y="69294"/>
                    <a:pt x="117562" y="69544"/>
                    <a:pt x="117562" y="69866"/>
                  </a:cubicBezTo>
                  <a:cubicBezTo>
                    <a:pt x="117562" y="70163"/>
                    <a:pt x="117312" y="70425"/>
                    <a:pt x="116991" y="70425"/>
                  </a:cubicBezTo>
                  <a:cubicBezTo>
                    <a:pt x="116681" y="70425"/>
                    <a:pt x="116431" y="70175"/>
                    <a:pt x="116431" y="69866"/>
                  </a:cubicBezTo>
                  <a:cubicBezTo>
                    <a:pt x="116431" y="69544"/>
                    <a:pt x="116681" y="69294"/>
                    <a:pt x="116991" y="69294"/>
                  </a:cubicBezTo>
                  <a:close/>
                  <a:moveTo>
                    <a:pt x="120718" y="69294"/>
                  </a:moveTo>
                  <a:cubicBezTo>
                    <a:pt x="121027" y="69294"/>
                    <a:pt x="121277" y="69544"/>
                    <a:pt x="121277" y="69866"/>
                  </a:cubicBezTo>
                  <a:cubicBezTo>
                    <a:pt x="121277" y="70175"/>
                    <a:pt x="121027" y="70425"/>
                    <a:pt x="120718" y="70425"/>
                  </a:cubicBezTo>
                  <a:cubicBezTo>
                    <a:pt x="120408" y="70425"/>
                    <a:pt x="120146" y="70175"/>
                    <a:pt x="120146" y="69866"/>
                  </a:cubicBezTo>
                  <a:cubicBezTo>
                    <a:pt x="120170" y="69532"/>
                    <a:pt x="120420" y="69294"/>
                    <a:pt x="120718" y="69294"/>
                  </a:cubicBezTo>
                  <a:close/>
                  <a:moveTo>
                    <a:pt x="124456" y="69294"/>
                  </a:moveTo>
                  <a:cubicBezTo>
                    <a:pt x="124754" y="69294"/>
                    <a:pt x="125016" y="69544"/>
                    <a:pt x="125016" y="69866"/>
                  </a:cubicBezTo>
                  <a:cubicBezTo>
                    <a:pt x="125016" y="70163"/>
                    <a:pt x="124766" y="70425"/>
                    <a:pt x="124456" y="70425"/>
                  </a:cubicBezTo>
                  <a:cubicBezTo>
                    <a:pt x="124135" y="70425"/>
                    <a:pt x="123885" y="70175"/>
                    <a:pt x="123885" y="69866"/>
                  </a:cubicBezTo>
                  <a:cubicBezTo>
                    <a:pt x="123885" y="69544"/>
                    <a:pt x="124135" y="69294"/>
                    <a:pt x="124456" y="69294"/>
                  </a:cubicBezTo>
                  <a:close/>
                  <a:moveTo>
                    <a:pt x="128171" y="69294"/>
                  </a:moveTo>
                  <a:cubicBezTo>
                    <a:pt x="128480" y="69294"/>
                    <a:pt x="128742" y="69544"/>
                    <a:pt x="128742" y="69866"/>
                  </a:cubicBezTo>
                  <a:cubicBezTo>
                    <a:pt x="128742" y="70175"/>
                    <a:pt x="128480" y="70425"/>
                    <a:pt x="128171" y="70425"/>
                  </a:cubicBezTo>
                  <a:cubicBezTo>
                    <a:pt x="127861" y="70425"/>
                    <a:pt x="127611" y="70175"/>
                    <a:pt x="127611" y="69866"/>
                  </a:cubicBezTo>
                  <a:cubicBezTo>
                    <a:pt x="127611" y="69532"/>
                    <a:pt x="127861" y="69294"/>
                    <a:pt x="128171" y="69294"/>
                  </a:cubicBezTo>
                  <a:close/>
                  <a:moveTo>
                    <a:pt x="131898" y="69294"/>
                  </a:moveTo>
                  <a:cubicBezTo>
                    <a:pt x="132195" y="69294"/>
                    <a:pt x="132457" y="69544"/>
                    <a:pt x="132457" y="69866"/>
                  </a:cubicBezTo>
                  <a:cubicBezTo>
                    <a:pt x="132457" y="70163"/>
                    <a:pt x="132207" y="70425"/>
                    <a:pt x="131898" y="70425"/>
                  </a:cubicBezTo>
                  <a:cubicBezTo>
                    <a:pt x="131600" y="70425"/>
                    <a:pt x="131326" y="70175"/>
                    <a:pt x="131326" y="69866"/>
                  </a:cubicBezTo>
                  <a:cubicBezTo>
                    <a:pt x="131338" y="69544"/>
                    <a:pt x="131576" y="69294"/>
                    <a:pt x="131898" y="69294"/>
                  </a:cubicBezTo>
                  <a:close/>
                  <a:moveTo>
                    <a:pt x="135624" y="69294"/>
                  </a:moveTo>
                  <a:cubicBezTo>
                    <a:pt x="135946" y="69294"/>
                    <a:pt x="136196" y="69544"/>
                    <a:pt x="136196" y="69866"/>
                  </a:cubicBezTo>
                  <a:cubicBezTo>
                    <a:pt x="136196" y="70175"/>
                    <a:pt x="135934" y="70425"/>
                    <a:pt x="135624" y="70425"/>
                  </a:cubicBezTo>
                  <a:cubicBezTo>
                    <a:pt x="135315" y="70425"/>
                    <a:pt x="135065" y="70175"/>
                    <a:pt x="135065" y="69866"/>
                  </a:cubicBezTo>
                  <a:cubicBezTo>
                    <a:pt x="135065" y="69532"/>
                    <a:pt x="135315" y="69294"/>
                    <a:pt x="135624" y="69294"/>
                  </a:cubicBezTo>
                  <a:close/>
                  <a:moveTo>
                    <a:pt x="139351" y="69294"/>
                  </a:moveTo>
                  <a:cubicBezTo>
                    <a:pt x="139649" y="69294"/>
                    <a:pt x="139910" y="69544"/>
                    <a:pt x="139910" y="69866"/>
                  </a:cubicBezTo>
                  <a:cubicBezTo>
                    <a:pt x="139910" y="70163"/>
                    <a:pt x="139660" y="70425"/>
                    <a:pt x="139351" y="70425"/>
                  </a:cubicBezTo>
                  <a:cubicBezTo>
                    <a:pt x="139053" y="70425"/>
                    <a:pt x="138779" y="70175"/>
                    <a:pt x="138779" y="69866"/>
                  </a:cubicBezTo>
                  <a:cubicBezTo>
                    <a:pt x="138803" y="69544"/>
                    <a:pt x="139041" y="69294"/>
                    <a:pt x="139351" y="69294"/>
                  </a:cubicBezTo>
                  <a:close/>
                  <a:moveTo>
                    <a:pt x="143089" y="69294"/>
                  </a:moveTo>
                  <a:cubicBezTo>
                    <a:pt x="143399" y="69294"/>
                    <a:pt x="143649" y="69544"/>
                    <a:pt x="143649" y="69866"/>
                  </a:cubicBezTo>
                  <a:cubicBezTo>
                    <a:pt x="143649" y="70175"/>
                    <a:pt x="143399" y="70425"/>
                    <a:pt x="143089" y="70425"/>
                  </a:cubicBezTo>
                  <a:cubicBezTo>
                    <a:pt x="142768" y="70425"/>
                    <a:pt x="142518" y="70175"/>
                    <a:pt x="142518" y="69866"/>
                  </a:cubicBezTo>
                  <a:cubicBezTo>
                    <a:pt x="142518" y="69532"/>
                    <a:pt x="142768" y="69294"/>
                    <a:pt x="143089" y="69294"/>
                  </a:cubicBezTo>
                  <a:close/>
                  <a:moveTo>
                    <a:pt x="146804" y="69294"/>
                  </a:moveTo>
                  <a:cubicBezTo>
                    <a:pt x="147102" y="69294"/>
                    <a:pt x="147376" y="69544"/>
                    <a:pt x="147376" y="69866"/>
                  </a:cubicBezTo>
                  <a:cubicBezTo>
                    <a:pt x="147376" y="70163"/>
                    <a:pt x="147114" y="70425"/>
                    <a:pt x="146804" y="70425"/>
                  </a:cubicBezTo>
                  <a:cubicBezTo>
                    <a:pt x="146495" y="70425"/>
                    <a:pt x="146245" y="70175"/>
                    <a:pt x="146245" y="69866"/>
                  </a:cubicBezTo>
                  <a:cubicBezTo>
                    <a:pt x="146257" y="69544"/>
                    <a:pt x="146495" y="69294"/>
                    <a:pt x="146804" y="69294"/>
                  </a:cubicBezTo>
                  <a:close/>
                  <a:moveTo>
                    <a:pt x="150543" y="69294"/>
                  </a:moveTo>
                  <a:cubicBezTo>
                    <a:pt x="150852" y="69294"/>
                    <a:pt x="151102" y="69544"/>
                    <a:pt x="151102" y="69866"/>
                  </a:cubicBezTo>
                  <a:cubicBezTo>
                    <a:pt x="151102" y="70175"/>
                    <a:pt x="150852" y="70425"/>
                    <a:pt x="150543" y="70425"/>
                  </a:cubicBezTo>
                  <a:cubicBezTo>
                    <a:pt x="150233" y="70425"/>
                    <a:pt x="149971" y="70175"/>
                    <a:pt x="149971" y="69866"/>
                  </a:cubicBezTo>
                  <a:cubicBezTo>
                    <a:pt x="149971" y="69532"/>
                    <a:pt x="150233" y="69294"/>
                    <a:pt x="150543" y="69294"/>
                  </a:cubicBezTo>
                  <a:close/>
                  <a:moveTo>
                    <a:pt x="154258" y="69294"/>
                  </a:moveTo>
                  <a:cubicBezTo>
                    <a:pt x="154555" y="69294"/>
                    <a:pt x="154829" y="69544"/>
                    <a:pt x="154829" y="69866"/>
                  </a:cubicBezTo>
                  <a:cubicBezTo>
                    <a:pt x="154829" y="70163"/>
                    <a:pt x="154567" y="70425"/>
                    <a:pt x="154258" y="70425"/>
                  </a:cubicBezTo>
                  <a:cubicBezTo>
                    <a:pt x="153948" y="70425"/>
                    <a:pt x="153698" y="70175"/>
                    <a:pt x="153698" y="69866"/>
                  </a:cubicBezTo>
                  <a:cubicBezTo>
                    <a:pt x="153710" y="69544"/>
                    <a:pt x="153948" y="69294"/>
                    <a:pt x="154258" y="69294"/>
                  </a:cubicBezTo>
                  <a:close/>
                  <a:moveTo>
                    <a:pt x="157996" y="69294"/>
                  </a:moveTo>
                  <a:cubicBezTo>
                    <a:pt x="158306" y="69294"/>
                    <a:pt x="158556" y="69544"/>
                    <a:pt x="158556" y="69866"/>
                  </a:cubicBezTo>
                  <a:cubicBezTo>
                    <a:pt x="158556" y="70175"/>
                    <a:pt x="158306" y="70425"/>
                    <a:pt x="157996" y="70425"/>
                  </a:cubicBezTo>
                  <a:cubicBezTo>
                    <a:pt x="157687" y="70425"/>
                    <a:pt x="157436" y="70175"/>
                    <a:pt x="157436" y="69866"/>
                  </a:cubicBezTo>
                  <a:cubicBezTo>
                    <a:pt x="157436" y="69532"/>
                    <a:pt x="157687" y="69294"/>
                    <a:pt x="157996" y="69294"/>
                  </a:cubicBezTo>
                  <a:close/>
                  <a:moveTo>
                    <a:pt x="3405" y="71152"/>
                  </a:moveTo>
                  <a:cubicBezTo>
                    <a:pt x="3703" y="71152"/>
                    <a:pt x="3977" y="71414"/>
                    <a:pt x="3977" y="71723"/>
                  </a:cubicBezTo>
                  <a:cubicBezTo>
                    <a:pt x="3977" y="72021"/>
                    <a:pt x="3727" y="72283"/>
                    <a:pt x="3405" y="72283"/>
                  </a:cubicBezTo>
                  <a:cubicBezTo>
                    <a:pt x="3096" y="72283"/>
                    <a:pt x="2846" y="72033"/>
                    <a:pt x="2846" y="71723"/>
                  </a:cubicBezTo>
                  <a:cubicBezTo>
                    <a:pt x="2858" y="71414"/>
                    <a:pt x="3096" y="71152"/>
                    <a:pt x="3405" y="71152"/>
                  </a:cubicBezTo>
                  <a:close/>
                  <a:moveTo>
                    <a:pt x="7132" y="71152"/>
                  </a:moveTo>
                  <a:cubicBezTo>
                    <a:pt x="7430" y="71152"/>
                    <a:pt x="7692" y="71414"/>
                    <a:pt x="7692" y="71723"/>
                  </a:cubicBezTo>
                  <a:cubicBezTo>
                    <a:pt x="7692" y="72021"/>
                    <a:pt x="7442" y="72283"/>
                    <a:pt x="7132" y="72283"/>
                  </a:cubicBezTo>
                  <a:cubicBezTo>
                    <a:pt x="6834" y="72283"/>
                    <a:pt x="6560" y="72033"/>
                    <a:pt x="6560" y="71723"/>
                  </a:cubicBezTo>
                  <a:cubicBezTo>
                    <a:pt x="6560" y="71414"/>
                    <a:pt x="6822" y="71152"/>
                    <a:pt x="7132" y="71152"/>
                  </a:cubicBezTo>
                  <a:close/>
                  <a:moveTo>
                    <a:pt x="10871" y="71152"/>
                  </a:moveTo>
                  <a:cubicBezTo>
                    <a:pt x="11168" y="71152"/>
                    <a:pt x="11430" y="71414"/>
                    <a:pt x="11430" y="71723"/>
                  </a:cubicBezTo>
                  <a:cubicBezTo>
                    <a:pt x="11430" y="72021"/>
                    <a:pt x="11180" y="72283"/>
                    <a:pt x="10871" y="72283"/>
                  </a:cubicBezTo>
                  <a:cubicBezTo>
                    <a:pt x="10573" y="72283"/>
                    <a:pt x="10299" y="72033"/>
                    <a:pt x="10299" y="71723"/>
                  </a:cubicBezTo>
                  <a:cubicBezTo>
                    <a:pt x="10299" y="71414"/>
                    <a:pt x="10549" y="71152"/>
                    <a:pt x="10871" y="71152"/>
                  </a:cubicBezTo>
                  <a:close/>
                  <a:moveTo>
                    <a:pt x="14585" y="71152"/>
                  </a:moveTo>
                  <a:cubicBezTo>
                    <a:pt x="14883" y="71152"/>
                    <a:pt x="15157" y="71414"/>
                    <a:pt x="15157" y="71723"/>
                  </a:cubicBezTo>
                  <a:cubicBezTo>
                    <a:pt x="15157" y="72021"/>
                    <a:pt x="14895" y="72283"/>
                    <a:pt x="14585" y="72283"/>
                  </a:cubicBezTo>
                  <a:cubicBezTo>
                    <a:pt x="14288" y="72283"/>
                    <a:pt x="14014" y="72033"/>
                    <a:pt x="14014" y="71723"/>
                  </a:cubicBezTo>
                  <a:cubicBezTo>
                    <a:pt x="14014" y="71414"/>
                    <a:pt x="14276" y="71152"/>
                    <a:pt x="14585" y="71152"/>
                  </a:cubicBezTo>
                  <a:close/>
                  <a:moveTo>
                    <a:pt x="18324" y="71152"/>
                  </a:moveTo>
                  <a:cubicBezTo>
                    <a:pt x="18622" y="71152"/>
                    <a:pt x="18883" y="71414"/>
                    <a:pt x="18883" y="71723"/>
                  </a:cubicBezTo>
                  <a:cubicBezTo>
                    <a:pt x="18883" y="72021"/>
                    <a:pt x="18633" y="72283"/>
                    <a:pt x="18324" y="72283"/>
                  </a:cubicBezTo>
                  <a:cubicBezTo>
                    <a:pt x="18026" y="72283"/>
                    <a:pt x="17752" y="72033"/>
                    <a:pt x="17752" y="71723"/>
                  </a:cubicBezTo>
                  <a:cubicBezTo>
                    <a:pt x="17752" y="71414"/>
                    <a:pt x="18014" y="71152"/>
                    <a:pt x="18324" y="71152"/>
                  </a:cubicBezTo>
                  <a:close/>
                  <a:moveTo>
                    <a:pt x="22039" y="71152"/>
                  </a:moveTo>
                  <a:cubicBezTo>
                    <a:pt x="22336" y="71152"/>
                    <a:pt x="22610" y="71414"/>
                    <a:pt x="22610" y="71723"/>
                  </a:cubicBezTo>
                  <a:cubicBezTo>
                    <a:pt x="22610" y="72021"/>
                    <a:pt x="22360" y="72283"/>
                    <a:pt x="22039" y="72283"/>
                  </a:cubicBezTo>
                  <a:cubicBezTo>
                    <a:pt x="21729" y="72283"/>
                    <a:pt x="21479" y="72033"/>
                    <a:pt x="21479" y="71723"/>
                  </a:cubicBezTo>
                  <a:cubicBezTo>
                    <a:pt x="21479" y="71414"/>
                    <a:pt x="21729" y="71152"/>
                    <a:pt x="22039" y="71152"/>
                  </a:cubicBezTo>
                  <a:close/>
                  <a:moveTo>
                    <a:pt x="25777" y="71152"/>
                  </a:moveTo>
                  <a:cubicBezTo>
                    <a:pt x="26075" y="71152"/>
                    <a:pt x="26349" y="71414"/>
                    <a:pt x="26349" y="71723"/>
                  </a:cubicBezTo>
                  <a:cubicBezTo>
                    <a:pt x="26349" y="72021"/>
                    <a:pt x="26087" y="72283"/>
                    <a:pt x="25777" y="72283"/>
                  </a:cubicBezTo>
                  <a:cubicBezTo>
                    <a:pt x="25468" y="72283"/>
                    <a:pt x="25206" y="72033"/>
                    <a:pt x="25206" y="71723"/>
                  </a:cubicBezTo>
                  <a:cubicBezTo>
                    <a:pt x="25206" y="71414"/>
                    <a:pt x="25468" y="71152"/>
                    <a:pt x="25777" y="71152"/>
                  </a:cubicBezTo>
                  <a:close/>
                  <a:moveTo>
                    <a:pt x="29504" y="71152"/>
                  </a:moveTo>
                  <a:cubicBezTo>
                    <a:pt x="29801" y="71152"/>
                    <a:pt x="30063" y="71414"/>
                    <a:pt x="30063" y="71723"/>
                  </a:cubicBezTo>
                  <a:cubicBezTo>
                    <a:pt x="30063" y="72021"/>
                    <a:pt x="29813" y="72283"/>
                    <a:pt x="29504" y="72283"/>
                  </a:cubicBezTo>
                  <a:cubicBezTo>
                    <a:pt x="29182" y="72283"/>
                    <a:pt x="28932" y="72033"/>
                    <a:pt x="28932" y="71723"/>
                  </a:cubicBezTo>
                  <a:cubicBezTo>
                    <a:pt x="28932" y="71414"/>
                    <a:pt x="29182" y="71152"/>
                    <a:pt x="29504" y="71152"/>
                  </a:cubicBezTo>
                  <a:close/>
                  <a:moveTo>
                    <a:pt x="33230" y="71152"/>
                  </a:moveTo>
                  <a:cubicBezTo>
                    <a:pt x="33528" y="71152"/>
                    <a:pt x="33802" y="71414"/>
                    <a:pt x="33802" y="71723"/>
                  </a:cubicBezTo>
                  <a:cubicBezTo>
                    <a:pt x="33802" y="72021"/>
                    <a:pt x="33552" y="72283"/>
                    <a:pt x="33230" y="72283"/>
                  </a:cubicBezTo>
                  <a:cubicBezTo>
                    <a:pt x="32921" y="72283"/>
                    <a:pt x="32671" y="72033"/>
                    <a:pt x="32671" y="71723"/>
                  </a:cubicBezTo>
                  <a:cubicBezTo>
                    <a:pt x="32671" y="71414"/>
                    <a:pt x="32921" y="71152"/>
                    <a:pt x="33230" y="71152"/>
                  </a:cubicBezTo>
                  <a:close/>
                  <a:moveTo>
                    <a:pt x="36957" y="71152"/>
                  </a:moveTo>
                  <a:cubicBezTo>
                    <a:pt x="37255" y="71152"/>
                    <a:pt x="37517" y="71414"/>
                    <a:pt x="37517" y="71723"/>
                  </a:cubicBezTo>
                  <a:cubicBezTo>
                    <a:pt x="37517" y="72021"/>
                    <a:pt x="37267" y="72283"/>
                    <a:pt x="36957" y="72283"/>
                  </a:cubicBezTo>
                  <a:cubicBezTo>
                    <a:pt x="36648" y="72283"/>
                    <a:pt x="36386" y="72033"/>
                    <a:pt x="36386" y="71723"/>
                  </a:cubicBezTo>
                  <a:cubicBezTo>
                    <a:pt x="36409" y="71414"/>
                    <a:pt x="36648" y="71152"/>
                    <a:pt x="36957" y="71152"/>
                  </a:cubicBezTo>
                  <a:close/>
                  <a:moveTo>
                    <a:pt x="40672" y="71152"/>
                  </a:moveTo>
                  <a:cubicBezTo>
                    <a:pt x="40970" y="71152"/>
                    <a:pt x="41243" y="71414"/>
                    <a:pt x="41243" y="71723"/>
                  </a:cubicBezTo>
                  <a:cubicBezTo>
                    <a:pt x="41243" y="72021"/>
                    <a:pt x="40993" y="72283"/>
                    <a:pt x="40672" y="72283"/>
                  </a:cubicBezTo>
                  <a:cubicBezTo>
                    <a:pt x="40374" y="72283"/>
                    <a:pt x="40112" y="72033"/>
                    <a:pt x="40112" y="71723"/>
                  </a:cubicBezTo>
                  <a:cubicBezTo>
                    <a:pt x="40112" y="71414"/>
                    <a:pt x="40362" y="71152"/>
                    <a:pt x="40672" y="71152"/>
                  </a:cubicBezTo>
                  <a:close/>
                  <a:moveTo>
                    <a:pt x="44410" y="71152"/>
                  </a:moveTo>
                  <a:cubicBezTo>
                    <a:pt x="44708" y="71152"/>
                    <a:pt x="44982" y="71414"/>
                    <a:pt x="44982" y="71723"/>
                  </a:cubicBezTo>
                  <a:cubicBezTo>
                    <a:pt x="44982" y="72021"/>
                    <a:pt x="44720" y="72283"/>
                    <a:pt x="44410" y="72283"/>
                  </a:cubicBezTo>
                  <a:cubicBezTo>
                    <a:pt x="44113" y="72283"/>
                    <a:pt x="43851" y="72033"/>
                    <a:pt x="43851" y="71723"/>
                  </a:cubicBezTo>
                  <a:cubicBezTo>
                    <a:pt x="43851" y="71414"/>
                    <a:pt x="44101" y="71152"/>
                    <a:pt x="44410" y="71152"/>
                  </a:cubicBezTo>
                  <a:close/>
                  <a:moveTo>
                    <a:pt x="48137" y="71152"/>
                  </a:moveTo>
                  <a:cubicBezTo>
                    <a:pt x="48435" y="71152"/>
                    <a:pt x="48697" y="71414"/>
                    <a:pt x="48697" y="71723"/>
                  </a:cubicBezTo>
                  <a:cubicBezTo>
                    <a:pt x="48697" y="72021"/>
                    <a:pt x="48447" y="72283"/>
                    <a:pt x="48137" y="72283"/>
                  </a:cubicBezTo>
                  <a:cubicBezTo>
                    <a:pt x="47839" y="72283"/>
                    <a:pt x="47566" y="72033"/>
                    <a:pt x="47566" y="71723"/>
                  </a:cubicBezTo>
                  <a:cubicBezTo>
                    <a:pt x="47566" y="71414"/>
                    <a:pt x="47839" y="71152"/>
                    <a:pt x="48137" y="71152"/>
                  </a:cubicBezTo>
                  <a:close/>
                  <a:moveTo>
                    <a:pt x="51864" y="71152"/>
                  </a:moveTo>
                  <a:cubicBezTo>
                    <a:pt x="52161" y="71152"/>
                    <a:pt x="52435" y="71414"/>
                    <a:pt x="52435" y="71723"/>
                  </a:cubicBezTo>
                  <a:cubicBezTo>
                    <a:pt x="52435" y="72021"/>
                    <a:pt x="52185" y="72283"/>
                    <a:pt x="51864" y="72283"/>
                  </a:cubicBezTo>
                  <a:cubicBezTo>
                    <a:pt x="51566" y="72283"/>
                    <a:pt x="51304" y="72033"/>
                    <a:pt x="51304" y="71723"/>
                  </a:cubicBezTo>
                  <a:cubicBezTo>
                    <a:pt x="51304" y="71414"/>
                    <a:pt x="51554" y="71152"/>
                    <a:pt x="51864" y="71152"/>
                  </a:cubicBezTo>
                  <a:close/>
                  <a:moveTo>
                    <a:pt x="55602" y="71152"/>
                  </a:moveTo>
                  <a:cubicBezTo>
                    <a:pt x="55900" y="71152"/>
                    <a:pt x="56174" y="71414"/>
                    <a:pt x="56174" y="71723"/>
                  </a:cubicBezTo>
                  <a:cubicBezTo>
                    <a:pt x="56174" y="72021"/>
                    <a:pt x="55912" y="72283"/>
                    <a:pt x="55602" y="72283"/>
                  </a:cubicBezTo>
                  <a:cubicBezTo>
                    <a:pt x="55293" y="72283"/>
                    <a:pt x="55043" y="72033"/>
                    <a:pt x="55043" y="71723"/>
                  </a:cubicBezTo>
                  <a:cubicBezTo>
                    <a:pt x="55043" y="71414"/>
                    <a:pt x="55293" y="71152"/>
                    <a:pt x="55602" y="71152"/>
                  </a:cubicBezTo>
                  <a:close/>
                  <a:moveTo>
                    <a:pt x="59329" y="71152"/>
                  </a:moveTo>
                  <a:cubicBezTo>
                    <a:pt x="59627" y="71152"/>
                    <a:pt x="59889" y="71414"/>
                    <a:pt x="59889" y="71723"/>
                  </a:cubicBezTo>
                  <a:cubicBezTo>
                    <a:pt x="59889" y="72021"/>
                    <a:pt x="59639" y="72283"/>
                    <a:pt x="59329" y="72283"/>
                  </a:cubicBezTo>
                  <a:cubicBezTo>
                    <a:pt x="59008" y="72283"/>
                    <a:pt x="58757" y="72033"/>
                    <a:pt x="58757" y="71723"/>
                  </a:cubicBezTo>
                  <a:cubicBezTo>
                    <a:pt x="58757" y="71414"/>
                    <a:pt x="59008" y="71152"/>
                    <a:pt x="59329" y="71152"/>
                  </a:cubicBezTo>
                  <a:close/>
                  <a:moveTo>
                    <a:pt x="63056" y="71152"/>
                  </a:moveTo>
                  <a:cubicBezTo>
                    <a:pt x="63353" y="71152"/>
                    <a:pt x="63627" y="71414"/>
                    <a:pt x="63627" y="71723"/>
                  </a:cubicBezTo>
                  <a:cubicBezTo>
                    <a:pt x="63627" y="72021"/>
                    <a:pt x="63377" y="72283"/>
                    <a:pt x="63056" y="72283"/>
                  </a:cubicBezTo>
                  <a:cubicBezTo>
                    <a:pt x="62746" y="72283"/>
                    <a:pt x="62496" y="72033"/>
                    <a:pt x="62496" y="71723"/>
                  </a:cubicBezTo>
                  <a:cubicBezTo>
                    <a:pt x="62496" y="71414"/>
                    <a:pt x="62746" y="71152"/>
                    <a:pt x="63056" y="71152"/>
                  </a:cubicBezTo>
                  <a:close/>
                  <a:moveTo>
                    <a:pt x="66782" y="71152"/>
                  </a:moveTo>
                  <a:cubicBezTo>
                    <a:pt x="67080" y="71152"/>
                    <a:pt x="67342" y="71414"/>
                    <a:pt x="67342" y="71723"/>
                  </a:cubicBezTo>
                  <a:cubicBezTo>
                    <a:pt x="67342" y="72021"/>
                    <a:pt x="67092" y="72283"/>
                    <a:pt x="66782" y="72283"/>
                  </a:cubicBezTo>
                  <a:cubicBezTo>
                    <a:pt x="66473" y="72283"/>
                    <a:pt x="66211" y="72033"/>
                    <a:pt x="66211" y="71723"/>
                  </a:cubicBezTo>
                  <a:cubicBezTo>
                    <a:pt x="66211" y="71414"/>
                    <a:pt x="66473" y="71152"/>
                    <a:pt x="66782" y="71152"/>
                  </a:cubicBezTo>
                  <a:close/>
                  <a:moveTo>
                    <a:pt x="70509" y="71152"/>
                  </a:moveTo>
                  <a:cubicBezTo>
                    <a:pt x="70807" y="71152"/>
                    <a:pt x="71080" y="71414"/>
                    <a:pt x="71080" y="71723"/>
                  </a:cubicBezTo>
                  <a:cubicBezTo>
                    <a:pt x="71080" y="72021"/>
                    <a:pt x="70830" y="72283"/>
                    <a:pt x="70509" y="72283"/>
                  </a:cubicBezTo>
                  <a:cubicBezTo>
                    <a:pt x="70199" y="72283"/>
                    <a:pt x="69949" y="72033"/>
                    <a:pt x="69949" y="71723"/>
                  </a:cubicBezTo>
                  <a:cubicBezTo>
                    <a:pt x="69949" y="71414"/>
                    <a:pt x="70199" y="71152"/>
                    <a:pt x="70509" y="71152"/>
                  </a:cubicBezTo>
                  <a:close/>
                  <a:moveTo>
                    <a:pt x="74236" y="71152"/>
                  </a:moveTo>
                  <a:cubicBezTo>
                    <a:pt x="74533" y="71152"/>
                    <a:pt x="74795" y="71414"/>
                    <a:pt x="74795" y="71723"/>
                  </a:cubicBezTo>
                  <a:cubicBezTo>
                    <a:pt x="74795" y="72021"/>
                    <a:pt x="74545" y="72283"/>
                    <a:pt x="74236" y="72283"/>
                  </a:cubicBezTo>
                  <a:cubicBezTo>
                    <a:pt x="73938" y="72283"/>
                    <a:pt x="73676" y="72033"/>
                    <a:pt x="73676" y="71723"/>
                  </a:cubicBezTo>
                  <a:cubicBezTo>
                    <a:pt x="73676" y="71414"/>
                    <a:pt x="73926" y="71152"/>
                    <a:pt x="74236" y="71152"/>
                  </a:cubicBezTo>
                  <a:close/>
                  <a:moveTo>
                    <a:pt x="77855" y="71152"/>
                  </a:moveTo>
                  <a:cubicBezTo>
                    <a:pt x="78153" y="71152"/>
                    <a:pt x="78415" y="71414"/>
                    <a:pt x="78415" y="71723"/>
                  </a:cubicBezTo>
                  <a:cubicBezTo>
                    <a:pt x="78415" y="72021"/>
                    <a:pt x="78165" y="72283"/>
                    <a:pt x="77855" y="72283"/>
                  </a:cubicBezTo>
                  <a:cubicBezTo>
                    <a:pt x="77546" y="72283"/>
                    <a:pt x="77284" y="72033"/>
                    <a:pt x="77284" y="71723"/>
                  </a:cubicBezTo>
                  <a:cubicBezTo>
                    <a:pt x="77284" y="71414"/>
                    <a:pt x="77546" y="71152"/>
                    <a:pt x="77855" y="71152"/>
                  </a:cubicBezTo>
                  <a:close/>
                  <a:moveTo>
                    <a:pt x="81570" y="71152"/>
                  </a:moveTo>
                  <a:cubicBezTo>
                    <a:pt x="81868" y="71152"/>
                    <a:pt x="82141" y="71414"/>
                    <a:pt x="82141" y="71723"/>
                  </a:cubicBezTo>
                  <a:cubicBezTo>
                    <a:pt x="82141" y="72021"/>
                    <a:pt x="81879" y="72283"/>
                    <a:pt x="81570" y="72283"/>
                  </a:cubicBezTo>
                  <a:cubicBezTo>
                    <a:pt x="81260" y="72283"/>
                    <a:pt x="81010" y="72033"/>
                    <a:pt x="81010" y="71723"/>
                  </a:cubicBezTo>
                  <a:cubicBezTo>
                    <a:pt x="81010" y="71414"/>
                    <a:pt x="81260" y="71152"/>
                    <a:pt x="81570" y="71152"/>
                  </a:cubicBezTo>
                  <a:close/>
                  <a:moveTo>
                    <a:pt x="85308" y="71152"/>
                  </a:moveTo>
                  <a:cubicBezTo>
                    <a:pt x="85606" y="71152"/>
                    <a:pt x="85880" y="71414"/>
                    <a:pt x="85880" y="71723"/>
                  </a:cubicBezTo>
                  <a:cubicBezTo>
                    <a:pt x="85880" y="72021"/>
                    <a:pt x="85618" y="72283"/>
                    <a:pt x="85308" y="72283"/>
                  </a:cubicBezTo>
                  <a:cubicBezTo>
                    <a:pt x="84999" y="72283"/>
                    <a:pt x="84749" y="72033"/>
                    <a:pt x="84749" y="71723"/>
                  </a:cubicBezTo>
                  <a:cubicBezTo>
                    <a:pt x="84749" y="71414"/>
                    <a:pt x="84999" y="71152"/>
                    <a:pt x="85308" y="71152"/>
                  </a:cubicBezTo>
                  <a:close/>
                  <a:moveTo>
                    <a:pt x="89035" y="71152"/>
                  </a:moveTo>
                  <a:cubicBezTo>
                    <a:pt x="89333" y="71152"/>
                    <a:pt x="89595" y="71414"/>
                    <a:pt x="89595" y="71723"/>
                  </a:cubicBezTo>
                  <a:cubicBezTo>
                    <a:pt x="89595" y="72021"/>
                    <a:pt x="89345" y="72283"/>
                    <a:pt x="89035" y="72283"/>
                  </a:cubicBezTo>
                  <a:cubicBezTo>
                    <a:pt x="88714" y="72283"/>
                    <a:pt x="88464" y="72033"/>
                    <a:pt x="88464" y="71723"/>
                  </a:cubicBezTo>
                  <a:cubicBezTo>
                    <a:pt x="88464" y="71414"/>
                    <a:pt x="88714" y="71152"/>
                    <a:pt x="89035" y="71152"/>
                  </a:cubicBezTo>
                  <a:close/>
                  <a:moveTo>
                    <a:pt x="92762" y="71152"/>
                  </a:moveTo>
                  <a:cubicBezTo>
                    <a:pt x="93059" y="71152"/>
                    <a:pt x="93333" y="71414"/>
                    <a:pt x="93333" y="71723"/>
                  </a:cubicBezTo>
                  <a:cubicBezTo>
                    <a:pt x="93333" y="72021"/>
                    <a:pt x="93071" y="72283"/>
                    <a:pt x="92762" y="72283"/>
                  </a:cubicBezTo>
                  <a:cubicBezTo>
                    <a:pt x="92452" y="72283"/>
                    <a:pt x="92202" y="72033"/>
                    <a:pt x="92202" y="71723"/>
                  </a:cubicBezTo>
                  <a:cubicBezTo>
                    <a:pt x="92202" y="71414"/>
                    <a:pt x="92452" y="71152"/>
                    <a:pt x="92762" y="71152"/>
                  </a:cubicBezTo>
                  <a:close/>
                  <a:moveTo>
                    <a:pt x="96488" y="71152"/>
                  </a:moveTo>
                  <a:cubicBezTo>
                    <a:pt x="96786" y="71152"/>
                    <a:pt x="97048" y="71414"/>
                    <a:pt x="97048" y="71723"/>
                  </a:cubicBezTo>
                  <a:cubicBezTo>
                    <a:pt x="97048" y="72021"/>
                    <a:pt x="96798" y="72283"/>
                    <a:pt x="96488" y="72283"/>
                  </a:cubicBezTo>
                  <a:cubicBezTo>
                    <a:pt x="96191" y="72283"/>
                    <a:pt x="95917" y="72033"/>
                    <a:pt x="95917" y="71723"/>
                  </a:cubicBezTo>
                  <a:cubicBezTo>
                    <a:pt x="95917" y="71414"/>
                    <a:pt x="96179" y="71152"/>
                    <a:pt x="96488" y="71152"/>
                  </a:cubicBezTo>
                  <a:close/>
                  <a:moveTo>
                    <a:pt x="100203" y="71152"/>
                  </a:moveTo>
                  <a:cubicBezTo>
                    <a:pt x="100501" y="71152"/>
                    <a:pt x="100775" y="71414"/>
                    <a:pt x="100775" y="71723"/>
                  </a:cubicBezTo>
                  <a:cubicBezTo>
                    <a:pt x="100775" y="72021"/>
                    <a:pt x="100513" y="72283"/>
                    <a:pt x="100203" y="72283"/>
                  </a:cubicBezTo>
                  <a:cubicBezTo>
                    <a:pt x="99905" y="72283"/>
                    <a:pt x="99644" y="72033"/>
                    <a:pt x="99644" y="71723"/>
                  </a:cubicBezTo>
                  <a:cubicBezTo>
                    <a:pt x="99644" y="71414"/>
                    <a:pt x="99894" y="71152"/>
                    <a:pt x="100203" y="71152"/>
                  </a:cubicBezTo>
                  <a:close/>
                  <a:moveTo>
                    <a:pt x="103942" y="71152"/>
                  </a:moveTo>
                  <a:cubicBezTo>
                    <a:pt x="104239" y="71152"/>
                    <a:pt x="104513" y="71414"/>
                    <a:pt x="104513" y="71723"/>
                  </a:cubicBezTo>
                  <a:cubicBezTo>
                    <a:pt x="104513" y="72021"/>
                    <a:pt x="104251" y="72283"/>
                    <a:pt x="103942" y="72283"/>
                  </a:cubicBezTo>
                  <a:cubicBezTo>
                    <a:pt x="103644" y="72283"/>
                    <a:pt x="103382" y="72033"/>
                    <a:pt x="103382" y="71723"/>
                  </a:cubicBezTo>
                  <a:cubicBezTo>
                    <a:pt x="103382" y="71414"/>
                    <a:pt x="103632" y="71152"/>
                    <a:pt x="103942" y="71152"/>
                  </a:cubicBezTo>
                  <a:close/>
                  <a:moveTo>
                    <a:pt x="107668" y="71152"/>
                  </a:moveTo>
                  <a:cubicBezTo>
                    <a:pt x="107966" y="71152"/>
                    <a:pt x="108228" y="71414"/>
                    <a:pt x="108228" y="71723"/>
                  </a:cubicBezTo>
                  <a:cubicBezTo>
                    <a:pt x="108228" y="72021"/>
                    <a:pt x="107978" y="72283"/>
                    <a:pt x="107668" y="72283"/>
                  </a:cubicBezTo>
                  <a:cubicBezTo>
                    <a:pt x="107371" y="72283"/>
                    <a:pt x="107097" y="72033"/>
                    <a:pt x="107097" y="71723"/>
                  </a:cubicBezTo>
                  <a:cubicBezTo>
                    <a:pt x="107097" y="71414"/>
                    <a:pt x="107347" y="71152"/>
                    <a:pt x="107668" y="71152"/>
                  </a:cubicBezTo>
                  <a:close/>
                  <a:moveTo>
                    <a:pt x="111395" y="71152"/>
                  </a:moveTo>
                  <a:cubicBezTo>
                    <a:pt x="111693" y="71152"/>
                    <a:pt x="111967" y="71414"/>
                    <a:pt x="111967" y="71723"/>
                  </a:cubicBezTo>
                  <a:cubicBezTo>
                    <a:pt x="111967" y="72021"/>
                    <a:pt x="111705" y="72283"/>
                    <a:pt x="111395" y="72283"/>
                  </a:cubicBezTo>
                  <a:cubicBezTo>
                    <a:pt x="111085" y="72283"/>
                    <a:pt x="110835" y="72033"/>
                    <a:pt x="110835" y="71723"/>
                  </a:cubicBezTo>
                  <a:cubicBezTo>
                    <a:pt x="110835" y="71414"/>
                    <a:pt x="111085" y="71152"/>
                    <a:pt x="111395" y="71152"/>
                  </a:cubicBezTo>
                  <a:close/>
                  <a:moveTo>
                    <a:pt x="115122" y="71152"/>
                  </a:moveTo>
                  <a:cubicBezTo>
                    <a:pt x="115419" y="71152"/>
                    <a:pt x="115681" y="71414"/>
                    <a:pt x="115681" y="71723"/>
                  </a:cubicBezTo>
                  <a:cubicBezTo>
                    <a:pt x="115681" y="72021"/>
                    <a:pt x="115431" y="72283"/>
                    <a:pt x="115122" y="72283"/>
                  </a:cubicBezTo>
                  <a:cubicBezTo>
                    <a:pt x="114812" y="72283"/>
                    <a:pt x="114550" y="72033"/>
                    <a:pt x="114550" y="71723"/>
                  </a:cubicBezTo>
                  <a:cubicBezTo>
                    <a:pt x="114550" y="71414"/>
                    <a:pt x="114812" y="71152"/>
                    <a:pt x="115122" y="71152"/>
                  </a:cubicBezTo>
                  <a:close/>
                  <a:moveTo>
                    <a:pt x="118860" y="71152"/>
                  </a:moveTo>
                  <a:cubicBezTo>
                    <a:pt x="119158" y="71152"/>
                    <a:pt x="119420" y="71414"/>
                    <a:pt x="119420" y="71723"/>
                  </a:cubicBezTo>
                  <a:cubicBezTo>
                    <a:pt x="119420" y="72021"/>
                    <a:pt x="119170" y="72283"/>
                    <a:pt x="118860" y="72283"/>
                  </a:cubicBezTo>
                  <a:cubicBezTo>
                    <a:pt x="118539" y="72283"/>
                    <a:pt x="118289" y="72033"/>
                    <a:pt x="118289" y="71723"/>
                  </a:cubicBezTo>
                  <a:cubicBezTo>
                    <a:pt x="118289" y="71414"/>
                    <a:pt x="118539" y="71152"/>
                    <a:pt x="118860" y="71152"/>
                  </a:cubicBezTo>
                  <a:close/>
                  <a:moveTo>
                    <a:pt x="122575" y="71152"/>
                  </a:moveTo>
                  <a:cubicBezTo>
                    <a:pt x="122873" y="71152"/>
                    <a:pt x="123146" y="71414"/>
                    <a:pt x="123146" y="71723"/>
                  </a:cubicBezTo>
                  <a:cubicBezTo>
                    <a:pt x="123146" y="72021"/>
                    <a:pt x="122885" y="72283"/>
                    <a:pt x="122575" y="72283"/>
                  </a:cubicBezTo>
                  <a:cubicBezTo>
                    <a:pt x="122265" y="72283"/>
                    <a:pt x="122015" y="72033"/>
                    <a:pt x="122015" y="71723"/>
                  </a:cubicBezTo>
                  <a:cubicBezTo>
                    <a:pt x="122027" y="71414"/>
                    <a:pt x="122277" y="71152"/>
                    <a:pt x="122575" y="71152"/>
                  </a:cubicBezTo>
                  <a:close/>
                  <a:moveTo>
                    <a:pt x="126314" y="71152"/>
                  </a:moveTo>
                  <a:cubicBezTo>
                    <a:pt x="126611" y="71152"/>
                    <a:pt x="126873" y="71414"/>
                    <a:pt x="126873" y="71723"/>
                  </a:cubicBezTo>
                  <a:cubicBezTo>
                    <a:pt x="126873" y="72021"/>
                    <a:pt x="126623" y="72283"/>
                    <a:pt x="126314" y="72283"/>
                  </a:cubicBezTo>
                  <a:cubicBezTo>
                    <a:pt x="126004" y="72283"/>
                    <a:pt x="125742" y="72033"/>
                    <a:pt x="125742" y="71723"/>
                  </a:cubicBezTo>
                  <a:cubicBezTo>
                    <a:pt x="125742" y="71414"/>
                    <a:pt x="126004" y="71152"/>
                    <a:pt x="126314" y="71152"/>
                  </a:cubicBezTo>
                  <a:close/>
                  <a:moveTo>
                    <a:pt x="130028" y="71152"/>
                  </a:moveTo>
                  <a:cubicBezTo>
                    <a:pt x="130326" y="71152"/>
                    <a:pt x="130600" y="71414"/>
                    <a:pt x="130600" y="71723"/>
                  </a:cubicBezTo>
                  <a:cubicBezTo>
                    <a:pt x="130600" y="72021"/>
                    <a:pt x="130350" y="72283"/>
                    <a:pt x="130028" y="72283"/>
                  </a:cubicBezTo>
                  <a:cubicBezTo>
                    <a:pt x="129731" y="72283"/>
                    <a:pt x="129469" y="72033"/>
                    <a:pt x="129469" y="71723"/>
                  </a:cubicBezTo>
                  <a:cubicBezTo>
                    <a:pt x="129469" y="71414"/>
                    <a:pt x="129719" y="71152"/>
                    <a:pt x="130028" y="71152"/>
                  </a:cubicBezTo>
                  <a:close/>
                  <a:moveTo>
                    <a:pt x="133767" y="71152"/>
                  </a:moveTo>
                  <a:cubicBezTo>
                    <a:pt x="134065" y="71152"/>
                    <a:pt x="134326" y="71414"/>
                    <a:pt x="134326" y="71723"/>
                  </a:cubicBezTo>
                  <a:cubicBezTo>
                    <a:pt x="134326" y="72021"/>
                    <a:pt x="134076" y="72283"/>
                    <a:pt x="133767" y="72283"/>
                  </a:cubicBezTo>
                  <a:cubicBezTo>
                    <a:pt x="133469" y="72283"/>
                    <a:pt x="133207" y="72033"/>
                    <a:pt x="133207" y="71723"/>
                  </a:cubicBezTo>
                  <a:cubicBezTo>
                    <a:pt x="133207" y="71414"/>
                    <a:pt x="133457" y="71152"/>
                    <a:pt x="133767" y="71152"/>
                  </a:cubicBezTo>
                  <a:close/>
                  <a:moveTo>
                    <a:pt x="137494" y="71152"/>
                  </a:moveTo>
                  <a:cubicBezTo>
                    <a:pt x="137791" y="71152"/>
                    <a:pt x="138053" y="71414"/>
                    <a:pt x="138053" y="71723"/>
                  </a:cubicBezTo>
                  <a:cubicBezTo>
                    <a:pt x="138053" y="72021"/>
                    <a:pt x="137803" y="72283"/>
                    <a:pt x="137494" y="72283"/>
                  </a:cubicBezTo>
                  <a:cubicBezTo>
                    <a:pt x="137196" y="72283"/>
                    <a:pt x="136922" y="72033"/>
                    <a:pt x="136922" y="71723"/>
                  </a:cubicBezTo>
                  <a:cubicBezTo>
                    <a:pt x="136934" y="71414"/>
                    <a:pt x="137172" y="71152"/>
                    <a:pt x="137494" y="71152"/>
                  </a:cubicBezTo>
                  <a:close/>
                  <a:moveTo>
                    <a:pt x="141220" y="71152"/>
                  </a:moveTo>
                  <a:cubicBezTo>
                    <a:pt x="141518" y="71152"/>
                    <a:pt x="141792" y="71414"/>
                    <a:pt x="141792" y="71723"/>
                  </a:cubicBezTo>
                  <a:cubicBezTo>
                    <a:pt x="141792" y="72021"/>
                    <a:pt x="141530" y="72283"/>
                    <a:pt x="141220" y="72283"/>
                  </a:cubicBezTo>
                  <a:cubicBezTo>
                    <a:pt x="140911" y="72283"/>
                    <a:pt x="140661" y="72033"/>
                    <a:pt x="140661" y="71723"/>
                  </a:cubicBezTo>
                  <a:cubicBezTo>
                    <a:pt x="140661" y="71414"/>
                    <a:pt x="140911" y="71152"/>
                    <a:pt x="141220" y="71152"/>
                  </a:cubicBezTo>
                  <a:close/>
                  <a:moveTo>
                    <a:pt x="144947" y="71152"/>
                  </a:moveTo>
                  <a:cubicBezTo>
                    <a:pt x="145244" y="71152"/>
                    <a:pt x="145506" y="71414"/>
                    <a:pt x="145506" y="71723"/>
                  </a:cubicBezTo>
                  <a:cubicBezTo>
                    <a:pt x="145506" y="72021"/>
                    <a:pt x="145256" y="72283"/>
                    <a:pt x="144947" y="72283"/>
                  </a:cubicBezTo>
                  <a:cubicBezTo>
                    <a:pt x="144637" y="72283"/>
                    <a:pt x="144375" y="72033"/>
                    <a:pt x="144375" y="71723"/>
                  </a:cubicBezTo>
                  <a:cubicBezTo>
                    <a:pt x="144375" y="71414"/>
                    <a:pt x="144637" y="71152"/>
                    <a:pt x="144947" y="71152"/>
                  </a:cubicBezTo>
                  <a:close/>
                  <a:moveTo>
                    <a:pt x="148685" y="71152"/>
                  </a:moveTo>
                  <a:cubicBezTo>
                    <a:pt x="148983" y="71152"/>
                    <a:pt x="149245" y="71414"/>
                    <a:pt x="149245" y="71723"/>
                  </a:cubicBezTo>
                  <a:cubicBezTo>
                    <a:pt x="149245" y="72021"/>
                    <a:pt x="148995" y="72283"/>
                    <a:pt x="148685" y="72283"/>
                  </a:cubicBezTo>
                  <a:cubicBezTo>
                    <a:pt x="148364" y="72283"/>
                    <a:pt x="148114" y="72033"/>
                    <a:pt x="148114" y="71723"/>
                  </a:cubicBezTo>
                  <a:cubicBezTo>
                    <a:pt x="148114" y="71414"/>
                    <a:pt x="148364" y="71152"/>
                    <a:pt x="148685" y="71152"/>
                  </a:cubicBezTo>
                  <a:close/>
                  <a:moveTo>
                    <a:pt x="152400" y="71152"/>
                  </a:moveTo>
                  <a:cubicBezTo>
                    <a:pt x="152698" y="71152"/>
                    <a:pt x="152972" y="71414"/>
                    <a:pt x="152972" y="71723"/>
                  </a:cubicBezTo>
                  <a:cubicBezTo>
                    <a:pt x="152972" y="72021"/>
                    <a:pt x="152710" y="72283"/>
                    <a:pt x="152400" y="72283"/>
                  </a:cubicBezTo>
                  <a:cubicBezTo>
                    <a:pt x="152091" y="72283"/>
                    <a:pt x="151841" y="72033"/>
                    <a:pt x="151841" y="71723"/>
                  </a:cubicBezTo>
                  <a:cubicBezTo>
                    <a:pt x="151841" y="71414"/>
                    <a:pt x="152091" y="71152"/>
                    <a:pt x="152400" y="71152"/>
                  </a:cubicBezTo>
                  <a:close/>
                  <a:moveTo>
                    <a:pt x="156139" y="71152"/>
                  </a:moveTo>
                  <a:cubicBezTo>
                    <a:pt x="156436" y="71152"/>
                    <a:pt x="156698" y="71414"/>
                    <a:pt x="156698" y="71723"/>
                  </a:cubicBezTo>
                  <a:cubicBezTo>
                    <a:pt x="156698" y="72021"/>
                    <a:pt x="156448" y="72283"/>
                    <a:pt x="156139" y="72283"/>
                  </a:cubicBezTo>
                  <a:cubicBezTo>
                    <a:pt x="155829" y="72283"/>
                    <a:pt x="155567" y="72033"/>
                    <a:pt x="155567" y="71723"/>
                  </a:cubicBezTo>
                  <a:cubicBezTo>
                    <a:pt x="155567" y="71414"/>
                    <a:pt x="155829" y="71152"/>
                    <a:pt x="156139" y="71152"/>
                  </a:cubicBezTo>
                  <a:close/>
                  <a:moveTo>
                    <a:pt x="159853" y="71152"/>
                  </a:moveTo>
                  <a:cubicBezTo>
                    <a:pt x="160151" y="71152"/>
                    <a:pt x="160425" y="71414"/>
                    <a:pt x="160425" y="71723"/>
                  </a:cubicBezTo>
                  <a:cubicBezTo>
                    <a:pt x="160425" y="72021"/>
                    <a:pt x="160163" y="72283"/>
                    <a:pt x="159853" y="72283"/>
                  </a:cubicBezTo>
                  <a:cubicBezTo>
                    <a:pt x="159544" y="72283"/>
                    <a:pt x="159294" y="72033"/>
                    <a:pt x="159294" y="71723"/>
                  </a:cubicBezTo>
                  <a:cubicBezTo>
                    <a:pt x="159306" y="71414"/>
                    <a:pt x="159544" y="71152"/>
                    <a:pt x="159853" y="71152"/>
                  </a:cubicBezTo>
                  <a:close/>
                  <a:moveTo>
                    <a:pt x="0" y="0"/>
                  </a:moveTo>
                  <a:lnTo>
                    <a:pt x="0" y="631"/>
                  </a:lnTo>
                  <a:cubicBezTo>
                    <a:pt x="155" y="726"/>
                    <a:pt x="238" y="893"/>
                    <a:pt x="238" y="1084"/>
                  </a:cubicBezTo>
                  <a:cubicBezTo>
                    <a:pt x="238" y="1274"/>
                    <a:pt x="155" y="1441"/>
                    <a:pt x="0" y="1548"/>
                  </a:cubicBezTo>
                  <a:lnTo>
                    <a:pt x="0" y="4346"/>
                  </a:lnTo>
                  <a:cubicBezTo>
                    <a:pt x="155" y="4453"/>
                    <a:pt x="238" y="4608"/>
                    <a:pt x="238" y="4810"/>
                  </a:cubicBezTo>
                  <a:cubicBezTo>
                    <a:pt x="238" y="5001"/>
                    <a:pt x="155" y="5167"/>
                    <a:pt x="0" y="5263"/>
                  </a:cubicBezTo>
                  <a:lnTo>
                    <a:pt x="0" y="8084"/>
                  </a:lnTo>
                  <a:cubicBezTo>
                    <a:pt x="155" y="8180"/>
                    <a:pt x="238" y="8346"/>
                    <a:pt x="238" y="8537"/>
                  </a:cubicBezTo>
                  <a:cubicBezTo>
                    <a:pt x="238" y="8739"/>
                    <a:pt x="155" y="8894"/>
                    <a:pt x="0" y="9001"/>
                  </a:cubicBezTo>
                  <a:lnTo>
                    <a:pt x="0" y="11811"/>
                  </a:lnTo>
                  <a:cubicBezTo>
                    <a:pt x="155" y="11918"/>
                    <a:pt x="238" y="12085"/>
                    <a:pt x="238" y="12275"/>
                  </a:cubicBezTo>
                  <a:cubicBezTo>
                    <a:pt x="238" y="12466"/>
                    <a:pt x="155" y="12633"/>
                    <a:pt x="0" y="12740"/>
                  </a:cubicBezTo>
                  <a:lnTo>
                    <a:pt x="0" y="15550"/>
                  </a:lnTo>
                  <a:cubicBezTo>
                    <a:pt x="155" y="15657"/>
                    <a:pt x="238" y="15823"/>
                    <a:pt x="238" y="16014"/>
                  </a:cubicBezTo>
                  <a:cubicBezTo>
                    <a:pt x="238" y="16204"/>
                    <a:pt x="155" y="16371"/>
                    <a:pt x="0" y="16478"/>
                  </a:cubicBezTo>
                  <a:lnTo>
                    <a:pt x="0" y="19288"/>
                  </a:lnTo>
                  <a:cubicBezTo>
                    <a:pt x="155" y="19395"/>
                    <a:pt x="238" y="19550"/>
                    <a:pt x="238" y="19753"/>
                  </a:cubicBezTo>
                  <a:cubicBezTo>
                    <a:pt x="238" y="19943"/>
                    <a:pt x="155" y="20110"/>
                    <a:pt x="0" y="20205"/>
                  </a:cubicBezTo>
                  <a:lnTo>
                    <a:pt x="0" y="23027"/>
                  </a:lnTo>
                  <a:cubicBezTo>
                    <a:pt x="155" y="23122"/>
                    <a:pt x="238" y="23289"/>
                    <a:pt x="238" y="23479"/>
                  </a:cubicBezTo>
                  <a:cubicBezTo>
                    <a:pt x="238" y="23682"/>
                    <a:pt x="155" y="23836"/>
                    <a:pt x="0" y="23944"/>
                  </a:cubicBezTo>
                  <a:lnTo>
                    <a:pt x="0" y="26753"/>
                  </a:lnTo>
                  <a:cubicBezTo>
                    <a:pt x="155" y="26861"/>
                    <a:pt x="238" y="27027"/>
                    <a:pt x="238" y="27218"/>
                  </a:cubicBezTo>
                  <a:cubicBezTo>
                    <a:pt x="238" y="27408"/>
                    <a:pt x="155" y="27575"/>
                    <a:pt x="0" y="27682"/>
                  </a:cubicBezTo>
                  <a:lnTo>
                    <a:pt x="0" y="30492"/>
                  </a:lnTo>
                  <a:cubicBezTo>
                    <a:pt x="155" y="30599"/>
                    <a:pt x="238" y="30766"/>
                    <a:pt x="238" y="30956"/>
                  </a:cubicBezTo>
                  <a:cubicBezTo>
                    <a:pt x="238" y="31147"/>
                    <a:pt x="155" y="31313"/>
                    <a:pt x="0" y="31421"/>
                  </a:cubicBezTo>
                  <a:lnTo>
                    <a:pt x="0" y="34219"/>
                  </a:lnTo>
                  <a:cubicBezTo>
                    <a:pt x="155" y="34314"/>
                    <a:pt x="238" y="34481"/>
                    <a:pt x="238" y="34671"/>
                  </a:cubicBezTo>
                  <a:cubicBezTo>
                    <a:pt x="238" y="34873"/>
                    <a:pt x="155" y="35028"/>
                    <a:pt x="0" y="35135"/>
                  </a:cubicBezTo>
                  <a:lnTo>
                    <a:pt x="0" y="37945"/>
                  </a:lnTo>
                  <a:cubicBezTo>
                    <a:pt x="155" y="38052"/>
                    <a:pt x="238" y="38219"/>
                    <a:pt x="238" y="38410"/>
                  </a:cubicBezTo>
                  <a:cubicBezTo>
                    <a:pt x="238" y="38600"/>
                    <a:pt x="155" y="38767"/>
                    <a:pt x="0" y="38874"/>
                  </a:cubicBezTo>
                  <a:lnTo>
                    <a:pt x="0" y="41684"/>
                  </a:lnTo>
                  <a:cubicBezTo>
                    <a:pt x="155" y="41791"/>
                    <a:pt x="238" y="41958"/>
                    <a:pt x="238" y="42148"/>
                  </a:cubicBezTo>
                  <a:cubicBezTo>
                    <a:pt x="238" y="42339"/>
                    <a:pt x="155" y="42505"/>
                    <a:pt x="0" y="42612"/>
                  </a:cubicBezTo>
                  <a:lnTo>
                    <a:pt x="0" y="45422"/>
                  </a:lnTo>
                  <a:cubicBezTo>
                    <a:pt x="155" y="45529"/>
                    <a:pt x="238" y="45684"/>
                    <a:pt x="238" y="45887"/>
                  </a:cubicBezTo>
                  <a:cubicBezTo>
                    <a:pt x="238" y="46077"/>
                    <a:pt x="155" y="46244"/>
                    <a:pt x="0" y="46339"/>
                  </a:cubicBezTo>
                  <a:lnTo>
                    <a:pt x="0" y="49161"/>
                  </a:lnTo>
                  <a:cubicBezTo>
                    <a:pt x="155" y="49256"/>
                    <a:pt x="238" y="49423"/>
                    <a:pt x="238" y="49613"/>
                  </a:cubicBezTo>
                  <a:cubicBezTo>
                    <a:pt x="238" y="49816"/>
                    <a:pt x="155" y="49971"/>
                    <a:pt x="0" y="50078"/>
                  </a:cubicBezTo>
                  <a:lnTo>
                    <a:pt x="0" y="52888"/>
                  </a:lnTo>
                  <a:cubicBezTo>
                    <a:pt x="155" y="52995"/>
                    <a:pt x="238" y="53161"/>
                    <a:pt x="238" y="53352"/>
                  </a:cubicBezTo>
                  <a:cubicBezTo>
                    <a:pt x="238" y="53542"/>
                    <a:pt x="155" y="53709"/>
                    <a:pt x="0" y="53816"/>
                  </a:cubicBezTo>
                  <a:lnTo>
                    <a:pt x="0" y="56626"/>
                  </a:lnTo>
                  <a:cubicBezTo>
                    <a:pt x="155" y="56733"/>
                    <a:pt x="238" y="56900"/>
                    <a:pt x="238" y="57090"/>
                  </a:cubicBezTo>
                  <a:cubicBezTo>
                    <a:pt x="238" y="57281"/>
                    <a:pt x="155" y="57448"/>
                    <a:pt x="0" y="57555"/>
                  </a:cubicBezTo>
                  <a:lnTo>
                    <a:pt x="0" y="60365"/>
                  </a:lnTo>
                  <a:cubicBezTo>
                    <a:pt x="155" y="60472"/>
                    <a:pt x="238" y="60627"/>
                    <a:pt x="238" y="60829"/>
                  </a:cubicBezTo>
                  <a:cubicBezTo>
                    <a:pt x="238" y="61019"/>
                    <a:pt x="155" y="61186"/>
                    <a:pt x="0" y="61281"/>
                  </a:cubicBezTo>
                  <a:lnTo>
                    <a:pt x="0" y="63901"/>
                  </a:lnTo>
                  <a:cubicBezTo>
                    <a:pt x="155" y="64008"/>
                    <a:pt x="238" y="64175"/>
                    <a:pt x="238" y="64365"/>
                  </a:cubicBezTo>
                  <a:cubicBezTo>
                    <a:pt x="238" y="64556"/>
                    <a:pt x="155" y="64722"/>
                    <a:pt x="0" y="64829"/>
                  </a:cubicBezTo>
                  <a:lnTo>
                    <a:pt x="0" y="67639"/>
                  </a:lnTo>
                  <a:cubicBezTo>
                    <a:pt x="155" y="67747"/>
                    <a:pt x="238" y="67913"/>
                    <a:pt x="238" y="68104"/>
                  </a:cubicBezTo>
                  <a:cubicBezTo>
                    <a:pt x="238" y="68294"/>
                    <a:pt x="155" y="68461"/>
                    <a:pt x="0" y="68568"/>
                  </a:cubicBezTo>
                  <a:lnTo>
                    <a:pt x="0" y="71378"/>
                  </a:lnTo>
                  <a:cubicBezTo>
                    <a:pt x="155" y="71485"/>
                    <a:pt x="238" y="71640"/>
                    <a:pt x="238" y="71842"/>
                  </a:cubicBezTo>
                  <a:cubicBezTo>
                    <a:pt x="238" y="72033"/>
                    <a:pt x="155" y="72199"/>
                    <a:pt x="0" y="72295"/>
                  </a:cubicBezTo>
                  <a:lnTo>
                    <a:pt x="0" y="73057"/>
                  </a:lnTo>
                  <a:lnTo>
                    <a:pt x="163116" y="73057"/>
                  </a:lnTo>
                  <a:lnTo>
                    <a:pt x="161937" y="70497"/>
                  </a:lnTo>
                  <a:cubicBezTo>
                    <a:pt x="161866" y="70533"/>
                    <a:pt x="161806" y="70544"/>
                    <a:pt x="161711" y="70544"/>
                  </a:cubicBezTo>
                  <a:cubicBezTo>
                    <a:pt x="161413" y="70544"/>
                    <a:pt x="161151" y="70294"/>
                    <a:pt x="161151" y="69973"/>
                  </a:cubicBezTo>
                  <a:cubicBezTo>
                    <a:pt x="161151" y="69759"/>
                    <a:pt x="161270" y="69580"/>
                    <a:pt x="161461" y="69485"/>
                  </a:cubicBezTo>
                  <a:lnTo>
                    <a:pt x="158413" y="62877"/>
                  </a:lnTo>
                  <a:cubicBezTo>
                    <a:pt x="158306" y="62996"/>
                    <a:pt x="158163" y="63091"/>
                    <a:pt x="157984" y="63091"/>
                  </a:cubicBezTo>
                  <a:cubicBezTo>
                    <a:pt x="157663" y="63091"/>
                    <a:pt x="157413" y="62829"/>
                    <a:pt x="157413" y="62520"/>
                  </a:cubicBezTo>
                  <a:cubicBezTo>
                    <a:pt x="157413" y="62210"/>
                    <a:pt x="157663" y="61960"/>
                    <a:pt x="157984" y="61960"/>
                  </a:cubicBezTo>
                  <a:lnTo>
                    <a:pt x="157996" y="61960"/>
                  </a:lnTo>
                  <a:lnTo>
                    <a:pt x="156020" y="57674"/>
                  </a:lnTo>
                  <a:cubicBezTo>
                    <a:pt x="155746" y="57626"/>
                    <a:pt x="155555" y="57388"/>
                    <a:pt x="155555" y="57114"/>
                  </a:cubicBezTo>
                  <a:cubicBezTo>
                    <a:pt x="155555" y="57019"/>
                    <a:pt x="155579" y="56924"/>
                    <a:pt x="155627" y="56840"/>
                  </a:cubicBezTo>
                  <a:lnTo>
                    <a:pt x="154828" y="55103"/>
                  </a:lnTo>
                  <a:lnTo>
                    <a:pt x="154828" y="55103"/>
                  </a:lnTo>
                  <a:cubicBezTo>
                    <a:pt x="154829" y="55114"/>
                    <a:pt x="154829" y="55126"/>
                    <a:pt x="154829" y="55138"/>
                  </a:cubicBezTo>
                  <a:cubicBezTo>
                    <a:pt x="154829" y="55435"/>
                    <a:pt x="154567" y="55709"/>
                    <a:pt x="154258" y="55709"/>
                  </a:cubicBezTo>
                  <a:cubicBezTo>
                    <a:pt x="153948" y="55709"/>
                    <a:pt x="153698" y="55459"/>
                    <a:pt x="153698" y="55138"/>
                  </a:cubicBezTo>
                  <a:cubicBezTo>
                    <a:pt x="153698" y="54828"/>
                    <a:pt x="153948" y="54578"/>
                    <a:pt x="154258" y="54578"/>
                  </a:cubicBezTo>
                  <a:cubicBezTo>
                    <a:pt x="154413" y="54578"/>
                    <a:pt x="154561" y="54646"/>
                    <a:pt x="154668" y="54755"/>
                  </a:cubicBezTo>
                  <a:lnTo>
                    <a:pt x="154668" y="54755"/>
                  </a:lnTo>
                  <a:lnTo>
                    <a:pt x="152567" y="50185"/>
                  </a:lnTo>
                  <a:cubicBezTo>
                    <a:pt x="152507" y="50197"/>
                    <a:pt x="152448" y="50209"/>
                    <a:pt x="152388" y="50209"/>
                  </a:cubicBezTo>
                  <a:cubicBezTo>
                    <a:pt x="152079" y="50209"/>
                    <a:pt x="151817" y="49959"/>
                    <a:pt x="151817" y="49649"/>
                  </a:cubicBezTo>
                  <a:cubicBezTo>
                    <a:pt x="151817" y="49435"/>
                    <a:pt x="151924" y="49256"/>
                    <a:pt x="152102" y="49173"/>
                  </a:cubicBezTo>
                  <a:lnTo>
                    <a:pt x="149066" y="42577"/>
                  </a:lnTo>
                  <a:cubicBezTo>
                    <a:pt x="148959" y="42684"/>
                    <a:pt x="148828" y="42755"/>
                    <a:pt x="148662" y="42755"/>
                  </a:cubicBezTo>
                  <a:cubicBezTo>
                    <a:pt x="148352" y="42755"/>
                    <a:pt x="148102" y="42505"/>
                    <a:pt x="148102" y="42196"/>
                  </a:cubicBezTo>
                  <a:cubicBezTo>
                    <a:pt x="148102" y="41898"/>
                    <a:pt x="148340" y="41660"/>
                    <a:pt x="148638" y="41636"/>
                  </a:cubicBezTo>
                  <a:lnTo>
                    <a:pt x="146530" y="37100"/>
                  </a:lnTo>
                  <a:cubicBezTo>
                    <a:pt x="146352" y="37017"/>
                    <a:pt x="146221" y="36814"/>
                    <a:pt x="146221" y="36612"/>
                  </a:cubicBezTo>
                  <a:cubicBezTo>
                    <a:pt x="146221" y="36564"/>
                    <a:pt x="146221" y="36516"/>
                    <a:pt x="146233" y="36481"/>
                  </a:cubicBezTo>
                  <a:lnTo>
                    <a:pt x="145459" y="34814"/>
                  </a:lnTo>
                  <a:cubicBezTo>
                    <a:pt x="145435" y="35088"/>
                    <a:pt x="145197" y="35302"/>
                    <a:pt x="144911" y="35302"/>
                  </a:cubicBezTo>
                  <a:cubicBezTo>
                    <a:pt x="144602" y="35302"/>
                    <a:pt x="144352" y="35052"/>
                    <a:pt x="144352" y="34731"/>
                  </a:cubicBezTo>
                  <a:cubicBezTo>
                    <a:pt x="144352" y="34421"/>
                    <a:pt x="144602" y="34171"/>
                    <a:pt x="144911" y="34171"/>
                  </a:cubicBezTo>
                  <a:cubicBezTo>
                    <a:pt x="145030" y="34171"/>
                    <a:pt x="145137" y="34195"/>
                    <a:pt x="145221" y="34254"/>
                  </a:cubicBezTo>
                  <a:lnTo>
                    <a:pt x="143125" y="29694"/>
                  </a:lnTo>
                  <a:lnTo>
                    <a:pt x="143054" y="29694"/>
                  </a:lnTo>
                  <a:cubicBezTo>
                    <a:pt x="142744" y="29694"/>
                    <a:pt x="142482" y="29432"/>
                    <a:pt x="142482" y="29123"/>
                  </a:cubicBezTo>
                  <a:cubicBezTo>
                    <a:pt x="142482" y="28956"/>
                    <a:pt x="142566" y="28813"/>
                    <a:pt x="142661" y="28706"/>
                  </a:cubicBezTo>
                  <a:lnTo>
                    <a:pt x="139637" y="22110"/>
                  </a:lnTo>
                  <a:cubicBezTo>
                    <a:pt x="139541" y="22169"/>
                    <a:pt x="139434" y="22217"/>
                    <a:pt x="139315" y="22217"/>
                  </a:cubicBezTo>
                  <a:cubicBezTo>
                    <a:pt x="139018" y="22217"/>
                    <a:pt x="138756" y="21967"/>
                    <a:pt x="138756" y="21658"/>
                  </a:cubicBezTo>
                  <a:cubicBezTo>
                    <a:pt x="138756" y="21396"/>
                    <a:pt x="138934" y="21181"/>
                    <a:pt x="139172" y="21122"/>
                  </a:cubicBezTo>
                  <a:lnTo>
                    <a:pt x="136982" y="16383"/>
                  </a:lnTo>
                  <a:cubicBezTo>
                    <a:pt x="136946" y="16335"/>
                    <a:pt x="136922" y="16276"/>
                    <a:pt x="136910" y="16216"/>
                  </a:cubicBezTo>
                  <a:lnTo>
                    <a:pt x="136089" y="14430"/>
                  </a:lnTo>
                  <a:cubicBezTo>
                    <a:pt x="135993" y="14633"/>
                    <a:pt x="135803" y="14764"/>
                    <a:pt x="135577" y="14764"/>
                  </a:cubicBezTo>
                  <a:cubicBezTo>
                    <a:pt x="135267" y="14764"/>
                    <a:pt x="135017" y="14514"/>
                    <a:pt x="135017" y="14192"/>
                  </a:cubicBezTo>
                  <a:cubicBezTo>
                    <a:pt x="135017" y="13883"/>
                    <a:pt x="135267" y="13633"/>
                    <a:pt x="135577" y="13633"/>
                  </a:cubicBezTo>
                  <a:cubicBezTo>
                    <a:pt x="135636" y="13633"/>
                    <a:pt x="135684" y="13645"/>
                    <a:pt x="135731" y="13657"/>
                  </a:cubicBezTo>
                  <a:lnTo>
                    <a:pt x="133660" y="9156"/>
                  </a:lnTo>
                  <a:cubicBezTo>
                    <a:pt x="133386" y="9120"/>
                    <a:pt x="133160" y="8882"/>
                    <a:pt x="133160" y="8596"/>
                  </a:cubicBezTo>
                  <a:cubicBezTo>
                    <a:pt x="133160" y="8477"/>
                    <a:pt x="133183" y="8382"/>
                    <a:pt x="133267" y="8287"/>
                  </a:cubicBezTo>
                  <a:lnTo>
                    <a:pt x="130207" y="1667"/>
                  </a:lnTo>
                  <a:cubicBezTo>
                    <a:pt x="130135" y="1691"/>
                    <a:pt x="130064" y="1715"/>
                    <a:pt x="129993" y="1715"/>
                  </a:cubicBezTo>
                  <a:cubicBezTo>
                    <a:pt x="129695" y="1715"/>
                    <a:pt x="129421" y="1453"/>
                    <a:pt x="129421" y="1143"/>
                  </a:cubicBezTo>
                  <a:cubicBezTo>
                    <a:pt x="129421" y="917"/>
                    <a:pt x="129552" y="738"/>
                    <a:pt x="129731" y="643"/>
                  </a:cubicBezTo>
                  <a:lnTo>
                    <a:pt x="129433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20895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08952" y="1925382"/>
              <a:ext cx="15977" cy="28243"/>
            </a:xfrm>
            <a:custGeom>
              <a:avLst/>
              <a:gdLst/>
              <a:ahLst/>
              <a:cxnLst/>
              <a:rect l="l" t="t" r="r" b="b"/>
              <a:pathLst>
                <a:path w="465" h="822" extrusionOk="0">
                  <a:moveTo>
                    <a:pt x="84" y="0"/>
                  </a:moveTo>
                  <a:cubicBezTo>
                    <a:pt x="36" y="84"/>
                    <a:pt x="0" y="179"/>
                    <a:pt x="0" y="286"/>
                  </a:cubicBezTo>
                  <a:cubicBezTo>
                    <a:pt x="0" y="548"/>
                    <a:pt x="191" y="774"/>
                    <a:pt x="465" y="82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95284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952840" y="1403365"/>
              <a:ext cx="33191" cy="38104"/>
            </a:xfrm>
            <a:custGeom>
              <a:avLst/>
              <a:gdLst/>
              <a:ahLst/>
              <a:cxnLst/>
              <a:rect l="l" t="t" r="r" b="b"/>
              <a:pathLst>
                <a:path w="966" h="1109" extrusionOk="0">
                  <a:moveTo>
                    <a:pt x="537" y="1"/>
                  </a:moveTo>
                  <a:cubicBezTo>
                    <a:pt x="239" y="13"/>
                    <a:pt x="1" y="263"/>
                    <a:pt x="1" y="549"/>
                  </a:cubicBezTo>
                  <a:cubicBezTo>
                    <a:pt x="1" y="858"/>
                    <a:pt x="251" y="1108"/>
                    <a:pt x="572" y="1108"/>
                  </a:cubicBezTo>
                  <a:cubicBezTo>
                    <a:pt x="727" y="1108"/>
                    <a:pt x="870" y="1037"/>
                    <a:pt x="965" y="93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016679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95284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08089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95284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81309" y="1661917"/>
              <a:ext cx="25391" cy="36043"/>
            </a:xfrm>
            <a:custGeom>
              <a:avLst/>
              <a:gdLst/>
              <a:ahLst/>
              <a:cxnLst/>
              <a:rect l="l" t="t" r="r" b="b"/>
              <a:pathLst>
                <a:path w="739" h="1049" extrusionOk="0">
                  <a:moveTo>
                    <a:pt x="286" y="1"/>
                  </a:moveTo>
                  <a:cubicBezTo>
                    <a:pt x="108" y="108"/>
                    <a:pt x="0" y="286"/>
                    <a:pt x="0" y="477"/>
                  </a:cubicBezTo>
                  <a:cubicBezTo>
                    <a:pt x="0" y="775"/>
                    <a:pt x="250" y="1048"/>
                    <a:pt x="560" y="1048"/>
                  </a:cubicBezTo>
                  <a:cubicBezTo>
                    <a:pt x="620" y="1048"/>
                    <a:pt x="679" y="1025"/>
                    <a:pt x="739" y="1013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0166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1447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016679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95284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08089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95284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08089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1447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0166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760568" y="960340"/>
              <a:ext cx="22127" cy="33156"/>
            </a:xfrm>
            <a:custGeom>
              <a:avLst/>
              <a:gdLst/>
              <a:ahLst/>
              <a:cxnLst/>
              <a:rect l="l" t="t" r="r" b="b"/>
              <a:pathLst>
                <a:path w="644" h="965" extrusionOk="0">
                  <a:moveTo>
                    <a:pt x="191" y="1"/>
                  </a:moveTo>
                  <a:cubicBezTo>
                    <a:pt x="72" y="96"/>
                    <a:pt x="1" y="239"/>
                    <a:pt x="1" y="405"/>
                  </a:cubicBezTo>
                  <a:cubicBezTo>
                    <a:pt x="1" y="715"/>
                    <a:pt x="251" y="965"/>
                    <a:pt x="572" y="965"/>
                  </a:cubicBezTo>
                  <a:lnTo>
                    <a:pt x="644" y="965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69676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69676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89036" y="1225832"/>
              <a:ext cx="10273" cy="21303"/>
            </a:xfrm>
            <a:custGeom>
              <a:avLst/>
              <a:gdLst/>
              <a:ahLst/>
              <a:cxnLst/>
              <a:rect l="l" t="t" r="r" b="b"/>
              <a:pathLst>
                <a:path w="299" h="620" extrusionOk="0">
                  <a:moveTo>
                    <a:pt x="12" y="1"/>
                  </a:moveTo>
                  <a:cubicBezTo>
                    <a:pt x="1" y="48"/>
                    <a:pt x="1" y="84"/>
                    <a:pt x="1" y="132"/>
                  </a:cubicBezTo>
                  <a:cubicBezTo>
                    <a:pt x="1" y="346"/>
                    <a:pt x="120" y="536"/>
                    <a:pt x="298" y="62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760568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69676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82440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69676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25231" y="1147631"/>
              <a:ext cx="38070" cy="37726"/>
            </a:xfrm>
            <a:custGeom>
              <a:avLst/>
              <a:gdLst/>
              <a:ahLst/>
              <a:cxnLst/>
              <a:rect l="l" t="t" r="r" b="b"/>
              <a:pathLst>
                <a:path w="1108" h="1098" extrusionOk="0">
                  <a:moveTo>
                    <a:pt x="516" y="1"/>
                  </a:moveTo>
                  <a:cubicBezTo>
                    <a:pt x="217" y="1"/>
                    <a:pt x="0" y="232"/>
                    <a:pt x="0" y="538"/>
                  </a:cubicBezTo>
                  <a:cubicBezTo>
                    <a:pt x="0" y="848"/>
                    <a:pt x="250" y="1098"/>
                    <a:pt x="560" y="1098"/>
                  </a:cubicBezTo>
                  <a:cubicBezTo>
                    <a:pt x="845" y="1098"/>
                    <a:pt x="1084" y="872"/>
                    <a:pt x="1107" y="610"/>
                  </a:cubicBezTo>
                  <a:lnTo>
                    <a:pt x="869" y="86"/>
                  </a:lnTo>
                  <a:cubicBezTo>
                    <a:pt x="786" y="26"/>
                    <a:pt x="679" y="3"/>
                    <a:pt x="560" y="3"/>
                  </a:cubicBezTo>
                  <a:cubicBezTo>
                    <a:pt x="545" y="2"/>
                    <a:pt x="530" y="1"/>
                    <a:pt x="5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760568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88862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760568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69676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82440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69676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82440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88862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760568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88862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760568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69676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82440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69676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2440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8862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60568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88862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760568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69676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82440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69676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82440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88862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760568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440273" y="258352"/>
              <a:ext cx="17626" cy="30305"/>
            </a:xfrm>
            <a:custGeom>
              <a:avLst/>
              <a:gdLst/>
              <a:ahLst/>
              <a:cxnLst/>
              <a:rect l="l" t="t" r="r" b="b"/>
              <a:pathLst>
                <a:path w="513" h="882" extrusionOk="0">
                  <a:moveTo>
                    <a:pt x="108" y="0"/>
                  </a:moveTo>
                  <a:cubicBezTo>
                    <a:pt x="48" y="84"/>
                    <a:pt x="0" y="191"/>
                    <a:pt x="0" y="310"/>
                  </a:cubicBezTo>
                  <a:cubicBezTo>
                    <a:pt x="12" y="620"/>
                    <a:pt x="227" y="846"/>
                    <a:pt x="512" y="882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504490" y="442860"/>
              <a:ext cx="36867" cy="38482"/>
            </a:xfrm>
            <a:custGeom>
              <a:avLst/>
              <a:gdLst/>
              <a:ahLst/>
              <a:cxnLst/>
              <a:rect l="l" t="t" r="r" b="b"/>
              <a:pathLst>
                <a:path w="1073" h="1120" extrusionOk="0">
                  <a:moveTo>
                    <a:pt x="560" y="0"/>
                  </a:moveTo>
                  <a:cubicBezTo>
                    <a:pt x="251" y="0"/>
                    <a:pt x="1" y="238"/>
                    <a:pt x="1" y="548"/>
                  </a:cubicBezTo>
                  <a:cubicBezTo>
                    <a:pt x="1" y="869"/>
                    <a:pt x="251" y="1119"/>
                    <a:pt x="560" y="1119"/>
                  </a:cubicBezTo>
                  <a:cubicBezTo>
                    <a:pt x="786" y="1119"/>
                    <a:pt x="977" y="988"/>
                    <a:pt x="1072" y="786"/>
                  </a:cubicBezTo>
                  <a:lnTo>
                    <a:pt x="715" y="36"/>
                  </a:lnTo>
                  <a:cubicBezTo>
                    <a:pt x="667" y="12"/>
                    <a:pt x="60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440685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569532" y="531197"/>
              <a:ext cx="2508" cy="5772"/>
            </a:xfrm>
            <a:custGeom>
              <a:avLst/>
              <a:gdLst/>
              <a:ahLst/>
              <a:cxnLst/>
              <a:rect l="l" t="t" r="r" b="b"/>
              <a:pathLst>
                <a:path w="73" h="168" extrusionOk="0">
                  <a:moveTo>
                    <a:pt x="1" y="1"/>
                  </a:moveTo>
                  <a:cubicBezTo>
                    <a:pt x="13" y="60"/>
                    <a:pt x="36" y="120"/>
                    <a:pt x="72" y="16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440685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632958" y="699350"/>
              <a:ext cx="29892" cy="38070"/>
            </a:xfrm>
            <a:custGeom>
              <a:avLst/>
              <a:gdLst/>
              <a:ahLst/>
              <a:cxnLst/>
              <a:rect l="l" t="t" r="r" b="b"/>
              <a:pathLst>
                <a:path w="870" h="1108" extrusionOk="0">
                  <a:moveTo>
                    <a:pt x="417" y="0"/>
                  </a:moveTo>
                  <a:cubicBezTo>
                    <a:pt x="179" y="72"/>
                    <a:pt x="0" y="286"/>
                    <a:pt x="0" y="548"/>
                  </a:cubicBezTo>
                  <a:cubicBezTo>
                    <a:pt x="0" y="846"/>
                    <a:pt x="250" y="1108"/>
                    <a:pt x="560" y="1108"/>
                  </a:cubicBezTo>
                  <a:cubicBezTo>
                    <a:pt x="679" y="1108"/>
                    <a:pt x="786" y="1060"/>
                    <a:pt x="869" y="1001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50449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440685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56832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440685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56832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50449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63213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450449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440685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56832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440685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56832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632134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0449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632134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50449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4440685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56832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40685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56832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63213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50449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63213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50449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440685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56832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4440685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56832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463213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450449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3213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50449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4440685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6832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440685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56832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74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63213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50449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63213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50449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440685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56832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440685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56832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463213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450449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41841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312217" y="-3051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22" y="0"/>
                  </a:moveTo>
                  <a:cubicBezTo>
                    <a:pt x="132" y="72"/>
                    <a:pt x="1" y="274"/>
                    <a:pt x="1" y="489"/>
                  </a:cubicBezTo>
                  <a:cubicBezTo>
                    <a:pt x="1" y="786"/>
                    <a:pt x="251" y="1060"/>
                    <a:pt x="560" y="1060"/>
                  </a:cubicBezTo>
                  <a:cubicBezTo>
                    <a:pt x="644" y="1060"/>
                    <a:pt x="715" y="1048"/>
                    <a:pt x="787" y="1012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3760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74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24841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1841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31221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41841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431221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24841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3760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24841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841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31221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841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31221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3760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24841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3760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24841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1841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31221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1841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31221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3760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24841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3760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24841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841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31221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841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31221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3760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24841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3760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24841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841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31221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1841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31221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3760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24841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3760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24841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1841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31221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1841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31221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3760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24841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3760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24841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841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31221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841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31221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3760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24841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3760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24841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841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31221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841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31221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3760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24841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92808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405613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1203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99192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92808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05613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92808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05613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12035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99192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1203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99192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92808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05613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92808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405613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1203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99192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1203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99192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92808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05613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92808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05613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1203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9192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1203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99192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92808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05613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92808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05613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203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99192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1203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99192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92808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05613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92808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05613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1203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99192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99192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92808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05613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92808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05613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1203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99192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1203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99192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92808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05613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92808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05613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1203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99192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1203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99192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92808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05613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92808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05613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1203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9192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67200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79965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6427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73581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67200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79965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67200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79965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86427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73581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86427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3581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67200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79965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67200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79965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6427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73581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86427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73581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67200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79965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67200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79965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86427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73581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86427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73581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67200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79965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7200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79965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86427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73581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86427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73581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67200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79965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67200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79965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6427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73581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86427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73581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67200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79965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67200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79965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6427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73581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86427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73581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67200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79965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67200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79965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8642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73581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86427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73581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67200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79965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67200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79965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8642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73581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41592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54353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60820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47973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51"/>
                    <a:pt x="0" y="561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41592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54353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41592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54353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60820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47973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60820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47973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41592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54353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41592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54353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60820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47973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60820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47973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341592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54353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41592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54353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60820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47973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60820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47973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41592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54353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41592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54353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60820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47973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60820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47973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41592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54353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41592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54353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60820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47973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60820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47973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41592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54353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41592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54353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60820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47973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360820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347973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341592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354353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341592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354353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360820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347973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36082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347973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341592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354353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41592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54353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6082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347973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31594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328746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335167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322324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31594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328746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1594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28746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35167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22324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35167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22324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1594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28746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1594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28746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35167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22324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35167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22324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1594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28746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1594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328746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5167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22324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35167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22324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1594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328746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1594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328746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335167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22324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35167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22324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1594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28746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1594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28746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335167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322324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335167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322324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1594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328746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1594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328746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335167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322324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35167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22324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1594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28746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1594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28746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35167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22324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35167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22324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1594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328746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1594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328746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35167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22324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9033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0317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309559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96754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9033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30317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9033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30317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309559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96754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09559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96754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9033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30317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9033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30317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309559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96754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09559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96754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9033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30317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9033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30317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309559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96754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309559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96754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9033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30317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9033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30317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309559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96754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309559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96754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9033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30317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9033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30317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309559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96754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309559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96754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9033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30317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9033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30317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309559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96754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09559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96754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9033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30317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9033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0317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309559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96754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309559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96754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9033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0317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9033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317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309559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96754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64724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77568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839522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711466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51"/>
                    <a:pt x="1" y="561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64724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77568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64724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277568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283952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271146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83952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271146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64724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77568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64724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77568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839522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2711466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83952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71146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64724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77568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64724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77568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839522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711466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83952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71146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264724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77568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4724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77568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839522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711466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2839522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2711466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64724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277568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64724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277568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283952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271146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2839522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711466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264724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277568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264724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277568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83952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271146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2839522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1466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64724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77568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64724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77568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83952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71146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839522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711466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64724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77568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64724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77568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83952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71146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51919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583410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51919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251919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58341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258341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251919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251919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583410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58341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51919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51919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583410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58341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51919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51919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583410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583410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51919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51919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58341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583410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51919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251919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258341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583410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51919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51919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58341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83410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919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51919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58341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273169" y="2101300"/>
              <a:ext cx="33981" cy="38482"/>
            </a:xfrm>
            <a:custGeom>
              <a:avLst/>
              <a:gdLst/>
              <a:ahLst/>
              <a:cxnLst/>
              <a:rect l="l" t="t" r="r" b="b"/>
              <a:pathLst>
                <a:path w="989" h="1120" extrusionOk="0">
                  <a:moveTo>
                    <a:pt x="560" y="0"/>
                  </a:moveTo>
                  <a:cubicBezTo>
                    <a:pt x="251" y="0"/>
                    <a:pt x="0" y="238"/>
                    <a:pt x="0" y="548"/>
                  </a:cubicBezTo>
                  <a:cubicBezTo>
                    <a:pt x="0" y="857"/>
                    <a:pt x="251" y="1119"/>
                    <a:pt x="560" y="1119"/>
                  </a:cubicBezTo>
                  <a:cubicBezTo>
                    <a:pt x="739" y="1119"/>
                    <a:pt x="893" y="1036"/>
                    <a:pt x="989" y="9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520895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5400813" y="2359404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34" y="1"/>
                  </a:moveTo>
                  <a:cubicBezTo>
                    <a:pt x="131" y="96"/>
                    <a:pt x="0" y="287"/>
                    <a:pt x="0" y="489"/>
                  </a:cubicBezTo>
                  <a:cubicBezTo>
                    <a:pt x="0" y="787"/>
                    <a:pt x="250" y="1061"/>
                    <a:pt x="560" y="1061"/>
                  </a:cubicBezTo>
                  <a:cubicBezTo>
                    <a:pt x="643" y="1061"/>
                    <a:pt x="715" y="1049"/>
                    <a:pt x="786" y="1013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527275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520895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533697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520895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533697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527275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51447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5016679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495284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508089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51447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50166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495284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508089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95284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508089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51447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016679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488862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760568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469676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482440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488862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4760568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469676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482440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69676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82440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88862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760568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63213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450449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440685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456832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63213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450449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4440685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56832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4440685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56832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63213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50449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3760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24841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841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31221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43760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24841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1841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31221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1841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31221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3760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24841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1203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99192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92808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05613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1203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99192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92808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405613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92808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405613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41203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99192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86427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73581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367200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379965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38642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373581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367200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379965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367200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379965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386427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373581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6082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47973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41592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54353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36082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347973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41592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54353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41592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54353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6082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47973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35167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22324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1594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28746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35167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22324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1594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328746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1594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28746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35167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22324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309559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6754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29033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317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9559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296754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29033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317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29033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0317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559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6754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839522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2711466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64724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277568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83952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271146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264724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277568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264724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277568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2839522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2711466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2583410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251919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258341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251919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251919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2583410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22672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2395260" y="-59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45906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330597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2672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395260" y="25017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2672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395260" y="12170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45906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33059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45906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33059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2672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395260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2672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395260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45906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330597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45906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33059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2672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395260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2672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395260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245906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2330597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245906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233059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22672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395260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2672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395260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45906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330597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245906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2330597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22672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395260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2672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395260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5906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33059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45906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330597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2672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395260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2672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395260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45906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33059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45906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330597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2672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395260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2672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395260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45906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33059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45906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330597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2672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395260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2672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395260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45906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33059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0111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13873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20298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07493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0111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13873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0111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13873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20298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0749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20298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0749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0111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13873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0111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13873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20298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07493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20298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0749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0111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13873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0111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13873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20298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07493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20298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0749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0111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13873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0111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13873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20298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07493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20298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07493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0111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13873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0111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13873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20298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0749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20298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07493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0111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873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0111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13873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20298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0749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20298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07493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0111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13873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0111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13873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20298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0749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20298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07493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0111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13873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0111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13873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20298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0749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175501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188265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946463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181885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175501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188265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175501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188265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194646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181885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194646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1885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175501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188265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175501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188265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1946463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181885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194646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181885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175501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188265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175501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188265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1946463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181885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194646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81885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175501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188265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175501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65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946463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81885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1946463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181885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175501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188265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175501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188265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194646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181885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1946463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81885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175501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188265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175501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188265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194646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181885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1946463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181885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175501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88265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175501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188265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194646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181885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1946463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181885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175501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88265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175501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88265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194646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181885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149811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162658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169038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1562742" y="186335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1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49811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162658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149811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62658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16903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1562742" y="583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16903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1562742" y="442447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149811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162658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149811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162658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69038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1562742" y="31439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16903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1562742" y="69852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49811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162658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149811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162658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169038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1562742" y="570881"/>
              <a:ext cx="38482" cy="38482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16903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62742" y="9546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149811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62658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149811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162658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169038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562742" y="82699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169038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1562742" y="12107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149811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162658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149811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162658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6903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1562742" y="108265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169038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1562742" y="146720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149811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162658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149811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162658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6903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562742" y="13387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169038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1562742" y="172328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149811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162658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149811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162658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16903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1562742" y="159484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169038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1562742" y="1979359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149811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162658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149811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162658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16903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562742" y="185133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12420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137046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1434308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62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130625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2420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37046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12420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137046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1434308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130625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1434308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130625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12420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137046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12420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137046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434308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130625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1434308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30625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12420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37046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12420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137046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1434308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130625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1434308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130625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12420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137046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2420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137046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1434308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130625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1434308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130625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12420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37046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12420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137046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1434308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130625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1434308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130625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12420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137046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12420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137046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1434308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130625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1434308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130625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12420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137046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12420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137046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1434308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130625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1434308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130625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12420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137046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2420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137046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434308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130625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9863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111397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117819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63" y="1120"/>
                    <a:pt x="561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105017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9863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111397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9863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111397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117819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105017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117819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105017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9863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111397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9863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111397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117819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105017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117819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105017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9863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111397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9863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111397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117819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105017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117819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105017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9863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111397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9863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111397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117819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05017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117819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105017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9863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111397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9863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111397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117819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105017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117819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63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105017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9863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111397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9863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111397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117819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105017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117819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105017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9863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111397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9863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111397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117819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05017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117819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105017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863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111397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9863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111397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117819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105017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729845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85790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92253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794062" y="186335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729845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85790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729845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85790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9225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794062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9225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794062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729845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5790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729845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93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5790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92253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794062" y="3143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9225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794062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729845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85790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729845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85790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92253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794062" y="570881"/>
              <a:ext cx="38929" cy="38482"/>
            </a:xfrm>
            <a:custGeom>
              <a:avLst/>
              <a:gdLst/>
              <a:ahLst/>
              <a:cxnLst/>
              <a:rect l="l" t="t" r="r" b="b"/>
              <a:pathLst>
                <a:path w="1133" h="1120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1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9225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794062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729845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85790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29845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85790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92253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794062" y="82699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92253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794062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729845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85790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729845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85790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9225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794062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92253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94062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1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29845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85790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729845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85790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9225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794062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92253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794062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729845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85790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729845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70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85790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9225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794062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92253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794062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729845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85790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9845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85790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9225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94062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7376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60182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6604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53798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47376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60182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47376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60182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66604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5379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66604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5379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47376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60182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47376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60182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66604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53798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66604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379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47376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0182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47376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60182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6604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53798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66604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5379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47376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60182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47376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60182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66604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53798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66604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53798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47376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60182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47376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60182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66604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5379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66604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93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53798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47376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60182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47376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60182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66604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5379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66604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53798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47376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0182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47376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60182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66604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5379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66604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53798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47376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0182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47376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0182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66604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5379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1769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345300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409929" y="186335"/>
              <a:ext cx="38929" cy="38516"/>
            </a:xfrm>
            <a:custGeom>
              <a:avLst/>
              <a:gdLst/>
              <a:ahLst/>
              <a:cxnLst/>
              <a:rect l="l" t="t" r="r" b="b"/>
              <a:pathLst>
                <a:path w="1133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8149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769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345300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1769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345300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409929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8149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09929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8149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1769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345300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1769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345300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409929" y="31397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149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409929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8149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1769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345300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1769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45300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409929" y="5700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149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409929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8149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1769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345300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1769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345300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409929" y="82658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8149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409929" y="121030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8149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1769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345300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1769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345300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409929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8149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409929" y="146679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8149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1769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345300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1769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345300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409929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149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409929" y="1722870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8149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1769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45300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1769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345300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409929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8149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409929" y="19789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8149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1769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345300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69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345300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409929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8149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-38422" y="-5903"/>
              <a:ext cx="38896" cy="38896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89222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15385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5830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-384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892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-384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892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15385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583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15385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583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-384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892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-384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892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15385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5830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5385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583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-384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892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-384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892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15385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583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15385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583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-384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892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-384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892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15385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583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15385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583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-384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892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-384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892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15385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583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15385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583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-384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892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-384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892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15385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583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15385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583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-384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92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-384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892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5385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583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15385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583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-384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892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-384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892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15385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583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-136173" y="-181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-10222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70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-136173" y="25385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-136173" y="12579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30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75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-10222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-10222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-136173" y="50992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-136173" y="38190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-10222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-10222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-136173" y="766040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-136173" y="638397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2"/>
                    <a:pt x="131" y="9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-10222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-10222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-136173" y="1022118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-136173" y="894474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-10222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-10222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-136173" y="127860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-136173" y="115017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33"/>
                    <a:pt x="238" y="655"/>
                    <a:pt x="238" y="464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-10222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-10222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-136173" y="1534685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-136173" y="1406251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-10222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-10222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-136173" y="179079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-136173" y="1662329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29"/>
                  </a:lnTo>
                  <a:cubicBezTo>
                    <a:pt x="155" y="834"/>
                    <a:pt x="238" y="679"/>
                    <a:pt x="238" y="465"/>
                  </a:cubicBezTo>
                  <a:cubicBezTo>
                    <a:pt x="238" y="274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-10222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-10222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-136173" y="204687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-136173" y="191923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44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-10222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245906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2330597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22672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2395260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245906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33059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22672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395260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22672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395260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45906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33059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20298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07493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0111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13873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20298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0749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0111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13873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0111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13873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20298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07493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946463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181885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175501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188265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194646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181885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175501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188265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175501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188265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1946463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81885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169038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1562742" y="21004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49811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162658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6903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1562742" y="23569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149811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162658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149811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162658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169038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1562742" y="22289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1434308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130625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12420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137046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1434308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130625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12420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137046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2420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137046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1434308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130625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117819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105017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9863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111397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117819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105017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9863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111397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9863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111397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117819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105017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92253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94062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729845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85790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9225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794062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729845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85790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729845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85790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92253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94062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66604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53798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47376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60182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6604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5379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7376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60182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47376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60182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66604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53798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409929" y="210088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8149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1769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345300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409929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8149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769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345300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1769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345300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409929" y="222849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8149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5385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583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-384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892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15385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583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-384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892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-384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892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5385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583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-10222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-136173" y="216836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34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-10222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70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-136173" y="2424446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34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-136173" y="2296424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-10222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-136173" y="-33734"/>
              <a:ext cx="34" cy="34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solidFill>
              <a:schemeClr val="dk2"/>
            </a:solidFill>
            <a:ln w="297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-143972" y="-18994"/>
              <a:ext cx="5607388" cy="2508928"/>
            </a:xfrm>
            <a:custGeom>
              <a:avLst/>
              <a:gdLst/>
              <a:ahLst/>
              <a:cxnLst/>
              <a:rect l="l" t="t" r="r" b="b"/>
              <a:pathLst>
                <a:path w="163200" h="73021" fill="none" extrusionOk="0">
                  <a:moveTo>
                    <a:pt x="1" y="24"/>
                  </a:moveTo>
                  <a:lnTo>
                    <a:pt x="1" y="73021"/>
                  </a:lnTo>
                  <a:lnTo>
                    <a:pt x="163200" y="73021"/>
                  </a:lnTo>
                  <a:lnTo>
                    <a:pt x="129529" y="0"/>
                  </a:ln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73" name="Google Shape;1573;p2"/>
          <p:cNvGrpSpPr/>
          <p:nvPr/>
        </p:nvGrpSpPr>
        <p:grpSpPr>
          <a:xfrm>
            <a:off x="-191971" y="3505201"/>
            <a:ext cx="9158171" cy="3416300"/>
            <a:chOff x="-143978" y="2628900"/>
            <a:chExt cx="6868628" cy="2562225"/>
          </a:xfrm>
        </p:grpSpPr>
        <p:sp>
          <p:nvSpPr>
            <p:cNvPr id="1574" name="Google Shape;1574;p2"/>
            <p:cNvSpPr/>
            <p:nvPr/>
          </p:nvSpPr>
          <p:spPr>
            <a:xfrm>
              <a:off x="-142875" y="2628900"/>
              <a:ext cx="6867525" cy="2562225"/>
            </a:xfrm>
            <a:custGeom>
              <a:avLst/>
              <a:gdLst/>
              <a:ahLst/>
              <a:cxnLst/>
              <a:rect l="l" t="t" r="r" b="b"/>
              <a:pathLst>
                <a:path w="274701" h="102489" extrusionOk="0">
                  <a:moveTo>
                    <a:pt x="0" y="1143"/>
                  </a:moveTo>
                  <a:lnTo>
                    <a:pt x="228219" y="0"/>
                  </a:lnTo>
                  <a:lnTo>
                    <a:pt x="274701" y="102489"/>
                  </a:lnTo>
                  <a:lnTo>
                    <a:pt x="381" y="10134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575" name="Google Shape;1575;p2"/>
            <p:cNvSpPr/>
            <p:nvPr/>
          </p:nvSpPr>
          <p:spPr>
            <a:xfrm>
              <a:off x="3062850" y="2634723"/>
              <a:ext cx="2431314" cy="2537280"/>
            </a:xfrm>
            <a:custGeom>
              <a:avLst/>
              <a:gdLst/>
              <a:ahLst/>
              <a:cxnLst/>
              <a:rect l="l" t="t" r="r" b="b"/>
              <a:pathLst>
                <a:path w="70760" h="73844" extrusionOk="0">
                  <a:moveTo>
                    <a:pt x="70760" y="1"/>
                  </a:moveTo>
                  <a:lnTo>
                    <a:pt x="56758" y="36"/>
                  </a:lnTo>
                  <a:lnTo>
                    <a:pt x="1" y="73843"/>
                  </a:lnTo>
                  <a:lnTo>
                    <a:pt x="382" y="73843"/>
                  </a:lnTo>
                  <a:lnTo>
                    <a:pt x="7076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3040757" y="2637197"/>
              <a:ext cx="1559486" cy="2534732"/>
            </a:xfrm>
            <a:custGeom>
              <a:avLst/>
              <a:gdLst/>
              <a:ahLst/>
              <a:cxnLst/>
              <a:rect l="l" t="t" r="r" b="b"/>
              <a:pathLst>
                <a:path w="45388" h="73772" extrusionOk="0">
                  <a:moveTo>
                    <a:pt x="45387" y="0"/>
                  </a:moveTo>
                  <a:lnTo>
                    <a:pt x="34767" y="24"/>
                  </a:lnTo>
                  <a:lnTo>
                    <a:pt x="1" y="73771"/>
                  </a:lnTo>
                  <a:lnTo>
                    <a:pt x="299" y="73771"/>
                  </a:lnTo>
                  <a:lnTo>
                    <a:pt x="453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3244094" y="4239150"/>
              <a:ext cx="3184357" cy="932778"/>
            </a:xfrm>
            <a:custGeom>
              <a:avLst/>
              <a:gdLst/>
              <a:ahLst/>
              <a:cxnLst/>
              <a:rect l="l" t="t" r="r" b="b"/>
              <a:pathLst>
                <a:path w="92679" h="27148" extrusionOk="0">
                  <a:moveTo>
                    <a:pt x="88428" y="1"/>
                  </a:moveTo>
                  <a:lnTo>
                    <a:pt x="0" y="27147"/>
                  </a:lnTo>
                  <a:lnTo>
                    <a:pt x="3655" y="27147"/>
                  </a:lnTo>
                  <a:lnTo>
                    <a:pt x="92679" y="9276"/>
                  </a:lnTo>
                  <a:lnTo>
                    <a:pt x="884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3092330" y="2958728"/>
              <a:ext cx="2755626" cy="2213200"/>
            </a:xfrm>
            <a:custGeom>
              <a:avLst/>
              <a:gdLst/>
              <a:ahLst/>
              <a:cxnLst/>
              <a:rect l="l" t="t" r="r" b="b"/>
              <a:pathLst>
                <a:path w="80201" h="64414" extrusionOk="0">
                  <a:moveTo>
                    <a:pt x="75712" y="0"/>
                  </a:moveTo>
                  <a:lnTo>
                    <a:pt x="0" y="64413"/>
                  </a:lnTo>
                  <a:lnTo>
                    <a:pt x="595" y="64413"/>
                  </a:lnTo>
                  <a:lnTo>
                    <a:pt x="80201" y="9775"/>
                  </a:lnTo>
                  <a:lnTo>
                    <a:pt x="757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3740718" y="4890013"/>
              <a:ext cx="2970404" cy="281916"/>
            </a:xfrm>
            <a:custGeom>
              <a:avLst/>
              <a:gdLst/>
              <a:ahLst/>
              <a:cxnLst/>
              <a:rect l="l" t="t" r="r" b="b"/>
              <a:pathLst>
                <a:path w="86452" h="8205" extrusionOk="0">
                  <a:moveTo>
                    <a:pt x="82677" y="1"/>
                  </a:moveTo>
                  <a:lnTo>
                    <a:pt x="0" y="8204"/>
                  </a:lnTo>
                  <a:lnTo>
                    <a:pt x="86452" y="8204"/>
                  </a:lnTo>
                  <a:lnTo>
                    <a:pt x="826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3022753" y="2639224"/>
              <a:ext cx="880003" cy="2532704"/>
            </a:xfrm>
            <a:custGeom>
              <a:avLst/>
              <a:gdLst/>
              <a:ahLst/>
              <a:cxnLst/>
              <a:rect l="l" t="t" r="r" b="b"/>
              <a:pathLst>
                <a:path w="25612" h="73713" extrusionOk="0">
                  <a:moveTo>
                    <a:pt x="25611" y="1"/>
                  </a:moveTo>
                  <a:lnTo>
                    <a:pt x="16586" y="25"/>
                  </a:lnTo>
                  <a:lnTo>
                    <a:pt x="1" y="73712"/>
                  </a:lnTo>
                  <a:lnTo>
                    <a:pt x="251" y="73712"/>
                  </a:lnTo>
                  <a:lnTo>
                    <a:pt x="256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3140570" y="3614916"/>
              <a:ext cx="2998647" cy="1557012"/>
            </a:xfrm>
            <a:custGeom>
              <a:avLst/>
              <a:gdLst/>
              <a:ahLst/>
              <a:cxnLst/>
              <a:rect l="l" t="t" r="r" b="b"/>
              <a:pathLst>
                <a:path w="87274" h="45316" extrusionOk="0">
                  <a:moveTo>
                    <a:pt x="83083" y="0"/>
                  </a:moveTo>
                  <a:lnTo>
                    <a:pt x="1" y="45315"/>
                  </a:lnTo>
                  <a:lnTo>
                    <a:pt x="1144" y="45315"/>
                  </a:lnTo>
                  <a:lnTo>
                    <a:pt x="87274" y="9096"/>
                  </a:lnTo>
                  <a:lnTo>
                    <a:pt x="83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1008423" y="2645787"/>
              <a:ext cx="1953412" cy="2526142"/>
            </a:xfrm>
            <a:custGeom>
              <a:avLst/>
              <a:gdLst/>
              <a:ahLst/>
              <a:cxnLst/>
              <a:rect l="l" t="t" r="r" b="b"/>
              <a:pathLst>
                <a:path w="56853" h="73522" extrusionOk="0">
                  <a:moveTo>
                    <a:pt x="11931" y="0"/>
                  </a:moveTo>
                  <a:lnTo>
                    <a:pt x="1" y="36"/>
                  </a:lnTo>
                  <a:lnTo>
                    <a:pt x="56520" y="73521"/>
                  </a:lnTo>
                  <a:lnTo>
                    <a:pt x="56853" y="73521"/>
                  </a:lnTo>
                  <a:lnTo>
                    <a:pt x="119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781191" y="2643725"/>
              <a:ext cx="1200297" cy="2528203"/>
            </a:xfrm>
            <a:custGeom>
              <a:avLst/>
              <a:gdLst/>
              <a:ahLst/>
              <a:cxnLst/>
              <a:rect l="l" t="t" r="r" b="b"/>
              <a:pathLst>
                <a:path w="34934" h="73582" extrusionOk="0">
                  <a:moveTo>
                    <a:pt x="9633" y="1"/>
                  </a:moveTo>
                  <a:lnTo>
                    <a:pt x="1" y="36"/>
                  </a:lnTo>
                  <a:lnTo>
                    <a:pt x="34660" y="73581"/>
                  </a:lnTo>
                  <a:lnTo>
                    <a:pt x="34933" y="73581"/>
                  </a:lnTo>
                  <a:lnTo>
                    <a:pt x="96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-141504" y="3921295"/>
              <a:ext cx="2974492" cy="1250633"/>
            </a:xfrm>
            <a:custGeom>
              <a:avLst/>
              <a:gdLst/>
              <a:ahLst/>
              <a:cxnLst/>
              <a:rect l="l" t="t" r="r" b="b"/>
              <a:pathLst>
                <a:path w="86571" h="36399" extrusionOk="0">
                  <a:moveTo>
                    <a:pt x="0" y="1"/>
                  </a:moveTo>
                  <a:lnTo>
                    <a:pt x="0" y="10395"/>
                  </a:lnTo>
                  <a:lnTo>
                    <a:pt x="84713" y="36398"/>
                  </a:lnTo>
                  <a:lnTo>
                    <a:pt x="86570" y="363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-141504" y="4613079"/>
              <a:ext cx="2785071" cy="558849"/>
            </a:xfrm>
            <a:custGeom>
              <a:avLst/>
              <a:gdLst/>
              <a:ahLst/>
              <a:cxnLst/>
              <a:rect l="l" t="t" r="r" b="b"/>
              <a:pathLst>
                <a:path w="81058" h="16265" extrusionOk="0">
                  <a:moveTo>
                    <a:pt x="0" y="0"/>
                  </a:moveTo>
                  <a:lnTo>
                    <a:pt x="0" y="9299"/>
                  </a:lnTo>
                  <a:lnTo>
                    <a:pt x="70247" y="16264"/>
                  </a:lnTo>
                  <a:lnTo>
                    <a:pt x="81058" y="162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-141504" y="3083898"/>
              <a:ext cx="3041595" cy="2088030"/>
            </a:xfrm>
            <a:custGeom>
              <a:avLst/>
              <a:gdLst/>
              <a:ahLst/>
              <a:cxnLst/>
              <a:rect l="l" t="t" r="r" b="b"/>
              <a:pathLst>
                <a:path w="88524" h="60771" extrusionOk="0">
                  <a:moveTo>
                    <a:pt x="0" y="1"/>
                  </a:moveTo>
                  <a:lnTo>
                    <a:pt x="0" y="12919"/>
                  </a:lnTo>
                  <a:lnTo>
                    <a:pt x="87737" y="60770"/>
                  </a:lnTo>
                  <a:lnTo>
                    <a:pt x="88523" y="607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420990" y="2642110"/>
              <a:ext cx="577265" cy="2529818"/>
            </a:xfrm>
            <a:custGeom>
              <a:avLst/>
              <a:gdLst/>
              <a:ahLst/>
              <a:cxnLst/>
              <a:rect l="l" t="t" r="r" b="b"/>
              <a:pathLst>
                <a:path w="16801" h="73629" extrusionOk="0">
                  <a:moveTo>
                    <a:pt x="8621" y="0"/>
                  </a:moveTo>
                  <a:lnTo>
                    <a:pt x="1" y="36"/>
                  </a:lnTo>
                  <a:lnTo>
                    <a:pt x="16562" y="73628"/>
                  </a:lnTo>
                  <a:lnTo>
                    <a:pt x="16801" y="73628"/>
                  </a:lnTo>
                  <a:lnTo>
                    <a:pt x="86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3008460" y="2640873"/>
              <a:ext cx="288856" cy="2531055"/>
            </a:xfrm>
            <a:custGeom>
              <a:avLst/>
              <a:gdLst/>
              <a:ahLst/>
              <a:cxnLst/>
              <a:rect l="l" t="t" r="r" b="b"/>
              <a:pathLst>
                <a:path w="8407" h="73665" extrusionOk="0">
                  <a:moveTo>
                    <a:pt x="8406" y="0"/>
                  </a:moveTo>
                  <a:lnTo>
                    <a:pt x="0" y="24"/>
                  </a:lnTo>
                  <a:lnTo>
                    <a:pt x="0" y="73664"/>
                  </a:lnTo>
                  <a:lnTo>
                    <a:pt x="179" y="73664"/>
                  </a:lnTo>
                  <a:lnTo>
                    <a:pt x="84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717989" y="2641698"/>
              <a:ext cx="290505" cy="2530231"/>
            </a:xfrm>
            <a:custGeom>
              <a:avLst/>
              <a:gdLst/>
              <a:ahLst/>
              <a:cxnLst/>
              <a:rect l="l" t="t" r="r" b="b"/>
              <a:pathLst>
                <a:path w="8455" h="73641" extrusionOk="0">
                  <a:moveTo>
                    <a:pt x="8454" y="0"/>
                  </a:moveTo>
                  <a:lnTo>
                    <a:pt x="1" y="12"/>
                  </a:lnTo>
                  <a:lnTo>
                    <a:pt x="8157" y="73640"/>
                  </a:lnTo>
                  <a:lnTo>
                    <a:pt x="8454" y="73640"/>
                  </a:lnTo>
                  <a:lnTo>
                    <a:pt x="84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112137" y="2643313"/>
              <a:ext cx="877941" cy="2528616"/>
            </a:xfrm>
            <a:custGeom>
              <a:avLst/>
              <a:gdLst/>
              <a:ahLst/>
              <a:cxnLst/>
              <a:rect l="l" t="t" r="r" b="b"/>
              <a:pathLst>
                <a:path w="25552" h="73594" extrusionOk="0">
                  <a:moveTo>
                    <a:pt x="8990" y="1"/>
                  </a:moveTo>
                  <a:lnTo>
                    <a:pt x="1" y="13"/>
                  </a:lnTo>
                  <a:lnTo>
                    <a:pt x="25301" y="73593"/>
                  </a:lnTo>
                  <a:lnTo>
                    <a:pt x="25551" y="73593"/>
                  </a:lnTo>
                  <a:lnTo>
                    <a:pt x="89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1418325" y="2644962"/>
              <a:ext cx="1553748" cy="2526966"/>
            </a:xfrm>
            <a:custGeom>
              <a:avLst/>
              <a:gdLst/>
              <a:ahLst/>
              <a:cxnLst/>
              <a:rect l="l" t="t" r="r" b="b"/>
              <a:pathLst>
                <a:path w="45221" h="73546" extrusionOk="0">
                  <a:moveTo>
                    <a:pt x="10562" y="0"/>
                  </a:moveTo>
                  <a:lnTo>
                    <a:pt x="1" y="24"/>
                  </a:lnTo>
                  <a:lnTo>
                    <a:pt x="44923" y="73545"/>
                  </a:lnTo>
                  <a:lnTo>
                    <a:pt x="45221" y="73545"/>
                  </a:lnTo>
                  <a:lnTo>
                    <a:pt x="105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531417" y="2646989"/>
              <a:ext cx="2418976" cy="2524939"/>
            </a:xfrm>
            <a:custGeom>
              <a:avLst/>
              <a:gdLst/>
              <a:ahLst/>
              <a:cxnLst/>
              <a:rect l="l" t="t" r="r" b="b"/>
              <a:pathLst>
                <a:path w="70403" h="73487" extrusionOk="0">
                  <a:moveTo>
                    <a:pt x="13884" y="1"/>
                  </a:moveTo>
                  <a:lnTo>
                    <a:pt x="1" y="37"/>
                  </a:lnTo>
                  <a:lnTo>
                    <a:pt x="70010" y="73486"/>
                  </a:lnTo>
                  <a:lnTo>
                    <a:pt x="70403" y="73486"/>
                  </a:lnTo>
                  <a:lnTo>
                    <a:pt x="138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-141504" y="2649875"/>
              <a:ext cx="3062451" cy="2522053"/>
            </a:xfrm>
            <a:custGeom>
              <a:avLst/>
              <a:gdLst/>
              <a:ahLst/>
              <a:cxnLst/>
              <a:rect l="l" t="t" r="r" b="b"/>
              <a:pathLst>
                <a:path w="89131" h="73403" extrusionOk="0">
                  <a:moveTo>
                    <a:pt x="0" y="0"/>
                  </a:moveTo>
                  <a:lnTo>
                    <a:pt x="0" y="12633"/>
                  </a:lnTo>
                  <a:lnTo>
                    <a:pt x="88523" y="73402"/>
                  </a:lnTo>
                  <a:lnTo>
                    <a:pt x="89130" y="73402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-141504" y="3527782"/>
              <a:ext cx="3014589" cy="1644147"/>
            </a:xfrm>
            <a:custGeom>
              <a:avLst/>
              <a:gdLst/>
              <a:ahLst/>
              <a:cxnLst/>
              <a:rect l="l" t="t" r="r" b="b"/>
              <a:pathLst>
                <a:path w="87738" h="47852" extrusionOk="0">
                  <a:moveTo>
                    <a:pt x="0" y="0"/>
                  </a:moveTo>
                  <a:lnTo>
                    <a:pt x="0" y="11454"/>
                  </a:lnTo>
                  <a:lnTo>
                    <a:pt x="86570" y="47851"/>
                  </a:lnTo>
                  <a:lnTo>
                    <a:pt x="87737" y="478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-141504" y="4278423"/>
              <a:ext cx="2910688" cy="893506"/>
            </a:xfrm>
            <a:custGeom>
              <a:avLst/>
              <a:gdLst/>
              <a:ahLst/>
              <a:cxnLst/>
              <a:rect l="l" t="t" r="r" b="b"/>
              <a:pathLst>
                <a:path w="84714" h="26005" extrusionOk="0">
                  <a:moveTo>
                    <a:pt x="0" y="1"/>
                  </a:moveTo>
                  <a:lnTo>
                    <a:pt x="0" y="9740"/>
                  </a:lnTo>
                  <a:lnTo>
                    <a:pt x="81058" y="26004"/>
                  </a:lnTo>
                  <a:lnTo>
                    <a:pt x="84713" y="260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-141504" y="4932584"/>
              <a:ext cx="2413616" cy="239345"/>
            </a:xfrm>
            <a:custGeom>
              <a:avLst/>
              <a:gdLst/>
              <a:ahLst/>
              <a:cxnLst/>
              <a:rect l="l" t="t" r="r" b="b"/>
              <a:pathLst>
                <a:path w="70247" h="6966" extrusionOk="0">
                  <a:moveTo>
                    <a:pt x="0" y="0"/>
                  </a:moveTo>
                  <a:lnTo>
                    <a:pt x="0" y="6965"/>
                  </a:lnTo>
                  <a:lnTo>
                    <a:pt x="70247" y="6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3369676" y="4557830"/>
              <a:ext cx="3211776" cy="614098"/>
            </a:xfrm>
            <a:custGeom>
              <a:avLst/>
              <a:gdLst/>
              <a:ahLst/>
              <a:cxnLst/>
              <a:rect l="l" t="t" r="r" b="b"/>
              <a:pathLst>
                <a:path w="93477" h="17873" extrusionOk="0">
                  <a:moveTo>
                    <a:pt x="89024" y="1"/>
                  </a:moveTo>
                  <a:lnTo>
                    <a:pt x="0" y="17872"/>
                  </a:lnTo>
                  <a:lnTo>
                    <a:pt x="10799" y="17872"/>
                  </a:lnTo>
                  <a:lnTo>
                    <a:pt x="93476" y="9669"/>
                  </a:lnTo>
                  <a:lnTo>
                    <a:pt x="890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3179842" y="3927446"/>
              <a:ext cx="3102548" cy="1244483"/>
            </a:xfrm>
            <a:custGeom>
              <a:avLst/>
              <a:gdLst/>
              <a:ahLst/>
              <a:cxnLst/>
              <a:rect l="l" t="t" r="r" b="b"/>
              <a:pathLst>
                <a:path w="90298" h="36220" extrusionOk="0">
                  <a:moveTo>
                    <a:pt x="86131" y="0"/>
                  </a:moveTo>
                  <a:lnTo>
                    <a:pt x="1" y="36219"/>
                  </a:lnTo>
                  <a:lnTo>
                    <a:pt x="1870" y="36219"/>
                  </a:lnTo>
                  <a:lnTo>
                    <a:pt x="90298" y="9073"/>
                  </a:lnTo>
                  <a:lnTo>
                    <a:pt x="8613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3112773" y="3294587"/>
              <a:ext cx="2882445" cy="1877341"/>
            </a:xfrm>
            <a:custGeom>
              <a:avLst/>
              <a:gdLst/>
              <a:ahLst/>
              <a:cxnLst/>
              <a:rect l="l" t="t" r="r" b="b"/>
              <a:pathLst>
                <a:path w="83892" h="54639" extrusionOk="0">
                  <a:moveTo>
                    <a:pt x="79606" y="0"/>
                  </a:moveTo>
                  <a:lnTo>
                    <a:pt x="0" y="54638"/>
                  </a:lnTo>
                  <a:lnTo>
                    <a:pt x="810" y="54638"/>
                  </a:lnTo>
                  <a:lnTo>
                    <a:pt x="83892" y="9323"/>
                  </a:lnTo>
                  <a:lnTo>
                    <a:pt x="796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3075941" y="2634723"/>
              <a:ext cx="2617777" cy="2537205"/>
            </a:xfrm>
            <a:custGeom>
              <a:avLst/>
              <a:gdLst/>
              <a:ahLst/>
              <a:cxnLst/>
              <a:rect l="l" t="t" r="r" b="b"/>
              <a:pathLst>
                <a:path w="76189" h="73844" extrusionOk="0">
                  <a:moveTo>
                    <a:pt x="71855" y="1"/>
                  </a:moveTo>
                  <a:lnTo>
                    <a:pt x="70379" y="13"/>
                  </a:lnTo>
                  <a:lnTo>
                    <a:pt x="1" y="73843"/>
                  </a:lnTo>
                  <a:lnTo>
                    <a:pt x="477" y="73843"/>
                  </a:lnTo>
                  <a:lnTo>
                    <a:pt x="76189" y="9430"/>
                  </a:lnTo>
                  <a:lnTo>
                    <a:pt x="718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3050996" y="2635960"/>
              <a:ext cx="1962002" cy="2535969"/>
            </a:xfrm>
            <a:custGeom>
              <a:avLst/>
              <a:gdLst/>
              <a:ahLst/>
              <a:cxnLst/>
              <a:rect l="l" t="t" r="r" b="b"/>
              <a:pathLst>
                <a:path w="57103" h="73808" extrusionOk="0">
                  <a:moveTo>
                    <a:pt x="57103" y="0"/>
                  </a:moveTo>
                  <a:lnTo>
                    <a:pt x="45089" y="36"/>
                  </a:lnTo>
                  <a:lnTo>
                    <a:pt x="1" y="73807"/>
                  </a:lnTo>
                  <a:lnTo>
                    <a:pt x="346" y="73807"/>
                  </a:lnTo>
                  <a:lnTo>
                    <a:pt x="5710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3031377" y="2637987"/>
              <a:ext cx="1203973" cy="2533941"/>
            </a:xfrm>
            <a:custGeom>
              <a:avLst/>
              <a:gdLst/>
              <a:ahLst/>
              <a:cxnLst/>
              <a:rect l="l" t="t" r="r" b="b"/>
              <a:pathLst>
                <a:path w="35041" h="73749" extrusionOk="0">
                  <a:moveTo>
                    <a:pt x="35040" y="1"/>
                  </a:moveTo>
                  <a:lnTo>
                    <a:pt x="25360" y="37"/>
                  </a:lnTo>
                  <a:lnTo>
                    <a:pt x="0" y="73748"/>
                  </a:lnTo>
                  <a:lnTo>
                    <a:pt x="274" y="73748"/>
                  </a:lnTo>
                  <a:lnTo>
                    <a:pt x="3504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3014575" y="2639636"/>
              <a:ext cx="578090" cy="2532292"/>
            </a:xfrm>
            <a:custGeom>
              <a:avLst/>
              <a:gdLst/>
              <a:ahLst/>
              <a:cxnLst/>
              <a:rect l="l" t="t" r="r" b="b"/>
              <a:pathLst>
                <a:path w="16825" h="73701" extrusionOk="0">
                  <a:moveTo>
                    <a:pt x="16824" y="1"/>
                  </a:moveTo>
                  <a:lnTo>
                    <a:pt x="8204" y="36"/>
                  </a:lnTo>
                  <a:lnTo>
                    <a:pt x="1" y="73700"/>
                  </a:lnTo>
                  <a:lnTo>
                    <a:pt x="239" y="73700"/>
                  </a:lnTo>
                  <a:lnTo>
                    <a:pt x="16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rgbClr val="101D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-143978" y="2634723"/>
              <a:ext cx="6853863" cy="2537205"/>
            </a:xfrm>
            <a:custGeom>
              <a:avLst/>
              <a:gdLst/>
              <a:ahLst/>
              <a:cxnLst/>
              <a:rect l="l" t="t" r="r" b="b"/>
              <a:pathLst>
                <a:path w="199478" h="73844" fill="none" extrusionOk="0">
                  <a:moveTo>
                    <a:pt x="1" y="441"/>
                  </a:moveTo>
                  <a:lnTo>
                    <a:pt x="1" y="73843"/>
                  </a:lnTo>
                  <a:lnTo>
                    <a:pt x="199478" y="73843"/>
                  </a:lnTo>
                  <a:lnTo>
                    <a:pt x="165509" y="1"/>
                  </a:lnTo>
                  <a:close/>
                </a:path>
              </a:pathLst>
            </a:custGeom>
            <a:noFill/>
            <a:ln w="3875" cap="flat" cmpd="sng">
              <a:solidFill>
                <a:srgbClr val="101D2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-44165" y="2648226"/>
              <a:ext cx="2981055" cy="2523702"/>
            </a:xfrm>
            <a:custGeom>
              <a:avLst/>
              <a:gdLst/>
              <a:ahLst/>
              <a:cxnLst/>
              <a:rect l="l" t="t" r="r" b="b"/>
              <a:pathLst>
                <a:path w="86762" h="73451" extrusionOk="0">
                  <a:moveTo>
                    <a:pt x="16753" y="1"/>
                  </a:moveTo>
                  <a:lnTo>
                    <a:pt x="1" y="48"/>
                  </a:lnTo>
                  <a:lnTo>
                    <a:pt x="86297" y="73450"/>
                  </a:lnTo>
                  <a:lnTo>
                    <a:pt x="86762" y="73450"/>
                  </a:lnTo>
                  <a:lnTo>
                    <a:pt x="167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08" name="Google Shape;1608;p2"/>
          <p:cNvSpPr txBox="1">
            <a:spLocks noGrp="1"/>
          </p:cNvSpPr>
          <p:nvPr>
            <p:ph type="ctrTitle"/>
          </p:nvPr>
        </p:nvSpPr>
        <p:spPr>
          <a:xfrm>
            <a:off x="2849233" y="2089519"/>
            <a:ext cx="7965200" cy="15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09" name="Google Shape;1609;p2"/>
          <p:cNvSpPr txBox="1">
            <a:spLocks noGrp="1"/>
          </p:cNvSpPr>
          <p:nvPr>
            <p:ph type="subTitle" idx="1"/>
          </p:nvPr>
        </p:nvSpPr>
        <p:spPr>
          <a:xfrm rot="-1384">
            <a:off x="3850800" y="3462577"/>
            <a:ext cx="5962000" cy="5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909563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solidFill>
          <a:schemeClr val="accent3"/>
        </a:solidFill>
        <a:effectLst/>
      </p:bgPr>
    </p:bg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4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1616" name="Google Shape;1616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4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4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4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4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4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4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4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4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4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4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4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4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4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4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4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4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4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4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4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4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4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4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4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4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4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4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4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4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4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4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4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4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4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4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4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4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4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4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4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4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4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4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4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4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4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4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4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4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4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4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4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4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4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4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4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4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4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4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4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4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4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4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4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4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4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4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4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4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4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4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4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4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4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4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4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4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4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4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4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4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4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4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4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4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4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4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4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4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4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4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4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4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4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4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4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4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4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4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4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4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4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4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4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4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4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4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4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4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4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4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4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4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4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4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4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4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4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4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4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4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4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4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4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4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4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4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4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4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4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4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4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4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4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4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4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4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4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4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4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4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4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4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4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4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4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4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4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4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4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4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4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4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4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4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4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4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4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4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4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4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4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4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4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4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4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4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4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4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4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4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4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4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4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4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4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4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4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4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4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4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4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4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4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4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4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4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4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4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4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4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4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4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4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4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4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4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4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4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4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4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4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4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4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4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4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4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4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4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4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4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4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4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4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4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4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4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4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4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4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4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4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4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4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4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4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4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4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4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4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4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4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4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4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4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4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4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4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4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4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4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4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4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4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4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4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4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4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4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4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4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4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4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4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4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4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4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4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4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4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4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4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4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4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4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4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4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4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4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4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4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4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4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4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4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4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4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4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4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4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4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4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4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4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4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4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4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4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4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4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4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4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4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4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4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4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4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4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4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4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4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4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4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4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4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4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4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" name="Google Shape;207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4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4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4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4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4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4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4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4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4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4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4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4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4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4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4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4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4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4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4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4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4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4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4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4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4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4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4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4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4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4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4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4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4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4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4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4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4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4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4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4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4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4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4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4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4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4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4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4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4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4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4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4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4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4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4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4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4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4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4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4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4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4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4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4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4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4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4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4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4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4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4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4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4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4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4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4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4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4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4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4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4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4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4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4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4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4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4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4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4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4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4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4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4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4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4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4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4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4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4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4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4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4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4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4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4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4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4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4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4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4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4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4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4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4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4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4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4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4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4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4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4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4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4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4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4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4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4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4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4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4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4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4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4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4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4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4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4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4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4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4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4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4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4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4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4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4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4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4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4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4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4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4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4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4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4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4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4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4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4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4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4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4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4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4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4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4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4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4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4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4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4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4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4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4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4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4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4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4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4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" name="Google Shape;2335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" name="Google Shape;2336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4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4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4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4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4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4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4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4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4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4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4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4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4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4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4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4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4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4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4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4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4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4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4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4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4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4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4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4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4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4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4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4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4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4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4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4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4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4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4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4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4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4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4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4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4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4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4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4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4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4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4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4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4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4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4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4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4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4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4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4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4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4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4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4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4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4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4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4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4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4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4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4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4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4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4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4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4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4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4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4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4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4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4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4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4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4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4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4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4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4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4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4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4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4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4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4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4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4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4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4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4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4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4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4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4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4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4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4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4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4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4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4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4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4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4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4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4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4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4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4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4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4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4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4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4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4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4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4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4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4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4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4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4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4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4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4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4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4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4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4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4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4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4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4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4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4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4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4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4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4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4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4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4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4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4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4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4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4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4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4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4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4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4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4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4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4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4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4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4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4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4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4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4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4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4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4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4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4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4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4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4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4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4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4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4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4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4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4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4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4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4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4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4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4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4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4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4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4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4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4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4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4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4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4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4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4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4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4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4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4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4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4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4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4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4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4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4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4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4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4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4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4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4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4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4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4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4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4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4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4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4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4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4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4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4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4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4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4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4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4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4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4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4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4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4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4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4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4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4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4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4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4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4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4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4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4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4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4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4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4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4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4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4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4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4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4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4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4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4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4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4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4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4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4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4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4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4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4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4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4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4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4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4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4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4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4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4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4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4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4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4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4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4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4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4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4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4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4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4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4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4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4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4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4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4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4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4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4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4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4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4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4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4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4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4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4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4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4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4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4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4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4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4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4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4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4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4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4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4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4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4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4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4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4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4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4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4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4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4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4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4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4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4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4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4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4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4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4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4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4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4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4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4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4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4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4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4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4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4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4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4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4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4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4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4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4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4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4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4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4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4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4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4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4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4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4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4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4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4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4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4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4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4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4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4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4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4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4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4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4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4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4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4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4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4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4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4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4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4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4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4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4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4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4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4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4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4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4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4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4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4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4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4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4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4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4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4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4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4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4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4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4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4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4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4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4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4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4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4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4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" name="Google Shape;2965;p4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" name="Google Shape;2966;p4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4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" name="Google Shape;2968;p4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" name="Google Shape;2969;p4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4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4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4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" name="Google Shape;2974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" name="Google Shape;2975;p4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4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4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" name="Google Shape;2980;p4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" name="Google Shape;2981;p4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4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4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4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" name="Google Shape;2986;p4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4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4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4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4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4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4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4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4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4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4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4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4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4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4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4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4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4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4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4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4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4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4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4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4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4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4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4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4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4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4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4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4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4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4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4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4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4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4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4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4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4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4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4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4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4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4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4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4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4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4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4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4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4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4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4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4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4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4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4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4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4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4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4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4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4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4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4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4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4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4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4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4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4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4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4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4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4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4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4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4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4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4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4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4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4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4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4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4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4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4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4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4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4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4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4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4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4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4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4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4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4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4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4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4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4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4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4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4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4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4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4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4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4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4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4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4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4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4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4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4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4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4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4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4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4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4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4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4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4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4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4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4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4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4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4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4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4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4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4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4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4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4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4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4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4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4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4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4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4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4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4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4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4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4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4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4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4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4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4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4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4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4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4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06" name="Google Shape;3206;p4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207" name="Google Shape;3207;p4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80540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2"/>
        </a:solidFill>
        <a:effectLst/>
      </p:bgPr>
    </p:bg>
    <p:spTree>
      <p:nvGrpSpPr>
        <p:cNvPr id="1" name="Shape 3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9" name="Google Shape;3209;p5"/>
          <p:cNvGrpSpPr/>
          <p:nvPr/>
        </p:nvGrpSpPr>
        <p:grpSpPr>
          <a:xfrm>
            <a:off x="1" y="-38165"/>
            <a:ext cx="12192052" cy="5757433"/>
            <a:chOff x="0" y="-28624"/>
            <a:chExt cx="9144039" cy="4318075"/>
          </a:xfrm>
        </p:grpSpPr>
        <p:sp>
          <p:nvSpPr>
            <p:cNvPr id="3210" name="Google Shape;3210;p5"/>
            <p:cNvSpPr/>
            <p:nvPr/>
          </p:nvSpPr>
          <p:spPr>
            <a:xfrm>
              <a:off x="0" y="400206"/>
              <a:ext cx="4571109" cy="3889244"/>
            </a:xfrm>
            <a:custGeom>
              <a:avLst/>
              <a:gdLst/>
              <a:ahLst/>
              <a:cxnLst/>
              <a:rect l="l" t="t" r="r" b="b"/>
              <a:pathLst>
                <a:path w="60663" h="51614" extrusionOk="0">
                  <a:moveTo>
                    <a:pt x="1" y="0"/>
                  </a:moveTo>
                  <a:lnTo>
                    <a:pt x="1" y="9978"/>
                  </a:lnTo>
                  <a:lnTo>
                    <a:pt x="60663" y="516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5"/>
            <p:cNvSpPr/>
            <p:nvPr/>
          </p:nvSpPr>
          <p:spPr>
            <a:xfrm>
              <a:off x="4571122" y="-28624"/>
              <a:ext cx="4572917" cy="4318075"/>
            </a:xfrm>
            <a:custGeom>
              <a:avLst/>
              <a:gdLst/>
              <a:ahLst/>
              <a:cxnLst/>
              <a:rect l="l" t="t" r="r" b="b"/>
              <a:pathLst>
                <a:path w="60687" h="57305" extrusionOk="0">
                  <a:moveTo>
                    <a:pt x="54638" y="0"/>
                  </a:moveTo>
                  <a:lnTo>
                    <a:pt x="0" y="57305"/>
                  </a:lnTo>
                  <a:lnTo>
                    <a:pt x="60686" y="5691"/>
                  </a:lnTo>
                  <a:lnTo>
                    <a:pt x="606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12" name="Google Shape;3212;p5"/>
          <p:cNvSpPr txBox="1">
            <a:spLocks noGrp="1"/>
          </p:cNvSpPr>
          <p:nvPr>
            <p:ph type="title"/>
          </p:nvPr>
        </p:nvSpPr>
        <p:spPr>
          <a:xfrm>
            <a:off x="1798800" y="720000"/>
            <a:ext cx="85944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13" name="Google Shape;3213;p5"/>
          <p:cNvSpPr txBox="1">
            <a:spLocks noGrp="1"/>
          </p:cNvSpPr>
          <p:nvPr>
            <p:ph type="body" idx="1"/>
          </p:nvPr>
        </p:nvSpPr>
        <p:spPr>
          <a:xfrm>
            <a:off x="1435200" y="1282700"/>
            <a:ext cx="9321600" cy="47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1pPr>
            <a:lvl2pPr marL="1219170" lvl="1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2pPr>
            <a:lvl3pPr marL="1828754" lvl="2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3pPr>
            <a:lvl4pPr marL="2438339" lvl="3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4pPr>
            <a:lvl5pPr marL="3047924" lvl="4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5pPr>
            <a:lvl6pPr marL="3657509" lvl="5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6pPr>
            <a:lvl7pPr marL="4267093" lvl="6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7pPr>
            <a:lvl8pPr marL="4876678" lvl="7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8pPr>
            <a:lvl9pPr marL="5486263" lvl="8" indent="-40639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630744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accent2"/>
        </a:solidFill>
        <a:effectLst/>
      </p:bgPr>
    </p:bg>
    <p:spTree>
      <p:nvGrpSpPr>
        <p:cNvPr id="1" name="Shape 3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5" name="Google Shape;3215;p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216" name="Google Shape;3216;p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31" name="Google Shape;3231;p6"/>
          <p:cNvSpPr txBox="1">
            <a:spLocks noGrp="1"/>
          </p:cNvSpPr>
          <p:nvPr>
            <p:ph type="subTitle" idx="1"/>
          </p:nvPr>
        </p:nvSpPr>
        <p:spPr>
          <a:xfrm>
            <a:off x="22326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2" name="Google Shape;3232;p6"/>
          <p:cNvSpPr txBox="1">
            <a:spLocks noGrp="1"/>
          </p:cNvSpPr>
          <p:nvPr>
            <p:ph type="subTitle" idx="2"/>
          </p:nvPr>
        </p:nvSpPr>
        <p:spPr>
          <a:xfrm>
            <a:off x="22326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3" name="Google Shape;3233;p6"/>
          <p:cNvSpPr txBox="1">
            <a:spLocks noGrp="1"/>
          </p:cNvSpPr>
          <p:nvPr>
            <p:ph type="subTitle" idx="3"/>
          </p:nvPr>
        </p:nvSpPr>
        <p:spPr>
          <a:xfrm>
            <a:off x="69622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4" name="Google Shape;3234;p6"/>
          <p:cNvSpPr txBox="1">
            <a:spLocks noGrp="1"/>
          </p:cNvSpPr>
          <p:nvPr>
            <p:ph type="subTitle" idx="4"/>
          </p:nvPr>
        </p:nvSpPr>
        <p:spPr>
          <a:xfrm>
            <a:off x="69622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5" name="Google Shape;3235;p6"/>
          <p:cNvSpPr txBox="1">
            <a:spLocks noGrp="1"/>
          </p:cNvSpPr>
          <p:nvPr>
            <p:ph type="title"/>
          </p:nvPr>
        </p:nvSpPr>
        <p:spPr>
          <a:xfrm>
            <a:off x="2407400" y="720000"/>
            <a:ext cx="7376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97263153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chemeClr val="accent3"/>
        </a:solidFill>
        <a:effectLst/>
      </p:bgPr>
    </p:bg>
    <p:spTree>
      <p:nvGrpSpPr>
        <p:cNvPr id="1" name="Shape 3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7" name="Google Shape;3237;p7"/>
          <p:cNvSpPr txBox="1">
            <a:spLocks noGrp="1"/>
          </p:cNvSpPr>
          <p:nvPr>
            <p:ph type="title"/>
          </p:nvPr>
        </p:nvSpPr>
        <p:spPr>
          <a:xfrm>
            <a:off x="3026200" y="2767400"/>
            <a:ext cx="6139600" cy="132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2332234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1"/>
        </a:solidFill>
        <a:effectLst/>
      </p:bgPr>
    </p:bg>
    <p:spTree>
      <p:nvGrpSpPr>
        <p:cNvPr id="1" name="Shape 3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9" name="Google Shape;3239;p8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3240" name="Google Shape;3240;p8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41" name="Google Shape;3241;p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42" name="Google Shape;3242;p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3" name="Google Shape;3243;p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4" name="Google Shape;3244;p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7" name="Google Shape;3247;p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8" name="Google Shape;3248;p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1" name="Google Shape;3251;p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2" name="Google Shape;3252;p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54" name="Google Shape;3254;p8"/>
          <p:cNvSpPr txBox="1">
            <a:spLocks noGrp="1"/>
          </p:cNvSpPr>
          <p:nvPr>
            <p:ph type="title"/>
          </p:nvPr>
        </p:nvSpPr>
        <p:spPr>
          <a:xfrm>
            <a:off x="6096100" y="720000"/>
            <a:ext cx="5136000" cy="180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55" name="Google Shape;3255;p8"/>
          <p:cNvSpPr txBox="1">
            <a:spLocks noGrp="1"/>
          </p:cNvSpPr>
          <p:nvPr>
            <p:ph type="subTitle" idx="1"/>
          </p:nvPr>
        </p:nvSpPr>
        <p:spPr>
          <a:xfrm>
            <a:off x="7320833" y="3804200"/>
            <a:ext cx="2852000" cy="1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0290530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2"/>
        </a:solidFill>
        <a:effectLst/>
      </p:bgPr>
    </p:bg>
    <p:spTree>
      <p:nvGrpSpPr>
        <p:cNvPr id="1" name="Shape 3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7" name="Google Shape;3257;p9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3258" name="Google Shape;3258;p9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9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9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9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9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9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9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9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9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9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9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9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9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9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9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9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9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9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9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9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9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9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9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9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9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9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9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9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9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9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88" name="Google Shape;3288;p9"/>
          <p:cNvSpPr txBox="1">
            <a:spLocks noGrp="1"/>
          </p:cNvSpPr>
          <p:nvPr>
            <p:ph type="title"/>
          </p:nvPr>
        </p:nvSpPr>
        <p:spPr>
          <a:xfrm>
            <a:off x="4131400" y="2108300"/>
            <a:ext cx="3929200" cy="108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289" name="Google Shape;3289;p9"/>
          <p:cNvSpPr txBox="1">
            <a:spLocks noGrp="1"/>
          </p:cNvSpPr>
          <p:nvPr>
            <p:ph type="subTitle" idx="1"/>
          </p:nvPr>
        </p:nvSpPr>
        <p:spPr>
          <a:xfrm>
            <a:off x="3397200" y="3072533"/>
            <a:ext cx="5397600" cy="11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8141249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2"/>
        </a:solidFill>
        <a:effectLst/>
      </p:bgPr>
    </p:bg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1" name="Google Shape;3291;p10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3292" name="Google Shape;3292;p10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93" name="Google Shape;3293;p10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94" name="Google Shape;3294;p10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10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10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10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10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10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10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10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10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10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10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10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06" name="Google Shape;3306;p10"/>
          <p:cNvSpPr txBox="1">
            <a:spLocks noGrp="1"/>
          </p:cNvSpPr>
          <p:nvPr>
            <p:ph type="body" idx="1"/>
          </p:nvPr>
        </p:nvSpPr>
        <p:spPr>
          <a:xfrm>
            <a:off x="6586000" y="1246900"/>
            <a:ext cx="4381600" cy="46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9170" lvl="1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>
              <a:spcBef>
                <a:spcPts val="2133"/>
              </a:spcBef>
              <a:spcAft>
                <a:spcPts val="2133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3307" name="Google Shape;3307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08" name="Google Shape;3308;p10"/>
          <p:cNvSpPr txBox="1">
            <a:spLocks noGrp="1"/>
          </p:cNvSpPr>
          <p:nvPr>
            <p:ph type="subTitle" idx="2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6945683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3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0" name="Google Shape;3310;p11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311" name="Google Shape;3311;p11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2" name="Google Shape;3312;p11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3" name="Google Shape;3313;p11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4" name="Google Shape;3314;p11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5" name="Google Shape;3315;p11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6" name="Google Shape;3316;p11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7" name="Google Shape;3317;p11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8" name="Google Shape;3318;p11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9" name="Google Shape;3319;p11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0" name="Google Shape;3320;p11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1" name="Google Shape;3321;p11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2" name="Google Shape;3322;p11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3" name="Google Shape;3323;p11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11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11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6" name="Google Shape;3326;p11"/>
          <p:cNvSpPr txBox="1">
            <a:spLocks noGrp="1"/>
          </p:cNvSpPr>
          <p:nvPr>
            <p:ph type="body" idx="1"/>
          </p:nvPr>
        </p:nvSpPr>
        <p:spPr>
          <a:xfrm>
            <a:off x="4301817" y="3679233"/>
            <a:ext cx="36120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</a:lstStyle>
          <a:p>
            <a:endParaRPr/>
          </a:p>
        </p:txBody>
      </p:sp>
      <p:sp>
        <p:nvSpPr>
          <p:cNvPr id="3327" name="Google Shape;3327;p11"/>
          <p:cNvSpPr txBox="1">
            <a:spLocks noGrp="1"/>
          </p:cNvSpPr>
          <p:nvPr>
            <p:ph type="title"/>
          </p:nvPr>
        </p:nvSpPr>
        <p:spPr>
          <a:xfrm>
            <a:off x="2559200" y="1822500"/>
            <a:ext cx="7074000" cy="20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176539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84613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448360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12107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861230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4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3" name="Google Shape;4923;p1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4924" name="Google Shape;4924;p1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9240132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1"/>
        </a:solidFill>
        <a:effectLst/>
      </p:bgPr>
    </p:bg>
    <p:spTree>
      <p:nvGrpSpPr>
        <p:cNvPr id="1" name="Shape 4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5" name="Google Shape;4955;p15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4956" name="Google Shape;4956;p15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5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5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5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5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5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5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5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5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5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5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5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5625992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3"/>
        </a:solidFill>
        <a:effectLst/>
      </p:bgPr>
    </p:bg>
    <p:spTree>
      <p:nvGrpSpPr>
        <p:cNvPr id="1" name="Shape 4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9" name="Google Shape;4969;p16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4970" name="Google Shape;4970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6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6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6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6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6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6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6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6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6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6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7" name="Google Shape;501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8" name="Google Shape;5018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9" name="Google Shape;5019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0" name="Google Shape;5020;p16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1" name="Google Shape;5021;p16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2" name="Google Shape;5022;p16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3" name="Google Shape;5023;p16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4" name="Google Shape;5024;p16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5" name="Google Shape;502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6" name="Google Shape;5026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7" name="Google Shape;5027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8" name="Google Shape;5028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9" name="Google Shape;5029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0" name="Google Shape;503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2" name="Google Shape;5032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3" name="Google Shape;5033;p16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4" name="Google Shape;5034;p16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5" name="Google Shape;5035;p16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6" name="Google Shape;5036;p16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7" name="Google Shape;5037;p16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8" name="Google Shape;503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9" name="Google Shape;5039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0" name="Google Shape;5040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1" name="Google Shape;5041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2" name="Google Shape;5042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3" name="Google Shape;504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4" name="Google Shape;504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5" name="Google Shape;5045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6" name="Google Shape;5046;p16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7" name="Google Shape;5047;p16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8" name="Google Shape;5048;p16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9" name="Google Shape;5049;p16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0" name="Google Shape;5050;p16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1" name="Google Shape;505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2" name="Google Shape;5052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3" name="Google Shape;5053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4" name="Google Shape;5054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5" name="Google Shape;5055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6" name="Google Shape;505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7" name="Google Shape;5057;p16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8" name="Google Shape;5058;p16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9" name="Google Shape;5059;p16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0" name="Google Shape;5060;p16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1" name="Google Shape;5061;p16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2" name="Google Shape;5062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3" name="Google Shape;506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4" name="Google Shape;506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5" name="Google Shape;5065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6" name="Google Shape;5066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7" name="Google Shape;5067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8" name="Google Shape;5068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9" name="Google Shape;506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0" name="Google Shape;5070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1" name="Google Shape;5071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2" name="Google Shape;5072;p16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3" name="Google Shape;5073;p16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4" name="Google Shape;5074;p16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5" name="Google Shape;5075;p16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6" name="Google Shape;5076;p16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7" name="Google Shape;507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8" name="Google Shape;5078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9" name="Google Shape;5079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0" name="Google Shape;5080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1" name="Google Shape;5081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2" name="Google Shape;508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3" name="Google Shape;5083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4" name="Google Shape;5084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5" name="Google Shape;5085;p16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6" name="Google Shape;5086;p16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7" name="Google Shape;5087;p16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8" name="Google Shape;5088;p16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9" name="Google Shape;5089;p16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0" name="Google Shape;509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1" name="Google Shape;5091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2" name="Google Shape;5092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3" name="Google Shape;5093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4" name="Google Shape;5094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5" name="Google Shape;509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6" name="Google Shape;5096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7" name="Google Shape;5097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8" name="Google Shape;5098;p16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9" name="Google Shape;5099;p16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0" name="Google Shape;5100;p16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1" name="Google Shape;5101;p16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2" name="Google Shape;5102;p16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3" name="Google Shape;510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4" name="Google Shape;5104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7" name="Google Shape;5107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8" name="Google Shape;510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9" name="Google Shape;5109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0" name="Google Shape;5110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1" name="Google Shape;5111;p16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2" name="Google Shape;5112;p16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3" name="Google Shape;5113;p16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4" name="Google Shape;5114;p16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5" name="Google Shape;5115;p16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6" name="Google Shape;511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7" name="Google Shape;5117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8" name="Google Shape;5118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9" name="Google Shape;5119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0" name="Google Shape;5120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1" name="Google Shape;512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2" name="Google Shape;512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3" name="Google Shape;5123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4" name="Google Shape;5124;p16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5" name="Google Shape;5125;p16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6" name="Google Shape;5126;p16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7" name="Google Shape;5127;p16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8" name="Google Shape;5128;p16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9" name="Google Shape;512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0" name="Google Shape;5130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1" name="Google Shape;5131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2" name="Google Shape;5132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3" name="Google Shape;5133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4" name="Google Shape;5134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5" name="Google Shape;5135;p16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6" name="Google Shape;5136;p16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7" name="Google Shape;5137;p16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8" name="Google Shape;5138;p16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9" name="Google Shape;5139;p16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0" name="Google Shape;5140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1" name="Google Shape;514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2" name="Google Shape;514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3" name="Google Shape;5143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4" name="Google Shape;5144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5" name="Google Shape;5145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6" name="Google Shape;5146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7" name="Google Shape;514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8" name="Google Shape;5148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9" name="Google Shape;5149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0" name="Google Shape;5150;p16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1" name="Google Shape;5151;p16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2" name="Google Shape;5152;p16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3" name="Google Shape;5153;p16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4" name="Google Shape;5154;p16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5" name="Google Shape;515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6" name="Google Shape;5156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7" name="Google Shape;5157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8" name="Google Shape;5158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9" name="Google Shape;5159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0" name="Google Shape;516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1" name="Google Shape;5161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2" name="Google Shape;5162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3" name="Google Shape;5163;p16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4" name="Google Shape;5164;p16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5" name="Google Shape;5165;p16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6" name="Google Shape;5166;p16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7" name="Google Shape;5167;p16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8" name="Google Shape;516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9" name="Google Shape;5169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0" name="Google Shape;5170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1" name="Google Shape;5171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2" name="Google Shape;5172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3" name="Google Shape;517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4" name="Google Shape;5174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5" name="Google Shape;5175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6" name="Google Shape;5176;p16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7" name="Google Shape;5177;p16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8" name="Google Shape;5178;p16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9" name="Google Shape;5179;p16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0" name="Google Shape;5180;p16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1" name="Google Shape;518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2" name="Google Shape;5182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3" name="Google Shape;5183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4" name="Google Shape;5184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5" name="Google Shape;5185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6" name="Google Shape;518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7" name="Google Shape;5187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8" name="Google Shape;5188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9" name="Google Shape;5189;p16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0" name="Google Shape;5190;p16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1" name="Google Shape;5191;p16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2" name="Google Shape;5192;p16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3" name="Google Shape;5193;p16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4" name="Google Shape;519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5" name="Google Shape;5195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6" name="Google Shape;5196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7" name="Google Shape;5197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8" name="Google Shape;5198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9" name="Google Shape;519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0" name="Google Shape;520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1" name="Google Shape;5201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2" name="Google Shape;5202;p16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3" name="Google Shape;5203;p16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4" name="Google Shape;5204;p16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5" name="Google Shape;5205;p16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6" name="Google Shape;5206;p16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7" name="Google Shape;520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8" name="Google Shape;5208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9" name="Google Shape;5209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0" name="Google Shape;5210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1" name="Google Shape;5211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2" name="Google Shape;5212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3" name="Google Shape;5213;p16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4" name="Google Shape;5214;p16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5" name="Google Shape;5215;p16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6" name="Google Shape;5216;p16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7" name="Google Shape;5217;p16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8" name="Google Shape;5218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9" name="Google Shape;521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0" name="Google Shape;522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1" name="Google Shape;5221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2" name="Google Shape;5222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3" name="Google Shape;5223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4" name="Google Shape;5224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5" name="Google Shape;522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6" name="Google Shape;5226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7" name="Google Shape;5227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8" name="Google Shape;5228;p16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9" name="Google Shape;5229;p16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0" name="Google Shape;5230;p16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1" name="Google Shape;5231;p16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2" name="Google Shape;5232;p16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3" name="Google Shape;523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4" name="Google Shape;5234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5" name="Google Shape;5235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6" name="Google Shape;5236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7" name="Google Shape;5237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8" name="Google Shape;523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9" name="Google Shape;5239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0" name="Google Shape;5240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1" name="Google Shape;5241;p16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2" name="Google Shape;5242;p16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3" name="Google Shape;5243;p16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4" name="Google Shape;5244;p16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5" name="Google Shape;5245;p16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6" name="Google Shape;524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7" name="Google Shape;5247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8" name="Google Shape;5248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9" name="Google Shape;5249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0" name="Google Shape;5250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1" name="Google Shape;525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2" name="Google Shape;5252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3" name="Google Shape;5253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4" name="Google Shape;5254;p16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5" name="Google Shape;5255;p16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6" name="Google Shape;5256;p16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7" name="Google Shape;5257;p16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8" name="Google Shape;5258;p16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9" name="Google Shape;525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0" name="Google Shape;5260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1" name="Google Shape;5261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2" name="Google Shape;5262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3" name="Google Shape;5263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4" name="Google Shape;526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5" name="Google Shape;5265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6" name="Google Shape;5266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7" name="Google Shape;5267;p16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8" name="Google Shape;5268;p16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9" name="Google Shape;5269;p16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0" name="Google Shape;5270;p16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1" name="Google Shape;5271;p16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2" name="Google Shape;527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3" name="Google Shape;5273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4" name="Google Shape;5274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5" name="Google Shape;5275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6" name="Google Shape;5276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7" name="Google Shape;527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8" name="Google Shape;527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9" name="Google Shape;5279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0" name="Google Shape;5280;p16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1" name="Google Shape;5281;p16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2" name="Google Shape;5282;p16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3" name="Google Shape;5283;p16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4" name="Google Shape;5284;p16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5" name="Google Shape;528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6" name="Google Shape;5286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7" name="Google Shape;5287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8" name="Google Shape;5288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9" name="Google Shape;5289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1" name="Google Shape;5291;p16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2" name="Google Shape;5292;p16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3" name="Google Shape;5293;p16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4" name="Google Shape;5294;p16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5" name="Google Shape;5295;p16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6" name="Google Shape;5296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7" name="Google Shape;529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8" name="Google Shape;529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9" name="Google Shape;5299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0" name="Google Shape;5300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1" name="Google Shape;5301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2" name="Google Shape;5302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3" name="Google Shape;530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4" name="Google Shape;5304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5" name="Google Shape;5305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6" name="Google Shape;5306;p16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7" name="Google Shape;5307;p16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8" name="Google Shape;5308;p16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9" name="Google Shape;5309;p16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0" name="Google Shape;5310;p16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1" name="Google Shape;531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2" name="Google Shape;5312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3" name="Google Shape;5313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4" name="Google Shape;5314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5" name="Google Shape;5315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6" name="Google Shape;531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7" name="Google Shape;5317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8" name="Google Shape;5318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9" name="Google Shape;5319;p16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0" name="Google Shape;5320;p16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1" name="Google Shape;5321;p16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2" name="Google Shape;5322;p16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3" name="Google Shape;5323;p16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4" name="Google Shape;532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5" name="Google Shape;5325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6" name="Google Shape;5326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7" name="Google Shape;5327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8" name="Google Shape;5328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9" name="Google Shape;532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0" name="Google Shape;5330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1" name="Google Shape;5331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16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3" name="Google Shape;5333;p16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4" name="Google Shape;5334;p16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5" name="Google Shape;5335;p16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6" name="Google Shape;5336;p16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7" name="Google Shape;533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8" name="Google Shape;5338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9" name="Google Shape;5339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0" name="Google Shape;5340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1" name="Google Shape;5341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2" name="Google Shape;534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3" name="Google Shape;5343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4" name="Google Shape;5344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5" name="Google Shape;5345;p16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6" name="Google Shape;5346;p16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7" name="Google Shape;5347;p16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8" name="Google Shape;5348;p16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9" name="Google Shape;5349;p16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0" name="Google Shape;535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1" name="Google Shape;5351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2" name="Google Shape;5352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3" name="Google Shape;5353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4" name="Google Shape;5354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5" name="Google Shape;535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6" name="Google Shape;535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7" name="Google Shape;5357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8" name="Google Shape;5358;p16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9" name="Google Shape;5359;p16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0" name="Google Shape;5360;p16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1" name="Google Shape;5361;p16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2" name="Google Shape;5362;p16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3" name="Google Shape;536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4" name="Google Shape;5364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5" name="Google Shape;5365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6" name="Google Shape;5366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7" name="Google Shape;5367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8" name="Google Shape;5368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9" name="Google Shape;5369;p16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0" name="Google Shape;5370;p16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16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2" name="Google Shape;5372;p16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3" name="Google Shape;5373;p16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4" name="Google Shape;5374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5" name="Google Shape;537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6" name="Google Shape;537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7" name="Google Shape;5377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8" name="Google Shape;5378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9" name="Google Shape;5379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0" name="Google Shape;5380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1" name="Google Shape;538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2" name="Google Shape;5382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3" name="Google Shape;5383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4" name="Google Shape;5384;p16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5" name="Google Shape;5385;p16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6" name="Google Shape;5386;p16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7" name="Google Shape;5387;p16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8" name="Google Shape;5388;p16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9" name="Google Shape;538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0" name="Google Shape;5390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1" name="Google Shape;5391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2" name="Google Shape;5392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3" name="Google Shape;5393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4" name="Google Shape;539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5" name="Google Shape;5395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6" name="Google Shape;5396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7" name="Google Shape;5397;p16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8" name="Google Shape;5398;p16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9" name="Google Shape;5399;p16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0" name="Google Shape;5400;p16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1" name="Google Shape;5401;p16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2" name="Google Shape;540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3" name="Google Shape;5403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4" name="Google Shape;5404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5" name="Google Shape;5405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6" name="Google Shape;5406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7" name="Google Shape;540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8" name="Google Shape;5408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9" name="Google Shape;5409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0" name="Google Shape;5410;p16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1" name="Google Shape;5411;p16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2" name="Google Shape;5412;p16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3" name="Google Shape;5413;p16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4" name="Google Shape;5414;p16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5" name="Google Shape;541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6" name="Google Shape;5416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7" name="Google Shape;5417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8" name="Google Shape;5418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9" name="Google Shape;5419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0" name="Google Shape;542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1" name="Google Shape;5421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2" name="Google Shape;5422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3" name="Google Shape;5423;p16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4" name="Google Shape;5424;p16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5" name="Google Shape;5425;p16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6" name="Google Shape;5426;p16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7" name="Google Shape;5427;p16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8" name="Google Shape;542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9" name="Google Shape;5429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0" name="Google Shape;5430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1" name="Google Shape;5431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2" name="Google Shape;5432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3" name="Google Shape;543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4" name="Google Shape;543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5" name="Google Shape;5435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6" name="Google Shape;5436;p16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7" name="Google Shape;5437;p16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8" name="Google Shape;5438;p16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9" name="Google Shape;5439;p16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0" name="Google Shape;5440;p16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1" name="Google Shape;544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2" name="Google Shape;5442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3" name="Google Shape;5443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6" name="Google Shape;5446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7" name="Google Shape;5447;p16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8" name="Google Shape;5448;p16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9" name="Google Shape;5449;p16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0" name="Google Shape;5450;p16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1" name="Google Shape;5451;p16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2" name="Google Shape;5452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3" name="Google Shape;545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4" name="Google Shape;545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5" name="Google Shape;5455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6" name="Google Shape;5456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7" name="Google Shape;5457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8" name="Google Shape;5458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9" name="Google Shape;545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0" name="Google Shape;5460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1" name="Google Shape;5461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2" name="Google Shape;5462;p16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3" name="Google Shape;5463;p16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4" name="Google Shape;5464;p16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5" name="Google Shape;5465;p16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6" name="Google Shape;5466;p16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7" name="Google Shape;546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8" name="Google Shape;5468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9" name="Google Shape;5469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0" name="Google Shape;5470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1" name="Google Shape;5471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2" name="Google Shape;547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3" name="Google Shape;5473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4" name="Google Shape;5474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5" name="Google Shape;5475;p16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6" name="Google Shape;5476;p16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7" name="Google Shape;5477;p16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8" name="Google Shape;5478;p16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9" name="Google Shape;5479;p16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0" name="Google Shape;548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1" name="Google Shape;5481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2" name="Google Shape;5482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3" name="Google Shape;5483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4" name="Google Shape;5484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5" name="Google Shape;548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6" name="Google Shape;5486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7" name="Google Shape;5487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8" name="Google Shape;5488;p16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9" name="Google Shape;5489;p16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0" name="Google Shape;5490;p16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1" name="Google Shape;5491;p16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2" name="Google Shape;5492;p16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3" name="Google Shape;549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4" name="Google Shape;5494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5" name="Google Shape;5495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6" name="Google Shape;5496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7" name="Google Shape;5497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8" name="Google Shape;549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9" name="Google Shape;5499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0" name="Google Shape;5500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1" name="Google Shape;5501;p16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2" name="Google Shape;5502;p16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3" name="Google Shape;5503;p16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4" name="Google Shape;5504;p16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5" name="Google Shape;5505;p16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6" name="Google Shape;550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7" name="Google Shape;5507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8" name="Google Shape;5508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9" name="Google Shape;5509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0" name="Google Shape;5510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1" name="Google Shape;551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2" name="Google Shape;551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3" name="Google Shape;5513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4" name="Google Shape;5514;p16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5" name="Google Shape;5515;p16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6" name="Google Shape;5516;p16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7" name="Google Shape;5517;p16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8" name="Google Shape;5518;p16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9" name="Google Shape;551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0" name="Google Shape;5520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1" name="Google Shape;5521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2" name="Google Shape;5522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3" name="Google Shape;5523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4" name="Google Shape;5524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5" name="Google Shape;5525;p16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6" name="Google Shape;5526;p16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7" name="Google Shape;5527;p16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8" name="Google Shape;5528;p16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9" name="Google Shape;5529;p16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0" name="Google Shape;5530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1" name="Google Shape;553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2" name="Google Shape;553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3" name="Google Shape;5533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4" name="Google Shape;5534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5" name="Google Shape;5535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6" name="Google Shape;5536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7" name="Google Shape;553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8" name="Google Shape;5538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9" name="Google Shape;5539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0" name="Google Shape;5540;p16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1" name="Google Shape;5541;p16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2" name="Google Shape;5542;p16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3" name="Google Shape;5543;p16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4" name="Google Shape;5544;p16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5" name="Google Shape;554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6" name="Google Shape;5546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7" name="Google Shape;5547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8" name="Google Shape;5548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9" name="Google Shape;5549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1" name="Google Shape;5551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2" name="Google Shape;5552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3" name="Google Shape;5553;p16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4" name="Google Shape;5554;p16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5" name="Google Shape;5555;p16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6" name="Google Shape;5556;p16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7" name="Google Shape;5557;p16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8" name="Google Shape;555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9" name="Google Shape;5559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0" name="Google Shape;5560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1" name="Google Shape;5561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2" name="Google Shape;5562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3" name="Google Shape;556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4" name="Google Shape;5564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5" name="Google Shape;5565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6" name="Google Shape;5566;p16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7" name="Google Shape;5567;p16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8" name="Google Shape;5568;p16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9" name="Google Shape;5569;p16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0" name="Google Shape;5570;p16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1" name="Google Shape;557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2" name="Google Shape;5572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3" name="Google Shape;5573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4" name="Google Shape;5574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5" name="Google Shape;5575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6" name="Google Shape;557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7" name="Google Shape;5577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8" name="Google Shape;5578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9" name="Google Shape;5579;p16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0" name="Google Shape;5580;p16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1" name="Google Shape;5581;p16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2" name="Google Shape;5582;p16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3" name="Google Shape;5583;p16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4" name="Google Shape;558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5" name="Google Shape;5585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6" name="Google Shape;5586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7" name="Google Shape;5587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8" name="Google Shape;5588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9" name="Google Shape;558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0" name="Google Shape;559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1" name="Google Shape;5591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9" name="Google Shape;560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0" name="Google Shape;561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1" name="Google Shape;5611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2" name="Google Shape;5612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3" name="Google Shape;5613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4" name="Google Shape;5614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5" name="Google Shape;561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6" name="Google Shape;5616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7" name="Google Shape;5617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8" name="Google Shape;5618;p16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9" name="Google Shape;5619;p16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0" name="Google Shape;5620;p16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1" name="Google Shape;5621;p16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2" name="Google Shape;5622;p16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3" name="Google Shape;5623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4" name="Google Shape;562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5" name="Google Shape;5625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6" name="Google Shape;5626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7" name="Google Shape;5627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8" name="Google Shape;562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9" name="Google Shape;5629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0" name="Google Shape;5630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1" name="Google Shape;5631;p16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2" name="Google Shape;5632;p16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3" name="Google Shape;5633;p16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4" name="Google Shape;5634;p16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5" name="Google Shape;5635;p16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6" name="Google Shape;5636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7" name="Google Shape;5637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8" name="Google Shape;5638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9" name="Google Shape;5639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0" name="Google Shape;5640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1" name="Google Shape;564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2" name="Google Shape;5642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3" name="Google Shape;5643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4" name="Google Shape;5644;p16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5" name="Google Shape;5645;p16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6" name="Google Shape;5646;p16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7" name="Google Shape;5647;p16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8" name="Google Shape;5648;p16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9" name="Google Shape;5649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0" name="Google Shape;565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1" name="Google Shape;5651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2" name="Google Shape;5652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3" name="Google Shape;5653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4" name="Google Shape;565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5" name="Google Shape;5655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6" name="Google Shape;5656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7" name="Google Shape;5657;p16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8" name="Google Shape;5658;p16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9" name="Google Shape;5659;p16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0" name="Google Shape;5660;p16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1" name="Google Shape;5661;p16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2" name="Google Shape;5662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3" name="Google Shape;5663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4" name="Google Shape;5664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5" name="Google Shape;5665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6" name="Google Shape;5666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7" name="Google Shape;566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8" name="Google Shape;566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9" name="Google Shape;5669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0" name="Google Shape;5670;p16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1" name="Google Shape;5671;p16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2" name="Google Shape;5672;p16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3" name="Google Shape;5673;p16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4" name="Google Shape;5674;p16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5" name="Google Shape;5675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6" name="Google Shape;567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7" name="Google Shape;5677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8" name="Google Shape;5678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9" name="Google Shape;5679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0" name="Google Shape;5680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1" name="Google Shape;5681;p16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2" name="Google Shape;5682;p16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3" name="Google Shape;5683;p16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4" name="Google Shape;5684;p16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5" name="Google Shape;5685;p16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6" name="Google Shape;5686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7" name="Google Shape;568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8" name="Google Shape;568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9" name="Google Shape;5689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0" name="Google Shape;5690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1" name="Google Shape;5691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2" name="Google Shape;5692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3" name="Google Shape;5693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4" name="Google Shape;569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5" name="Google Shape;5695;p16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6" name="Google Shape;5696;p16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7" name="Google Shape;5697;p16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0" name="Google Shape;5700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1" name="Google Shape;5701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2" name="Google Shape;5702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3" name="Google Shape;5703;p16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4" name="Google Shape;5704;p16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5" name="Google Shape;5705;p16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6" name="Google Shape;5706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7" name="Google Shape;5707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8" name="Google Shape;5708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9" name="Google Shape;5709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0" name="Google Shape;571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1" name="Google Shape;5711;p16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2" name="Google Shape;5712;p16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3" name="Google Shape;5713;p16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4" name="Google Shape;5714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5" name="Google Shape;5715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6" name="Google Shape;5716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7" name="Google Shape;5717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8" name="Google Shape;5718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9" name="Google Shape;5719;p16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0" name="Google Shape;5720;p16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1" name="Google Shape;5721;p16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2" name="Google Shape;5722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3" name="Google Shape;5723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4" name="Google Shape;5724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5" name="Google Shape;5725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6" name="Google Shape;572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7" name="Google Shape;5727;p16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8" name="Google Shape;5728;p16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9" name="Google Shape;5729;p16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0" name="Google Shape;5730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1" name="Google Shape;5731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2" name="Google Shape;5732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3" name="Google Shape;5733;p16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4" name="Google Shape;5734;p16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5" name="Google Shape;5735;p16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6" name="Google Shape;5736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7" name="Google Shape;5737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8" name="Google Shape;5738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9" name="Google Shape;5739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16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16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16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16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16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16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16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16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16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16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16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16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16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16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16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16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16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16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16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16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16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16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16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16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16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16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16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16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16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16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16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16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16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16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16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16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16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16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16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16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16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16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16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16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16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16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16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16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16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16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16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16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16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16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16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16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16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16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16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16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16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16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16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16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16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16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16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16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16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16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16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16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16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16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16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16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16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16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16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16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16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16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16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16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16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16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16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16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16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16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16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16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16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16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16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16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16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16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16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16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16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16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16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16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16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16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" name="Google Shape;6041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" name="Google Shape;6042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16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16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16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16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16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16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16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16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16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16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16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16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16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16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16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16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16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16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16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16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16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16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16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16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16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16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16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16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16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16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" name="Google Shape;6121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" name="Google Shape;6122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" name="Google Shape;6126;p16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" name="Google Shape;6127;p16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16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16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16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" name="Google Shape;613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" name="Google Shape;6132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16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16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16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16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16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16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16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16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16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16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16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16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16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16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16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16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16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16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16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16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16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16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16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16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16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" name="Google Shape;6197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" name="Google Shape;6198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" name="Google Shape;620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" name="Google Shape;6202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16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" name="Google Shape;6205;p16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" name="Google Shape;6206;p16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" name="Google Shape;6207;p16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" name="Google Shape;6208;p16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" name="Google Shape;620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" name="Google Shape;6210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" name="Google Shape;6211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" name="Google Shape;6212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" name="Google Shape;6213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" name="Google Shape;621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" name="Google Shape;6215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" name="Google Shape;6216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" name="Google Shape;6217;p16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" name="Google Shape;6218;p16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" name="Google Shape;6219;p16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" name="Google Shape;6220;p16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" name="Google Shape;6221;p16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" name="Google Shape;622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" name="Google Shape;6223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" name="Google Shape;6224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" name="Google Shape;6225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" name="Google Shape;6226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" name="Google Shape;622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" name="Google Shape;6228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" name="Google Shape;6229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" name="Google Shape;6230;p16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" name="Google Shape;6231;p16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" name="Google Shape;6232;p16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" name="Google Shape;6233;p16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" name="Google Shape;6234;p16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" name="Google Shape;623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" name="Google Shape;6236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" name="Google Shape;6237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" name="Google Shape;6238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" name="Google Shape;6239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" name="Google Shape;624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" name="Google Shape;6241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" name="Google Shape;6242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" name="Google Shape;6243;p16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" name="Google Shape;6244;p16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" name="Google Shape;6245;p16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" name="Google Shape;6246;p16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" name="Google Shape;6247;p16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" name="Google Shape;624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" name="Google Shape;6249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" name="Google Shape;6250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" name="Google Shape;6251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" name="Google Shape;6252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" name="Google Shape;625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" name="Google Shape;625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" name="Google Shape;6255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" name="Google Shape;6256;p16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" name="Google Shape;6257;p16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" name="Google Shape;6258;p16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" name="Google Shape;6259;p16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" name="Google Shape;6260;p16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" name="Google Shape;626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" name="Google Shape;6262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" name="Google Shape;6263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" name="Google Shape;6264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" name="Google Shape;6265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" name="Google Shape;6266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" name="Google Shape;6267;p16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" name="Google Shape;6268;p16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" name="Google Shape;6269;p16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" name="Google Shape;6270;p16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" name="Google Shape;6271;p16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" name="Google Shape;6272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" name="Google Shape;627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" name="Google Shape;627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" name="Google Shape;6275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" name="Google Shape;6276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" name="Google Shape;6277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" name="Google Shape;6278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" name="Google Shape;627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" name="Google Shape;6280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" name="Google Shape;6281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" name="Google Shape;6282;p16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" name="Google Shape;6283;p16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" name="Google Shape;6284;p16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" name="Google Shape;6285;p16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" name="Google Shape;6286;p16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" name="Google Shape;6287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" name="Google Shape;628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" name="Google Shape;6289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" name="Google Shape;6290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" name="Google Shape;6291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" name="Google Shape;629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" name="Google Shape;6293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" name="Google Shape;6294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" name="Google Shape;6295;p16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" name="Google Shape;6296;p16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" name="Google Shape;6297;p16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" name="Google Shape;6298;p16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" name="Google Shape;6299;p16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" name="Google Shape;6300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" name="Google Shape;6301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" name="Google Shape;6302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" name="Google Shape;6303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" name="Google Shape;630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" name="Google Shape;630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" name="Google Shape;6306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" name="Google Shape;6307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" name="Google Shape;6308;p16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" name="Google Shape;6309;p16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" name="Google Shape;6310;p16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" name="Google Shape;6311;p16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" name="Google Shape;6312;p16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" name="Google Shape;6313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" name="Google Shape;6314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" name="Google Shape;6315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" name="Google Shape;6316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" name="Google Shape;6317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" name="Google Shape;631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" name="Google Shape;6319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" name="Google Shape;6320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" name="Google Shape;6321;p16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" name="Google Shape;6322;p16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" name="Google Shape;6323;p16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" name="Google Shape;6324;p16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" name="Google Shape;6325;p16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" name="Google Shape;632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" name="Google Shape;6327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" name="Google Shape;6328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" name="Google Shape;6329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" name="Google Shape;6330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" name="Google Shape;633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" name="Google Shape;633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" name="Google Shape;6333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" name="Google Shape;6334;p16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" name="Google Shape;6335;p16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" name="Google Shape;6336;p16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" name="Google Shape;6337;p16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" name="Google Shape;6338;p16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" name="Google Shape;6339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" name="Google Shape;6340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" name="Google Shape;6341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" name="Google Shape;6342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" name="Google Shape;6343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" name="Google Shape;6344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" name="Google Shape;6345;p16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" name="Google Shape;6346;p16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" name="Google Shape;6347;p16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" name="Google Shape;6348;p16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" name="Google Shape;6349;p16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" name="Google Shape;6350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" name="Google Shape;635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" name="Google Shape;635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" name="Google Shape;6353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" name="Google Shape;635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" name="Google Shape;635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" name="Google Shape;6356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" name="Google Shape;6357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" name="Google Shape;635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" name="Google Shape;6359;p16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" name="Google Shape;6360;p16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" name="Google Shape;6361;p16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" name="Google Shape;6362;p16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" name="Google Shape;6363;p16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" name="Google Shape;636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" name="Google Shape;636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" name="Google Shape;6366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" name="Google Shape;6367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" name="Google Shape;6368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" name="Google Shape;6369;p16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" name="Google Shape;6370;p16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" name="Google Shape;6371;p16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" name="Google Shape;6372;p16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" name="Google Shape;6373;p16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" name="Google Shape;637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" name="Google Shape;6375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" name="Google Shape;6376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" name="Google Shape;6377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" name="Google Shape;6378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" name="Google Shape;6379;p16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" name="Google Shape;6380;p16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" name="Google Shape;6381;p16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" name="Google Shape;6382;p16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" name="Google Shape;6383;p16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" name="Google Shape;6384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" name="Google Shape;6385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" name="Google Shape;638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" name="Google Shape;6387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" name="Google Shape;6388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" name="Google Shape;6389;p16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" name="Google Shape;6390;p16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" name="Google Shape;6391;p16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" name="Google Shape;6392;p16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" name="Google Shape;6393;p16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" name="Google Shape;6394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" name="Google Shape;6395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" name="Google Shape;6396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" name="Google Shape;6397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" name="Google Shape;6398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" name="Google Shape;6399;p16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" name="Google Shape;6400;p16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" name="Google Shape;6401;p16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" name="Google Shape;6402;p16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" name="Google Shape;6403;p16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" name="Google Shape;6404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" name="Google Shape;6405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" name="Google Shape;6406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" name="Google Shape;6407;p16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" name="Google Shape;6408;p16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" name="Google Shape;6409;p16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" name="Google Shape;6410;p16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" name="Google Shape;6411;p16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" name="Google Shape;6412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" name="Google Shape;6413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" name="Google Shape;6414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" name="Google Shape;6415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" name="Google Shape;6416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" name="Google Shape;6417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" name="Google Shape;6418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" name="Google Shape;6419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" name="Google Shape;6420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" name="Google Shape;6421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" name="Google Shape;6422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" name="Google Shape;6423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" name="Google Shape;6424;p16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" name="Google Shape;6425;p16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" name="Google Shape;6426;p16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" name="Google Shape;6427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" name="Google Shape;6428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" name="Google Shape;6429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" name="Google Shape;6430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" name="Google Shape;6431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" name="Google Shape;6432;p16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" name="Google Shape;6433;p16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" name="Google Shape;6434;p16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" name="Google Shape;6435;p16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" name="Google Shape;6436;p16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" name="Google Shape;6437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" name="Google Shape;6438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" name="Google Shape;6439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" name="Google Shape;6440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" name="Google Shape;6441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" name="Google Shape;6442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" name="Google Shape;6443;p16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" name="Google Shape;6444;p16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" name="Google Shape;6445;p16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" name="Google Shape;6446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" name="Google Shape;6447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" name="Google Shape;6448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" name="Google Shape;6449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" name="Google Shape;6450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" name="Google Shape;6451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" name="Google Shape;6452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" name="Google Shape;6453;p16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" name="Google Shape;6454;p16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" name="Google Shape;6455;p16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" name="Google Shape;6456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" name="Google Shape;6457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" name="Google Shape;6458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" name="Google Shape;6459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" name="Google Shape;6460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" name="Google Shape;6461;p16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" name="Google Shape;6462;p16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" name="Google Shape;6463;p16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" name="Google Shape;6464;p16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" name="Google Shape;6465;p16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" name="Google Shape;6466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" name="Google Shape;6467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" name="Google Shape;6468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" name="Google Shape;6469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" name="Google Shape;6470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" name="Google Shape;6471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" name="Google Shape;6472;p16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" name="Google Shape;6473;p16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" name="Google Shape;6474;p16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" name="Google Shape;6475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" name="Google Shape;6476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" name="Google Shape;6477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" name="Google Shape;6478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" name="Google Shape;6479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" name="Google Shape;6480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" name="Google Shape;6481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" name="Google Shape;6482;p16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" name="Google Shape;6483;p16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16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16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16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16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16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16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16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16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16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16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16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16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16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16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16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16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16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16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16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16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16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16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16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16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16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16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16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16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16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16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16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4629025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1"/>
        </a:solidFill>
        <a:effectLst/>
      </p:bgPr>
    </p:bg>
    <p:spTree>
      <p:nvGrpSpPr>
        <p:cNvPr id="1" name="Shape 6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0" name="Google Shape;6560;p1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561" name="Google Shape;6561;p1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1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1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1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1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1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1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1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1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1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1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1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573" name="Google Shape;6573;p17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74" name="Google Shape;6574;p17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75" name="Google Shape;6575;p17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1396994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s">
  <p:cSld name="Big Numbers">
    <p:bg>
      <p:bgPr>
        <a:solidFill>
          <a:schemeClr val="accent2"/>
        </a:solidFill>
        <a:effectLst/>
      </p:bgPr>
    </p:bg>
    <p:spTree>
      <p:nvGrpSpPr>
        <p:cNvPr id="1" name="Shape 6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6" name="Google Shape;6676;p2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677" name="Google Shape;6677;p2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89" name="Google Shape;6689;p21"/>
          <p:cNvSpPr txBox="1">
            <a:spLocks noGrp="1"/>
          </p:cNvSpPr>
          <p:nvPr>
            <p:ph type="subTitle" idx="1"/>
          </p:nvPr>
        </p:nvSpPr>
        <p:spPr>
          <a:xfrm>
            <a:off x="7213600" y="36874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0" name="Google Shape;6690;p21"/>
          <p:cNvSpPr txBox="1">
            <a:spLocks noGrp="1"/>
          </p:cNvSpPr>
          <p:nvPr>
            <p:ph type="subTitle" idx="2"/>
          </p:nvPr>
        </p:nvSpPr>
        <p:spPr>
          <a:xfrm>
            <a:off x="2997033" y="5368533"/>
            <a:ext cx="21972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1" name="Google Shape;6691;p21"/>
          <p:cNvSpPr txBox="1">
            <a:spLocks noGrp="1"/>
          </p:cNvSpPr>
          <p:nvPr>
            <p:ph type="subTitle" idx="3"/>
          </p:nvPr>
        </p:nvSpPr>
        <p:spPr>
          <a:xfrm>
            <a:off x="2006600" y="21592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2" name="Google Shape;6692;p21"/>
          <p:cNvSpPr txBox="1">
            <a:spLocks noGrp="1"/>
          </p:cNvSpPr>
          <p:nvPr>
            <p:ph type="title" hasCustomPrompt="1"/>
          </p:nvPr>
        </p:nvSpPr>
        <p:spPr>
          <a:xfrm>
            <a:off x="2004800" y="12319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3" name="Google Shape;6693;p21"/>
          <p:cNvSpPr txBox="1">
            <a:spLocks noGrp="1"/>
          </p:cNvSpPr>
          <p:nvPr>
            <p:ph type="title" idx="4" hasCustomPrompt="1"/>
          </p:nvPr>
        </p:nvSpPr>
        <p:spPr>
          <a:xfrm>
            <a:off x="2372433" y="44271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4" name="Google Shape;6694;p21"/>
          <p:cNvSpPr txBox="1">
            <a:spLocks noGrp="1"/>
          </p:cNvSpPr>
          <p:nvPr>
            <p:ph type="title" idx="5" hasCustomPrompt="1"/>
          </p:nvPr>
        </p:nvSpPr>
        <p:spPr>
          <a:xfrm>
            <a:off x="6999800" y="2745967"/>
            <a:ext cx="33236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50592514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ullet point">
  <p:cSld name="Bullet point">
    <p:bg>
      <p:bgPr>
        <a:solidFill>
          <a:schemeClr val="accent2"/>
        </a:solidFill>
        <a:effectLst/>
      </p:bgPr>
    </p:bg>
    <p:spTree>
      <p:nvGrpSpPr>
        <p:cNvPr id="1" name="Shape 6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6" name="Google Shape;6696;p22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697" name="Google Shape;6697;p22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698" name="Google Shape;6698;p22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699" name="Google Shape;6699;p22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0" name="Google Shape;6700;p22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1" name="Google Shape;6701;p22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2" name="Google Shape;6702;p22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3" name="Google Shape;6703;p22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4" name="Google Shape;6704;p22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5" name="Google Shape;6705;p22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6" name="Google Shape;6706;p22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7" name="Google Shape;6707;p22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8" name="Google Shape;6708;p22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9" name="Google Shape;6709;p22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0" name="Google Shape;6710;p22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11" name="Google Shape;6711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12" name="Google Shape;6712;p22"/>
          <p:cNvSpPr txBox="1">
            <a:spLocks noGrp="1"/>
          </p:cNvSpPr>
          <p:nvPr>
            <p:ph type="subTitle" idx="1"/>
          </p:nvPr>
        </p:nvSpPr>
        <p:spPr>
          <a:xfrm>
            <a:off x="1675500" y="2268967"/>
            <a:ext cx="3967200" cy="35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5716566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chemeClr val="accent2"/>
        </a:solidFill>
        <a:effectLst/>
      </p:bgPr>
    </p:bg>
    <p:spTree>
      <p:nvGrpSpPr>
        <p:cNvPr id="1" name="Shape 6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14" name="Google Shape;6714;p23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715" name="Google Shape;6715;p23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3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3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3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3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3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3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3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3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3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3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3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3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3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3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30" name="Google Shape;6730;p23"/>
          <p:cNvSpPr txBox="1">
            <a:spLocks noGrp="1"/>
          </p:cNvSpPr>
          <p:nvPr>
            <p:ph type="title"/>
          </p:nvPr>
        </p:nvSpPr>
        <p:spPr>
          <a:xfrm>
            <a:off x="2701600" y="720000"/>
            <a:ext cx="67888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204015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centage">
  <p:cSld name="Percentage">
    <p:bg>
      <p:bgPr>
        <a:solidFill>
          <a:schemeClr val="accent2"/>
        </a:solidFill>
        <a:effectLst/>
      </p:bgPr>
    </p:bg>
    <p:spTree>
      <p:nvGrpSpPr>
        <p:cNvPr id="1" name="Shape 6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2" name="Google Shape;6732;p24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33" name="Google Shape;6733;p24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34" name="Google Shape;6734;p24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35" name="Google Shape;6735;p24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6" name="Google Shape;6736;p24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7" name="Google Shape;6737;p24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8" name="Google Shape;6738;p24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9" name="Google Shape;6739;p24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0" name="Google Shape;6740;p24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1" name="Google Shape;6741;p24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2" name="Google Shape;6742;p24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3" name="Google Shape;6743;p24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4" name="Google Shape;6744;p24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5" name="Google Shape;6745;p24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6" name="Google Shape;6746;p24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47" name="Google Shape;6747;p24"/>
          <p:cNvSpPr txBox="1">
            <a:spLocks noGrp="1"/>
          </p:cNvSpPr>
          <p:nvPr>
            <p:ph type="title"/>
          </p:nvPr>
        </p:nvSpPr>
        <p:spPr>
          <a:xfrm>
            <a:off x="1064200" y="3453700"/>
            <a:ext cx="4361200" cy="12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748" name="Google Shape;6748;p24"/>
          <p:cNvSpPr txBox="1">
            <a:spLocks noGrp="1"/>
          </p:cNvSpPr>
          <p:nvPr>
            <p:ph type="title" idx="2" hasCustomPrompt="1"/>
          </p:nvPr>
        </p:nvSpPr>
        <p:spPr>
          <a:xfrm>
            <a:off x="1795200" y="21297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212731112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bg>
      <p:bgPr>
        <a:solidFill>
          <a:schemeClr val="accent2"/>
        </a:solidFill>
        <a:effectLst/>
      </p:bgPr>
    </p:bg>
    <p:spTree>
      <p:nvGrpSpPr>
        <p:cNvPr id="1" name="Shape 6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0" name="Google Shape;6750;p25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51" name="Google Shape;6751;p25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52" name="Google Shape;6752;p25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53" name="Google Shape;6753;p25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4" name="Google Shape;6754;p25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5" name="Google Shape;6755;p25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6" name="Google Shape;6756;p25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7" name="Google Shape;6757;p25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8" name="Google Shape;6758;p25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9" name="Google Shape;6759;p25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0" name="Google Shape;6760;p25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1" name="Google Shape;6761;p25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2" name="Google Shape;6762;p25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3" name="Google Shape;6763;p25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4" name="Google Shape;6764;p25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65" name="Google Shape;6765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66" name="Google Shape;6766;p25"/>
          <p:cNvSpPr txBox="1">
            <a:spLocks noGrp="1"/>
          </p:cNvSpPr>
          <p:nvPr>
            <p:ph type="subTitle" idx="1"/>
          </p:nvPr>
        </p:nvSpPr>
        <p:spPr>
          <a:xfrm>
            <a:off x="960000" y="1992733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7" name="Google Shape;6767;p25"/>
          <p:cNvSpPr txBox="1">
            <a:spLocks noGrp="1"/>
          </p:cNvSpPr>
          <p:nvPr>
            <p:ph type="subTitle" idx="2"/>
          </p:nvPr>
        </p:nvSpPr>
        <p:spPr>
          <a:xfrm>
            <a:off x="960000" y="2455333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8" name="Google Shape;6768;p25"/>
          <p:cNvSpPr txBox="1">
            <a:spLocks noGrp="1"/>
          </p:cNvSpPr>
          <p:nvPr>
            <p:ph type="subTitle" idx="3"/>
          </p:nvPr>
        </p:nvSpPr>
        <p:spPr>
          <a:xfrm>
            <a:off x="960000" y="3420529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9" name="Google Shape;6769;p25"/>
          <p:cNvSpPr txBox="1">
            <a:spLocks noGrp="1"/>
          </p:cNvSpPr>
          <p:nvPr>
            <p:ph type="subTitle" idx="4"/>
          </p:nvPr>
        </p:nvSpPr>
        <p:spPr>
          <a:xfrm>
            <a:off x="960000" y="3883129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70" name="Google Shape;6770;p25"/>
          <p:cNvSpPr txBox="1">
            <a:spLocks noGrp="1"/>
          </p:cNvSpPr>
          <p:nvPr>
            <p:ph type="subTitle" idx="5"/>
          </p:nvPr>
        </p:nvSpPr>
        <p:spPr>
          <a:xfrm>
            <a:off x="960000" y="4833624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71" name="Google Shape;6771;p25"/>
          <p:cNvSpPr txBox="1">
            <a:spLocks noGrp="1"/>
          </p:cNvSpPr>
          <p:nvPr>
            <p:ph type="subTitle" idx="6"/>
          </p:nvPr>
        </p:nvSpPr>
        <p:spPr>
          <a:xfrm>
            <a:off x="960000" y="5296231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7137118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1">
  <p:cSld name="One column 1">
    <p:bg>
      <p:bgPr>
        <a:solidFill>
          <a:schemeClr val="accent2"/>
        </a:solidFill>
        <a:effectLst/>
      </p:bgPr>
    </p:bg>
    <p:spTree>
      <p:nvGrpSpPr>
        <p:cNvPr id="1" name="Shape 6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3" name="Google Shape;6773;p26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74" name="Google Shape;6774;p26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75" name="Google Shape;6775;p26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76" name="Google Shape;6776;p26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7" name="Google Shape;6777;p26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8" name="Google Shape;6778;p26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9" name="Google Shape;6779;p26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0" name="Google Shape;6780;p26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1" name="Google Shape;6781;p26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2" name="Google Shape;6782;p26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3" name="Google Shape;6783;p26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4" name="Google Shape;6784;p26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5" name="Google Shape;6785;p26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6" name="Google Shape;6786;p26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7" name="Google Shape;6787;p26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88" name="Google Shape;678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89" name="Google Shape;6789;p26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085802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285900" y="2081359"/>
            <a:ext cx="4846032" cy="2614108"/>
          </a:xfrm>
          <a:custGeom>
            <a:avLst/>
            <a:gdLst>
              <a:gd name="connsiteX0" fmla="*/ 94791 w 4846032"/>
              <a:gd name="connsiteY0" fmla="*/ 0 h 2614108"/>
              <a:gd name="connsiteX1" fmla="*/ 4751241 w 4846032"/>
              <a:gd name="connsiteY1" fmla="*/ 0 h 2614108"/>
              <a:gd name="connsiteX2" fmla="*/ 4846032 w 4846032"/>
              <a:gd name="connsiteY2" fmla="*/ 94799 h 2614108"/>
              <a:gd name="connsiteX3" fmla="*/ 4846032 w 4846032"/>
              <a:gd name="connsiteY3" fmla="*/ 315068 h 2614108"/>
              <a:gd name="connsiteX4" fmla="*/ 4846032 w 4846032"/>
              <a:gd name="connsiteY4" fmla="*/ 521574 h 2614108"/>
              <a:gd name="connsiteX5" fmla="*/ 4846032 w 4846032"/>
              <a:gd name="connsiteY5" fmla="*/ 714763 h 2614108"/>
              <a:gd name="connsiteX6" fmla="*/ 4846032 w 4846032"/>
              <a:gd name="connsiteY6" fmla="*/ 895077 h 2614108"/>
              <a:gd name="connsiteX7" fmla="*/ 4846032 w 4846032"/>
              <a:gd name="connsiteY7" fmla="*/ 1062960 h 2614108"/>
              <a:gd name="connsiteX8" fmla="*/ 4846032 w 4846032"/>
              <a:gd name="connsiteY8" fmla="*/ 1218858 h 2614108"/>
              <a:gd name="connsiteX9" fmla="*/ 4846032 w 4846032"/>
              <a:gd name="connsiteY9" fmla="*/ 1363213 h 2614108"/>
              <a:gd name="connsiteX10" fmla="*/ 4846032 w 4846032"/>
              <a:gd name="connsiteY10" fmla="*/ 1496469 h 2614108"/>
              <a:gd name="connsiteX11" fmla="*/ 4846032 w 4846032"/>
              <a:gd name="connsiteY11" fmla="*/ 1619071 h 2614108"/>
              <a:gd name="connsiteX12" fmla="*/ 4846032 w 4846032"/>
              <a:gd name="connsiteY12" fmla="*/ 1731462 h 2614108"/>
              <a:gd name="connsiteX13" fmla="*/ 4846032 w 4846032"/>
              <a:gd name="connsiteY13" fmla="*/ 1834086 h 2614108"/>
              <a:gd name="connsiteX14" fmla="*/ 4846032 w 4846032"/>
              <a:gd name="connsiteY14" fmla="*/ 1927388 h 2614108"/>
              <a:gd name="connsiteX15" fmla="*/ 4846032 w 4846032"/>
              <a:gd name="connsiteY15" fmla="*/ 2011810 h 2614108"/>
              <a:gd name="connsiteX16" fmla="*/ 4846032 w 4846032"/>
              <a:gd name="connsiteY16" fmla="*/ 2087798 h 2614108"/>
              <a:gd name="connsiteX17" fmla="*/ 4846032 w 4846032"/>
              <a:gd name="connsiteY17" fmla="*/ 2155796 h 2614108"/>
              <a:gd name="connsiteX18" fmla="*/ 4846032 w 4846032"/>
              <a:gd name="connsiteY18" fmla="*/ 2216245 h 2614108"/>
              <a:gd name="connsiteX19" fmla="*/ 4846032 w 4846032"/>
              <a:gd name="connsiteY19" fmla="*/ 2316280 h 2614108"/>
              <a:gd name="connsiteX20" fmla="*/ 4846032 w 4846032"/>
              <a:gd name="connsiteY20" fmla="*/ 2391454 h 2614108"/>
              <a:gd name="connsiteX21" fmla="*/ 4846032 w 4846032"/>
              <a:gd name="connsiteY21" fmla="*/ 2445319 h 2614108"/>
              <a:gd name="connsiteX22" fmla="*/ 4846032 w 4846032"/>
              <a:gd name="connsiteY22" fmla="*/ 2481426 h 2614108"/>
              <a:gd name="connsiteX23" fmla="*/ 4846032 w 4846032"/>
              <a:gd name="connsiteY23" fmla="*/ 2503327 h 2614108"/>
              <a:gd name="connsiteX24" fmla="*/ 4846032 w 4846032"/>
              <a:gd name="connsiteY24" fmla="*/ 2514574 h 2614108"/>
              <a:gd name="connsiteX25" fmla="*/ 4846032 w 4846032"/>
              <a:gd name="connsiteY25" fmla="*/ 2519309 h 2614108"/>
              <a:gd name="connsiteX26" fmla="*/ 4751241 w 4846032"/>
              <a:gd name="connsiteY26" fmla="*/ 2614108 h 2614108"/>
              <a:gd name="connsiteX27" fmla="*/ 94791 w 4846032"/>
              <a:gd name="connsiteY27" fmla="*/ 2614108 h 2614108"/>
              <a:gd name="connsiteX28" fmla="*/ 0 w 4846032"/>
              <a:gd name="connsiteY28" fmla="*/ 2519309 h 2614108"/>
              <a:gd name="connsiteX29" fmla="*/ 0 w 4846032"/>
              <a:gd name="connsiteY29" fmla="*/ 2299040 h 2614108"/>
              <a:gd name="connsiteX30" fmla="*/ 0 w 4846032"/>
              <a:gd name="connsiteY30" fmla="*/ 2092534 h 2614108"/>
              <a:gd name="connsiteX31" fmla="*/ 0 w 4846032"/>
              <a:gd name="connsiteY31" fmla="*/ 1899345 h 2614108"/>
              <a:gd name="connsiteX32" fmla="*/ 0 w 4846032"/>
              <a:gd name="connsiteY32" fmla="*/ 1719031 h 2614108"/>
              <a:gd name="connsiteX33" fmla="*/ 0 w 4846032"/>
              <a:gd name="connsiteY33" fmla="*/ 1551148 h 2614108"/>
              <a:gd name="connsiteX34" fmla="*/ 0 w 4846032"/>
              <a:gd name="connsiteY34" fmla="*/ 1395250 h 2614108"/>
              <a:gd name="connsiteX35" fmla="*/ 0 w 4846032"/>
              <a:gd name="connsiteY35" fmla="*/ 1250895 h 2614108"/>
              <a:gd name="connsiteX36" fmla="*/ 0 w 4846032"/>
              <a:gd name="connsiteY36" fmla="*/ 1117639 h 2614108"/>
              <a:gd name="connsiteX37" fmla="*/ 0 w 4846032"/>
              <a:gd name="connsiteY37" fmla="*/ 995037 h 2614108"/>
              <a:gd name="connsiteX38" fmla="*/ 0 w 4846032"/>
              <a:gd name="connsiteY38" fmla="*/ 882646 h 2614108"/>
              <a:gd name="connsiteX39" fmla="*/ 0 w 4846032"/>
              <a:gd name="connsiteY39" fmla="*/ 780022 h 2614108"/>
              <a:gd name="connsiteX40" fmla="*/ 0 w 4846032"/>
              <a:gd name="connsiteY40" fmla="*/ 686720 h 2614108"/>
              <a:gd name="connsiteX41" fmla="*/ 0 w 4846032"/>
              <a:gd name="connsiteY41" fmla="*/ 602298 h 2614108"/>
              <a:gd name="connsiteX42" fmla="*/ 0 w 4846032"/>
              <a:gd name="connsiteY42" fmla="*/ 526310 h 2614108"/>
              <a:gd name="connsiteX43" fmla="*/ 0 w 4846032"/>
              <a:gd name="connsiteY43" fmla="*/ 458313 h 2614108"/>
              <a:gd name="connsiteX44" fmla="*/ 0 w 4846032"/>
              <a:gd name="connsiteY44" fmla="*/ 397863 h 2614108"/>
              <a:gd name="connsiteX45" fmla="*/ 0 w 4846032"/>
              <a:gd name="connsiteY45" fmla="*/ 297828 h 2614108"/>
              <a:gd name="connsiteX46" fmla="*/ 0 w 4846032"/>
              <a:gd name="connsiteY46" fmla="*/ 222654 h 2614108"/>
              <a:gd name="connsiteX47" fmla="*/ 0 w 4846032"/>
              <a:gd name="connsiteY47" fmla="*/ 168789 h 2614108"/>
              <a:gd name="connsiteX48" fmla="*/ 0 w 4846032"/>
              <a:gd name="connsiteY48" fmla="*/ 132682 h 2614108"/>
              <a:gd name="connsiteX49" fmla="*/ 0 w 4846032"/>
              <a:gd name="connsiteY49" fmla="*/ 110781 h 2614108"/>
              <a:gd name="connsiteX50" fmla="*/ 0 w 4846032"/>
              <a:gd name="connsiteY50" fmla="*/ 99534 h 2614108"/>
              <a:gd name="connsiteX51" fmla="*/ 0 w 4846032"/>
              <a:gd name="connsiteY51" fmla="*/ 94799 h 2614108"/>
              <a:gd name="connsiteX52" fmla="*/ 94791 w 4846032"/>
              <a:gd name="connsiteY52" fmla="*/ 0 h 261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46032" h="2614108">
                <a:moveTo>
                  <a:pt x="94791" y="0"/>
                </a:moveTo>
                <a:cubicBezTo>
                  <a:pt x="4751241" y="0"/>
                  <a:pt x="4751241" y="0"/>
                  <a:pt x="4751241" y="0"/>
                </a:cubicBezTo>
                <a:cubicBezTo>
                  <a:pt x="4803181" y="0"/>
                  <a:pt x="4846032" y="41556"/>
                  <a:pt x="4846032" y="94799"/>
                </a:cubicBezTo>
                <a:lnTo>
                  <a:pt x="4846032" y="315068"/>
                </a:lnTo>
                <a:lnTo>
                  <a:pt x="4846032" y="521574"/>
                </a:lnTo>
                <a:lnTo>
                  <a:pt x="4846032" y="714763"/>
                </a:lnTo>
                <a:lnTo>
                  <a:pt x="4846032" y="895077"/>
                </a:lnTo>
                <a:lnTo>
                  <a:pt x="4846032" y="1062960"/>
                </a:lnTo>
                <a:lnTo>
                  <a:pt x="4846032" y="1218858"/>
                </a:lnTo>
                <a:lnTo>
                  <a:pt x="4846032" y="1363213"/>
                </a:lnTo>
                <a:lnTo>
                  <a:pt x="4846032" y="1496469"/>
                </a:lnTo>
                <a:lnTo>
                  <a:pt x="4846032" y="1619071"/>
                </a:lnTo>
                <a:lnTo>
                  <a:pt x="4846032" y="1731462"/>
                </a:lnTo>
                <a:lnTo>
                  <a:pt x="4846032" y="1834086"/>
                </a:lnTo>
                <a:lnTo>
                  <a:pt x="4846032" y="1927388"/>
                </a:lnTo>
                <a:lnTo>
                  <a:pt x="4846032" y="2011810"/>
                </a:lnTo>
                <a:lnTo>
                  <a:pt x="4846032" y="2087798"/>
                </a:lnTo>
                <a:lnTo>
                  <a:pt x="4846032" y="2155796"/>
                </a:lnTo>
                <a:lnTo>
                  <a:pt x="4846032" y="2216245"/>
                </a:lnTo>
                <a:lnTo>
                  <a:pt x="4846032" y="2316280"/>
                </a:lnTo>
                <a:lnTo>
                  <a:pt x="4846032" y="2391454"/>
                </a:lnTo>
                <a:lnTo>
                  <a:pt x="4846032" y="2445319"/>
                </a:lnTo>
                <a:lnTo>
                  <a:pt x="4846032" y="2481426"/>
                </a:lnTo>
                <a:lnTo>
                  <a:pt x="4846032" y="2503327"/>
                </a:lnTo>
                <a:lnTo>
                  <a:pt x="4846032" y="2514574"/>
                </a:lnTo>
                <a:lnTo>
                  <a:pt x="4846032" y="2519309"/>
                </a:lnTo>
                <a:cubicBezTo>
                  <a:pt x="4846032" y="2571254"/>
                  <a:pt x="4803181" y="2614108"/>
                  <a:pt x="4751241" y="2614108"/>
                </a:cubicBezTo>
                <a:cubicBezTo>
                  <a:pt x="94791" y="2614108"/>
                  <a:pt x="94791" y="2614108"/>
                  <a:pt x="94791" y="2614108"/>
                </a:cubicBezTo>
                <a:cubicBezTo>
                  <a:pt x="42851" y="2614108"/>
                  <a:pt x="0" y="2571254"/>
                  <a:pt x="0" y="2519309"/>
                </a:cubicBezTo>
                <a:lnTo>
                  <a:pt x="0" y="2299040"/>
                </a:lnTo>
                <a:lnTo>
                  <a:pt x="0" y="2092534"/>
                </a:lnTo>
                <a:lnTo>
                  <a:pt x="0" y="1899345"/>
                </a:lnTo>
                <a:lnTo>
                  <a:pt x="0" y="1719031"/>
                </a:lnTo>
                <a:lnTo>
                  <a:pt x="0" y="1551148"/>
                </a:lnTo>
                <a:lnTo>
                  <a:pt x="0" y="1395250"/>
                </a:lnTo>
                <a:lnTo>
                  <a:pt x="0" y="1250895"/>
                </a:lnTo>
                <a:lnTo>
                  <a:pt x="0" y="1117639"/>
                </a:lnTo>
                <a:lnTo>
                  <a:pt x="0" y="995037"/>
                </a:lnTo>
                <a:lnTo>
                  <a:pt x="0" y="882646"/>
                </a:lnTo>
                <a:lnTo>
                  <a:pt x="0" y="780022"/>
                </a:lnTo>
                <a:lnTo>
                  <a:pt x="0" y="686720"/>
                </a:lnTo>
                <a:lnTo>
                  <a:pt x="0" y="602298"/>
                </a:lnTo>
                <a:lnTo>
                  <a:pt x="0" y="526310"/>
                </a:lnTo>
                <a:lnTo>
                  <a:pt x="0" y="458313"/>
                </a:lnTo>
                <a:lnTo>
                  <a:pt x="0" y="397863"/>
                </a:lnTo>
                <a:lnTo>
                  <a:pt x="0" y="297828"/>
                </a:lnTo>
                <a:lnTo>
                  <a:pt x="0" y="222654"/>
                </a:lnTo>
                <a:lnTo>
                  <a:pt x="0" y="168789"/>
                </a:lnTo>
                <a:lnTo>
                  <a:pt x="0" y="132682"/>
                </a:lnTo>
                <a:lnTo>
                  <a:pt x="0" y="110781"/>
                </a:lnTo>
                <a:lnTo>
                  <a:pt x="0" y="99534"/>
                </a:lnTo>
                <a:lnTo>
                  <a:pt x="0" y="94799"/>
                </a:lnTo>
                <a:cubicBezTo>
                  <a:pt x="0" y="41556"/>
                  <a:pt x="42851" y="0"/>
                  <a:pt x="94791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4725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3">
  <p:cSld name="One column 3">
    <p:bg>
      <p:bgPr>
        <a:solidFill>
          <a:schemeClr val="accent2"/>
        </a:solidFill>
        <a:effectLst/>
      </p:bgPr>
    </p:bg>
    <p:spTree>
      <p:nvGrpSpPr>
        <p:cNvPr id="1" name="Shape 6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1" name="Google Shape;6791;p2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792" name="Google Shape;6792;p2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04" name="Google Shape;6804;p27"/>
          <p:cNvSpPr txBox="1">
            <a:spLocks noGrp="1"/>
          </p:cNvSpPr>
          <p:nvPr>
            <p:ph type="title"/>
          </p:nvPr>
        </p:nvSpPr>
        <p:spPr>
          <a:xfrm>
            <a:off x="3207033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5" name="Google Shape;6805;p27"/>
          <p:cNvSpPr txBox="1">
            <a:spLocks noGrp="1"/>
          </p:cNvSpPr>
          <p:nvPr>
            <p:ph type="subTitle" idx="1"/>
          </p:nvPr>
        </p:nvSpPr>
        <p:spPr>
          <a:xfrm>
            <a:off x="3848200" y="2895700"/>
            <a:ext cx="40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893507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4">
  <p:cSld name="One column 4">
    <p:bg>
      <p:bgPr>
        <a:solidFill>
          <a:schemeClr val="accent1"/>
        </a:solidFill>
        <a:effectLst/>
      </p:bgPr>
    </p:bg>
    <p:spTree>
      <p:nvGrpSpPr>
        <p:cNvPr id="1" name="Shape 6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7" name="Google Shape;6807;p2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8" name="Google Shape;6808;p28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2306841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2">
  <p:cSld name="One column 2">
    <p:bg>
      <p:bgPr>
        <a:solidFill>
          <a:schemeClr val="accent2"/>
        </a:solidFill>
        <a:effectLst/>
      </p:bgPr>
    </p:bg>
    <p:spTree>
      <p:nvGrpSpPr>
        <p:cNvPr id="1" name="Shape 6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0" name="Google Shape;6810;p29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11" name="Google Shape;6811;p2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12" name="Google Shape;6812;p2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13" name="Google Shape;6813;p2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4" name="Google Shape;6814;p2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5" name="Google Shape;6815;p2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6" name="Google Shape;6816;p2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7" name="Google Shape;6817;p2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8" name="Google Shape;6818;p2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9" name="Google Shape;6819;p2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0" name="Google Shape;6820;p2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1" name="Google Shape;6821;p2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2" name="Google Shape;6822;p2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3" name="Google Shape;6823;p2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4" name="Google Shape;6824;p2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25" name="Google Shape;6825;p29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26" name="Google Shape;6826;p29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949658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5">
  <p:cSld name="One column 5">
    <p:bg>
      <p:bgPr>
        <a:solidFill>
          <a:schemeClr val="accent2"/>
        </a:solidFill>
        <a:effectLst/>
      </p:bgPr>
    </p:bg>
    <p:spTree>
      <p:nvGrpSpPr>
        <p:cNvPr id="1" name="Shape 6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28" name="Google Shape;6828;p30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829" name="Google Shape;6829;p30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30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30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30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30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30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30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30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30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30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30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30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30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30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30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44" name="Google Shape;6844;p30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45" name="Google Shape;6845;p30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4898708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chemeClr val="accent2"/>
        </a:solidFill>
        <a:effectLst/>
      </p:bgPr>
    </p:bg>
    <p:spTree>
      <p:nvGrpSpPr>
        <p:cNvPr id="1" name="Shape 6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7" name="Google Shape;6847;p3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48" name="Google Shape;6848;p3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3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3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3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3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3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3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3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3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3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3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3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60" name="Google Shape;6860;p31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13883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chemeClr val="accent2"/>
        </a:solidFill>
        <a:effectLst/>
      </p:bgPr>
    </p:bg>
    <p:spTree>
      <p:nvGrpSpPr>
        <p:cNvPr id="1" name="Shape 6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2" name="Google Shape;6862;p32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63" name="Google Shape;6863;p32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75" name="Google Shape;6875;p32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7702318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chemeClr val="accent2"/>
        </a:solidFill>
        <a:effectLst/>
      </p:bgPr>
    </p:bg>
    <p:spTree>
      <p:nvGrpSpPr>
        <p:cNvPr id="1" name="Shape 6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77" name="Google Shape;6877;p33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78" name="Google Shape;6878;p33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79" name="Google Shape;6879;p33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80" name="Google Shape;6880;p33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1" name="Google Shape;6881;p33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2" name="Google Shape;6882;p33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3" name="Google Shape;6883;p33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4" name="Google Shape;6884;p33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5" name="Google Shape;6885;p33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6" name="Google Shape;6886;p33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7" name="Google Shape;6887;p33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8" name="Google Shape;6888;p33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9" name="Google Shape;6889;p33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0" name="Google Shape;6890;p33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1" name="Google Shape;6891;p33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92" name="Google Shape;6892;p33"/>
          <p:cNvSpPr txBox="1">
            <a:spLocks noGrp="1"/>
          </p:cNvSpPr>
          <p:nvPr>
            <p:ph type="subTitle" idx="1"/>
          </p:nvPr>
        </p:nvSpPr>
        <p:spPr>
          <a:xfrm>
            <a:off x="7289600" y="9222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3" name="Google Shape;6893;p33"/>
          <p:cNvSpPr txBox="1">
            <a:spLocks noGrp="1"/>
          </p:cNvSpPr>
          <p:nvPr>
            <p:ph type="subTitle" idx="2"/>
          </p:nvPr>
        </p:nvSpPr>
        <p:spPr>
          <a:xfrm>
            <a:off x="7289600" y="1384849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4" name="Google Shape;6894;p33"/>
          <p:cNvSpPr txBox="1">
            <a:spLocks noGrp="1"/>
          </p:cNvSpPr>
          <p:nvPr>
            <p:ph type="subTitle" idx="3"/>
          </p:nvPr>
        </p:nvSpPr>
        <p:spPr>
          <a:xfrm>
            <a:off x="7289600" y="27564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5" name="Google Shape;6895;p33"/>
          <p:cNvSpPr txBox="1">
            <a:spLocks noGrp="1"/>
          </p:cNvSpPr>
          <p:nvPr>
            <p:ph type="subTitle" idx="4"/>
          </p:nvPr>
        </p:nvSpPr>
        <p:spPr>
          <a:xfrm>
            <a:off x="7289600" y="3219045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6" name="Google Shape;6896;p33"/>
          <p:cNvSpPr txBox="1">
            <a:spLocks noGrp="1"/>
          </p:cNvSpPr>
          <p:nvPr>
            <p:ph type="subTitle" idx="5"/>
          </p:nvPr>
        </p:nvSpPr>
        <p:spPr>
          <a:xfrm>
            <a:off x="7289600" y="4587840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7" name="Google Shape;6897;p33"/>
          <p:cNvSpPr txBox="1">
            <a:spLocks noGrp="1"/>
          </p:cNvSpPr>
          <p:nvPr>
            <p:ph type="subTitle" idx="6"/>
          </p:nvPr>
        </p:nvSpPr>
        <p:spPr>
          <a:xfrm>
            <a:off x="7289600" y="5056008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8" name="Google Shape;6898;p3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75240426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solidFill>
          <a:schemeClr val="accent2"/>
        </a:solidFill>
        <a:effectLst/>
      </p:bgPr>
    </p:bg>
    <p:spTree>
      <p:nvGrpSpPr>
        <p:cNvPr id="1" name="Shape 6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0" name="Google Shape;6900;p3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6901" name="Google Shape;6901;p3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3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3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3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3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3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3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3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3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3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3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3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3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3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3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3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3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3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3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3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3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3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3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3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3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3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3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3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3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3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31" name="Google Shape;6931;p34"/>
          <p:cNvSpPr txBox="1">
            <a:spLocks noGrp="1"/>
          </p:cNvSpPr>
          <p:nvPr>
            <p:ph type="subTitle" idx="1"/>
          </p:nvPr>
        </p:nvSpPr>
        <p:spPr>
          <a:xfrm>
            <a:off x="8254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2" name="Google Shape;6932;p34"/>
          <p:cNvSpPr txBox="1">
            <a:spLocks noGrp="1"/>
          </p:cNvSpPr>
          <p:nvPr>
            <p:ph type="subTitle" idx="2"/>
          </p:nvPr>
        </p:nvSpPr>
        <p:spPr>
          <a:xfrm>
            <a:off x="8254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3" name="Google Shape;6933;p34"/>
          <p:cNvSpPr txBox="1">
            <a:spLocks noGrp="1"/>
          </p:cNvSpPr>
          <p:nvPr>
            <p:ph type="subTitle" idx="3"/>
          </p:nvPr>
        </p:nvSpPr>
        <p:spPr>
          <a:xfrm>
            <a:off x="8254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4" name="Google Shape;6934;p34"/>
          <p:cNvSpPr txBox="1">
            <a:spLocks noGrp="1"/>
          </p:cNvSpPr>
          <p:nvPr>
            <p:ph type="subTitle" idx="4"/>
          </p:nvPr>
        </p:nvSpPr>
        <p:spPr>
          <a:xfrm>
            <a:off x="8254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5" name="Google Shape;6935;p34"/>
          <p:cNvSpPr txBox="1">
            <a:spLocks noGrp="1"/>
          </p:cNvSpPr>
          <p:nvPr>
            <p:ph type="subTitle" idx="5"/>
          </p:nvPr>
        </p:nvSpPr>
        <p:spPr>
          <a:xfrm>
            <a:off x="1264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6" name="Google Shape;6936;p34"/>
          <p:cNvSpPr txBox="1">
            <a:spLocks noGrp="1"/>
          </p:cNvSpPr>
          <p:nvPr>
            <p:ph type="subTitle" idx="6"/>
          </p:nvPr>
        </p:nvSpPr>
        <p:spPr>
          <a:xfrm>
            <a:off x="1264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7" name="Google Shape;6937;p34"/>
          <p:cNvSpPr txBox="1">
            <a:spLocks noGrp="1"/>
          </p:cNvSpPr>
          <p:nvPr>
            <p:ph type="subTitle" idx="7"/>
          </p:nvPr>
        </p:nvSpPr>
        <p:spPr>
          <a:xfrm>
            <a:off x="1264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8" name="Google Shape;6938;p34"/>
          <p:cNvSpPr txBox="1">
            <a:spLocks noGrp="1"/>
          </p:cNvSpPr>
          <p:nvPr>
            <p:ph type="subTitle" idx="8"/>
          </p:nvPr>
        </p:nvSpPr>
        <p:spPr>
          <a:xfrm>
            <a:off x="1264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9" name="Google Shape;6939;p34"/>
          <p:cNvSpPr txBox="1">
            <a:spLocks noGrp="1"/>
          </p:cNvSpPr>
          <p:nvPr>
            <p:ph type="subTitle" idx="9"/>
          </p:nvPr>
        </p:nvSpPr>
        <p:spPr>
          <a:xfrm>
            <a:off x="4759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40" name="Google Shape;6940;p34"/>
          <p:cNvSpPr txBox="1">
            <a:spLocks noGrp="1"/>
          </p:cNvSpPr>
          <p:nvPr>
            <p:ph type="subTitle" idx="13"/>
          </p:nvPr>
        </p:nvSpPr>
        <p:spPr>
          <a:xfrm>
            <a:off x="4759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41" name="Google Shape;6941;p34"/>
          <p:cNvSpPr txBox="1">
            <a:spLocks noGrp="1"/>
          </p:cNvSpPr>
          <p:nvPr>
            <p:ph type="subTitle" idx="14"/>
          </p:nvPr>
        </p:nvSpPr>
        <p:spPr>
          <a:xfrm>
            <a:off x="4759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42" name="Google Shape;6942;p34"/>
          <p:cNvSpPr txBox="1">
            <a:spLocks noGrp="1"/>
          </p:cNvSpPr>
          <p:nvPr>
            <p:ph type="subTitle" idx="15"/>
          </p:nvPr>
        </p:nvSpPr>
        <p:spPr>
          <a:xfrm>
            <a:off x="4759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43" name="Google Shape;6943;p34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811486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solidFill>
          <a:schemeClr val="accent2"/>
        </a:solidFill>
        <a:effectLst/>
      </p:bgPr>
    </p:bg>
    <p:spTree>
      <p:nvGrpSpPr>
        <p:cNvPr id="1" name="Shape 6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5" name="Google Shape;6945;p35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46" name="Google Shape;6946;p35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35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35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" name="Google Shape;6949;p35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" name="Google Shape;6950;p35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" name="Google Shape;6951;p35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" name="Google Shape;6952;p35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" name="Google Shape;6953;p35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" name="Google Shape;6954;p35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" name="Google Shape;6955;p35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" name="Google Shape;6956;p35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" name="Google Shape;6957;p35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" name="Google Shape;6958;p35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35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35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61" name="Google Shape;6961;p35"/>
          <p:cNvSpPr txBox="1">
            <a:spLocks noGrp="1"/>
          </p:cNvSpPr>
          <p:nvPr>
            <p:ph type="subTitle" idx="1"/>
          </p:nvPr>
        </p:nvSpPr>
        <p:spPr>
          <a:xfrm>
            <a:off x="73798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2" name="Google Shape;6962;p35"/>
          <p:cNvSpPr txBox="1">
            <a:spLocks noGrp="1"/>
          </p:cNvSpPr>
          <p:nvPr>
            <p:ph type="subTitle" idx="2"/>
          </p:nvPr>
        </p:nvSpPr>
        <p:spPr>
          <a:xfrm>
            <a:off x="73798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3" name="Google Shape;6963;p35"/>
          <p:cNvSpPr txBox="1">
            <a:spLocks noGrp="1"/>
          </p:cNvSpPr>
          <p:nvPr>
            <p:ph type="subTitle" idx="3"/>
          </p:nvPr>
        </p:nvSpPr>
        <p:spPr>
          <a:xfrm>
            <a:off x="73798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4" name="Google Shape;6964;p35"/>
          <p:cNvSpPr txBox="1">
            <a:spLocks noGrp="1"/>
          </p:cNvSpPr>
          <p:nvPr>
            <p:ph type="subTitle" idx="4"/>
          </p:nvPr>
        </p:nvSpPr>
        <p:spPr>
          <a:xfrm>
            <a:off x="73798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5" name="Google Shape;6965;p35"/>
          <p:cNvSpPr txBox="1">
            <a:spLocks noGrp="1"/>
          </p:cNvSpPr>
          <p:nvPr>
            <p:ph type="subTitle" idx="5"/>
          </p:nvPr>
        </p:nvSpPr>
        <p:spPr>
          <a:xfrm>
            <a:off x="21243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6" name="Google Shape;6966;p35"/>
          <p:cNvSpPr txBox="1">
            <a:spLocks noGrp="1"/>
          </p:cNvSpPr>
          <p:nvPr>
            <p:ph type="subTitle" idx="6"/>
          </p:nvPr>
        </p:nvSpPr>
        <p:spPr>
          <a:xfrm>
            <a:off x="21243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7" name="Google Shape;6967;p35"/>
          <p:cNvSpPr txBox="1">
            <a:spLocks noGrp="1"/>
          </p:cNvSpPr>
          <p:nvPr>
            <p:ph type="subTitle" idx="7"/>
          </p:nvPr>
        </p:nvSpPr>
        <p:spPr>
          <a:xfrm>
            <a:off x="21243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8" name="Google Shape;6968;p35"/>
          <p:cNvSpPr txBox="1">
            <a:spLocks noGrp="1"/>
          </p:cNvSpPr>
          <p:nvPr>
            <p:ph type="subTitle" idx="8"/>
          </p:nvPr>
        </p:nvSpPr>
        <p:spPr>
          <a:xfrm>
            <a:off x="21243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9" name="Google Shape;6969;p35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1074294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2"/>
        </a:solidFill>
        <a:effectLst/>
      </p:bgPr>
    </p:bg>
    <p:spTree>
      <p:nvGrpSpPr>
        <p:cNvPr id="1" name="Shape 6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1" name="Google Shape;6971;p3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72" name="Google Shape;6972;p3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3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3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3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3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3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3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3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3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3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3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3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3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3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3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87" name="Google Shape;6987;p36"/>
          <p:cNvSpPr txBox="1">
            <a:spLocks noGrp="1"/>
          </p:cNvSpPr>
          <p:nvPr>
            <p:ph type="title"/>
          </p:nvPr>
        </p:nvSpPr>
        <p:spPr>
          <a:xfrm>
            <a:off x="2215400" y="720000"/>
            <a:ext cx="77612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88" name="Google Shape;6988;p36"/>
          <p:cNvSpPr txBox="1">
            <a:spLocks noGrp="1"/>
          </p:cNvSpPr>
          <p:nvPr>
            <p:ph type="title" idx="2" hasCustomPrompt="1"/>
          </p:nvPr>
        </p:nvSpPr>
        <p:spPr>
          <a:xfrm>
            <a:off x="19812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89" name="Google Shape;6989;p36"/>
          <p:cNvSpPr txBox="1">
            <a:spLocks noGrp="1"/>
          </p:cNvSpPr>
          <p:nvPr>
            <p:ph type="subTitle" idx="1"/>
          </p:nvPr>
        </p:nvSpPr>
        <p:spPr>
          <a:xfrm>
            <a:off x="16510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0" name="Google Shape;6990;p36"/>
          <p:cNvSpPr txBox="1">
            <a:spLocks noGrp="1"/>
          </p:cNvSpPr>
          <p:nvPr>
            <p:ph type="subTitle" idx="3"/>
          </p:nvPr>
        </p:nvSpPr>
        <p:spPr>
          <a:xfrm>
            <a:off x="12618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1" name="Google Shape;6991;p36"/>
          <p:cNvSpPr txBox="1">
            <a:spLocks noGrp="1"/>
          </p:cNvSpPr>
          <p:nvPr>
            <p:ph type="title" idx="4" hasCustomPrompt="1"/>
          </p:nvPr>
        </p:nvSpPr>
        <p:spPr>
          <a:xfrm>
            <a:off x="52450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2" name="Google Shape;6992;p36"/>
          <p:cNvSpPr txBox="1">
            <a:spLocks noGrp="1"/>
          </p:cNvSpPr>
          <p:nvPr>
            <p:ph type="subTitle" idx="5"/>
          </p:nvPr>
        </p:nvSpPr>
        <p:spPr>
          <a:xfrm>
            <a:off x="49148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3" name="Google Shape;6993;p36"/>
          <p:cNvSpPr txBox="1">
            <a:spLocks noGrp="1"/>
          </p:cNvSpPr>
          <p:nvPr>
            <p:ph type="subTitle" idx="6"/>
          </p:nvPr>
        </p:nvSpPr>
        <p:spPr>
          <a:xfrm>
            <a:off x="45702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4" name="Google Shape;6994;p36"/>
          <p:cNvSpPr txBox="1">
            <a:spLocks noGrp="1"/>
          </p:cNvSpPr>
          <p:nvPr>
            <p:ph type="title" idx="7" hasCustomPrompt="1"/>
          </p:nvPr>
        </p:nvSpPr>
        <p:spPr>
          <a:xfrm>
            <a:off x="85088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5" name="Google Shape;6995;p36"/>
          <p:cNvSpPr txBox="1">
            <a:spLocks noGrp="1"/>
          </p:cNvSpPr>
          <p:nvPr>
            <p:ph type="subTitle" idx="8"/>
          </p:nvPr>
        </p:nvSpPr>
        <p:spPr>
          <a:xfrm>
            <a:off x="81786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6" name="Google Shape;6996;p36"/>
          <p:cNvSpPr txBox="1">
            <a:spLocks noGrp="1"/>
          </p:cNvSpPr>
          <p:nvPr>
            <p:ph type="subTitle" idx="9"/>
          </p:nvPr>
        </p:nvSpPr>
        <p:spPr>
          <a:xfrm>
            <a:off x="78340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7" name="Google Shape;6997;p36"/>
          <p:cNvSpPr txBox="1">
            <a:spLocks noGrp="1"/>
          </p:cNvSpPr>
          <p:nvPr>
            <p:ph type="title" idx="13" hasCustomPrompt="1"/>
          </p:nvPr>
        </p:nvSpPr>
        <p:spPr>
          <a:xfrm>
            <a:off x="19812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8" name="Google Shape;6998;p36"/>
          <p:cNvSpPr txBox="1">
            <a:spLocks noGrp="1"/>
          </p:cNvSpPr>
          <p:nvPr>
            <p:ph type="subTitle" idx="14"/>
          </p:nvPr>
        </p:nvSpPr>
        <p:spPr>
          <a:xfrm>
            <a:off x="16510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9" name="Google Shape;6999;p36"/>
          <p:cNvSpPr txBox="1">
            <a:spLocks noGrp="1"/>
          </p:cNvSpPr>
          <p:nvPr>
            <p:ph type="subTitle" idx="15"/>
          </p:nvPr>
        </p:nvSpPr>
        <p:spPr>
          <a:xfrm>
            <a:off x="12618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0" name="Google Shape;7000;p36"/>
          <p:cNvSpPr txBox="1">
            <a:spLocks noGrp="1"/>
          </p:cNvSpPr>
          <p:nvPr>
            <p:ph type="title" idx="16" hasCustomPrompt="1"/>
          </p:nvPr>
        </p:nvSpPr>
        <p:spPr>
          <a:xfrm>
            <a:off x="52450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1" name="Google Shape;7001;p36"/>
          <p:cNvSpPr txBox="1">
            <a:spLocks noGrp="1"/>
          </p:cNvSpPr>
          <p:nvPr>
            <p:ph type="subTitle" idx="17"/>
          </p:nvPr>
        </p:nvSpPr>
        <p:spPr>
          <a:xfrm>
            <a:off x="49148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2" name="Google Shape;7002;p36"/>
          <p:cNvSpPr txBox="1">
            <a:spLocks noGrp="1"/>
          </p:cNvSpPr>
          <p:nvPr>
            <p:ph type="subTitle" idx="18"/>
          </p:nvPr>
        </p:nvSpPr>
        <p:spPr>
          <a:xfrm>
            <a:off x="45702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3" name="Google Shape;7003;p36"/>
          <p:cNvSpPr txBox="1">
            <a:spLocks noGrp="1"/>
          </p:cNvSpPr>
          <p:nvPr>
            <p:ph type="title" idx="19" hasCustomPrompt="1"/>
          </p:nvPr>
        </p:nvSpPr>
        <p:spPr>
          <a:xfrm>
            <a:off x="85088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4" name="Google Shape;7004;p36"/>
          <p:cNvSpPr txBox="1">
            <a:spLocks noGrp="1"/>
          </p:cNvSpPr>
          <p:nvPr>
            <p:ph type="subTitle" idx="20"/>
          </p:nvPr>
        </p:nvSpPr>
        <p:spPr>
          <a:xfrm>
            <a:off x="81786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5" name="Google Shape;7005;p36"/>
          <p:cNvSpPr txBox="1">
            <a:spLocks noGrp="1"/>
          </p:cNvSpPr>
          <p:nvPr>
            <p:ph type="subTitle" idx="21"/>
          </p:nvPr>
        </p:nvSpPr>
        <p:spPr>
          <a:xfrm>
            <a:off x="78340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752758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13" Type="http://schemas.openxmlformats.org/officeDocument/2006/relationships/slideLayout" Target="../slideLayouts/slideLayout53.xml"/><Relationship Id="rId18" Type="http://schemas.openxmlformats.org/officeDocument/2006/relationships/slideLayout" Target="../slideLayouts/slideLayout58.xml"/><Relationship Id="rId26" Type="http://schemas.openxmlformats.org/officeDocument/2006/relationships/slideLayout" Target="../slideLayouts/slideLayout66.xml"/><Relationship Id="rId3" Type="http://schemas.openxmlformats.org/officeDocument/2006/relationships/slideLayout" Target="../slideLayouts/slideLayout43.xml"/><Relationship Id="rId21" Type="http://schemas.openxmlformats.org/officeDocument/2006/relationships/slideLayout" Target="../slideLayouts/slideLayout61.xml"/><Relationship Id="rId7" Type="http://schemas.openxmlformats.org/officeDocument/2006/relationships/slideLayout" Target="../slideLayouts/slideLayout47.xml"/><Relationship Id="rId12" Type="http://schemas.openxmlformats.org/officeDocument/2006/relationships/slideLayout" Target="../slideLayouts/slideLayout52.xml"/><Relationship Id="rId17" Type="http://schemas.openxmlformats.org/officeDocument/2006/relationships/slideLayout" Target="../slideLayouts/slideLayout57.xml"/><Relationship Id="rId25" Type="http://schemas.openxmlformats.org/officeDocument/2006/relationships/slideLayout" Target="../slideLayouts/slideLayout65.xml"/><Relationship Id="rId2" Type="http://schemas.openxmlformats.org/officeDocument/2006/relationships/slideLayout" Target="../slideLayouts/slideLayout42.xml"/><Relationship Id="rId16" Type="http://schemas.openxmlformats.org/officeDocument/2006/relationships/slideLayout" Target="../slideLayouts/slideLayout56.xml"/><Relationship Id="rId20" Type="http://schemas.openxmlformats.org/officeDocument/2006/relationships/slideLayout" Target="../slideLayouts/slideLayout60.xml"/><Relationship Id="rId29" Type="http://schemas.openxmlformats.org/officeDocument/2006/relationships/slideLayout" Target="../slideLayouts/slideLayout69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24" Type="http://schemas.openxmlformats.org/officeDocument/2006/relationships/slideLayout" Target="../slideLayouts/slideLayout64.xml"/><Relationship Id="rId5" Type="http://schemas.openxmlformats.org/officeDocument/2006/relationships/slideLayout" Target="../slideLayouts/slideLayout45.xml"/><Relationship Id="rId15" Type="http://schemas.openxmlformats.org/officeDocument/2006/relationships/slideLayout" Target="../slideLayouts/slideLayout55.xml"/><Relationship Id="rId23" Type="http://schemas.openxmlformats.org/officeDocument/2006/relationships/slideLayout" Target="../slideLayouts/slideLayout63.xml"/><Relationship Id="rId28" Type="http://schemas.openxmlformats.org/officeDocument/2006/relationships/slideLayout" Target="../slideLayouts/slideLayout68.xml"/><Relationship Id="rId10" Type="http://schemas.openxmlformats.org/officeDocument/2006/relationships/slideLayout" Target="../slideLayouts/slideLayout50.xml"/><Relationship Id="rId19" Type="http://schemas.openxmlformats.org/officeDocument/2006/relationships/slideLayout" Target="../slideLayouts/slideLayout59.xml"/><Relationship Id="rId31" Type="http://schemas.openxmlformats.org/officeDocument/2006/relationships/theme" Target="../theme/theme3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Relationship Id="rId14" Type="http://schemas.openxmlformats.org/officeDocument/2006/relationships/slideLayout" Target="../slideLayouts/slideLayout54.xml"/><Relationship Id="rId22" Type="http://schemas.openxmlformats.org/officeDocument/2006/relationships/slideLayout" Target="../slideLayouts/slideLayout62.xml"/><Relationship Id="rId27" Type="http://schemas.openxmlformats.org/officeDocument/2006/relationships/slideLayout" Target="../slideLayouts/slideLayout67.xml"/><Relationship Id="rId30" Type="http://schemas.openxmlformats.org/officeDocument/2006/relationships/slideLayout" Target="../slideLayouts/slideLayout70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83.xml"/><Relationship Id="rId18" Type="http://schemas.openxmlformats.org/officeDocument/2006/relationships/slideLayout" Target="../slideLayouts/slideLayout88.xml"/><Relationship Id="rId26" Type="http://schemas.openxmlformats.org/officeDocument/2006/relationships/slideLayout" Target="../slideLayouts/slideLayout96.xml"/><Relationship Id="rId3" Type="http://schemas.openxmlformats.org/officeDocument/2006/relationships/slideLayout" Target="../slideLayouts/slideLayout73.xml"/><Relationship Id="rId21" Type="http://schemas.openxmlformats.org/officeDocument/2006/relationships/slideLayout" Target="../slideLayouts/slideLayout91.xml"/><Relationship Id="rId7" Type="http://schemas.openxmlformats.org/officeDocument/2006/relationships/slideLayout" Target="../slideLayouts/slideLayout77.xml"/><Relationship Id="rId12" Type="http://schemas.openxmlformats.org/officeDocument/2006/relationships/slideLayout" Target="../slideLayouts/slideLayout82.xml"/><Relationship Id="rId17" Type="http://schemas.openxmlformats.org/officeDocument/2006/relationships/slideLayout" Target="../slideLayouts/slideLayout87.xml"/><Relationship Id="rId25" Type="http://schemas.openxmlformats.org/officeDocument/2006/relationships/slideLayout" Target="../slideLayouts/slideLayout95.xml"/><Relationship Id="rId33" Type="http://schemas.openxmlformats.org/officeDocument/2006/relationships/theme" Target="../theme/theme4.xml"/><Relationship Id="rId2" Type="http://schemas.openxmlformats.org/officeDocument/2006/relationships/slideLayout" Target="../slideLayouts/slideLayout72.xml"/><Relationship Id="rId16" Type="http://schemas.openxmlformats.org/officeDocument/2006/relationships/slideLayout" Target="../slideLayouts/slideLayout86.xml"/><Relationship Id="rId20" Type="http://schemas.openxmlformats.org/officeDocument/2006/relationships/slideLayout" Target="../slideLayouts/slideLayout90.xml"/><Relationship Id="rId29" Type="http://schemas.openxmlformats.org/officeDocument/2006/relationships/slideLayout" Target="../slideLayouts/slideLayout99.xml"/><Relationship Id="rId1" Type="http://schemas.openxmlformats.org/officeDocument/2006/relationships/slideLayout" Target="../slideLayouts/slideLayout71.xml"/><Relationship Id="rId6" Type="http://schemas.openxmlformats.org/officeDocument/2006/relationships/slideLayout" Target="../slideLayouts/slideLayout76.xml"/><Relationship Id="rId11" Type="http://schemas.openxmlformats.org/officeDocument/2006/relationships/slideLayout" Target="../slideLayouts/slideLayout81.xml"/><Relationship Id="rId24" Type="http://schemas.openxmlformats.org/officeDocument/2006/relationships/slideLayout" Target="../slideLayouts/slideLayout94.xml"/><Relationship Id="rId32" Type="http://schemas.openxmlformats.org/officeDocument/2006/relationships/slideLayout" Target="../slideLayouts/slideLayout102.xml"/><Relationship Id="rId5" Type="http://schemas.openxmlformats.org/officeDocument/2006/relationships/slideLayout" Target="../slideLayouts/slideLayout75.xml"/><Relationship Id="rId15" Type="http://schemas.openxmlformats.org/officeDocument/2006/relationships/slideLayout" Target="../slideLayouts/slideLayout85.xml"/><Relationship Id="rId23" Type="http://schemas.openxmlformats.org/officeDocument/2006/relationships/slideLayout" Target="../slideLayouts/slideLayout93.xml"/><Relationship Id="rId28" Type="http://schemas.openxmlformats.org/officeDocument/2006/relationships/slideLayout" Target="../slideLayouts/slideLayout98.xml"/><Relationship Id="rId10" Type="http://schemas.openxmlformats.org/officeDocument/2006/relationships/slideLayout" Target="../slideLayouts/slideLayout80.xml"/><Relationship Id="rId19" Type="http://schemas.openxmlformats.org/officeDocument/2006/relationships/slideLayout" Target="../slideLayouts/slideLayout89.xml"/><Relationship Id="rId31" Type="http://schemas.openxmlformats.org/officeDocument/2006/relationships/slideLayout" Target="../slideLayouts/slideLayout101.xml"/><Relationship Id="rId4" Type="http://schemas.openxmlformats.org/officeDocument/2006/relationships/slideLayout" Target="../slideLayouts/slideLayout74.xml"/><Relationship Id="rId9" Type="http://schemas.openxmlformats.org/officeDocument/2006/relationships/slideLayout" Target="../slideLayouts/slideLayout79.xml"/><Relationship Id="rId14" Type="http://schemas.openxmlformats.org/officeDocument/2006/relationships/slideLayout" Target="../slideLayouts/slideLayout84.xml"/><Relationship Id="rId22" Type="http://schemas.openxmlformats.org/officeDocument/2006/relationships/slideLayout" Target="../slideLayouts/slideLayout92.xml"/><Relationship Id="rId27" Type="http://schemas.openxmlformats.org/officeDocument/2006/relationships/slideLayout" Target="../slideLayouts/slideLayout97.xml"/><Relationship Id="rId30" Type="http://schemas.openxmlformats.org/officeDocument/2006/relationships/slideLayout" Target="../slideLayouts/slideLayout100.xml"/><Relationship Id="rId8" Type="http://schemas.openxmlformats.org/officeDocument/2006/relationships/slideLayout" Target="../slideLayouts/slideLayout7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.xml"/><Relationship Id="rId3" Type="http://schemas.openxmlformats.org/officeDocument/2006/relationships/slideLayout" Target="../slideLayouts/slideLayout105.xml"/><Relationship Id="rId7" Type="http://schemas.openxmlformats.org/officeDocument/2006/relationships/slideLayout" Target="../slideLayouts/slideLayout109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104.xml"/><Relationship Id="rId1" Type="http://schemas.openxmlformats.org/officeDocument/2006/relationships/slideLayout" Target="../slideLayouts/slideLayout103.xml"/><Relationship Id="rId6" Type="http://schemas.openxmlformats.org/officeDocument/2006/relationships/slideLayout" Target="../slideLayouts/slideLayout108.xml"/><Relationship Id="rId11" Type="http://schemas.openxmlformats.org/officeDocument/2006/relationships/slideLayout" Target="../slideLayouts/slideLayout113.xml"/><Relationship Id="rId5" Type="http://schemas.openxmlformats.org/officeDocument/2006/relationships/slideLayout" Target="../slideLayouts/slideLayout107.xml"/><Relationship Id="rId10" Type="http://schemas.openxmlformats.org/officeDocument/2006/relationships/slideLayout" Target="../slideLayouts/slideLayout112.xml"/><Relationship Id="rId4" Type="http://schemas.openxmlformats.org/officeDocument/2006/relationships/slideLayout" Target="../slideLayouts/slideLayout106.xml"/><Relationship Id="rId9" Type="http://schemas.openxmlformats.org/officeDocument/2006/relationships/slideLayout" Target="../slideLayouts/slideLayout11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9Slide.vn - 2019">
            <a:extLst>
              <a:ext uri="{FF2B5EF4-FFF2-40B4-BE49-F238E27FC236}">
                <a16:creationId xmlns:a16="http://schemas.microsoft.com/office/drawing/2014/main" id="{0FCD10F9-D753-B29C-43AF-A12A45DD2171}"/>
              </a:ext>
            </a:extLst>
          </p:cNvPr>
          <p:cNvSpPr txBox="1"/>
          <p:nvPr userDrawn="1"/>
        </p:nvSpPr>
        <p:spPr>
          <a:xfrm>
            <a:off x="0" y="-1656987"/>
            <a:ext cx="12192000" cy="513987"/>
          </a:xfrm>
          <a:prstGeom prst="rect">
            <a:avLst/>
          </a:prstGeom>
          <a:noFill/>
        </p:spPr>
        <p:txBody>
          <a:bodyPr vert="horz" wrap="non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-1519238" y="-4194176"/>
            <a:ext cx="15240003" cy="15236826"/>
            <a:chOff x="-1519238" y="-4194176"/>
            <a:chExt cx="15240003" cy="15236826"/>
          </a:xfrm>
          <a:gradFill flip="none" rotWithShape="1">
            <a:gsLst>
              <a:gs pos="50000">
                <a:schemeClr val="tx2">
                  <a:lumMod val="75000"/>
                  <a:alpha val="50000"/>
                </a:schemeClr>
              </a:gs>
              <a:gs pos="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3" name="Freeform 6"/>
            <p:cNvSpPr>
              <a:spLocks/>
            </p:cNvSpPr>
            <p:nvPr userDrawn="1"/>
          </p:nvSpPr>
          <p:spPr bwMode="auto">
            <a:xfrm>
              <a:off x="-1519238" y="3414712"/>
              <a:ext cx="7600951" cy="1055688"/>
            </a:xfrm>
            <a:custGeom>
              <a:avLst/>
              <a:gdLst>
                <a:gd name="T0" fmla="*/ 4788 w 4788"/>
                <a:gd name="T1" fmla="*/ 0 h 665"/>
                <a:gd name="T2" fmla="*/ 3448 w 4788"/>
                <a:gd name="T3" fmla="*/ 338 h 665"/>
                <a:gd name="T4" fmla="*/ 3477 w 4788"/>
                <a:gd name="T5" fmla="*/ 195 h 665"/>
                <a:gd name="T6" fmla="*/ 993 w 4788"/>
                <a:gd name="T7" fmla="*/ 665 h 665"/>
                <a:gd name="T8" fmla="*/ 1146 w 4788"/>
                <a:gd name="T9" fmla="*/ 333 h 665"/>
                <a:gd name="T10" fmla="*/ 0 w 4788"/>
                <a:gd name="T11" fmla="*/ 478 h 665"/>
                <a:gd name="T12" fmla="*/ 0 w 4788"/>
                <a:gd name="T13" fmla="*/ 164 h 665"/>
                <a:gd name="T14" fmla="*/ 2262 w 4788"/>
                <a:gd name="T15" fmla="*/ 0 h 665"/>
                <a:gd name="T16" fmla="*/ 2034 w 4788"/>
                <a:gd name="T17" fmla="*/ 245 h 665"/>
                <a:gd name="T18" fmla="*/ 4788 w 4788"/>
                <a:gd name="T19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88" h="665">
                  <a:moveTo>
                    <a:pt x="4788" y="0"/>
                  </a:moveTo>
                  <a:lnTo>
                    <a:pt x="3448" y="338"/>
                  </a:lnTo>
                  <a:lnTo>
                    <a:pt x="3477" y="195"/>
                  </a:lnTo>
                  <a:lnTo>
                    <a:pt x="993" y="665"/>
                  </a:lnTo>
                  <a:lnTo>
                    <a:pt x="1146" y="333"/>
                  </a:lnTo>
                  <a:lnTo>
                    <a:pt x="0" y="478"/>
                  </a:lnTo>
                  <a:lnTo>
                    <a:pt x="0" y="164"/>
                  </a:lnTo>
                  <a:lnTo>
                    <a:pt x="2262" y="0"/>
                  </a:lnTo>
                  <a:lnTo>
                    <a:pt x="2034" y="245"/>
                  </a:lnTo>
                  <a:lnTo>
                    <a:pt x="47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7"/>
            <p:cNvSpPr>
              <a:spLocks/>
            </p:cNvSpPr>
            <p:nvPr userDrawn="1"/>
          </p:nvSpPr>
          <p:spPr bwMode="auto">
            <a:xfrm>
              <a:off x="-1212850" y="3414712"/>
              <a:ext cx="7294564" cy="2625725"/>
            </a:xfrm>
            <a:custGeom>
              <a:avLst/>
              <a:gdLst>
                <a:gd name="T0" fmla="*/ 4595 w 4595"/>
                <a:gd name="T1" fmla="*/ 0 h 1654"/>
                <a:gd name="T2" fmla="*/ 3379 w 4595"/>
                <a:gd name="T3" fmla="*/ 660 h 1654"/>
                <a:gd name="T4" fmla="*/ 3374 w 4595"/>
                <a:gd name="T5" fmla="*/ 515 h 1654"/>
                <a:gd name="T6" fmla="*/ 1086 w 4595"/>
                <a:gd name="T7" fmla="*/ 1588 h 1654"/>
                <a:gd name="T8" fmla="*/ 1149 w 4595"/>
                <a:gd name="T9" fmla="*/ 1228 h 1654"/>
                <a:gd name="T10" fmla="*/ 79 w 4595"/>
                <a:gd name="T11" fmla="*/ 1654 h 1654"/>
                <a:gd name="T12" fmla="*/ 0 w 4595"/>
                <a:gd name="T13" fmla="*/ 1347 h 1654"/>
                <a:gd name="T14" fmla="*/ 2148 w 4595"/>
                <a:gd name="T15" fmla="*/ 629 h 1654"/>
                <a:gd name="T16" fmla="*/ 1987 w 4595"/>
                <a:gd name="T17" fmla="*/ 922 h 1654"/>
                <a:gd name="T18" fmla="*/ 4595 w 4595"/>
                <a:gd name="T19" fmla="*/ 0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5" h="1654">
                  <a:moveTo>
                    <a:pt x="4595" y="0"/>
                  </a:moveTo>
                  <a:lnTo>
                    <a:pt x="3379" y="660"/>
                  </a:lnTo>
                  <a:lnTo>
                    <a:pt x="3374" y="515"/>
                  </a:lnTo>
                  <a:lnTo>
                    <a:pt x="1086" y="1588"/>
                  </a:lnTo>
                  <a:lnTo>
                    <a:pt x="1149" y="1228"/>
                  </a:lnTo>
                  <a:lnTo>
                    <a:pt x="79" y="1654"/>
                  </a:lnTo>
                  <a:lnTo>
                    <a:pt x="0" y="1347"/>
                  </a:lnTo>
                  <a:lnTo>
                    <a:pt x="2148" y="629"/>
                  </a:lnTo>
                  <a:lnTo>
                    <a:pt x="1987" y="922"/>
                  </a:lnTo>
                  <a:lnTo>
                    <a:pt x="45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"/>
            <p:cNvSpPr>
              <a:spLocks/>
            </p:cNvSpPr>
            <p:nvPr userDrawn="1"/>
          </p:nvSpPr>
          <p:spPr bwMode="auto">
            <a:xfrm>
              <a:off x="-454025" y="3414712"/>
              <a:ext cx="6535739" cy="4327525"/>
            </a:xfrm>
            <a:custGeom>
              <a:avLst/>
              <a:gdLst>
                <a:gd name="T0" fmla="*/ 4117 w 4117"/>
                <a:gd name="T1" fmla="*/ 0 h 2726"/>
                <a:gd name="T2" fmla="*/ 3105 w 4117"/>
                <a:gd name="T3" fmla="*/ 943 h 2726"/>
                <a:gd name="T4" fmla="*/ 3062 w 4117"/>
                <a:gd name="T5" fmla="*/ 803 h 2726"/>
                <a:gd name="T6" fmla="*/ 1112 w 4117"/>
                <a:gd name="T7" fmla="*/ 2409 h 2726"/>
                <a:gd name="T8" fmla="*/ 1086 w 4117"/>
                <a:gd name="T9" fmla="*/ 2045 h 2726"/>
                <a:gd name="T10" fmla="*/ 153 w 4117"/>
                <a:gd name="T11" fmla="*/ 2726 h 2726"/>
                <a:gd name="T12" fmla="*/ 0 w 4117"/>
                <a:gd name="T13" fmla="*/ 2449 h 2726"/>
                <a:gd name="T14" fmla="*/ 1902 w 4117"/>
                <a:gd name="T15" fmla="*/ 1218 h 2726"/>
                <a:gd name="T16" fmla="*/ 1820 w 4117"/>
                <a:gd name="T17" fmla="*/ 1543 h 2726"/>
                <a:gd name="T18" fmla="*/ 4117 w 4117"/>
                <a:gd name="T19" fmla="*/ 0 h 2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7" h="2726">
                  <a:moveTo>
                    <a:pt x="4117" y="0"/>
                  </a:moveTo>
                  <a:lnTo>
                    <a:pt x="3105" y="943"/>
                  </a:lnTo>
                  <a:lnTo>
                    <a:pt x="3062" y="803"/>
                  </a:lnTo>
                  <a:lnTo>
                    <a:pt x="1112" y="2409"/>
                  </a:lnTo>
                  <a:lnTo>
                    <a:pt x="1086" y="2045"/>
                  </a:lnTo>
                  <a:lnTo>
                    <a:pt x="153" y="2726"/>
                  </a:lnTo>
                  <a:lnTo>
                    <a:pt x="0" y="2449"/>
                  </a:lnTo>
                  <a:lnTo>
                    <a:pt x="1902" y="1218"/>
                  </a:lnTo>
                  <a:lnTo>
                    <a:pt x="1820" y="1543"/>
                  </a:lnTo>
                  <a:lnTo>
                    <a:pt x="41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"/>
            <p:cNvSpPr>
              <a:spLocks/>
            </p:cNvSpPr>
            <p:nvPr userDrawn="1"/>
          </p:nvSpPr>
          <p:spPr bwMode="auto">
            <a:xfrm>
              <a:off x="720725" y="3414712"/>
              <a:ext cx="5360989" cy="5753100"/>
            </a:xfrm>
            <a:custGeom>
              <a:avLst/>
              <a:gdLst>
                <a:gd name="T0" fmla="*/ 3377 w 3377"/>
                <a:gd name="T1" fmla="*/ 0 h 3624"/>
                <a:gd name="T2" fmla="*/ 2632 w 3377"/>
                <a:gd name="T3" fmla="*/ 1165 h 3624"/>
                <a:gd name="T4" fmla="*/ 2555 w 3377"/>
                <a:gd name="T5" fmla="*/ 1041 h 3624"/>
                <a:gd name="T6" fmla="*/ 1067 w 3377"/>
                <a:gd name="T7" fmla="*/ 3083 h 3624"/>
                <a:gd name="T8" fmla="*/ 951 w 3377"/>
                <a:gd name="T9" fmla="*/ 2734 h 3624"/>
                <a:gd name="T10" fmla="*/ 216 w 3377"/>
                <a:gd name="T11" fmla="*/ 3624 h 3624"/>
                <a:gd name="T12" fmla="*/ 0 w 3377"/>
                <a:gd name="T13" fmla="*/ 3395 h 3624"/>
                <a:gd name="T14" fmla="*/ 1535 w 3377"/>
                <a:gd name="T15" fmla="*/ 1728 h 3624"/>
                <a:gd name="T16" fmla="*/ 1538 w 3377"/>
                <a:gd name="T17" fmla="*/ 2063 h 3624"/>
                <a:gd name="T18" fmla="*/ 3377 w 3377"/>
                <a:gd name="T19" fmla="*/ 0 h 3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7" h="3624">
                  <a:moveTo>
                    <a:pt x="3377" y="0"/>
                  </a:moveTo>
                  <a:lnTo>
                    <a:pt x="2632" y="1165"/>
                  </a:lnTo>
                  <a:lnTo>
                    <a:pt x="2555" y="1041"/>
                  </a:lnTo>
                  <a:lnTo>
                    <a:pt x="1067" y="3083"/>
                  </a:lnTo>
                  <a:lnTo>
                    <a:pt x="951" y="2734"/>
                  </a:lnTo>
                  <a:lnTo>
                    <a:pt x="216" y="3624"/>
                  </a:lnTo>
                  <a:lnTo>
                    <a:pt x="0" y="3395"/>
                  </a:lnTo>
                  <a:lnTo>
                    <a:pt x="1535" y="1728"/>
                  </a:lnTo>
                  <a:lnTo>
                    <a:pt x="1538" y="2063"/>
                  </a:lnTo>
                  <a:lnTo>
                    <a:pt x="33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"/>
            <p:cNvSpPr>
              <a:spLocks/>
            </p:cNvSpPr>
            <p:nvPr userDrawn="1"/>
          </p:nvSpPr>
          <p:spPr bwMode="auto">
            <a:xfrm>
              <a:off x="2230438" y="3414712"/>
              <a:ext cx="3851276" cy="6823075"/>
            </a:xfrm>
            <a:custGeom>
              <a:avLst/>
              <a:gdLst>
                <a:gd name="T0" fmla="*/ 2426 w 2426"/>
                <a:gd name="T1" fmla="*/ 0 h 4298"/>
                <a:gd name="T2" fmla="*/ 1992 w 2426"/>
                <a:gd name="T3" fmla="*/ 1313 h 4298"/>
                <a:gd name="T4" fmla="*/ 1889 w 2426"/>
                <a:gd name="T5" fmla="*/ 1212 h 4298"/>
                <a:gd name="T6" fmla="*/ 954 w 2426"/>
                <a:gd name="T7" fmla="*/ 3558 h 4298"/>
                <a:gd name="T8" fmla="*/ 756 w 2426"/>
                <a:gd name="T9" fmla="*/ 3252 h 4298"/>
                <a:gd name="T10" fmla="*/ 267 w 2426"/>
                <a:gd name="T11" fmla="*/ 4298 h 4298"/>
                <a:gd name="T12" fmla="*/ 0 w 2426"/>
                <a:gd name="T13" fmla="*/ 4129 h 4298"/>
                <a:gd name="T14" fmla="*/ 1073 w 2426"/>
                <a:gd name="T15" fmla="*/ 2132 h 4298"/>
                <a:gd name="T16" fmla="*/ 1157 w 2426"/>
                <a:gd name="T17" fmla="*/ 2457 h 4298"/>
                <a:gd name="T18" fmla="*/ 2426 w 2426"/>
                <a:gd name="T19" fmla="*/ 0 h 4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6" h="4298">
                  <a:moveTo>
                    <a:pt x="2426" y="0"/>
                  </a:moveTo>
                  <a:lnTo>
                    <a:pt x="1992" y="1313"/>
                  </a:lnTo>
                  <a:lnTo>
                    <a:pt x="1889" y="1212"/>
                  </a:lnTo>
                  <a:lnTo>
                    <a:pt x="954" y="3558"/>
                  </a:lnTo>
                  <a:lnTo>
                    <a:pt x="756" y="3252"/>
                  </a:lnTo>
                  <a:lnTo>
                    <a:pt x="267" y="4298"/>
                  </a:lnTo>
                  <a:lnTo>
                    <a:pt x="0" y="4129"/>
                  </a:lnTo>
                  <a:lnTo>
                    <a:pt x="1073" y="2132"/>
                  </a:lnTo>
                  <a:lnTo>
                    <a:pt x="1157" y="2457"/>
                  </a:lnTo>
                  <a:lnTo>
                    <a:pt x="24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"/>
            <p:cNvSpPr>
              <a:spLocks/>
            </p:cNvSpPr>
            <p:nvPr userDrawn="1"/>
          </p:nvSpPr>
          <p:spPr bwMode="auto">
            <a:xfrm>
              <a:off x="3979863" y="3414712"/>
              <a:ext cx="2101850" cy="7461250"/>
            </a:xfrm>
            <a:custGeom>
              <a:avLst/>
              <a:gdLst>
                <a:gd name="T0" fmla="*/ 1324 w 1324"/>
                <a:gd name="T1" fmla="*/ 0 h 4700"/>
                <a:gd name="T2" fmla="*/ 1231 w 1324"/>
                <a:gd name="T3" fmla="*/ 1379 h 4700"/>
                <a:gd name="T4" fmla="*/ 1107 w 1324"/>
                <a:gd name="T5" fmla="*/ 1307 h 4700"/>
                <a:gd name="T6" fmla="*/ 785 w 1324"/>
                <a:gd name="T7" fmla="*/ 3815 h 4700"/>
                <a:gd name="T8" fmla="*/ 515 w 1324"/>
                <a:gd name="T9" fmla="*/ 3566 h 4700"/>
                <a:gd name="T10" fmla="*/ 301 w 1324"/>
                <a:gd name="T11" fmla="*/ 4700 h 4700"/>
                <a:gd name="T12" fmla="*/ 0 w 1324"/>
                <a:gd name="T13" fmla="*/ 4602 h 4700"/>
                <a:gd name="T14" fmla="*/ 544 w 1324"/>
                <a:gd name="T15" fmla="*/ 2401 h 4700"/>
                <a:gd name="T16" fmla="*/ 708 w 1324"/>
                <a:gd name="T17" fmla="*/ 2694 h 4700"/>
                <a:gd name="T18" fmla="*/ 1324 w 1324"/>
                <a:gd name="T19" fmla="*/ 0 h 4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4700">
                  <a:moveTo>
                    <a:pt x="1324" y="0"/>
                  </a:moveTo>
                  <a:lnTo>
                    <a:pt x="1231" y="1379"/>
                  </a:lnTo>
                  <a:lnTo>
                    <a:pt x="1107" y="1307"/>
                  </a:lnTo>
                  <a:lnTo>
                    <a:pt x="785" y="3815"/>
                  </a:lnTo>
                  <a:lnTo>
                    <a:pt x="515" y="3566"/>
                  </a:lnTo>
                  <a:lnTo>
                    <a:pt x="301" y="4700"/>
                  </a:lnTo>
                  <a:lnTo>
                    <a:pt x="0" y="4602"/>
                  </a:lnTo>
                  <a:lnTo>
                    <a:pt x="544" y="2401"/>
                  </a:lnTo>
                  <a:lnTo>
                    <a:pt x="708" y="2694"/>
                  </a:lnTo>
                  <a:lnTo>
                    <a:pt x="13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/>
            <p:cNvSpPr>
              <a:spLocks/>
            </p:cNvSpPr>
            <p:nvPr userDrawn="1"/>
          </p:nvSpPr>
          <p:spPr bwMode="auto">
            <a:xfrm>
              <a:off x="5829301" y="3414712"/>
              <a:ext cx="927100" cy="7627938"/>
            </a:xfrm>
            <a:custGeom>
              <a:avLst/>
              <a:gdLst>
                <a:gd name="T0" fmla="*/ 159 w 584"/>
                <a:gd name="T1" fmla="*/ 0 h 4805"/>
                <a:gd name="T2" fmla="*/ 412 w 584"/>
                <a:gd name="T3" fmla="*/ 1360 h 4805"/>
                <a:gd name="T4" fmla="*/ 272 w 584"/>
                <a:gd name="T5" fmla="*/ 1321 h 4805"/>
                <a:gd name="T6" fmla="*/ 584 w 584"/>
                <a:gd name="T7" fmla="*/ 3828 h 4805"/>
                <a:gd name="T8" fmla="*/ 262 w 584"/>
                <a:gd name="T9" fmla="*/ 3653 h 4805"/>
                <a:gd name="T10" fmla="*/ 338 w 584"/>
                <a:gd name="T11" fmla="*/ 4805 h 4805"/>
                <a:gd name="T12" fmla="*/ 21 w 584"/>
                <a:gd name="T13" fmla="*/ 4787 h 4805"/>
                <a:gd name="T14" fmla="*/ 0 w 584"/>
                <a:gd name="T15" fmla="*/ 2520 h 4805"/>
                <a:gd name="T16" fmla="*/ 233 w 584"/>
                <a:gd name="T17" fmla="*/ 2763 h 4805"/>
                <a:gd name="T18" fmla="*/ 159 w 584"/>
                <a:gd name="T19" fmla="*/ 0 h 4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4805">
                  <a:moveTo>
                    <a:pt x="159" y="0"/>
                  </a:moveTo>
                  <a:lnTo>
                    <a:pt x="412" y="1360"/>
                  </a:lnTo>
                  <a:lnTo>
                    <a:pt x="272" y="1321"/>
                  </a:lnTo>
                  <a:lnTo>
                    <a:pt x="584" y="3828"/>
                  </a:lnTo>
                  <a:lnTo>
                    <a:pt x="262" y="3653"/>
                  </a:lnTo>
                  <a:lnTo>
                    <a:pt x="338" y="4805"/>
                  </a:lnTo>
                  <a:lnTo>
                    <a:pt x="21" y="4787"/>
                  </a:lnTo>
                  <a:lnTo>
                    <a:pt x="0" y="2520"/>
                  </a:lnTo>
                  <a:lnTo>
                    <a:pt x="233" y="2763"/>
                  </a:lnTo>
                  <a:lnTo>
                    <a:pt x="1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 userDrawn="1"/>
          </p:nvSpPr>
          <p:spPr bwMode="auto">
            <a:xfrm>
              <a:off x="6081713" y="3414712"/>
              <a:ext cx="2171700" cy="7415213"/>
            </a:xfrm>
            <a:custGeom>
              <a:avLst/>
              <a:gdLst>
                <a:gd name="T0" fmla="*/ 0 w 1368"/>
                <a:gd name="T1" fmla="*/ 0 h 4671"/>
                <a:gd name="T2" fmla="*/ 584 w 1368"/>
                <a:gd name="T3" fmla="*/ 1255 h 4671"/>
                <a:gd name="T4" fmla="*/ 441 w 1368"/>
                <a:gd name="T5" fmla="*/ 1252 h 4671"/>
                <a:gd name="T6" fmla="*/ 1366 w 1368"/>
                <a:gd name="T7" fmla="*/ 3601 h 4671"/>
                <a:gd name="T8" fmla="*/ 1009 w 1368"/>
                <a:gd name="T9" fmla="*/ 3513 h 4671"/>
                <a:gd name="T10" fmla="*/ 1368 w 1368"/>
                <a:gd name="T11" fmla="*/ 4612 h 4671"/>
                <a:gd name="T12" fmla="*/ 1059 w 1368"/>
                <a:gd name="T13" fmla="*/ 4671 h 4671"/>
                <a:gd name="T14" fmla="*/ 475 w 1368"/>
                <a:gd name="T15" fmla="*/ 2480 h 4671"/>
                <a:gd name="T16" fmla="*/ 758 w 1368"/>
                <a:gd name="T17" fmla="*/ 2660 h 4671"/>
                <a:gd name="T18" fmla="*/ 0 w 1368"/>
                <a:gd name="T19" fmla="*/ 0 h 4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8" h="4671">
                  <a:moveTo>
                    <a:pt x="0" y="0"/>
                  </a:moveTo>
                  <a:lnTo>
                    <a:pt x="584" y="1255"/>
                  </a:lnTo>
                  <a:lnTo>
                    <a:pt x="441" y="1252"/>
                  </a:lnTo>
                  <a:lnTo>
                    <a:pt x="1366" y="3601"/>
                  </a:lnTo>
                  <a:lnTo>
                    <a:pt x="1009" y="3513"/>
                  </a:lnTo>
                  <a:lnTo>
                    <a:pt x="1368" y="4612"/>
                  </a:lnTo>
                  <a:lnTo>
                    <a:pt x="1059" y="4671"/>
                  </a:lnTo>
                  <a:lnTo>
                    <a:pt x="475" y="2480"/>
                  </a:lnTo>
                  <a:lnTo>
                    <a:pt x="758" y="2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 userDrawn="1"/>
          </p:nvSpPr>
          <p:spPr bwMode="auto">
            <a:xfrm>
              <a:off x="6081713" y="3414712"/>
              <a:ext cx="3925888" cy="6764338"/>
            </a:xfrm>
            <a:custGeom>
              <a:avLst/>
              <a:gdLst>
                <a:gd name="T0" fmla="*/ 0 w 2473"/>
                <a:gd name="T1" fmla="*/ 0 h 4261"/>
                <a:gd name="T2" fmla="*/ 877 w 2473"/>
                <a:gd name="T3" fmla="*/ 1070 h 4261"/>
                <a:gd name="T4" fmla="*/ 737 w 2473"/>
                <a:gd name="T5" fmla="*/ 1104 h 4261"/>
                <a:gd name="T6" fmla="*/ 2219 w 2473"/>
                <a:gd name="T7" fmla="*/ 3149 h 4261"/>
                <a:gd name="T8" fmla="*/ 1852 w 2473"/>
                <a:gd name="T9" fmla="*/ 3154 h 4261"/>
                <a:gd name="T10" fmla="*/ 2473 w 2473"/>
                <a:gd name="T11" fmla="*/ 4126 h 4261"/>
                <a:gd name="T12" fmla="*/ 2188 w 2473"/>
                <a:gd name="T13" fmla="*/ 4261 h 4261"/>
                <a:gd name="T14" fmla="*/ 1078 w 2473"/>
                <a:gd name="T15" fmla="*/ 2285 h 4261"/>
                <a:gd name="T16" fmla="*/ 1395 w 2473"/>
                <a:gd name="T17" fmla="*/ 2388 h 4261"/>
                <a:gd name="T18" fmla="*/ 0 w 2473"/>
                <a:gd name="T19" fmla="*/ 0 h 4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3" h="4261">
                  <a:moveTo>
                    <a:pt x="0" y="0"/>
                  </a:moveTo>
                  <a:lnTo>
                    <a:pt x="877" y="1070"/>
                  </a:lnTo>
                  <a:lnTo>
                    <a:pt x="737" y="1104"/>
                  </a:lnTo>
                  <a:lnTo>
                    <a:pt x="2219" y="3149"/>
                  </a:lnTo>
                  <a:lnTo>
                    <a:pt x="1852" y="3154"/>
                  </a:lnTo>
                  <a:lnTo>
                    <a:pt x="2473" y="4126"/>
                  </a:lnTo>
                  <a:lnTo>
                    <a:pt x="2188" y="4261"/>
                  </a:lnTo>
                  <a:lnTo>
                    <a:pt x="1078" y="2285"/>
                  </a:lnTo>
                  <a:lnTo>
                    <a:pt x="1395" y="238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/>
            </p:cNvSpPr>
            <p:nvPr userDrawn="1"/>
          </p:nvSpPr>
          <p:spPr bwMode="auto">
            <a:xfrm>
              <a:off x="6081713" y="3414712"/>
              <a:ext cx="5432426" cy="5686425"/>
            </a:xfrm>
            <a:custGeom>
              <a:avLst/>
              <a:gdLst>
                <a:gd name="T0" fmla="*/ 0 w 3422"/>
                <a:gd name="T1" fmla="*/ 0 h 3582"/>
                <a:gd name="T2" fmla="*/ 1115 w 3422"/>
                <a:gd name="T3" fmla="*/ 816 h 3582"/>
                <a:gd name="T4" fmla="*/ 988 w 3422"/>
                <a:gd name="T5" fmla="*/ 885 h 3582"/>
                <a:gd name="T6" fmla="*/ 2933 w 3422"/>
                <a:gd name="T7" fmla="*/ 2499 h 3582"/>
                <a:gd name="T8" fmla="*/ 2579 w 3422"/>
                <a:gd name="T9" fmla="*/ 2594 h 3582"/>
                <a:gd name="T10" fmla="*/ 3422 w 3422"/>
                <a:gd name="T11" fmla="*/ 3381 h 3582"/>
                <a:gd name="T12" fmla="*/ 3179 w 3422"/>
                <a:gd name="T13" fmla="*/ 3582 h 3582"/>
                <a:gd name="T14" fmla="*/ 1612 w 3422"/>
                <a:gd name="T15" fmla="*/ 1947 h 3582"/>
                <a:gd name="T16" fmla="*/ 1947 w 3422"/>
                <a:gd name="T17" fmla="*/ 1965 h 3582"/>
                <a:gd name="T18" fmla="*/ 0 w 3422"/>
                <a:gd name="T19" fmla="*/ 0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2" h="3582">
                  <a:moveTo>
                    <a:pt x="0" y="0"/>
                  </a:moveTo>
                  <a:lnTo>
                    <a:pt x="1115" y="816"/>
                  </a:lnTo>
                  <a:lnTo>
                    <a:pt x="988" y="885"/>
                  </a:lnTo>
                  <a:lnTo>
                    <a:pt x="2933" y="2499"/>
                  </a:lnTo>
                  <a:lnTo>
                    <a:pt x="2579" y="2594"/>
                  </a:lnTo>
                  <a:lnTo>
                    <a:pt x="3422" y="3381"/>
                  </a:lnTo>
                  <a:lnTo>
                    <a:pt x="3179" y="3582"/>
                  </a:lnTo>
                  <a:lnTo>
                    <a:pt x="1612" y="1947"/>
                  </a:lnTo>
                  <a:lnTo>
                    <a:pt x="1947" y="196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/>
            </p:cNvSpPr>
            <p:nvPr userDrawn="1"/>
          </p:nvSpPr>
          <p:spPr bwMode="auto">
            <a:xfrm>
              <a:off x="6081713" y="3414712"/>
              <a:ext cx="6597651" cy="4256088"/>
            </a:xfrm>
            <a:custGeom>
              <a:avLst/>
              <a:gdLst>
                <a:gd name="T0" fmla="*/ 0 w 4156"/>
                <a:gd name="T1" fmla="*/ 0 h 2681"/>
                <a:gd name="T2" fmla="*/ 1284 w 4156"/>
                <a:gd name="T3" fmla="*/ 515 h 2681"/>
                <a:gd name="T4" fmla="*/ 1178 w 4156"/>
                <a:gd name="T5" fmla="*/ 613 h 2681"/>
                <a:gd name="T6" fmla="*/ 3461 w 4156"/>
                <a:gd name="T7" fmla="*/ 1691 h 2681"/>
                <a:gd name="T8" fmla="*/ 3144 w 4156"/>
                <a:gd name="T9" fmla="*/ 1870 h 2681"/>
                <a:gd name="T10" fmla="*/ 4156 w 4156"/>
                <a:gd name="T11" fmla="*/ 2425 h 2681"/>
                <a:gd name="T12" fmla="*/ 3971 w 4156"/>
                <a:gd name="T13" fmla="*/ 2681 h 2681"/>
                <a:gd name="T14" fmla="*/ 2045 w 4156"/>
                <a:gd name="T15" fmla="*/ 1484 h 2681"/>
                <a:gd name="T16" fmla="*/ 2375 w 4156"/>
                <a:gd name="T17" fmla="*/ 1421 h 2681"/>
                <a:gd name="T18" fmla="*/ 0 w 4156"/>
                <a:gd name="T19" fmla="*/ 0 h 2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56" h="2681">
                  <a:moveTo>
                    <a:pt x="0" y="0"/>
                  </a:moveTo>
                  <a:lnTo>
                    <a:pt x="1284" y="515"/>
                  </a:lnTo>
                  <a:lnTo>
                    <a:pt x="1178" y="613"/>
                  </a:lnTo>
                  <a:lnTo>
                    <a:pt x="3461" y="1691"/>
                  </a:lnTo>
                  <a:lnTo>
                    <a:pt x="3144" y="1870"/>
                  </a:lnTo>
                  <a:lnTo>
                    <a:pt x="4156" y="2425"/>
                  </a:lnTo>
                  <a:lnTo>
                    <a:pt x="3971" y="2681"/>
                  </a:lnTo>
                  <a:lnTo>
                    <a:pt x="2045" y="1484"/>
                  </a:lnTo>
                  <a:lnTo>
                    <a:pt x="2375" y="14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/>
            </p:cNvSpPr>
            <p:nvPr userDrawn="1"/>
          </p:nvSpPr>
          <p:spPr bwMode="auto">
            <a:xfrm>
              <a:off x="6081713" y="3414712"/>
              <a:ext cx="7348539" cy="2554288"/>
            </a:xfrm>
            <a:custGeom>
              <a:avLst/>
              <a:gdLst>
                <a:gd name="T0" fmla="*/ 0 w 4629"/>
                <a:gd name="T1" fmla="*/ 0 h 1609"/>
                <a:gd name="T2" fmla="*/ 1371 w 4629"/>
                <a:gd name="T3" fmla="*/ 179 h 1609"/>
                <a:gd name="T4" fmla="*/ 1294 w 4629"/>
                <a:gd name="T5" fmla="*/ 298 h 1609"/>
                <a:gd name="T6" fmla="*/ 3773 w 4629"/>
                <a:gd name="T7" fmla="*/ 776 h 1609"/>
                <a:gd name="T8" fmla="*/ 3509 w 4629"/>
                <a:gd name="T9" fmla="*/ 1030 h 1609"/>
                <a:gd name="T10" fmla="*/ 4629 w 4629"/>
                <a:gd name="T11" fmla="*/ 1315 h 1609"/>
                <a:gd name="T12" fmla="*/ 4513 w 4629"/>
                <a:gd name="T13" fmla="*/ 1609 h 1609"/>
                <a:gd name="T14" fmla="*/ 2349 w 4629"/>
                <a:gd name="T15" fmla="*/ 930 h 1609"/>
                <a:gd name="T16" fmla="*/ 2653 w 4629"/>
                <a:gd name="T17" fmla="*/ 784 h 1609"/>
                <a:gd name="T18" fmla="*/ 0 w 4629"/>
                <a:gd name="T19" fmla="*/ 0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29" h="1609">
                  <a:moveTo>
                    <a:pt x="0" y="0"/>
                  </a:moveTo>
                  <a:lnTo>
                    <a:pt x="1371" y="179"/>
                  </a:lnTo>
                  <a:lnTo>
                    <a:pt x="1294" y="298"/>
                  </a:lnTo>
                  <a:lnTo>
                    <a:pt x="3773" y="776"/>
                  </a:lnTo>
                  <a:lnTo>
                    <a:pt x="3509" y="1030"/>
                  </a:lnTo>
                  <a:lnTo>
                    <a:pt x="4629" y="1315"/>
                  </a:lnTo>
                  <a:lnTo>
                    <a:pt x="4513" y="1609"/>
                  </a:lnTo>
                  <a:lnTo>
                    <a:pt x="2349" y="930"/>
                  </a:lnTo>
                  <a:lnTo>
                    <a:pt x="2653" y="78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8"/>
            <p:cNvSpPr>
              <a:spLocks/>
            </p:cNvSpPr>
            <p:nvPr userDrawn="1"/>
          </p:nvSpPr>
          <p:spPr bwMode="auto">
            <a:xfrm>
              <a:off x="6081713" y="3121024"/>
              <a:ext cx="7639052" cy="985838"/>
            </a:xfrm>
            <a:custGeom>
              <a:avLst/>
              <a:gdLst>
                <a:gd name="T0" fmla="*/ 0 w 4812"/>
                <a:gd name="T1" fmla="*/ 185 h 621"/>
                <a:gd name="T2" fmla="*/ 1374 w 4812"/>
                <a:gd name="T3" fmla="*/ 18 h 621"/>
                <a:gd name="T4" fmla="*/ 1326 w 4812"/>
                <a:gd name="T5" fmla="*/ 153 h 621"/>
                <a:gd name="T6" fmla="*/ 3850 w 4812"/>
                <a:gd name="T7" fmla="*/ 0 h 621"/>
                <a:gd name="T8" fmla="*/ 3657 w 4812"/>
                <a:gd name="T9" fmla="*/ 312 h 621"/>
                <a:gd name="T10" fmla="*/ 4812 w 4812"/>
                <a:gd name="T11" fmla="*/ 309 h 621"/>
                <a:gd name="T12" fmla="*/ 4772 w 4812"/>
                <a:gd name="T13" fmla="*/ 621 h 621"/>
                <a:gd name="T14" fmla="*/ 2507 w 4812"/>
                <a:gd name="T15" fmla="*/ 502 h 621"/>
                <a:gd name="T16" fmla="*/ 2764 w 4812"/>
                <a:gd name="T17" fmla="*/ 285 h 621"/>
                <a:gd name="T18" fmla="*/ 0 w 4812"/>
                <a:gd name="T19" fmla="*/ 185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12" h="621">
                  <a:moveTo>
                    <a:pt x="0" y="185"/>
                  </a:moveTo>
                  <a:lnTo>
                    <a:pt x="1374" y="18"/>
                  </a:lnTo>
                  <a:lnTo>
                    <a:pt x="1326" y="153"/>
                  </a:lnTo>
                  <a:lnTo>
                    <a:pt x="3850" y="0"/>
                  </a:lnTo>
                  <a:lnTo>
                    <a:pt x="3657" y="312"/>
                  </a:lnTo>
                  <a:lnTo>
                    <a:pt x="4812" y="309"/>
                  </a:lnTo>
                  <a:lnTo>
                    <a:pt x="4772" y="621"/>
                  </a:lnTo>
                  <a:lnTo>
                    <a:pt x="2507" y="502"/>
                  </a:lnTo>
                  <a:lnTo>
                    <a:pt x="2764" y="285"/>
                  </a:lnTo>
                  <a:lnTo>
                    <a:pt x="0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"/>
            <p:cNvSpPr>
              <a:spLocks/>
            </p:cNvSpPr>
            <p:nvPr userDrawn="1"/>
          </p:nvSpPr>
          <p:spPr bwMode="auto">
            <a:xfrm>
              <a:off x="6081713" y="1611312"/>
              <a:ext cx="7508876" cy="1803400"/>
            </a:xfrm>
            <a:custGeom>
              <a:avLst/>
              <a:gdLst>
                <a:gd name="T0" fmla="*/ 0 w 4730"/>
                <a:gd name="T1" fmla="*/ 1136 h 1136"/>
                <a:gd name="T2" fmla="*/ 1289 w 4730"/>
                <a:gd name="T3" fmla="*/ 631 h 1136"/>
                <a:gd name="T4" fmla="*/ 1279 w 4730"/>
                <a:gd name="T5" fmla="*/ 776 h 1136"/>
                <a:gd name="T6" fmla="*/ 3683 w 4730"/>
                <a:gd name="T7" fmla="*/ 0 h 1136"/>
                <a:gd name="T8" fmla="*/ 3572 w 4730"/>
                <a:gd name="T9" fmla="*/ 348 h 1136"/>
                <a:gd name="T10" fmla="*/ 4690 w 4730"/>
                <a:gd name="T11" fmla="*/ 61 h 1136"/>
                <a:gd name="T12" fmla="*/ 4730 w 4730"/>
                <a:gd name="T13" fmla="*/ 372 h 1136"/>
                <a:gd name="T14" fmla="*/ 2507 w 4730"/>
                <a:gd name="T15" fmla="*/ 819 h 1136"/>
                <a:gd name="T16" fmla="*/ 2703 w 4730"/>
                <a:gd name="T17" fmla="*/ 547 h 1136"/>
                <a:gd name="T18" fmla="*/ 0 w 4730"/>
                <a:gd name="T19" fmla="*/ 1136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30" h="1136">
                  <a:moveTo>
                    <a:pt x="0" y="1136"/>
                  </a:moveTo>
                  <a:lnTo>
                    <a:pt x="1289" y="631"/>
                  </a:lnTo>
                  <a:lnTo>
                    <a:pt x="1279" y="776"/>
                  </a:lnTo>
                  <a:lnTo>
                    <a:pt x="3683" y="0"/>
                  </a:lnTo>
                  <a:lnTo>
                    <a:pt x="3572" y="348"/>
                  </a:lnTo>
                  <a:lnTo>
                    <a:pt x="4690" y="61"/>
                  </a:lnTo>
                  <a:lnTo>
                    <a:pt x="4730" y="372"/>
                  </a:lnTo>
                  <a:lnTo>
                    <a:pt x="2507" y="819"/>
                  </a:lnTo>
                  <a:lnTo>
                    <a:pt x="2703" y="547"/>
                  </a:lnTo>
                  <a:lnTo>
                    <a:pt x="0" y="1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 userDrawn="1"/>
          </p:nvSpPr>
          <p:spPr bwMode="auto">
            <a:xfrm>
              <a:off x="6081713" y="-92076"/>
              <a:ext cx="6970714" cy="3506788"/>
            </a:xfrm>
            <a:custGeom>
              <a:avLst/>
              <a:gdLst>
                <a:gd name="T0" fmla="*/ 0 w 4391"/>
                <a:gd name="T1" fmla="*/ 2209 h 2209"/>
                <a:gd name="T2" fmla="*/ 1123 w 4391"/>
                <a:gd name="T3" fmla="*/ 1400 h 2209"/>
                <a:gd name="T4" fmla="*/ 1149 w 4391"/>
                <a:gd name="T5" fmla="*/ 1543 h 2209"/>
                <a:gd name="T6" fmla="*/ 3284 w 4391"/>
                <a:gd name="T7" fmla="*/ 193 h 2209"/>
                <a:gd name="T8" fmla="*/ 3266 w 4391"/>
                <a:gd name="T9" fmla="*/ 558 h 2209"/>
                <a:gd name="T10" fmla="*/ 4275 w 4391"/>
                <a:gd name="T11" fmla="*/ 0 h 2209"/>
                <a:gd name="T12" fmla="*/ 4391 w 4391"/>
                <a:gd name="T13" fmla="*/ 293 h 2209"/>
                <a:gd name="T14" fmla="*/ 2351 w 4391"/>
                <a:gd name="T15" fmla="*/ 1279 h 2209"/>
                <a:gd name="T16" fmla="*/ 2473 w 4391"/>
                <a:gd name="T17" fmla="*/ 967 h 2209"/>
                <a:gd name="T18" fmla="*/ 0 w 4391"/>
                <a:gd name="T19" fmla="*/ 2209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1" h="2209">
                  <a:moveTo>
                    <a:pt x="0" y="2209"/>
                  </a:moveTo>
                  <a:lnTo>
                    <a:pt x="1123" y="1400"/>
                  </a:lnTo>
                  <a:lnTo>
                    <a:pt x="1149" y="1543"/>
                  </a:lnTo>
                  <a:lnTo>
                    <a:pt x="3284" y="193"/>
                  </a:lnTo>
                  <a:lnTo>
                    <a:pt x="3266" y="558"/>
                  </a:lnTo>
                  <a:lnTo>
                    <a:pt x="4275" y="0"/>
                  </a:lnTo>
                  <a:lnTo>
                    <a:pt x="4391" y="293"/>
                  </a:lnTo>
                  <a:lnTo>
                    <a:pt x="2351" y="1279"/>
                  </a:lnTo>
                  <a:lnTo>
                    <a:pt x="2473" y="967"/>
                  </a:lnTo>
                  <a:lnTo>
                    <a:pt x="0" y="2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 userDrawn="1"/>
          </p:nvSpPr>
          <p:spPr bwMode="auto">
            <a:xfrm>
              <a:off x="6081713" y="-1668463"/>
              <a:ext cx="5997576" cy="5083175"/>
            </a:xfrm>
            <a:custGeom>
              <a:avLst/>
              <a:gdLst>
                <a:gd name="T0" fmla="*/ 0 w 3778"/>
                <a:gd name="T1" fmla="*/ 3202 h 3202"/>
                <a:gd name="T2" fmla="*/ 888 w 3778"/>
                <a:gd name="T3" fmla="*/ 2140 h 3202"/>
                <a:gd name="T4" fmla="*/ 946 w 3778"/>
                <a:gd name="T5" fmla="*/ 2272 h 3202"/>
                <a:gd name="T6" fmla="*/ 2679 w 3778"/>
                <a:gd name="T7" fmla="*/ 433 h 3202"/>
                <a:gd name="T8" fmla="*/ 2753 w 3778"/>
                <a:gd name="T9" fmla="*/ 792 h 3202"/>
                <a:gd name="T10" fmla="*/ 3591 w 3778"/>
                <a:gd name="T11" fmla="*/ 0 h 3202"/>
                <a:gd name="T12" fmla="*/ 3778 w 3778"/>
                <a:gd name="T13" fmla="*/ 256 h 3202"/>
                <a:gd name="T14" fmla="*/ 2045 w 3778"/>
                <a:gd name="T15" fmla="*/ 1717 h 3202"/>
                <a:gd name="T16" fmla="*/ 2085 w 3778"/>
                <a:gd name="T17" fmla="*/ 1384 h 3202"/>
                <a:gd name="T18" fmla="*/ 0 w 3778"/>
                <a:gd name="T19" fmla="*/ 3202 h 3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78" h="3202">
                  <a:moveTo>
                    <a:pt x="0" y="3202"/>
                  </a:moveTo>
                  <a:lnTo>
                    <a:pt x="888" y="2140"/>
                  </a:lnTo>
                  <a:lnTo>
                    <a:pt x="946" y="2272"/>
                  </a:lnTo>
                  <a:lnTo>
                    <a:pt x="2679" y="433"/>
                  </a:lnTo>
                  <a:lnTo>
                    <a:pt x="2753" y="792"/>
                  </a:lnTo>
                  <a:lnTo>
                    <a:pt x="3591" y="0"/>
                  </a:lnTo>
                  <a:lnTo>
                    <a:pt x="3778" y="256"/>
                  </a:lnTo>
                  <a:lnTo>
                    <a:pt x="2045" y="1717"/>
                  </a:lnTo>
                  <a:lnTo>
                    <a:pt x="2085" y="1384"/>
                  </a:lnTo>
                  <a:lnTo>
                    <a:pt x="0" y="3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2"/>
            <p:cNvSpPr>
              <a:spLocks/>
            </p:cNvSpPr>
            <p:nvPr userDrawn="1"/>
          </p:nvSpPr>
          <p:spPr bwMode="auto">
            <a:xfrm>
              <a:off x="6081713" y="-2927351"/>
              <a:ext cx="4646613" cy="6342063"/>
            </a:xfrm>
            <a:custGeom>
              <a:avLst/>
              <a:gdLst>
                <a:gd name="T0" fmla="*/ 0 w 2927"/>
                <a:gd name="T1" fmla="*/ 3995 h 3995"/>
                <a:gd name="T2" fmla="*/ 594 w 2927"/>
                <a:gd name="T3" fmla="*/ 2745 h 3995"/>
                <a:gd name="T4" fmla="*/ 687 w 2927"/>
                <a:gd name="T5" fmla="*/ 2859 h 3995"/>
                <a:gd name="T6" fmla="*/ 1908 w 2927"/>
                <a:gd name="T7" fmla="*/ 647 h 3995"/>
                <a:gd name="T8" fmla="*/ 2066 w 2927"/>
                <a:gd name="T9" fmla="*/ 975 h 3995"/>
                <a:gd name="T10" fmla="*/ 2682 w 2927"/>
                <a:gd name="T11" fmla="*/ 0 h 3995"/>
                <a:gd name="T12" fmla="*/ 2927 w 2927"/>
                <a:gd name="T13" fmla="*/ 201 h 3995"/>
                <a:gd name="T14" fmla="*/ 1612 w 2927"/>
                <a:gd name="T15" fmla="*/ 2048 h 3995"/>
                <a:gd name="T16" fmla="*/ 1567 w 2927"/>
                <a:gd name="T17" fmla="*/ 1715 h 3995"/>
                <a:gd name="T18" fmla="*/ 0 w 2927"/>
                <a:gd name="T19" fmla="*/ 3995 h 3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7" h="3995">
                  <a:moveTo>
                    <a:pt x="0" y="3995"/>
                  </a:moveTo>
                  <a:lnTo>
                    <a:pt x="594" y="2745"/>
                  </a:lnTo>
                  <a:lnTo>
                    <a:pt x="687" y="2859"/>
                  </a:lnTo>
                  <a:lnTo>
                    <a:pt x="1908" y="647"/>
                  </a:lnTo>
                  <a:lnTo>
                    <a:pt x="2066" y="975"/>
                  </a:lnTo>
                  <a:lnTo>
                    <a:pt x="2682" y="0"/>
                  </a:lnTo>
                  <a:lnTo>
                    <a:pt x="2927" y="201"/>
                  </a:lnTo>
                  <a:lnTo>
                    <a:pt x="1612" y="2048"/>
                  </a:lnTo>
                  <a:lnTo>
                    <a:pt x="1567" y="1715"/>
                  </a:lnTo>
                  <a:lnTo>
                    <a:pt x="0" y="3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3"/>
            <p:cNvSpPr>
              <a:spLocks/>
            </p:cNvSpPr>
            <p:nvPr userDrawn="1"/>
          </p:nvSpPr>
          <p:spPr bwMode="auto">
            <a:xfrm>
              <a:off x="6081713" y="-3786188"/>
              <a:ext cx="3003551" cy="7200900"/>
            </a:xfrm>
            <a:custGeom>
              <a:avLst/>
              <a:gdLst>
                <a:gd name="T0" fmla="*/ 0 w 1892"/>
                <a:gd name="T1" fmla="*/ 4536 h 4536"/>
                <a:gd name="T2" fmla="*/ 267 w 1892"/>
                <a:gd name="T3" fmla="*/ 3178 h 4536"/>
                <a:gd name="T4" fmla="*/ 380 w 1892"/>
                <a:gd name="T5" fmla="*/ 3265 h 4536"/>
                <a:gd name="T6" fmla="*/ 1014 w 1892"/>
                <a:gd name="T7" fmla="*/ 819 h 4536"/>
                <a:gd name="T8" fmla="*/ 1250 w 1892"/>
                <a:gd name="T9" fmla="*/ 1099 h 4536"/>
                <a:gd name="T10" fmla="*/ 1604 w 1892"/>
                <a:gd name="T11" fmla="*/ 0 h 4536"/>
                <a:gd name="T12" fmla="*/ 1892 w 1892"/>
                <a:gd name="T13" fmla="*/ 134 h 4536"/>
                <a:gd name="T14" fmla="*/ 1078 w 1892"/>
                <a:gd name="T15" fmla="*/ 2251 h 4536"/>
                <a:gd name="T16" fmla="*/ 951 w 1892"/>
                <a:gd name="T17" fmla="*/ 1939 h 4536"/>
                <a:gd name="T18" fmla="*/ 0 w 1892"/>
                <a:gd name="T19" fmla="*/ 4536 h 4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2" h="4536">
                  <a:moveTo>
                    <a:pt x="0" y="4536"/>
                  </a:moveTo>
                  <a:lnTo>
                    <a:pt x="267" y="3178"/>
                  </a:lnTo>
                  <a:lnTo>
                    <a:pt x="380" y="3265"/>
                  </a:lnTo>
                  <a:lnTo>
                    <a:pt x="1014" y="819"/>
                  </a:lnTo>
                  <a:lnTo>
                    <a:pt x="1250" y="1099"/>
                  </a:lnTo>
                  <a:lnTo>
                    <a:pt x="1604" y="0"/>
                  </a:lnTo>
                  <a:lnTo>
                    <a:pt x="1892" y="134"/>
                  </a:lnTo>
                  <a:lnTo>
                    <a:pt x="1078" y="2251"/>
                  </a:lnTo>
                  <a:lnTo>
                    <a:pt x="951" y="1939"/>
                  </a:lnTo>
                  <a:lnTo>
                    <a:pt x="0" y="4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4"/>
            <p:cNvSpPr>
              <a:spLocks/>
            </p:cNvSpPr>
            <p:nvPr userDrawn="1"/>
          </p:nvSpPr>
          <p:spPr bwMode="auto">
            <a:xfrm>
              <a:off x="5954713" y="-4194176"/>
              <a:ext cx="1296988" cy="7608888"/>
            </a:xfrm>
            <a:custGeom>
              <a:avLst/>
              <a:gdLst>
                <a:gd name="T0" fmla="*/ 80 w 817"/>
                <a:gd name="T1" fmla="*/ 4793 h 4793"/>
                <a:gd name="T2" fmla="*/ 0 w 817"/>
                <a:gd name="T3" fmla="*/ 3411 h 4793"/>
                <a:gd name="T4" fmla="*/ 133 w 817"/>
                <a:gd name="T5" fmla="*/ 3467 h 4793"/>
                <a:gd name="T6" fmla="*/ 138 w 817"/>
                <a:gd name="T7" fmla="*/ 941 h 4793"/>
                <a:gd name="T8" fmla="*/ 436 w 817"/>
                <a:gd name="T9" fmla="*/ 1152 h 4793"/>
                <a:gd name="T10" fmla="*/ 505 w 817"/>
                <a:gd name="T11" fmla="*/ 0 h 4793"/>
                <a:gd name="T12" fmla="*/ 817 w 817"/>
                <a:gd name="T13" fmla="*/ 61 h 4793"/>
                <a:gd name="T14" fmla="*/ 555 w 817"/>
                <a:gd name="T15" fmla="*/ 2309 h 4793"/>
                <a:gd name="T16" fmla="*/ 354 w 817"/>
                <a:gd name="T17" fmla="*/ 2040 h 4793"/>
                <a:gd name="T18" fmla="*/ 80 w 817"/>
                <a:gd name="T19" fmla="*/ 4793 h 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793">
                  <a:moveTo>
                    <a:pt x="80" y="4793"/>
                  </a:moveTo>
                  <a:lnTo>
                    <a:pt x="0" y="3411"/>
                  </a:lnTo>
                  <a:lnTo>
                    <a:pt x="133" y="3467"/>
                  </a:lnTo>
                  <a:lnTo>
                    <a:pt x="138" y="941"/>
                  </a:lnTo>
                  <a:lnTo>
                    <a:pt x="436" y="1152"/>
                  </a:lnTo>
                  <a:lnTo>
                    <a:pt x="505" y="0"/>
                  </a:lnTo>
                  <a:lnTo>
                    <a:pt x="817" y="61"/>
                  </a:lnTo>
                  <a:lnTo>
                    <a:pt x="555" y="2309"/>
                  </a:lnTo>
                  <a:lnTo>
                    <a:pt x="354" y="2040"/>
                  </a:lnTo>
                  <a:lnTo>
                    <a:pt x="80" y="4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5"/>
            <p:cNvSpPr>
              <a:spLocks/>
            </p:cNvSpPr>
            <p:nvPr userDrawn="1"/>
          </p:nvSpPr>
          <p:spPr bwMode="auto">
            <a:xfrm>
              <a:off x="4651376" y="-4156076"/>
              <a:ext cx="1430338" cy="7570788"/>
            </a:xfrm>
            <a:custGeom>
              <a:avLst/>
              <a:gdLst>
                <a:gd name="T0" fmla="*/ 901 w 901"/>
                <a:gd name="T1" fmla="*/ 4769 h 4769"/>
                <a:gd name="T2" fmla="*/ 481 w 901"/>
                <a:gd name="T3" fmla="*/ 3450 h 4769"/>
                <a:gd name="T4" fmla="*/ 623 w 901"/>
                <a:gd name="T5" fmla="*/ 3472 h 4769"/>
                <a:gd name="T6" fmla="*/ 0 w 901"/>
                <a:gd name="T7" fmla="*/ 1023 h 4769"/>
                <a:gd name="T8" fmla="*/ 340 w 901"/>
                <a:gd name="T9" fmla="*/ 1155 h 4769"/>
                <a:gd name="T10" fmla="*/ 121 w 901"/>
                <a:gd name="T11" fmla="*/ 21 h 4769"/>
                <a:gd name="T12" fmla="*/ 438 w 901"/>
                <a:gd name="T13" fmla="*/ 0 h 4769"/>
                <a:gd name="T14" fmla="*/ 742 w 901"/>
                <a:gd name="T15" fmla="*/ 2246 h 4769"/>
                <a:gd name="T16" fmla="*/ 483 w 901"/>
                <a:gd name="T17" fmla="*/ 2034 h 4769"/>
                <a:gd name="T18" fmla="*/ 901 w 901"/>
                <a:gd name="T19" fmla="*/ 4769 h 4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4769">
                  <a:moveTo>
                    <a:pt x="901" y="4769"/>
                  </a:moveTo>
                  <a:lnTo>
                    <a:pt x="481" y="3450"/>
                  </a:lnTo>
                  <a:lnTo>
                    <a:pt x="623" y="3472"/>
                  </a:lnTo>
                  <a:lnTo>
                    <a:pt x="0" y="1023"/>
                  </a:lnTo>
                  <a:lnTo>
                    <a:pt x="340" y="1155"/>
                  </a:lnTo>
                  <a:lnTo>
                    <a:pt x="121" y="21"/>
                  </a:lnTo>
                  <a:lnTo>
                    <a:pt x="438" y="0"/>
                  </a:lnTo>
                  <a:lnTo>
                    <a:pt x="742" y="2246"/>
                  </a:lnTo>
                  <a:lnTo>
                    <a:pt x="483" y="2034"/>
                  </a:lnTo>
                  <a:lnTo>
                    <a:pt x="901" y="47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6"/>
            <p:cNvSpPr>
              <a:spLocks/>
            </p:cNvSpPr>
            <p:nvPr userDrawn="1"/>
          </p:nvSpPr>
          <p:spPr bwMode="auto">
            <a:xfrm>
              <a:off x="3009900" y="-3732213"/>
              <a:ext cx="3071813" cy="7146925"/>
            </a:xfrm>
            <a:custGeom>
              <a:avLst/>
              <a:gdLst>
                <a:gd name="T0" fmla="*/ 1935 w 1935"/>
                <a:gd name="T1" fmla="*/ 4502 h 4502"/>
                <a:gd name="T2" fmla="*/ 1200 w 1935"/>
                <a:gd name="T3" fmla="*/ 3331 h 4502"/>
                <a:gd name="T4" fmla="*/ 1343 w 1935"/>
                <a:gd name="T5" fmla="*/ 3313 h 4502"/>
                <a:gd name="T6" fmla="*/ 130 w 1935"/>
                <a:gd name="T7" fmla="*/ 1099 h 4502"/>
                <a:gd name="T8" fmla="*/ 495 w 1935"/>
                <a:gd name="T9" fmla="*/ 1141 h 4502"/>
                <a:gd name="T10" fmla="*/ 0 w 1935"/>
                <a:gd name="T11" fmla="*/ 98 h 4502"/>
                <a:gd name="T12" fmla="*/ 302 w 1935"/>
                <a:gd name="T13" fmla="*/ 0 h 4502"/>
                <a:gd name="T14" fmla="*/ 1155 w 1935"/>
                <a:gd name="T15" fmla="*/ 2098 h 4502"/>
                <a:gd name="T16" fmla="*/ 851 w 1935"/>
                <a:gd name="T17" fmla="*/ 1958 h 4502"/>
                <a:gd name="T18" fmla="*/ 1935 w 1935"/>
                <a:gd name="T19" fmla="*/ 4502 h 4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5" h="4502">
                  <a:moveTo>
                    <a:pt x="1935" y="4502"/>
                  </a:moveTo>
                  <a:lnTo>
                    <a:pt x="1200" y="3331"/>
                  </a:lnTo>
                  <a:lnTo>
                    <a:pt x="1343" y="3313"/>
                  </a:lnTo>
                  <a:lnTo>
                    <a:pt x="130" y="1099"/>
                  </a:lnTo>
                  <a:lnTo>
                    <a:pt x="495" y="1141"/>
                  </a:lnTo>
                  <a:lnTo>
                    <a:pt x="0" y="98"/>
                  </a:lnTo>
                  <a:lnTo>
                    <a:pt x="302" y="0"/>
                  </a:lnTo>
                  <a:lnTo>
                    <a:pt x="1155" y="2098"/>
                  </a:lnTo>
                  <a:lnTo>
                    <a:pt x="851" y="1958"/>
                  </a:lnTo>
                  <a:lnTo>
                    <a:pt x="1935" y="45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7"/>
            <p:cNvSpPr>
              <a:spLocks/>
            </p:cNvSpPr>
            <p:nvPr userDrawn="1"/>
          </p:nvSpPr>
          <p:spPr bwMode="auto">
            <a:xfrm>
              <a:off x="1366838" y="-2863851"/>
              <a:ext cx="4714876" cy="6278563"/>
            </a:xfrm>
            <a:custGeom>
              <a:avLst/>
              <a:gdLst>
                <a:gd name="T0" fmla="*/ 2970 w 2970"/>
                <a:gd name="T1" fmla="*/ 3955 h 3955"/>
                <a:gd name="T2" fmla="*/ 1966 w 2970"/>
                <a:gd name="T3" fmla="*/ 3004 h 3955"/>
                <a:gd name="T4" fmla="*/ 2100 w 2970"/>
                <a:gd name="T5" fmla="*/ 2951 h 3955"/>
                <a:gd name="T6" fmla="*/ 375 w 2970"/>
                <a:gd name="T7" fmla="*/ 1107 h 3955"/>
                <a:gd name="T8" fmla="*/ 737 w 2970"/>
                <a:gd name="T9" fmla="*/ 1057 h 3955"/>
                <a:gd name="T10" fmla="*/ 0 w 2970"/>
                <a:gd name="T11" fmla="*/ 169 h 3955"/>
                <a:gd name="T12" fmla="*/ 266 w 2970"/>
                <a:gd name="T13" fmla="*/ 0 h 3955"/>
                <a:gd name="T14" fmla="*/ 1617 w 2970"/>
                <a:gd name="T15" fmla="*/ 1820 h 3955"/>
                <a:gd name="T16" fmla="*/ 1286 w 2970"/>
                <a:gd name="T17" fmla="*/ 1759 h 3955"/>
                <a:gd name="T18" fmla="*/ 2970 w 2970"/>
                <a:gd name="T19" fmla="*/ 3955 h 3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70" h="3955">
                  <a:moveTo>
                    <a:pt x="2970" y="3955"/>
                  </a:moveTo>
                  <a:lnTo>
                    <a:pt x="1966" y="3004"/>
                  </a:lnTo>
                  <a:lnTo>
                    <a:pt x="2100" y="2951"/>
                  </a:lnTo>
                  <a:lnTo>
                    <a:pt x="375" y="1107"/>
                  </a:lnTo>
                  <a:lnTo>
                    <a:pt x="737" y="1057"/>
                  </a:lnTo>
                  <a:lnTo>
                    <a:pt x="0" y="169"/>
                  </a:lnTo>
                  <a:lnTo>
                    <a:pt x="266" y="0"/>
                  </a:lnTo>
                  <a:lnTo>
                    <a:pt x="1617" y="1820"/>
                  </a:lnTo>
                  <a:lnTo>
                    <a:pt x="1286" y="1759"/>
                  </a:lnTo>
                  <a:lnTo>
                    <a:pt x="2970" y="39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8"/>
            <p:cNvSpPr>
              <a:spLocks/>
            </p:cNvSpPr>
            <p:nvPr userDrawn="1"/>
          </p:nvSpPr>
          <p:spPr bwMode="auto">
            <a:xfrm>
              <a:off x="19050" y="-1597026"/>
              <a:ext cx="6062664" cy="5011738"/>
            </a:xfrm>
            <a:custGeom>
              <a:avLst/>
              <a:gdLst>
                <a:gd name="T0" fmla="*/ 3819 w 3819"/>
                <a:gd name="T1" fmla="*/ 3157 h 3157"/>
                <a:gd name="T2" fmla="*/ 2611 w 3819"/>
                <a:gd name="T3" fmla="*/ 2486 h 3157"/>
                <a:gd name="T4" fmla="*/ 2727 w 3819"/>
                <a:gd name="T5" fmla="*/ 2401 h 3157"/>
                <a:gd name="T6" fmla="*/ 598 w 3819"/>
                <a:gd name="T7" fmla="*/ 1043 h 3157"/>
                <a:gd name="T8" fmla="*/ 936 w 3819"/>
                <a:gd name="T9" fmla="*/ 906 h 3157"/>
                <a:gd name="T10" fmla="*/ 0 w 3819"/>
                <a:gd name="T11" fmla="*/ 230 h 3157"/>
                <a:gd name="T12" fmla="*/ 217 w 3819"/>
                <a:gd name="T13" fmla="*/ 0 h 3157"/>
                <a:gd name="T14" fmla="*/ 1977 w 3819"/>
                <a:gd name="T15" fmla="*/ 1426 h 3157"/>
                <a:gd name="T16" fmla="*/ 1644 w 3819"/>
                <a:gd name="T17" fmla="*/ 1450 h 3157"/>
                <a:gd name="T18" fmla="*/ 3819 w 3819"/>
                <a:gd name="T19" fmla="*/ 3157 h 3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19" h="3157">
                  <a:moveTo>
                    <a:pt x="3819" y="3157"/>
                  </a:moveTo>
                  <a:lnTo>
                    <a:pt x="2611" y="2486"/>
                  </a:lnTo>
                  <a:lnTo>
                    <a:pt x="2727" y="2401"/>
                  </a:lnTo>
                  <a:lnTo>
                    <a:pt x="598" y="1043"/>
                  </a:lnTo>
                  <a:lnTo>
                    <a:pt x="936" y="906"/>
                  </a:lnTo>
                  <a:lnTo>
                    <a:pt x="0" y="230"/>
                  </a:lnTo>
                  <a:lnTo>
                    <a:pt x="217" y="0"/>
                  </a:lnTo>
                  <a:lnTo>
                    <a:pt x="1977" y="1426"/>
                  </a:lnTo>
                  <a:lnTo>
                    <a:pt x="1644" y="1450"/>
                  </a:lnTo>
                  <a:lnTo>
                    <a:pt x="3819" y="3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"/>
            <p:cNvSpPr>
              <a:spLocks/>
            </p:cNvSpPr>
            <p:nvPr userDrawn="1"/>
          </p:nvSpPr>
          <p:spPr bwMode="auto">
            <a:xfrm>
              <a:off x="-944563" y="-20638"/>
              <a:ext cx="7026276" cy="3435350"/>
            </a:xfrm>
            <a:custGeom>
              <a:avLst/>
              <a:gdLst>
                <a:gd name="T0" fmla="*/ 4426 w 4426"/>
                <a:gd name="T1" fmla="*/ 2164 h 2164"/>
                <a:gd name="T2" fmla="*/ 3089 w 4426"/>
                <a:gd name="T3" fmla="*/ 1812 h 2164"/>
                <a:gd name="T4" fmla="*/ 3181 w 4426"/>
                <a:gd name="T5" fmla="*/ 1704 h 2164"/>
                <a:gd name="T6" fmla="*/ 779 w 4426"/>
                <a:gd name="T7" fmla="*/ 919 h 2164"/>
                <a:gd name="T8" fmla="*/ 1075 w 4426"/>
                <a:gd name="T9" fmla="*/ 700 h 2164"/>
                <a:gd name="T10" fmla="*/ 0 w 4426"/>
                <a:gd name="T11" fmla="*/ 277 h 2164"/>
                <a:gd name="T12" fmla="*/ 153 w 4426"/>
                <a:gd name="T13" fmla="*/ 0 h 2164"/>
                <a:gd name="T14" fmla="*/ 2211 w 4426"/>
                <a:gd name="T15" fmla="*/ 946 h 2164"/>
                <a:gd name="T16" fmla="*/ 1894 w 4426"/>
                <a:gd name="T17" fmla="*/ 1052 h 2164"/>
                <a:gd name="T18" fmla="*/ 4426 w 4426"/>
                <a:gd name="T19" fmla="*/ 2164 h 2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26" h="2164">
                  <a:moveTo>
                    <a:pt x="4426" y="2164"/>
                  </a:moveTo>
                  <a:lnTo>
                    <a:pt x="3089" y="1812"/>
                  </a:lnTo>
                  <a:lnTo>
                    <a:pt x="3181" y="1704"/>
                  </a:lnTo>
                  <a:lnTo>
                    <a:pt x="779" y="919"/>
                  </a:lnTo>
                  <a:lnTo>
                    <a:pt x="1075" y="700"/>
                  </a:lnTo>
                  <a:lnTo>
                    <a:pt x="0" y="277"/>
                  </a:lnTo>
                  <a:lnTo>
                    <a:pt x="153" y="0"/>
                  </a:lnTo>
                  <a:lnTo>
                    <a:pt x="2211" y="946"/>
                  </a:lnTo>
                  <a:lnTo>
                    <a:pt x="1894" y="1052"/>
                  </a:lnTo>
                  <a:lnTo>
                    <a:pt x="4426" y="2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"/>
            <p:cNvSpPr>
              <a:spLocks/>
            </p:cNvSpPr>
            <p:nvPr userDrawn="1"/>
          </p:nvSpPr>
          <p:spPr bwMode="auto">
            <a:xfrm>
              <a:off x="-1470025" y="1774824"/>
              <a:ext cx="7551739" cy="1639888"/>
            </a:xfrm>
            <a:custGeom>
              <a:avLst/>
              <a:gdLst>
                <a:gd name="T0" fmla="*/ 4757 w 4757"/>
                <a:gd name="T1" fmla="*/ 1033 h 1033"/>
                <a:gd name="T2" fmla="*/ 3375 w 4757"/>
                <a:gd name="T3" fmla="*/ 1027 h 1033"/>
                <a:gd name="T4" fmla="*/ 3438 w 4757"/>
                <a:gd name="T5" fmla="*/ 895 h 1033"/>
                <a:gd name="T6" fmla="*/ 917 w 4757"/>
                <a:gd name="T7" fmla="*/ 734 h 1033"/>
                <a:gd name="T8" fmla="*/ 1147 w 4757"/>
                <a:gd name="T9" fmla="*/ 449 h 1033"/>
                <a:gd name="T10" fmla="*/ 0 w 4757"/>
                <a:gd name="T11" fmla="*/ 306 h 1033"/>
                <a:gd name="T12" fmla="*/ 80 w 4757"/>
                <a:gd name="T13" fmla="*/ 0 h 1033"/>
                <a:gd name="T14" fmla="*/ 2310 w 4757"/>
                <a:gd name="T15" fmla="*/ 404 h 1033"/>
                <a:gd name="T16" fmla="*/ 2027 w 4757"/>
                <a:gd name="T17" fmla="*/ 586 h 1033"/>
                <a:gd name="T18" fmla="*/ 4757 w 4757"/>
                <a:gd name="T19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57" h="1033">
                  <a:moveTo>
                    <a:pt x="4757" y="1033"/>
                  </a:moveTo>
                  <a:lnTo>
                    <a:pt x="3375" y="1027"/>
                  </a:lnTo>
                  <a:lnTo>
                    <a:pt x="3438" y="895"/>
                  </a:lnTo>
                  <a:lnTo>
                    <a:pt x="917" y="734"/>
                  </a:lnTo>
                  <a:lnTo>
                    <a:pt x="1147" y="449"/>
                  </a:lnTo>
                  <a:lnTo>
                    <a:pt x="0" y="306"/>
                  </a:lnTo>
                  <a:lnTo>
                    <a:pt x="80" y="0"/>
                  </a:lnTo>
                  <a:lnTo>
                    <a:pt x="2310" y="404"/>
                  </a:lnTo>
                  <a:lnTo>
                    <a:pt x="2027" y="586"/>
                  </a:lnTo>
                  <a:lnTo>
                    <a:pt x="4757" y="10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 userDrawn="1"/>
        </p:nvGrpSpPr>
        <p:grpSpPr>
          <a:xfrm>
            <a:off x="-1365250" y="-4033838"/>
            <a:ext cx="14897102" cy="14892338"/>
            <a:chOff x="-1365250" y="-4033838"/>
            <a:chExt cx="14897102" cy="14892338"/>
          </a:xfrm>
          <a:solidFill>
            <a:schemeClr val="tx2">
              <a:lumMod val="50000"/>
              <a:alpha val="30000"/>
            </a:schemeClr>
          </a:solidFill>
        </p:grpSpPr>
        <p:sp>
          <p:nvSpPr>
            <p:cNvPr id="29" name="Freeform 31"/>
            <p:cNvSpPr>
              <a:spLocks/>
            </p:cNvSpPr>
            <p:nvPr userDrawn="1"/>
          </p:nvSpPr>
          <p:spPr bwMode="auto">
            <a:xfrm>
              <a:off x="-1365250" y="3335337"/>
              <a:ext cx="4832351" cy="184150"/>
            </a:xfrm>
            <a:custGeom>
              <a:avLst/>
              <a:gdLst>
                <a:gd name="T0" fmla="*/ 0 w 3044"/>
                <a:gd name="T1" fmla="*/ 116 h 116"/>
                <a:gd name="T2" fmla="*/ 3044 w 3044"/>
                <a:gd name="T3" fmla="*/ 58 h 116"/>
                <a:gd name="T4" fmla="*/ 0 w 3044"/>
                <a:gd name="T5" fmla="*/ 0 h 116"/>
                <a:gd name="T6" fmla="*/ 0 w 3044"/>
                <a:gd name="T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4" h="116">
                  <a:moveTo>
                    <a:pt x="0" y="116"/>
                  </a:moveTo>
                  <a:lnTo>
                    <a:pt x="3044" y="58"/>
                  </a:lnTo>
                  <a:lnTo>
                    <a:pt x="0" y="0"/>
                  </a:lnTo>
                  <a:lnTo>
                    <a:pt x="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 userDrawn="1"/>
          </p:nvSpPr>
          <p:spPr bwMode="auto">
            <a:xfrm>
              <a:off x="-1025525" y="4232275"/>
              <a:ext cx="4627563" cy="1585913"/>
            </a:xfrm>
            <a:custGeom>
              <a:avLst/>
              <a:gdLst>
                <a:gd name="T0" fmla="*/ 37 w 2915"/>
                <a:gd name="T1" fmla="*/ 999 h 999"/>
                <a:gd name="T2" fmla="*/ 2915 w 2915"/>
                <a:gd name="T3" fmla="*/ 0 h 999"/>
                <a:gd name="T4" fmla="*/ 0 w 2915"/>
                <a:gd name="T5" fmla="*/ 885 h 999"/>
                <a:gd name="T6" fmla="*/ 37 w 2915"/>
                <a:gd name="T7" fmla="*/ 99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37" y="999"/>
                  </a:moveTo>
                  <a:lnTo>
                    <a:pt x="2915" y="0"/>
                  </a:lnTo>
                  <a:lnTo>
                    <a:pt x="0" y="885"/>
                  </a:lnTo>
                  <a:lnTo>
                    <a:pt x="37" y="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 userDrawn="1"/>
          </p:nvSpPr>
          <p:spPr bwMode="auto">
            <a:xfrm>
              <a:off x="11112" y="4962525"/>
              <a:ext cx="3963988" cy="2914650"/>
            </a:xfrm>
            <a:custGeom>
              <a:avLst/>
              <a:gdLst>
                <a:gd name="T0" fmla="*/ 69 w 2497"/>
                <a:gd name="T1" fmla="*/ 1836 h 1836"/>
                <a:gd name="T2" fmla="*/ 2497 w 2497"/>
                <a:gd name="T3" fmla="*/ 0 h 1836"/>
                <a:gd name="T4" fmla="*/ 0 w 2497"/>
                <a:gd name="T5" fmla="*/ 1741 h 1836"/>
                <a:gd name="T6" fmla="*/ 69 w 2497"/>
                <a:gd name="T7" fmla="*/ 1836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69" y="1836"/>
                  </a:moveTo>
                  <a:lnTo>
                    <a:pt x="2497" y="0"/>
                  </a:lnTo>
                  <a:lnTo>
                    <a:pt x="0" y="1741"/>
                  </a:lnTo>
                  <a:lnTo>
                    <a:pt x="69" y="18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 userDrawn="1"/>
          </p:nvSpPr>
          <p:spPr bwMode="auto">
            <a:xfrm>
              <a:off x="1638300" y="5537200"/>
              <a:ext cx="2919413" cy="3962400"/>
            </a:xfrm>
            <a:custGeom>
              <a:avLst/>
              <a:gdLst>
                <a:gd name="T0" fmla="*/ 95 w 1839"/>
                <a:gd name="T1" fmla="*/ 2496 h 2496"/>
                <a:gd name="T2" fmla="*/ 1839 w 1839"/>
                <a:gd name="T3" fmla="*/ 0 h 2496"/>
                <a:gd name="T4" fmla="*/ 0 w 1839"/>
                <a:gd name="T5" fmla="*/ 2427 h 2496"/>
                <a:gd name="T6" fmla="*/ 95 w 1839"/>
                <a:gd name="T7" fmla="*/ 2496 h 2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496">
                  <a:moveTo>
                    <a:pt x="95" y="2496"/>
                  </a:moveTo>
                  <a:lnTo>
                    <a:pt x="1839" y="0"/>
                  </a:lnTo>
                  <a:lnTo>
                    <a:pt x="0" y="2427"/>
                  </a:lnTo>
                  <a:lnTo>
                    <a:pt x="95" y="24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 userDrawn="1"/>
          </p:nvSpPr>
          <p:spPr bwMode="auto">
            <a:xfrm>
              <a:off x="3706813" y="5900737"/>
              <a:ext cx="1581150" cy="4625975"/>
            </a:xfrm>
            <a:custGeom>
              <a:avLst/>
              <a:gdLst>
                <a:gd name="T0" fmla="*/ 111 w 996"/>
                <a:gd name="T1" fmla="*/ 2914 h 2914"/>
                <a:gd name="T2" fmla="*/ 996 w 996"/>
                <a:gd name="T3" fmla="*/ 0 h 2914"/>
                <a:gd name="T4" fmla="*/ 0 w 996"/>
                <a:gd name="T5" fmla="*/ 2877 h 2914"/>
                <a:gd name="T6" fmla="*/ 111 w 996"/>
                <a:gd name="T7" fmla="*/ 2914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111" y="2914"/>
                  </a:moveTo>
                  <a:lnTo>
                    <a:pt x="996" y="0"/>
                  </a:lnTo>
                  <a:lnTo>
                    <a:pt x="0" y="2877"/>
                  </a:lnTo>
                  <a:lnTo>
                    <a:pt x="111" y="29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 userDrawn="1"/>
          </p:nvSpPr>
          <p:spPr bwMode="auto">
            <a:xfrm>
              <a:off x="6000751" y="6027737"/>
              <a:ext cx="188913" cy="4830763"/>
            </a:xfrm>
            <a:custGeom>
              <a:avLst/>
              <a:gdLst>
                <a:gd name="T0" fmla="*/ 119 w 119"/>
                <a:gd name="T1" fmla="*/ 3043 h 3043"/>
                <a:gd name="T2" fmla="*/ 61 w 119"/>
                <a:gd name="T3" fmla="*/ 0 h 3043"/>
                <a:gd name="T4" fmla="*/ 0 w 119"/>
                <a:gd name="T5" fmla="*/ 3043 h 3043"/>
                <a:gd name="T6" fmla="*/ 119 w 119"/>
                <a:gd name="T7" fmla="*/ 3043 h 3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3043">
                  <a:moveTo>
                    <a:pt x="119" y="3043"/>
                  </a:moveTo>
                  <a:lnTo>
                    <a:pt x="61" y="0"/>
                  </a:lnTo>
                  <a:lnTo>
                    <a:pt x="0" y="3043"/>
                  </a:lnTo>
                  <a:lnTo>
                    <a:pt x="119" y="30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 userDrawn="1"/>
          </p:nvSpPr>
          <p:spPr bwMode="auto">
            <a:xfrm>
              <a:off x="6904039" y="5892800"/>
              <a:ext cx="1581150" cy="4625975"/>
            </a:xfrm>
            <a:custGeom>
              <a:avLst/>
              <a:gdLst>
                <a:gd name="T0" fmla="*/ 996 w 996"/>
                <a:gd name="T1" fmla="*/ 2877 h 2914"/>
                <a:gd name="T2" fmla="*/ 0 w 996"/>
                <a:gd name="T3" fmla="*/ 0 h 2914"/>
                <a:gd name="T4" fmla="*/ 885 w 996"/>
                <a:gd name="T5" fmla="*/ 2914 h 2914"/>
                <a:gd name="T6" fmla="*/ 996 w 996"/>
                <a:gd name="T7" fmla="*/ 287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996" y="2877"/>
                  </a:moveTo>
                  <a:lnTo>
                    <a:pt x="0" y="0"/>
                  </a:lnTo>
                  <a:lnTo>
                    <a:pt x="885" y="2914"/>
                  </a:lnTo>
                  <a:lnTo>
                    <a:pt x="996" y="28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 userDrawn="1"/>
          </p:nvSpPr>
          <p:spPr bwMode="auto">
            <a:xfrm>
              <a:off x="7629526" y="5519737"/>
              <a:ext cx="2914651" cy="3963988"/>
            </a:xfrm>
            <a:custGeom>
              <a:avLst/>
              <a:gdLst>
                <a:gd name="T0" fmla="*/ 1836 w 1836"/>
                <a:gd name="T1" fmla="*/ 2428 h 2497"/>
                <a:gd name="T2" fmla="*/ 0 w 1836"/>
                <a:gd name="T3" fmla="*/ 0 h 2497"/>
                <a:gd name="T4" fmla="*/ 1744 w 1836"/>
                <a:gd name="T5" fmla="*/ 2497 h 2497"/>
                <a:gd name="T6" fmla="*/ 1836 w 1836"/>
                <a:gd name="T7" fmla="*/ 2428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836" y="2428"/>
                  </a:moveTo>
                  <a:lnTo>
                    <a:pt x="0" y="0"/>
                  </a:lnTo>
                  <a:lnTo>
                    <a:pt x="1744" y="2497"/>
                  </a:lnTo>
                  <a:lnTo>
                    <a:pt x="1836" y="2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 userDrawn="1"/>
          </p:nvSpPr>
          <p:spPr bwMode="auto">
            <a:xfrm>
              <a:off x="8204201" y="4937125"/>
              <a:ext cx="3967163" cy="2917825"/>
            </a:xfrm>
            <a:custGeom>
              <a:avLst/>
              <a:gdLst>
                <a:gd name="T0" fmla="*/ 2499 w 2499"/>
                <a:gd name="T1" fmla="*/ 1743 h 1838"/>
                <a:gd name="T2" fmla="*/ 0 w 2499"/>
                <a:gd name="T3" fmla="*/ 0 h 1838"/>
                <a:gd name="T4" fmla="*/ 2428 w 2499"/>
                <a:gd name="T5" fmla="*/ 1838 h 1838"/>
                <a:gd name="T6" fmla="*/ 2499 w 2499"/>
                <a:gd name="T7" fmla="*/ 1743 h 1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9" h="1838">
                  <a:moveTo>
                    <a:pt x="2499" y="1743"/>
                  </a:moveTo>
                  <a:lnTo>
                    <a:pt x="0" y="0"/>
                  </a:lnTo>
                  <a:lnTo>
                    <a:pt x="2428" y="1838"/>
                  </a:lnTo>
                  <a:lnTo>
                    <a:pt x="2499" y="17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 userDrawn="1"/>
          </p:nvSpPr>
          <p:spPr bwMode="auto">
            <a:xfrm>
              <a:off x="8572501" y="4206875"/>
              <a:ext cx="4627563" cy="1585913"/>
            </a:xfrm>
            <a:custGeom>
              <a:avLst/>
              <a:gdLst>
                <a:gd name="T0" fmla="*/ 2915 w 2915"/>
                <a:gd name="T1" fmla="*/ 885 h 999"/>
                <a:gd name="T2" fmla="*/ 0 w 2915"/>
                <a:gd name="T3" fmla="*/ 0 h 999"/>
                <a:gd name="T4" fmla="*/ 2878 w 2915"/>
                <a:gd name="T5" fmla="*/ 999 h 999"/>
                <a:gd name="T6" fmla="*/ 2915 w 2915"/>
                <a:gd name="T7" fmla="*/ 88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2915" y="885"/>
                  </a:moveTo>
                  <a:lnTo>
                    <a:pt x="0" y="0"/>
                  </a:lnTo>
                  <a:lnTo>
                    <a:pt x="2878" y="999"/>
                  </a:lnTo>
                  <a:lnTo>
                    <a:pt x="2915" y="8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 userDrawn="1"/>
          </p:nvSpPr>
          <p:spPr bwMode="auto">
            <a:xfrm>
              <a:off x="8694739" y="3305174"/>
              <a:ext cx="4837113" cy="188913"/>
            </a:xfrm>
            <a:custGeom>
              <a:avLst/>
              <a:gdLst>
                <a:gd name="T0" fmla="*/ 3047 w 3047"/>
                <a:gd name="T1" fmla="*/ 0 h 119"/>
                <a:gd name="T2" fmla="*/ 0 w 3047"/>
                <a:gd name="T3" fmla="*/ 61 h 119"/>
                <a:gd name="T4" fmla="*/ 3047 w 3047"/>
                <a:gd name="T5" fmla="*/ 119 h 119"/>
                <a:gd name="T6" fmla="*/ 3047 w 3047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7" h="119">
                  <a:moveTo>
                    <a:pt x="3047" y="0"/>
                  </a:moveTo>
                  <a:lnTo>
                    <a:pt x="0" y="61"/>
                  </a:lnTo>
                  <a:lnTo>
                    <a:pt x="3047" y="119"/>
                  </a:lnTo>
                  <a:lnTo>
                    <a:pt x="30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 userDrawn="1"/>
          </p:nvSpPr>
          <p:spPr bwMode="auto">
            <a:xfrm>
              <a:off x="8564564" y="1011237"/>
              <a:ext cx="4627563" cy="1581150"/>
            </a:xfrm>
            <a:custGeom>
              <a:avLst/>
              <a:gdLst>
                <a:gd name="T0" fmla="*/ 2878 w 2915"/>
                <a:gd name="T1" fmla="*/ 0 h 996"/>
                <a:gd name="T2" fmla="*/ 0 w 2915"/>
                <a:gd name="T3" fmla="*/ 996 h 996"/>
                <a:gd name="T4" fmla="*/ 2915 w 2915"/>
                <a:gd name="T5" fmla="*/ 111 h 996"/>
                <a:gd name="T6" fmla="*/ 2878 w 2915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2878" y="0"/>
                  </a:moveTo>
                  <a:lnTo>
                    <a:pt x="0" y="996"/>
                  </a:lnTo>
                  <a:lnTo>
                    <a:pt x="2915" y="111"/>
                  </a:lnTo>
                  <a:lnTo>
                    <a:pt x="28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 userDrawn="1"/>
          </p:nvSpPr>
          <p:spPr bwMode="auto">
            <a:xfrm>
              <a:off x="8186739" y="-1047751"/>
              <a:ext cx="3968751" cy="2914650"/>
            </a:xfrm>
            <a:custGeom>
              <a:avLst/>
              <a:gdLst>
                <a:gd name="T0" fmla="*/ 2431 w 2500"/>
                <a:gd name="T1" fmla="*/ 0 h 1836"/>
                <a:gd name="T2" fmla="*/ 0 w 2500"/>
                <a:gd name="T3" fmla="*/ 1836 h 1836"/>
                <a:gd name="T4" fmla="*/ 2500 w 2500"/>
                <a:gd name="T5" fmla="*/ 95 h 1836"/>
                <a:gd name="T6" fmla="*/ 2431 w 2500"/>
                <a:gd name="T7" fmla="*/ 0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0" h="1836">
                  <a:moveTo>
                    <a:pt x="2431" y="0"/>
                  </a:moveTo>
                  <a:lnTo>
                    <a:pt x="0" y="1836"/>
                  </a:lnTo>
                  <a:lnTo>
                    <a:pt x="2500" y="95"/>
                  </a:lnTo>
                  <a:lnTo>
                    <a:pt x="24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 userDrawn="1"/>
          </p:nvSpPr>
          <p:spPr bwMode="auto">
            <a:xfrm>
              <a:off x="7608889" y="-2671763"/>
              <a:ext cx="2914651" cy="3963988"/>
            </a:xfrm>
            <a:custGeom>
              <a:avLst/>
              <a:gdLst>
                <a:gd name="T0" fmla="*/ 1741 w 1836"/>
                <a:gd name="T1" fmla="*/ 0 h 2497"/>
                <a:gd name="T2" fmla="*/ 0 w 1836"/>
                <a:gd name="T3" fmla="*/ 2497 h 2497"/>
                <a:gd name="T4" fmla="*/ 1836 w 1836"/>
                <a:gd name="T5" fmla="*/ 69 h 2497"/>
                <a:gd name="T6" fmla="*/ 1741 w 1836"/>
                <a:gd name="T7" fmla="*/ 0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741" y="0"/>
                  </a:moveTo>
                  <a:lnTo>
                    <a:pt x="0" y="2497"/>
                  </a:lnTo>
                  <a:lnTo>
                    <a:pt x="1836" y="69"/>
                  </a:lnTo>
                  <a:lnTo>
                    <a:pt x="17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 userDrawn="1"/>
          </p:nvSpPr>
          <p:spPr bwMode="auto">
            <a:xfrm>
              <a:off x="6878639" y="-3702051"/>
              <a:ext cx="1581150" cy="4624388"/>
            </a:xfrm>
            <a:custGeom>
              <a:avLst/>
              <a:gdLst>
                <a:gd name="T0" fmla="*/ 885 w 996"/>
                <a:gd name="T1" fmla="*/ 0 h 2913"/>
                <a:gd name="T2" fmla="*/ 0 w 996"/>
                <a:gd name="T3" fmla="*/ 2913 h 2913"/>
                <a:gd name="T4" fmla="*/ 996 w 996"/>
                <a:gd name="T5" fmla="*/ 37 h 2913"/>
                <a:gd name="T6" fmla="*/ 885 w 996"/>
                <a:gd name="T7" fmla="*/ 0 h 2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3">
                  <a:moveTo>
                    <a:pt x="885" y="0"/>
                  </a:moveTo>
                  <a:lnTo>
                    <a:pt x="0" y="2913"/>
                  </a:lnTo>
                  <a:lnTo>
                    <a:pt x="996" y="37"/>
                  </a:lnTo>
                  <a:lnTo>
                    <a:pt x="8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 userDrawn="1"/>
          </p:nvSpPr>
          <p:spPr bwMode="auto">
            <a:xfrm>
              <a:off x="5976938" y="-4033838"/>
              <a:ext cx="184150" cy="4835525"/>
            </a:xfrm>
            <a:custGeom>
              <a:avLst/>
              <a:gdLst>
                <a:gd name="T0" fmla="*/ 0 w 116"/>
                <a:gd name="T1" fmla="*/ 0 h 3046"/>
                <a:gd name="T2" fmla="*/ 58 w 116"/>
                <a:gd name="T3" fmla="*/ 3046 h 3046"/>
                <a:gd name="T4" fmla="*/ 116 w 116"/>
                <a:gd name="T5" fmla="*/ 0 h 3046"/>
                <a:gd name="T6" fmla="*/ 0 w 116"/>
                <a:gd name="T7" fmla="*/ 0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3046">
                  <a:moveTo>
                    <a:pt x="0" y="0"/>
                  </a:moveTo>
                  <a:lnTo>
                    <a:pt x="58" y="3046"/>
                  </a:lnTo>
                  <a:lnTo>
                    <a:pt x="11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 userDrawn="1"/>
          </p:nvSpPr>
          <p:spPr bwMode="auto">
            <a:xfrm>
              <a:off x="3681413" y="-3694113"/>
              <a:ext cx="1581150" cy="4625975"/>
            </a:xfrm>
            <a:custGeom>
              <a:avLst/>
              <a:gdLst>
                <a:gd name="T0" fmla="*/ 0 w 996"/>
                <a:gd name="T1" fmla="*/ 37 h 2914"/>
                <a:gd name="T2" fmla="*/ 996 w 996"/>
                <a:gd name="T3" fmla="*/ 2914 h 2914"/>
                <a:gd name="T4" fmla="*/ 111 w 996"/>
                <a:gd name="T5" fmla="*/ 0 h 2914"/>
                <a:gd name="T6" fmla="*/ 0 w 996"/>
                <a:gd name="T7" fmla="*/ 3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0" y="37"/>
                  </a:moveTo>
                  <a:lnTo>
                    <a:pt x="996" y="2914"/>
                  </a:lnTo>
                  <a:lnTo>
                    <a:pt x="111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/>
            </p:cNvSpPr>
            <p:nvPr userDrawn="1"/>
          </p:nvSpPr>
          <p:spPr bwMode="auto">
            <a:xfrm>
              <a:off x="1617663" y="-2659063"/>
              <a:ext cx="2919413" cy="3968750"/>
            </a:xfrm>
            <a:custGeom>
              <a:avLst/>
              <a:gdLst>
                <a:gd name="T0" fmla="*/ 0 w 1839"/>
                <a:gd name="T1" fmla="*/ 69 h 2500"/>
                <a:gd name="T2" fmla="*/ 1839 w 1839"/>
                <a:gd name="T3" fmla="*/ 2500 h 2500"/>
                <a:gd name="T4" fmla="*/ 95 w 1839"/>
                <a:gd name="T5" fmla="*/ 0 h 2500"/>
                <a:gd name="T6" fmla="*/ 0 w 1839"/>
                <a:gd name="T7" fmla="*/ 69 h 2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500">
                  <a:moveTo>
                    <a:pt x="0" y="69"/>
                  </a:moveTo>
                  <a:lnTo>
                    <a:pt x="1839" y="2500"/>
                  </a:lnTo>
                  <a:lnTo>
                    <a:pt x="95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/>
            </p:cNvSpPr>
            <p:nvPr userDrawn="1"/>
          </p:nvSpPr>
          <p:spPr bwMode="auto">
            <a:xfrm>
              <a:off x="-4763" y="-1027113"/>
              <a:ext cx="3963988" cy="2914650"/>
            </a:xfrm>
            <a:custGeom>
              <a:avLst/>
              <a:gdLst>
                <a:gd name="T0" fmla="*/ 0 w 2497"/>
                <a:gd name="T1" fmla="*/ 95 h 1836"/>
                <a:gd name="T2" fmla="*/ 2497 w 2497"/>
                <a:gd name="T3" fmla="*/ 1836 h 1836"/>
                <a:gd name="T4" fmla="*/ 68 w 2497"/>
                <a:gd name="T5" fmla="*/ 0 h 1836"/>
                <a:gd name="T6" fmla="*/ 0 w 2497"/>
                <a:gd name="T7" fmla="*/ 95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0" y="95"/>
                  </a:moveTo>
                  <a:lnTo>
                    <a:pt x="2497" y="1836"/>
                  </a:lnTo>
                  <a:lnTo>
                    <a:pt x="68" y="0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 userDrawn="1"/>
          </p:nvSpPr>
          <p:spPr bwMode="auto">
            <a:xfrm>
              <a:off x="-1033463" y="1036637"/>
              <a:ext cx="4627563" cy="1581150"/>
            </a:xfrm>
            <a:custGeom>
              <a:avLst/>
              <a:gdLst>
                <a:gd name="T0" fmla="*/ 0 w 2915"/>
                <a:gd name="T1" fmla="*/ 111 h 996"/>
                <a:gd name="T2" fmla="*/ 2915 w 2915"/>
                <a:gd name="T3" fmla="*/ 996 h 996"/>
                <a:gd name="T4" fmla="*/ 37 w 2915"/>
                <a:gd name="T5" fmla="*/ 0 h 996"/>
                <a:gd name="T6" fmla="*/ 0 w 2915"/>
                <a:gd name="T7" fmla="*/ 111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0" y="111"/>
                  </a:moveTo>
                  <a:lnTo>
                    <a:pt x="2915" y="996"/>
                  </a:lnTo>
                  <a:lnTo>
                    <a:pt x="37" y="0"/>
                  </a:lnTo>
                  <a:lnTo>
                    <a:pt x="0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Freeform 51"/>
          <p:cNvSpPr>
            <a:spLocks noEditPoints="1"/>
          </p:cNvSpPr>
          <p:nvPr userDrawn="1"/>
        </p:nvSpPr>
        <p:spPr bwMode="auto">
          <a:xfrm>
            <a:off x="2217738" y="-414338"/>
            <a:ext cx="7713664" cy="7686676"/>
          </a:xfrm>
          <a:custGeom>
            <a:avLst/>
            <a:gdLst>
              <a:gd name="T0" fmla="*/ 43 w 1839"/>
              <a:gd name="T1" fmla="*/ 647 h 1833"/>
              <a:gd name="T2" fmla="*/ 1812 w 1839"/>
              <a:gd name="T3" fmla="*/ 973 h 1833"/>
              <a:gd name="T4" fmla="*/ 1732 w 1839"/>
              <a:gd name="T5" fmla="*/ 817 h 1833"/>
              <a:gd name="T6" fmla="*/ 1664 w 1839"/>
              <a:gd name="T7" fmla="*/ 454 h 1833"/>
              <a:gd name="T8" fmla="*/ 1456 w 1839"/>
              <a:gd name="T9" fmla="*/ 173 h 1833"/>
              <a:gd name="T10" fmla="*/ 1220 w 1839"/>
              <a:gd name="T11" fmla="*/ 72 h 1833"/>
              <a:gd name="T12" fmla="*/ 929 w 1839"/>
              <a:gd name="T13" fmla="*/ 100 h 1833"/>
              <a:gd name="T14" fmla="*/ 665 w 1839"/>
              <a:gd name="T15" fmla="*/ 186 h 1833"/>
              <a:gd name="T16" fmla="*/ 370 w 1839"/>
              <a:gd name="T17" fmla="*/ 231 h 1833"/>
              <a:gd name="T18" fmla="*/ 193 w 1839"/>
              <a:gd name="T19" fmla="*/ 380 h 1833"/>
              <a:gd name="T20" fmla="*/ 147 w 1839"/>
              <a:gd name="T21" fmla="*/ 1210 h 1833"/>
              <a:gd name="T22" fmla="*/ 37 w 1839"/>
              <a:gd name="T23" fmla="*/ 914 h 1833"/>
              <a:gd name="T24" fmla="*/ 226 w 1839"/>
              <a:gd name="T25" fmla="*/ 1424 h 1833"/>
              <a:gd name="T26" fmla="*/ 425 w 1839"/>
              <a:gd name="T27" fmla="*/ 1645 h 1833"/>
              <a:gd name="T28" fmla="*/ 666 w 1839"/>
              <a:gd name="T29" fmla="*/ 1710 h 1833"/>
              <a:gd name="T30" fmla="*/ 974 w 1839"/>
              <a:gd name="T31" fmla="*/ 1776 h 1833"/>
              <a:gd name="T32" fmla="*/ 1251 w 1839"/>
              <a:gd name="T33" fmla="*/ 1759 h 1833"/>
              <a:gd name="T34" fmla="*/ 1579 w 1839"/>
              <a:gd name="T35" fmla="*/ 1331 h 1833"/>
              <a:gd name="T36" fmla="*/ 1539 w 1839"/>
              <a:gd name="T37" fmla="*/ 514 h 1833"/>
              <a:gd name="T38" fmla="*/ 777 w 1839"/>
              <a:gd name="T39" fmla="*/ 191 h 1833"/>
              <a:gd name="T40" fmla="*/ 215 w 1839"/>
              <a:gd name="T41" fmla="*/ 690 h 1833"/>
              <a:gd name="T42" fmla="*/ 446 w 1839"/>
              <a:gd name="T43" fmla="*/ 1449 h 1833"/>
              <a:gd name="T44" fmla="*/ 1378 w 1839"/>
              <a:gd name="T45" fmla="*/ 1503 h 1833"/>
              <a:gd name="T46" fmla="*/ 1601 w 1839"/>
              <a:gd name="T47" fmla="*/ 1364 h 1833"/>
              <a:gd name="T48" fmla="*/ 1668 w 1839"/>
              <a:gd name="T49" fmla="*/ 983 h 1833"/>
              <a:gd name="T50" fmla="*/ 922 w 1839"/>
              <a:gd name="T51" fmla="*/ 1651 h 1833"/>
              <a:gd name="T52" fmla="*/ 1605 w 1839"/>
              <a:gd name="T53" fmla="*/ 1085 h 1833"/>
              <a:gd name="T54" fmla="*/ 475 w 1839"/>
              <a:gd name="T55" fmla="*/ 387 h 1833"/>
              <a:gd name="T56" fmla="*/ 1267 w 1839"/>
              <a:gd name="T57" fmla="*/ 1533 h 1833"/>
              <a:gd name="T58" fmla="*/ 1309 w 1839"/>
              <a:gd name="T59" fmla="*/ 1466 h 1833"/>
              <a:gd name="T60" fmla="*/ 283 w 1839"/>
              <a:gd name="T61" fmla="*/ 699 h 1833"/>
              <a:gd name="T62" fmla="*/ 1167 w 1839"/>
              <a:gd name="T63" fmla="*/ 310 h 1833"/>
              <a:gd name="T64" fmla="*/ 274 w 1839"/>
              <a:gd name="T65" fmla="*/ 807 h 1833"/>
              <a:gd name="T66" fmla="*/ 307 w 1839"/>
              <a:gd name="T67" fmla="*/ 1151 h 1833"/>
              <a:gd name="T68" fmla="*/ 453 w 1839"/>
              <a:gd name="T69" fmla="*/ 503 h 1833"/>
              <a:gd name="T70" fmla="*/ 651 w 1839"/>
              <a:gd name="T71" fmla="*/ 1464 h 1833"/>
              <a:gd name="T72" fmla="*/ 1490 w 1839"/>
              <a:gd name="T73" fmla="*/ 661 h 1833"/>
              <a:gd name="T74" fmla="*/ 333 w 1839"/>
              <a:gd name="T75" fmla="*/ 1059 h 1833"/>
              <a:gd name="T76" fmla="*/ 378 w 1839"/>
              <a:gd name="T77" fmla="*/ 1140 h 1833"/>
              <a:gd name="T78" fmla="*/ 1484 w 1839"/>
              <a:gd name="T79" fmla="*/ 1017 h 1833"/>
              <a:gd name="T80" fmla="*/ 1280 w 1839"/>
              <a:gd name="T81" fmla="*/ 1370 h 1833"/>
              <a:gd name="T82" fmla="*/ 366 w 1839"/>
              <a:gd name="T83" fmla="*/ 799 h 1833"/>
              <a:gd name="T84" fmla="*/ 764 w 1839"/>
              <a:gd name="T85" fmla="*/ 1452 h 1833"/>
              <a:gd name="T86" fmla="*/ 1253 w 1839"/>
              <a:gd name="T87" fmla="*/ 1316 h 1833"/>
              <a:gd name="T88" fmla="*/ 855 w 1839"/>
              <a:gd name="T89" fmla="*/ 418 h 1833"/>
              <a:gd name="T90" fmla="*/ 503 w 1839"/>
              <a:gd name="T91" fmla="*/ 1165 h 1833"/>
              <a:gd name="T92" fmla="*/ 520 w 1839"/>
              <a:gd name="T93" fmla="*/ 621 h 1833"/>
              <a:gd name="T94" fmla="*/ 447 w 1839"/>
              <a:gd name="T95" fmla="*/ 834 h 1833"/>
              <a:gd name="T96" fmla="*/ 1380 w 1839"/>
              <a:gd name="T97" fmla="*/ 831 h 1833"/>
              <a:gd name="T98" fmla="*/ 496 w 1839"/>
              <a:gd name="T99" fmla="*/ 918 h 1833"/>
              <a:gd name="T100" fmla="*/ 1254 w 1839"/>
              <a:gd name="T101" fmla="*/ 1163 h 1833"/>
              <a:gd name="T102" fmla="*/ 725 w 1839"/>
              <a:gd name="T103" fmla="*/ 1282 h 1833"/>
              <a:gd name="T104" fmla="*/ 1297 w 1839"/>
              <a:gd name="T105" fmla="*/ 1003 h 1833"/>
              <a:gd name="T106" fmla="*/ 1150 w 1839"/>
              <a:gd name="T107" fmla="*/ 619 h 1833"/>
              <a:gd name="T108" fmla="*/ 973 w 1839"/>
              <a:gd name="T109" fmla="*/ 1250 h 1833"/>
              <a:gd name="T110" fmla="*/ 1096 w 1839"/>
              <a:gd name="T111" fmla="*/ 643 h 1833"/>
              <a:gd name="T112" fmla="*/ 626 w 1839"/>
              <a:gd name="T113" fmla="*/ 957 h 1833"/>
              <a:gd name="T114" fmla="*/ 778 w 1839"/>
              <a:gd name="T115" fmla="*/ 658 h 1833"/>
              <a:gd name="T116" fmla="*/ 898 w 1839"/>
              <a:gd name="T117" fmla="*/ 1185 h 1833"/>
              <a:gd name="T118" fmla="*/ 698 w 1839"/>
              <a:gd name="T119" fmla="*/ 828 h 1833"/>
              <a:gd name="T120" fmla="*/ 832 w 1839"/>
              <a:gd name="T121" fmla="*/ 1085 h 1833"/>
              <a:gd name="T122" fmla="*/ 960 w 1839"/>
              <a:gd name="T123" fmla="*/ 1078 h 1833"/>
              <a:gd name="T124" fmla="*/ 894 w 1839"/>
              <a:gd name="T125" fmla="*/ 818 h 1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9" h="1833">
                <a:moveTo>
                  <a:pt x="207" y="1073"/>
                </a:moveTo>
                <a:cubicBezTo>
                  <a:pt x="207" y="1073"/>
                  <a:pt x="207" y="1073"/>
                  <a:pt x="207" y="1073"/>
                </a:cubicBezTo>
                <a:cubicBezTo>
                  <a:pt x="207" y="1073"/>
                  <a:pt x="206" y="1073"/>
                  <a:pt x="206" y="1073"/>
                </a:cubicBezTo>
                <a:cubicBezTo>
                  <a:pt x="206" y="1073"/>
                  <a:pt x="207" y="1073"/>
                  <a:pt x="207" y="1073"/>
                </a:cubicBezTo>
                <a:cubicBezTo>
                  <a:pt x="207" y="1073"/>
                  <a:pt x="207" y="1073"/>
                  <a:pt x="207" y="1073"/>
                </a:cubicBezTo>
                <a:close/>
                <a:moveTo>
                  <a:pt x="297" y="1300"/>
                </a:move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lose/>
                <a:moveTo>
                  <a:pt x="186" y="1017"/>
                </a:moveTo>
                <a:cubicBezTo>
                  <a:pt x="186" y="1017"/>
                  <a:pt x="186" y="1017"/>
                  <a:pt x="186" y="1016"/>
                </a:cubicBezTo>
                <a:cubicBezTo>
                  <a:pt x="186" y="1016"/>
                  <a:pt x="186" y="1016"/>
                  <a:pt x="186" y="1016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lose/>
                <a:moveTo>
                  <a:pt x="1798" y="1137"/>
                </a:moveTo>
                <a:cubicBezTo>
                  <a:pt x="1798" y="1141"/>
                  <a:pt x="1797" y="1145"/>
                  <a:pt x="1797" y="1149"/>
                </a:cubicBezTo>
                <a:cubicBezTo>
                  <a:pt x="1800" y="1150"/>
                  <a:pt x="1802" y="1150"/>
                  <a:pt x="1804" y="1150"/>
                </a:cubicBezTo>
                <a:cubicBezTo>
                  <a:pt x="1804" y="1164"/>
                  <a:pt x="1777" y="1246"/>
                  <a:pt x="1765" y="1270"/>
                </a:cubicBezTo>
                <a:cubicBezTo>
                  <a:pt x="1763" y="1270"/>
                  <a:pt x="1761" y="1270"/>
                  <a:pt x="1759" y="1270"/>
                </a:cubicBezTo>
                <a:cubicBezTo>
                  <a:pt x="1759" y="1274"/>
                  <a:pt x="1758" y="1278"/>
                  <a:pt x="1757" y="1283"/>
                </a:cubicBezTo>
                <a:cubicBezTo>
                  <a:pt x="1757" y="1286"/>
                  <a:pt x="1757" y="1289"/>
                  <a:pt x="1756" y="1291"/>
                </a:cubicBezTo>
                <a:cubicBezTo>
                  <a:pt x="1747" y="1309"/>
                  <a:pt x="1739" y="1327"/>
                  <a:pt x="1730" y="1344"/>
                </a:cubicBezTo>
                <a:cubicBezTo>
                  <a:pt x="1727" y="1349"/>
                  <a:pt x="1724" y="1355"/>
                  <a:pt x="1721" y="1360"/>
                </a:cubicBezTo>
                <a:cubicBezTo>
                  <a:pt x="1719" y="1366"/>
                  <a:pt x="1715" y="1371"/>
                  <a:pt x="1712" y="1376"/>
                </a:cubicBezTo>
                <a:cubicBezTo>
                  <a:pt x="1711" y="1378"/>
                  <a:pt x="1710" y="1380"/>
                  <a:pt x="1708" y="1383"/>
                </a:cubicBezTo>
                <a:cubicBezTo>
                  <a:pt x="1708" y="1380"/>
                  <a:pt x="1708" y="1378"/>
                  <a:pt x="1708" y="1375"/>
                </a:cubicBezTo>
                <a:cubicBezTo>
                  <a:pt x="1704" y="1375"/>
                  <a:pt x="1699" y="1374"/>
                  <a:pt x="1695" y="1374"/>
                </a:cubicBezTo>
                <a:cubicBezTo>
                  <a:pt x="1694" y="1378"/>
                  <a:pt x="1694" y="1382"/>
                  <a:pt x="1694" y="1387"/>
                </a:cubicBezTo>
                <a:cubicBezTo>
                  <a:pt x="1697" y="1387"/>
                  <a:pt x="1700" y="1388"/>
                  <a:pt x="1705" y="1388"/>
                </a:cubicBezTo>
                <a:cubicBezTo>
                  <a:pt x="1703" y="1391"/>
                  <a:pt x="1702" y="1393"/>
                  <a:pt x="1701" y="1395"/>
                </a:cubicBezTo>
                <a:cubicBezTo>
                  <a:pt x="1687" y="1415"/>
                  <a:pt x="1674" y="1435"/>
                  <a:pt x="1660" y="1454"/>
                </a:cubicBezTo>
                <a:cubicBezTo>
                  <a:pt x="1656" y="1461"/>
                  <a:pt x="1651" y="1467"/>
                  <a:pt x="1647" y="1473"/>
                </a:cubicBezTo>
                <a:cubicBezTo>
                  <a:pt x="1644" y="1479"/>
                  <a:pt x="1640" y="1480"/>
                  <a:pt x="1634" y="1478"/>
                </a:cubicBezTo>
                <a:cubicBezTo>
                  <a:pt x="1633" y="1478"/>
                  <a:pt x="1632" y="1478"/>
                  <a:pt x="1631" y="1478"/>
                </a:cubicBezTo>
                <a:cubicBezTo>
                  <a:pt x="1631" y="1484"/>
                  <a:pt x="1632" y="1490"/>
                  <a:pt x="1629" y="1495"/>
                </a:cubicBezTo>
                <a:cubicBezTo>
                  <a:pt x="1626" y="1502"/>
                  <a:pt x="1620" y="1507"/>
                  <a:pt x="1614" y="1512"/>
                </a:cubicBezTo>
                <a:cubicBezTo>
                  <a:pt x="1614" y="1510"/>
                  <a:pt x="1614" y="1507"/>
                  <a:pt x="1614" y="1504"/>
                </a:cubicBezTo>
                <a:cubicBezTo>
                  <a:pt x="1610" y="1503"/>
                  <a:pt x="1606" y="1503"/>
                  <a:pt x="1601" y="1502"/>
                </a:cubicBezTo>
                <a:cubicBezTo>
                  <a:pt x="1600" y="1507"/>
                  <a:pt x="1600" y="1511"/>
                  <a:pt x="1600" y="1516"/>
                </a:cubicBezTo>
                <a:cubicBezTo>
                  <a:pt x="1603" y="1516"/>
                  <a:pt x="1606" y="1517"/>
                  <a:pt x="1611" y="1517"/>
                </a:cubicBezTo>
                <a:cubicBezTo>
                  <a:pt x="1552" y="1586"/>
                  <a:pt x="1484" y="1643"/>
                  <a:pt x="1408" y="1691"/>
                </a:cubicBezTo>
                <a:cubicBezTo>
                  <a:pt x="1406" y="1686"/>
                  <a:pt x="1406" y="1686"/>
                  <a:pt x="1407" y="1678"/>
                </a:cubicBezTo>
                <a:cubicBezTo>
                  <a:pt x="1403" y="1677"/>
                  <a:pt x="1399" y="1677"/>
                  <a:pt x="1395" y="1677"/>
                </a:cubicBezTo>
                <a:cubicBezTo>
                  <a:pt x="1394" y="1681"/>
                  <a:pt x="1394" y="1685"/>
                  <a:pt x="1393" y="1690"/>
                </a:cubicBezTo>
                <a:cubicBezTo>
                  <a:pt x="1397" y="1690"/>
                  <a:pt x="1401" y="1691"/>
                  <a:pt x="1405" y="1691"/>
                </a:cubicBezTo>
                <a:cubicBezTo>
                  <a:pt x="1405" y="1692"/>
                  <a:pt x="1405" y="1692"/>
                  <a:pt x="1405" y="1693"/>
                </a:cubicBezTo>
                <a:cubicBezTo>
                  <a:pt x="1401" y="1696"/>
                  <a:pt x="1397" y="1699"/>
                  <a:pt x="1392" y="1701"/>
                </a:cubicBezTo>
                <a:cubicBezTo>
                  <a:pt x="1388" y="1704"/>
                  <a:pt x="1384" y="1706"/>
                  <a:pt x="1378" y="1709"/>
                </a:cubicBezTo>
                <a:cubicBezTo>
                  <a:pt x="1378" y="1707"/>
                  <a:pt x="1378" y="1705"/>
                  <a:pt x="1378" y="1703"/>
                </a:cubicBezTo>
                <a:cubicBezTo>
                  <a:pt x="1374" y="1702"/>
                  <a:pt x="1369" y="1702"/>
                  <a:pt x="1365" y="1701"/>
                </a:cubicBezTo>
                <a:cubicBezTo>
                  <a:pt x="1365" y="1707"/>
                  <a:pt x="1364" y="1712"/>
                  <a:pt x="1364" y="1718"/>
                </a:cubicBezTo>
                <a:cubicBezTo>
                  <a:pt x="1355" y="1722"/>
                  <a:pt x="1347" y="1730"/>
                  <a:pt x="1335" y="1726"/>
                </a:cubicBezTo>
                <a:cubicBezTo>
                  <a:pt x="1335" y="1730"/>
                  <a:pt x="1335" y="1733"/>
                  <a:pt x="1330" y="1735"/>
                </a:cubicBezTo>
                <a:cubicBezTo>
                  <a:pt x="1312" y="1745"/>
                  <a:pt x="1257" y="1769"/>
                  <a:pt x="1238" y="1775"/>
                </a:cubicBezTo>
                <a:cubicBezTo>
                  <a:pt x="1235" y="1774"/>
                  <a:pt x="1232" y="1773"/>
                  <a:pt x="1230" y="1772"/>
                </a:cubicBezTo>
                <a:cubicBezTo>
                  <a:pt x="1228" y="1772"/>
                  <a:pt x="1225" y="1772"/>
                  <a:pt x="1223" y="1771"/>
                </a:cubicBezTo>
                <a:cubicBezTo>
                  <a:pt x="1222" y="1772"/>
                  <a:pt x="1222" y="1772"/>
                  <a:pt x="1222" y="1772"/>
                </a:cubicBezTo>
                <a:cubicBezTo>
                  <a:pt x="1221" y="1782"/>
                  <a:pt x="1221" y="1782"/>
                  <a:pt x="1212" y="1785"/>
                </a:cubicBezTo>
                <a:cubicBezTo>
                  <a:pt x="1195" y="1790"/>
                  <a:pt x="1177" y="1795"/>
                  <a:pt x="1159" y="1801"/>
                </a:cubicBezTo>
                <a:cubicBezTo>
                  <a:pt x="1157" y="1801"/>
                  <a:pt x="1154" y="1802"/>
                  <a:pt x="1151" y="1802"/>
                </a:cubicBezTo>
                <a:cubicBezTo>
                  <a:pt x="1151" y="1799"/>
                  <a:pt x="1151" y="1796"/>
                  <a:pt x="1151" y="1792"/>
                </a:cubicBezTo>
                <a:cubicBezTo>
                  <a:pt x="1147" y="1792"/>
                  <a:pt x="1143" y="1791"/>
                  <a:pt x="1138" y="1791"/>
                </a:cubicBezTo>
                <a:cubicBezTo>
                  <a:pt x="1138" y="1796"/>
                  <a:pt x="1137" y="1801"/>
                  <a:pt x="1137" y="1807"/>
                </a:cubicBezTo>
                <a:cubicBezTo>
                  <a:pt x="1114" y="1812"/>
                  <a:pt x="1091" y="1816"/>
                  <a:pt x="1067" y="1821"/>
                </a:cubicBezTo>
                <a:cubicBezTo>
                  <a:pt x="1067" y="1817"/>
                  <a:pt x="1067" y="1815"/>
                  <a:pt x="1067" y="1812"/>
                </a:cubicBezTo>
                <a:cubicBezTo>
                  <a:pt x="1062" y="1812"/>
                  <a:pt x="1058" y="1812"/>
                  <a:pt x="1054" y="1811"/>
                </a:cubicBezTo>
                <a:cubicBezTo>
                  <a:pt x="1053" y="1815"/>
                  <a:pt x="1053" y="1819"/>
                  <a:pt x="1053" y="1822"/>
                </a:cubicBezTo>
                <a:cubicBezTo>
                  <a:pt x="1037" y="1826"/>
                  <a:pt x="955" y="1833"/>
                  <a:pt x="929" y="1832"/>
                </a:cubicBezTo>
                <a:cubicBezTo>
                  <a:pt x="929" y="1830"/>
                  <a:pt x="929" y="1829"/>
                  <a:pt x="929" y="1827"/>
                </a:cubicBezTo>
                <a:cubicBezTo>
                  <a:pt x="925" y="1827"/>
                  <a:pt x="921" y="1826"/>
                  <a:pt x="916" y="1826"/>
                </a:cubicBezTo>
                <a:cubicBezTo>
                  <a:pt x="916" y="1828"/>
                  <a:pt x="915" y="1830"/>
                  <a:pt x="915" y="1831"/>
                </a:cubicBezTo>
                <a:cubicBezTo>
                  <a:pt x="901" y="1831"/>
                  <a:pt x="888" y="1831"/>
                  <a:pt x="874" y="1831"/>
                </a:cubicBezTo>
                <a:cubicBezTo>
                  <a:pt x="874" y="1828"/>
                  <a:pt x="874" y="1825"/>
                  <a:pt x="874" y="1823"/>
                </a:cubicBezTo>
                <a:cubicBezTo>
                  <a:pt x="870" y="1822"/>
                  <a:pt x="866" y="1822"/>
                  <a:pt x="861" y="1822"/>
                </a:cubicBezTo>
                <a:cubicBezTo>
                  <a:pt x="861" y="1824"/>
                  <a:pt x="861" y="1827"/>
                  <a:pt x="860" y="1830"/>
                </a:cubicBezTo>
                <a:cubicBezTo>
                  <a:pt x="847" y="1829"/>
                  <a:pt x="833" y="1828"/>
                  <a:pt x="819" y="1827"/>
                </a:cubicBezTo>
                <a:cubicBezTo>
                  <a:pt x="819" y="1823"/>
                  <a:pt x="820" y="1821"/>
                  <a:pt x="820" y="1818"/>
                </a:cubicBezTo>
                <a:cubicBezTo>
                  <a:pt x="816" y="1817"/>
                  <a:pt x="812" y="1817"/>
                  <a:pt x="808" y="1817"/>
                </a:cubicBezTo>
                <a:cubicBezTo>
                  <a:pt x="807" y="1819"/>
                  <a:pt x="807" y="1822"/>
                  <a:pt x="806" y="1825"/>
                </a:cubicBezTo>
                <a:cubicBezTo>
                  <a:pt x="793" y="1824"/>
                  <a:pt x="780" y="1821"/>
                  <a:pt x="766" y="1820"/>
                </a:cubicBezTo>
                <a:cubicBezTo>
                  <a:pt x="766" y="1817"/>
                  <a:pt x="766" y="1815"/>
                  <a:pt x="765" y="1814"/>
                </a:cubicBezTo>
                <a:cubicBezTo>
                  <a:pt x="761" y="1813"/>
                  <a:pt x="758" y="1813"/>
                  <a:pt x="753" y="1812"/>
                </a:cubicBezTo>
                <a:cubicBezTo>
                  <a:pt x="753" y="1813"/>
                  <a:pt x="752" y="1815"/>
                  <a:pt x="751" y="1817"/>
                </a:cubicBezTo>
                <a:cubicBezTo>
                  <a:pt x="711" y="1809"/>
                  <a:pt x="671" y="1799"/>
                  <a:pt x="631" y="1786"/>
                </a:cubicBezTo>
                <a:cubicBezTo>
                  <a:pt x="632" y="1782"/>
                  <a:pt x="632" y="1778"/>
                  <a:pt x="632" y="1774"/>
                </a:cubicBezTo>
                <a:cubicBezTo>
                  <a:pt x="628" y="1774"/>
                  <a:pt x="624" y="1773"/>
                  <a:pt x="619" y="1773"/>
                </a:cubicBezTo>
                <a:cubicBezTo>
                  <a:pt x="619" y="1775"/>
                  <a:pt x="619" y="1778"/>
                  <a:pt x="619" y="1781"/>
                </a:cubicBezTo>
                <a:cubicBezTo>
                  <a:pt x="594" y="1773"/>
                  <a:pt x="571" y="1764"/>
                  <a:pt x="547" y="1753"/>
                </a:cubicBezTo>
                <a:cubicBezTo>
                  <a:pt x="549" y="1753"/>
                  <a:pt x="550" y="1752"/>
                  <a:pt x="552" y="1752"/>
                </a:cubicBezTo>
                <a:cubicBezTo>
                  <a:pt x="552" y="1748"/>
                  <a:pt x="552" y="1745"/>
                  <a:pt x="553" y="1740"/>
                </a:cubicBezTo>
                <a:cubicBezTo>
                  <a:pt x="549" y="1740"/>
                  <a:pt x="545" y="1739"/>
                  <a:pt x="541" y="1739"/>
                </a:cubicBezTo>
                <a:cubicBezTo>
                  <a:pt x="540" y="1742"/>
                  <a:pt x="540" y="1745"/>
                  <a:pt x="539" y="1750"/>
                </a:cubicBezTo>
                <a:cubicBezTo>
                  <a:pt x="531" y="1746"/>
                  <a:pt x="524" y="1743"/>
                  <a:pt x="517" y="1739"/>
                </a:cubicBezTo>
                <a:cubicBezTo>
                  <a:pt x="505" y="1733"/>
                  <a:pt x="494" y="1727"/>
                  <a:pt x="482" y="1721"/>
                </a:cubicBezTo>
                <a:cubicBezTo>
                  <a:pt x="470" y="1715"/>
                  <a:pt x="473" y="1716"/>
                  <a:pt x="474" y="1705"/>
                </a:cubicBezTo>
                <a:cubicBezTo>
                  <a:pt x="470" y="1705"/>
                  <a:pt x="466" y="1704"/>
                  <a:pt x="462" y="1704"/>
                </a:cubicBezTo>
                <a:cubicBezTo>
                  <a:pt x="461" y="1705"/>
                  <a:pt x="460" y="1707"/>
                  <a:pt x="459" y="1709"/>
                </a:cubicBezTo>
                <a:cubicBezTo>
                  <a:pt x="450" y="1703"/>
                  <a:pt x="441" y="1698"/>
                  <a:pt x="432" y="1692"/>
                </a:cubicBezTo>
                <a:cubicBezTo>
                  <a:pt x="413" y="1679"/>
                  <a:pt x="394" y="1666"/>
                  <a:pt x="375" y="1653"/>
                </a:cubicBezTo>
                <a:cubicBezTo>
                  <a:pt x="371" y="1650"/>
                  <a:pt x="369" y="1647"/>
                  <a:pt x="371" y="1641"/>
                </a:cubicBezTo>
                <a:cubicBezTo>
                  <a:pt x="357" y="1643"/>
                  <a:pt x="350" y="1633"/>
                  <a:pt x="340" y="1626"/>
                </a:cubicBezTo>
                <a:cubicBezTo>
                  <a:pt x="347" y="1623"/>
                  <a:pt x="342" y="1617"/>
                  <a:pt x="346" y="1612"/>
                </a:cubicBezTo>
                <a:cubicBezTo>
                  <a:pt x="341" y="1612"/>
                  <a:pt x="337" y="1612"/>
                  <a:pt x="333" y="1611"/>
                </a:cubicBezTo>
                <a:cubicBezTo>
                  <a:pt x="332" y="1613"/>
                  <a:pt x="332" y="1615"/>
                  <a:pt x="332" y="1619"/>
                </a:cubicBezTo>
                <a:cubicBezTo>
                  <a:pt x="322" y="1610"/>
                  <a:pt x="312" y="1603"/>
                  <a:pt x="304" y="1594"/>
                </a:cubicBezTo>
                <a:cubicBezTo>
                  <a:pt x="304" y="1594"/>
                  <a:pt x="304" y="1594"/>
                  <a:pt x="304" y="1594"/>
                </a:cubicBezTo>
                <a:cubicBezTo>
                  <a:pt x="301" y="1591"/>
                  <a:pt x="297" y="1588"/>
                  <a:pt x="293" y="1585"/>
                </a:cubicBezTo>
                <a:cubicBezTo>
                  <a:pt x="233" y="1527"/>
                  <a:pt x="180" y="1463"/>
                  <a:pt x="137" y="1392"/>
                </a:cubicBezTo>
                <a:cubicBezTo>
                  <a:pt x="136" y="1391"/>
                  <a:pt x="136" y="1390"/>
                  <a:pt x="135" y="1388"/>
                </a:cubicBezTo>
                <a:cubicBezTo>
                  <a:pt x="137" y="1388"/>
                  <a:pt x="139" y="1388"/>
                  <a:pt x="141" y="1388"/>
                </a:cubicBezTo>
                <a:cubicBezTo>
                  <a:pt x="142" y="1388"/>
                  <a:pt x="144" y="1388"/>
                  <a:pt x="146" y="1389"/>
                </a:cubicBezTo>
                <a:cubicBezTo>
                  <a:pt x="147" y="1384"/>
                  <a:pt x="147" y="1380"/>
                  <a:pt x="147" y="1375"/>
                </a:cubicBezTo>
                <a:cubicBezTo>
                  <a:pt x="143" y="1375"/>
                  <a:pt x="139" y="1374"/>
                  <a:pt x="134" y="1374"/>
                </a:cubicBezTo>
                <a:cubicBezTo>
                  <a:pt x="134" y="1377"/>
                  <a:pt x="133" y="1379"/>
                  <a:pt x="133" y="1383"/>
                </a:cubicBezTo>
                <a:cubicBezTo>
                  <a:pt x="127" y="1378"/>
                  <a:pt x="125" y="1371"/>
                  <a:pt x="121" y="1366"/>
                </a:cubicBezTo>
                <a:cubicBezTo>
                  <a:pt x="117" y="1359"/>
                  <a:pt x="125" y="1353"/>
                  <a:pt x="121" y="1346"/>
                </a:cubicBezTo>
                <a:cubicBezTo>
                  <a:pt x="121" y="1346"/>
                  <a:pt x="120" y="1346"/>
                  <a:pt x="119" y="1346"/>
                </a:cubicBezTo>
                <a:cubicBezTo>
                  <a:pt x="112" y="1347"/>
                  <a:pt x="108" y="1344"/>
                  <a:pt x="106" y="1338"/>
                </a:cubicBezTo>
                <a:cubicBezTo>
                  <a:pt x="104" y="1331"/>
                  <a:pt x="97" y="1325"/>
                  <a:pt x="98" y="1317"/>
                </a:cubicBezTo>
                <a:cubicBezTo>
                  <a:pt x="88" y="1306"/>
                  <a:pt x="85" y="1292"/>
                  <a:pt x="79" y="1280"/>
                </a:cubicBezTo>
                <a:cubicBezTo>
                  <a:pt x="74" y="1269"/>
                  <a:pt x="69" y="1257"/>
                  <a:pt x="64" y="1244"/>
                </a:cubicBezTo>
                <a:cubicBezTo>
                  <a:pt x="69" y="1245"/>
                  <a:pt x="72" y="1245"/>
                  <a:pt x="76" y="1245"/>
                </a:cubicBezTo>
                <a:cubicBezTo>
                  <a:pt x="77" y="1241"/>
                  <a:pt x="77" y="1237"/>
                  <a:pt x="77" y="1233"/>
                </a:cubicBezTo>
                <a:cubicBezTo>
                  <a:pt x="73" y="1232"/>
                  <a:pt x="69" y="1232"/>
                  <a:pt x="64" y="1231"/>
                </a:cubicBezTo>
                <a:cubicBezTo>
                  <a:pt x="64" y="1234"/>
                  <a:pt x="63" y="1236"/>
                  <a:pt x="63" y="1238"/>
                </a:cubicBezTo>
                <a:cubicBezTo>
                  <a:pt x="62" y="1237"/>
                  <a:pt x="61" y="1236"/>
                  <a:pt x="61" y="1236"/>
                </a:cubicBezTo>
                <a:cubicBezTo>
                  <a:pt x="58" y="1228"/>
                  <a:pt x="55" y="1220"/>
                  <a:pt x="53" y="1212"/>
                </a:cubicBezTo>
                <a:cubicBezTo>
                  <a:pt x="52" y="1210"/>
                  <a:pt x="53" y="1206"/>
                  <a:pt x="52" y="1203"/>
                </a:cubicBezTo>
                <a:cubicBezTo>
                  <a:pt x="51" y="1201"/>
                  <a:pt x="49" y="1199"/>
                  <a:pt x="48" y="1197"/>
                </a:cubicBezTo>
                <a:cubicBezTo>
                  <a:pt x="42" y="1177"/>
                  <a:pt x="37" y="1158"/>
                  <a:pt x="31" y="1138"/>
                </a:cubicBezTo>
                <a:cubicBezTo>
                  <a:pt x="29" y="1133"/>
                  <a:pt x="33" y="1129"/>
                  <a:pt x="32" y="1124"/>
                </a:cubicBezTo>
                <a:cubicBezTo>
                  <a:pt x="32" y="1122"/>
                  <a:pt x="33" y="1120"/>
                  <a:pt x="33" y="1118"/>
                </a:cubicBezTo>
                <a:cubicBezTo>
                  <a:pt x="31" y="1118"/>
                  <a:pt x="29" y="1118"/>
                  <a:pt x="26" y="1118"/>
                </a:cubicBezTo>
                <a:cubicBezTo>
                  <a:pt x="17" y="1077"/>
                  <a:pt x="11" y="1036"/>
                  <a:pt x="7" y="993"/>
                </a:cubicBezTo>
                <a:cubicBezTo>
                  <a:pt x="11" y="993"/>
                  <a:pt x="14" y="993"/>
                  <a:pt x="17" y="993"/>
                </a:cubicBezTo>
                <a:cubicBezTo>
                  <a:pt x="17" y="989"/>
                  <a:pt x="17" y="985"/>
                  <a:pt x="18" y="980"/>
                </a:cubicBezTo>
                <a:cubicBezTo>
                  <a:pt x="14" y="980"/>
                  <a:pt x="10" y="980"/>
                  <a:pt x="6" y="979"/>
                </a:cubicBezTo>
                <a:cubicBezTo>
                  <a:pt x="0" y="889"/>
                  <a:pt x="7" y="801"/>
                  <a:pt x="27" y="713"/>
                </a:cubicBezTo>
                <a:cubicBezTo>
                  <a:pt x="27" y="715"/>
                  <a:pt x="27" y="718"/>
                  <a:pt x="28" y="720"/>
                </a:cubicBezTo>
                <a:cubicBezTo>
                  <a:pt x="32" y="721"/>
                  <a:pt x="36" y="721"/>
                  <a:pt x="40" y="722"/>
                </a:cubicBezTo>
                <a:cubicBezTo>
                  <a:pt x="41" y="718"/>
                  <a:pt x="41" y="714"/>
                  <a:pt x="41" y="709"/>
                </a:cubicBezTo>
                <a:cubicBezTo>
                  <a:pt x="37" y="709"/>
                  <a:pt x="33" y="708"/>
                  <a:pt x="27" y="708"/>
                </a:cubicBezTo>
                <a:cubicBezTo>
                  <a:pt x="31" y="693"/>
                  <a:pt x="34" y="680"/>
                  <a:pt x="38" y="667"/>
                </a:cubicBezTo>
                <a:cubicBezTo>
                  <a:pt x="41" y="667"/>
                  <a:pt x="42" y="668"/>
                  <a:pt x="44" y="668"/>
                </a:cubicBezTo>
                <a:cubicBezTo>
                  <a:pt x="44" y="667"/>
                  <a:pt x="45" y="666"/>
                  <a:pt x="45" y="666"/>
                </a:cubicBezTo>
                <a:cubicBezTo>
                  <a:pt x="44" y="661"/>
                  <a:pt x="47" y="656"/>
                  <a:pt x="43" y="652"/>
                </a:cubicBezTo>
                <a:cubicBezTo>
                  <a:pt x="42" y="652"/>
                  <a:pt x="43" y="649"/>
                  <a:pt x="43" y="647"/>
                </a:cubicBezTo>
                <a:cubicBezTo>
                  <a:pt x="50" y="628"/>
                  <a:pt x="57" y="608"/>
                  <a:pt x="63" y="588"/>
                </a:cubicBezTo>
                <a:cubicBezTo>
                  <a:pt x="69" y="588"/>
                  <a:pt x="73" y="588"/>
                  <a:pt x="78" y="588"/>
                </a:cubicBezTo>
                <a:cubicBezTo>
                  <a:pt x="79" y="584"/>
                  <a:pt x="79" y="580"/>
                  <a:pt x="80" y="575"/>
                </a:cubicBezTo>
                <a:cubicBezTo>
                  <a:pt x="77" y="575"/>
                  <a:pt x="74" y="575"/>
                  <a:pt x="70" y="574"/>
                </a:cubicBezTo>
                <a:cubicBezTo>
                  <a:pt x="71" y="572"/>
                  <a:pt x="71" y="570"/>
                  <a:pt x="72" y="568"/>
                </a:cubicBezTo>
                <a:cubicBezTo>
                  <a:pt x="80" y="550"/>
                  <a:pt x="88" y="532"/>
                  <a:pt x="96" y="514"/>
                </a:cubicBezTo>
                <a:cubicBezTo>
                  <a:pt x="98" y="509"/>
                  <a:pt x="101" y="508"/>
                  <a:pt x="106" y="508"/>
                </a:cubicBezTo>
                <a:cubicBezTo>
                  <a:pt x="108" y="508"/>
                  <a:pt x="111" y="509"/>
                  <a:pt x="114" y="509"/>
                </a:cubicBezTo>
                <a:cubicBezTo>
                  <a:pt x="114" y="505"/>
                  <a:pt x="114" y="501"/>
                  <a:pt x="115" y="496"/>
                </a:cubicBezTo>
                <a:cubicBezTo>
                  <a:pt x="112" y="496"/>
                  <a:pt x="110" y="496"/>
                  <a:pt x="106" y="495"/>
                </a:cubicBezTo>
                <a:cubicBezTo>
                  <a:pt x="110" y="487"/>
                  <a:pt x="113" y="480"/>
                  <a:pt x="117" y="474"/>
                </a:cubicBezTo>
                <a:cubicBezTo>
                  <a:pt x="125" y="460"/>
                  <a:pt x="132" y="447"/>
                  <a:pt x="140" y="435"/>
                </a:cubicBezTo>
                <a:cubicBezTo>
                  <a:pt x="142" y="432"/>
                  <a:pt x="144" y="430"/>
                  <a:pt x="148" y="427"/>
                </a:cubicBezTo>
                <a:cubicBezTo>
                  <a:pt x="148" y="417"/>
                  <a:pt x="157" y="409"/>
                  <a:pt x="163" y="400"/>
                </a:cubicBezTo>
                <a:cubicBezTo>
                  <a:pt x="164" y="402"/>
                  <a:pt x="164" y="403"/>
                  <a:pt x="165" y="404"/>
                </a:cubicBezTo>
                <a:cubicBezTo>
                  <a:pt x="169" y="404"/>
                  <a:pt x="173" y="405"/>
                  <a:pt x="177" y="405"/>
                </a:cubicBezTo>
                <a:cubicBezTo>
                  <a:pt x="178" y="401"/>
                  <a:pt x="178" y="397"/>
                  <a:pt x="179" y="392"/>
                </a:cubicBezTo>
                <a:cubicBezTo>
                  <a:pt x="176" y="392"/>
                  <a:pt x="173" y="392"/>
                  <a:pt x="170" y="392"/>
                </a:cubicBezTo>
                <a:cubicBezTo>
                  <a:pt x="170" y="388"/>
                  <a:pt x="172" y="386"/>
                  <a:pt x="174" y="383"/>
                </a:cubicBezTo>
                <a:cubicBezTo>
                  <a:pt x="196" y="353"/>
                  <a:pt x="220" y="323"/>
                  <a:pt x="246" y="295"/>
                </a:cubicBezTo>
                <a:cubicBezTo>
                  <a:pt x="250" y="291"/>
                  <a:pt x="255" y="286"/>
                  <a:pt x="259" y="281"/>
                </a:cubicBezTo>
                <a:cubicBezTo>
                  <a:pt x="262" y="278"/>
                  <a:pt x="265" y="275"/>
                  <a:pt x="272" y="277"/>
                </a:cubicBezTo>
                <a:cubicBezTo>
                  <a:pt x="269" y="269"/>
                  <a:pt x="273" y="266"/>
                  <a:pt x="277" y="263"/>
                </a:cubicBezTo>
                <a:cubicBezTo>
                  <a:pt x="279" y="261"/>
                  <a:pt x="282" y="259"/>
                  <a:pt x="284" y="256"/>
                </a:cubicBezTo>
                <a:cubicBezTo>
                  <a:pt x="288" y="251"/>
                  <a:pt x="293" y="249"/>
                  <a:pt x="300" y="252"/>
                </a:cubicBezTo>
                <a:cubicBezTo>
                  <a:pt x="300" y="244"/>
                  <a:pt x="302" y="238"/>
                  <a:pt x="308" y="233"/>
                </a:cubicBezTo>
                <a:cubicBezTo>
                  <a:pt x="315" y="228"/>
                  <a:pt x="320" y="225"/>
                  <a:pt x="329" y="227"/>
                </a:cubicBezTo>
                <a:cubicBezTo>
                  <a:pt x="329" y="218"/>
                  <a:pt x="332" y="212"/>
                  <a:pt x="338" y="207"/>
                </a:cubicBezTo>
                <a:cubicBezTo>
                  <a:pt x="345" y="202"/>
                  <a:pt x="351" y="200"/>
                  <a:pt x="359" y="203"/>
                </a:cubicBezTo>
                <a:cubicBezTo>
                  <a:pt x="358" y="194"/>
                  <a:pt x="361" y="188"/>
                  <a:pt x="368" y="184"/>
                </a:cubicBezTo>
                <a:cubicBezTo>
                  <a:pt x="374" y="180"/>
                  <a:pt x="379" y="174"/>
                  <a:pt x="389" y="178"/>
                </a:cubicBezTo>
                <a:cubicBezTo>
                  <a:pt x="387" y="169"/>
                  <a:pt x="393" y="165"/>
                  <a:pt x="399" y="162"/>
                </a:cubicBezTo>
                <a:cubicBezTo>
                  <a:pt x="405" y="158"/>
                  <a:pt x="410" y="153"/>
                  <a:pt x="417" y="151"/>
                </a:cubicBezTo>
                <a:cubicBezTo>
                  <a:pt x="419" y="151"/>
                  <a:pt x="420" y="147"/>
                  <a:pt x="423" y="146"/>
                </a:cubicBezTo>
                <a:cubicBezTo>
                  <a:pt x="453" y="126"/>
                  <a:pt x="484" y="108"/>
                  <a:pt x="517" y="93"/>
                </a:cubicBezTo>
                <a:cubicBezTo>
                  <a:pt x="517" y="92"/>
                  <a:pt x="518" y="93"/>
                  <a:pt x="519" y="92"/>
                </a:cubicBezTo>
                <a:cubicBezTo>
                  <a:pt x="519" y="97"/>
                  <a:pt x="519" y="101"/>
                  <a:pt x="519" y="106"/>
                </a:cubicBezTo>
                <a:cubicBezTo>
                  <a:pt x="523" y="107"/>
                  <a:pt x="527" y="107"/>
                  <a:pt x="532" y="108"/>
                </a:cubicBezTo>
                <a:cubicBezTo>
                  <a:pt x="532" y="103"/>
                  <a:pt x="533" y="99"/>
                  <a:pt x="533" y="94"/>
                </a:cubicBezTo>
                <a:cubicBezTo>
                  <a:pt x="529" y="94"/>
                  <a:pt x="525" y="93"/>
                  <a:pt x="521" y="93"/>
                </a:cubicBezTo>
                <a:cubicBezTo>
                  <a:pt x="521" y="92"/>
                  <a:pt x="521" y="91"/>
                  <a:pt x="521" y="91"/>
                </a:cubicBezTo>
                <a:cubicBezTo>
                  <a:pt x="529" y="87"/>
                  <a:pt x="538" y="83"/>
                  <a:pt x="546" y="79"/>
                </a:cubicBezTo>
                <a:cubicBezTo>
                  <a:pt x="550" y="84"/>
                  <a:pt x="556" y="80"/>
                  <a:pt x="561" y="83"/>
                </a:cubicBezTo>
                <a:cubicBezTo>
                  <a:pt x="559" y="73"/>
                  <a:pt x="566" y="70"/>
                  <a:pt x="573" y="67"/>
                </a:cubicBezTo>
                <a:cubicBezTo>
                  <a:pt x="601" y="58"/>
                  <a:pt x="628" y="48"/>
                  <a:pt x="656" y="38"/>
                </a:cubicBezTo>
                <a:cubicBezTo>
                  <a:pt x="661" y="36"/>
                  <a:pt x="667" y="37"/>
                  <a:pt x="674" y="36"/>
                </a:cubicBezTo>
                <a:cubicBezTo>
                  <a:pt x="675" y="34"/>
                  <a:pt x="676" y="32"/>
                  <a:pt x="680" y="31"/>
                </a:cubicBezTo>
                <a:cubicBezTo>
                  <a:pt x="700" y="26"/>
                  <a:pt x="719" y="21"/>
                  <a:pt x="739" y="17"/>
                </a:cubicBezTo>
                <a:cubicBezTo>
                  <a:pt x="745" y="16"/>
                  <a:pt x="751" y="17"/>
                  <a:pt x="758" y="17"/>
                </a:cubicBezTo>
                <a:cubicBezTo>
                  <a:pt x="759" y="13"/>
                  <a:pt x="763" y="12"/>
                  <a:pt x="767" y="12"/>
                </a:cubicBezTo>
                <a:cubicBezTo>
                  <a:pt x="780" y="10"/>
                  <a:pt x="793" y="8"/>
                  <a:pt x="806" y="6"/>
                </a:cubicBezTo>
                <a:cubicBezTo>
                  <a:pt x="828" y="4"/>
                  <a:pt x="850" y="3"/>
                  <a:pt x="871" y="1"/>
                </a:cubicBezTo>
                <a:cubicBezTo>
                  <a:pt x="876" y="0"/>
                  <a:pt x="881" y="0"/>
                  <a:pt x="886" y="1"/>
                </a:cubicBezTo>
                <a:cubicBezTo>
                  <a:pt x="891" y="2"/>
                  <a:pt x="896" y="4"/>
                  <a:pt x="900" y="0"/>
                </a:cubicBezTo>
                <a:cubicBezTo>
                  <a:pt x="901" y="0"/>
                  <a:pt x="902" y="0"/>
                  <a:pt x="902" y="0"/>
                </a:cubicBezTo>
                <a:cubicBezTo>
                  <a:pt x="914" y="0"/>
                  <a:pt x="926" y="0"/>
                  <a:pt x="938" y="0"/>
                </a:cubicBezTo>
                <a:cubicBezTo>
                  <a:pt x="938" y="2"/>
                  <a:pt x="939" y="4"/>
                  <a:pt x="939" y="6"/>
                </a:cubicBezTo>
                <a:cubicBezTo>
                  <a:pt x="943" y="6"/>
                  <a:pt x="947" y="6"/>
                  <a:pt x="951" y="7"/>
                </a:cubicBezTo>
                <a:cubicBezTo>
                  <a:pt x="952" y="5"/>
                  <a:pt x="952" y="3"/>
                  <a:pt x="953" y="0"/>
                </a:cubicBezTo>
                <a:cubicBezTo>
                  <a:pt x="966" y="1"/>
                  <a:pt x="979" y="1"/>
                  <a:pt x="993" y="2"/>
                </a:cubicBezTo>
                <a:cubicBezTo>
                  <a:pt x="993" y="6"/>
                  <a:pt x="993" y="8"/>
                  <a:pt x="993" y="11"/>
                </a:cubicBezTo>
                <a:cubicBezTo>
                  <a:pt x="997" y="11"/>
                  <a:pt x="1001" y="11"/>
                  <a:pt x="1005" y="12"/>
                </a:cubicBezTo>
                <a:cubicBezTo>
                  <a:pt x="1005" y="9"/>
                  <a:pt x="1006" y="7"/>
                  <a:pt x="1006" y="3"/>
                </a:cubicBezTo>
                <a:cubicBezTo>
                  <a:pt x="1020" y="5"/>
                  <a:pt x="1033" y="7"/>
                  <a:pt x="1047" y="8"/>
                </a:cubicBezTo>
                <a:cubicBezTo>
                  <a:pt x="1047" y="11"/>
                  <a:pt x="1047" y="14"/>
                  <a:pt x="1047" y="16"/>
                </a:cubicBezTo>
                <a:cubicBezTo>
                  <a:pt x="1051" y="16"/>
                  <a:pt x="1055" y="16"/>
                  <a:pt x="1060" y="16"/>
                </a:cubicBezTo>
                <a:cubicBezTo>
                  <a:pt x="1060" y="15"/>
                  <a:pt x="1060" y="13"/>
                  <a:pt x="1061" y="10"/>
                </a:cubicBezTo>
                <a:cubicBezTo>
                  <a:pt x="1073" y="12"/>
                  <a:pt x="1085" y="14"/>
                  <a:pt x="1096" y="17"/>
                </a:cubicBezTo>
                <a:cubicBezTo>
                  <a:pt x="1101" y="18"/>
                  <a:pt x="1107" y="21"/>
                  <a:pt x="1112" y="21"/>
                </a:cubicBezTo>
                <a:cubicBezTo>
                  <a:pt x="1139" y="24"/>
                  <a:pt x="1165" y="33"/>
                  <a:pt x="1191" y="40"/>
                </a:cubicBezTo>
                <a:cubicBezTo>
                  <a:pt x="1191" y="41"/>
                  <a:pt x="1192" y="41"/>
                  <a:pt x="1194" y="42"/>
                </a:cubicBezTo>
                <a:cubicBezTo>
                  <a:pt x="1189" y="42"/>
                  <a:pt x="1185" y="42"/>
                  <a:pt x="1182" y="42"/>
                </a:cubicBezTo>
                <a:cubicBezTo>
                  <a:pt x="1181" y="46"/>
                  <a:pt x="1181" y="49"/>
                  <a:pt x="1181" y="54"/>
                </a:cubicBezTo>
                <a:cubicBezTo>
                  <a:pt x="1185" y="54"/>
                  <a:pt x="1189" y="55"/>
                  <a:pt x="1193" y="56"/>
                </a:cubicBezTo>
                <a:cubicBezTo>
                  <a:pt x="1194" y="51"/>
                  <a:pt x="1194" y="47"/>
                  <a:pt x="1195" y="42"/>
                </a:cubicBezTo>
                <a:cubicBezTo>
                  <a:pt x="1209" y="45"/>
                  <a:pt x="1221" y="50"/>
                  <a:pt x="1233" y="55"/>
                </a:cubicBezTo>
                <a:cubicBezTo>
                  <a:pt x="1235" y="55"/>
                  <a:pt x="1235" y="57"/>
                  <a:pt x="1236" y="59"/>
                </a:cubicBezTo>
                <a:cubicBezTo>
                  <a:pt x="1246" y="59"/>
                  <a:pt x="1255" y="62"/>
                  <a:pt x="1264" y="66"/>
                </a:cubicBezTo>
                <a:cubicBezTo>
                  <a:pt x="1279" y="73"/>
                  <a:pt x="1294" y="79"/>
                  <a:pt x="1309" y="86"/>
                </a:cubicBezTo>
                <a:cubicBezTo>
                  <a:pt x="1312" y="87"/>
                  <a:pt x="1316" y="88"/>
                  <a:pt x="1315" y="92"/>
                </a:cubicBezTo>
                <a:cubicBezTo>
                  <a:pt x="1322" y="94"/>
                  <a:pt x="1329" y="95"/>
                  <a:pt x="1335" y="98"/>
                </a:cubicBezTo>
                <a:cubicBezTo>
                  <a:pt x="1360" y="113"/>
                  <a:pt x="1386" y="128"/>
                  <a:pt x="1411" y="142"/>
                </a:cubicBezTo>
                <a:cubicBezTo>
                  <a:pt x="1418" y="146"/>
                  <a:pt x="1421" y="150"/>
                  <a:pt x="1418" y="158"/>
                </a:cubicBezTo>
                <a:cubicBezTo>
                  <a:pt x="1423" y="158"/>
                  <a:pt x="1427" y="157"/>
                  <a:pt x="1432" y="157"/>
                </a:cubicBezTo>
                <a:cubicBezTo>
                  <a:pt x="1434" y="157"/>
                  <a:pt x="1435" y="158"/>
                  <a:pt x="1437" y="159"/>
                </a:cubicBezTo>
                <a:cubicBezTo>
                  <a:pt x="1443" y="164"/>
                  <a:pt x="1449" y="168"/>
                  <a:pt x="1456" y="172"/>
                </a:cubicBezTo>
                <a:cubicBezTo>
                  <a:pt x="1456" y="172"/>
                  <a:pt x="1456" y="172"/>
                  <a:pt x="1456" y="172"/>
                </a:cubicBezTo>
                <a:cubicBezTo>
                  <a:pt x="1477" y="189"/>
                  <a:pt x="1498" y="206"/>
                  <a:pt x="1520" y="223"/>
                </a:cubicBezTo>
                <a:cubicBezTo>
                  <a:pt x="1526" y="229"/>
                  <a:pt x="1533" y="235"/>
                  <a:pt x="1539" y="241"/>
                </a:cubicBezTo>
                <a:cubicBezTo>
                  <a:pt x="1544" y="245"/>
                  <a:pt x="1548" y="251"/>
                  <a:pt x="1554" y="254"/>
                </a:cubicBezTo>
                <a:cubicBezTo>
                  <a:pt x="1559" y="258"/>
                  <a:pt x="1563" y="264"/>
                  <a:pt x="1568" y="268"/>
                </a:cubicBezTo>
                <a:cubicBezTo>
                  <a:pt x="1572" y="272"/>
                  <a:pt x="1574" y="275"/>
                  <a:pt x="1571" y="280"/>
                </a:cubicBezTo>
                <a:cubicBezTo>
                  <a:pt x="1579" y="279"/>
                  <a:pt x="1584" y="283"/>
                  <a:pt x="1588" y="289"/>
                </a:cubicBezTo>
                <a:cubicBezTo>
                  <a:pt x="1589" y="290"/>
                  <a:pt x="1589" y="291"/>
                  <a:pt x="1590" y="291"/>
                </a:cubicBezTo>
                <a:cubicBezTo>
                  <a:pt x="1596" y="296"/>
                  <a:pt x="1599" y="302"/>
                  <a:pt x="1596" y="310"/>
                </a:cubicBezTo>
                <a:cubicBezTo>
                  <a:pt x="1605" y="309"/>
                  <a:pt x="1611" y="313"/>
                  <a:pt x="1616" y="319"/>
                </a:cubicBezTo>
                <a:cubicBezTo>
                  <a:pt x="1621" y="325"/>
                  <a:pt x="1624" y="331"/>
                  <a:pt x="1620" y="340"/>
                </a:cubicBezTo>
                <a:cubicBezTo>
                  <a:pt x="1629" y="340"/>
                  <a:pt x="1635" y="341"/>
                  <a:pt x="1640" y="348"/>
                </a:cubicBezTo>
                <a:cubicBezTo>
                  <a:pt x="1644" y="355"/>
                  <a:pt x="1649" y="360"/>
                  <a:pt x="1645" y="369"/>
                </a:cubicBezTo>
                <a:cubicBezTo>
                  <a:pt x="1654" y="368"/>
                  <a:pt x="1658" y="372"/>
                  <a:pt x="1662" y="378"/>
                </a:cubicBezTo>
                <a:cubicBezTo>
                  <a:pt x="1664" y="381"/>
                  <a:pt x="1666" y="384"/>
                  <a:pt x="1668" y="387"/>
                </a:cubicBezTo>
                <a:cubicBezTo>
                  <a:pt x="1671" y="390"/>
                  <a:pt x="1672" y="394"/>
                  <a:pt x="1671" y="397"/>
                </a:cubicBezTo>
                <a:cubicBezTo>
                  <a:pt x="1674" y="399"/>
                  <a:pt x="1677" y="401"/>
                  <a:pt x="1679" y="403"/>
                </a:cubicBezTo>
                <a:cubicBezTo>
                  <a:pt x="1706" y="442"/>
                  <a:pt x="1729" y="483"/>
                  <a:pt x="1749" y="526"/>
                </a:cubicBezTo>
                <a:cubicBezTo>
                  <a:pt x="1749" y="527"/>
                  <a:pt x="1750" y="528"/>
                  <a:pt x="1750" y="529"/>
                </a:cubicBezTo>
                <a:cubicBezTo>
                  <a:pt x="1747" y="529"/>
                  <a:pt x="1745" y="529"/>
                  <a:pt x="1742" y="529"/>
                </a:cubicBezTo>
                <a:cubicBezTo>
                  <a:pt x="1741" y="533"/>
                  <a:pt x="1741" y="537"/>
                  <a:pt x="1740" y="542"/>
                </a:cubicBezTo>
                <a:cubicBezTo>
                  <a:pt x="1744" y="542"/>
                  <a:pt x="1748" y="543"/>
                  <a:pt x="1753" y="543"/>
                </a:cubicBezTo>
                <a:cubicBezTo>
                  <a:pt x="1753" y="542"/>
                  <a:pt x="1754" y="540"/>
                  <a:pt x="1755" y="538"/>
                </a:cubicBezTo>
                <a:cubicBezTo>
                  <a:pt x="1759" y="549"/>
                  <a:pt x="1767" y="559"/>
                  <a:pt x="1766" y="570"/>
                </a:cubicBezTo>
                <a:cubicBezTo>
                  <a:pt x="1768" y="573"/>
                  <a:pt x="1770" y="574"/>
                  <a:pt x="1771" y="577"/>
                </a:cubicBezTo>
                <a:cubicBezTo>
                  <a:pt x="1779" y="598"/>
                  <a:pt x="1787" y="620"/>
                  <a:pt x="1795" y="642"/>
                </a:cubicBezTo>
                <a:cubicBezTo>
                  <a:pt x="1791" y="642"/>
                  <a:pt x="1789" y="642"/>
                  <a:pt x="1786" y="642"/>
                </a:cubicBezTo>
                <a:cubicBezTo>
                  <a:pt x="1786" y="646"/>
                  <a:pt x="1785" y="651"/>
                  <a:pt x="1785" y="656"/>
                </a:cubicBezTo>
                <a:cubicBezTo>
                  <a:pt x="1786" y="656"/>
                  <a:pt x="1787" y="656"/>
                  <a:pt x="1788" y="656"/>
                </a:cubicBezTo>
                <a:cubicBezTo>
                  <a:pt x="1798" y="656"/>
                  <a:pt x="1799" y="656"/>
                  <a:pt x="1801" y="666"/>
                </a:cubicBezTo>
                <a:cubicBezTo>
                  <a:pt x="1807" y="686"/>
                  <a:pt x="1812" y="706"/>
                  <a:pt x="1817" y="727"/>
                </a:cubicBezTo>
                <a:cubicBezTo>
                  <a:pt x="1813" y="727"/>
                  <a:pt x="1810" y="727"/>
                  <a:pt x="1807" y="727"/>
                </a:cubicBezTo>
                <a:cubicBezTo>
                  <a:pt x="1806" y="731"/>
                  <a:pt x="1806" y="735"/>
                  <a:pt x="1805" y="739"/>
                </a:cubicBezTo>
                <a:cubicBezTo>
                  <a:pt x="1806" y="739"/>
                  <a:pt x="1806" y="739"/>
                  <a:pt x="1807" y="739"/>
                </a:cubicBezTo>
                <a:cubicBezTo>
                  <a:pt x="1819" y="740"/>
                  <a:pt x="1819" y="739"/>
                  <a:pt x="1821" y="752"/>
                </a:cubicBezTo>
                <a:cubicBezTo>
                  <a:pt x="1824" y="771"/>
                  <a:pt x="1827" y="790"/>
                  <a:pt x="1830" y="809"/>
                </a:cubicBezTo>
                <a:cubicBezTo>
                  <a:pt x="1828" y="810"/>
                  <a:pt x="1827" y="810"/>
                  <a:pt x="1826" y="811"/>
                </a:cubicBezTo>
                <a:cubicBezTo>
                  <a:pt x="1826" y="815"/>
                  <a:pt x="1825" y="819"/>
                  <a:pt x="1825" y="823"/>
                </a:cubicBezTo>
                <a:cubicBezTo>
                  <a:pt x="1827" y="824"/>
                  <a:pt x="1829" y="824"/>
                  <a:pt x="1832" y="825"/>
                </a:cubicBezTo>
                <a:cubicBezTo>
                  <a:pt x="1833" y="838"/>
                  <a:pt x="1833" y="851"/>
                  <a:pt x="1834" y="865"/>
                </a:cubicBezTo>
                <a:cubicBezTo>
                  <a:pt x="1830" y="865"/>
                  <a:pt x="1826" y="865"/>
                  <a:pt x="1822" y="865"/>
                </a:cubicBezTo>
                <a:cubicBezTo>
                  <a:pt x="1821" y="869"/>
                  <a:pt x="1821" y="874"/>
                  <a:pt x="1820" y="878"/>
                </a:cubicBezTo>
                <a:cubicBezTo>
                  <a:pt x="1825" y="878"/>
                  <a:pt x="1829" y="879"/>
                  <a:pt x="1833" y="879"/>
                </a:cubicBezTo>
                <a:cubicBezTo>
                  <a:pt x="1834" y="877"/>
                  <a:pt x="1834" y="875"/>
                  <a:pt x="1834" y="873"/>
                </a:cubicBezTo>
                <a:cubicBezTo>
                  <a:pt x="1839" y="962"/>
                  <a:pt x="1830" y="1050"/>
                  <a:pt x="1809" y="1137"/>
                </a:cubicBezTo>
                <a:cubicBezTo>
                  <a:pt x="1805" y="1137"/>
                  <a:pt x="1802" y="1137"/>
                  <a:pt x="1798" y="1137"/>
                </a:cubicBezTo>
                <a:close/>
                <a:moveTo>
                  <a:pt x="1816" y="1084"/>
                </a:moveTo>
                <a:cubicBezTo>
                  <a:pt x="1811" y="1083"/>
                  <a:pt x="1806" y="1083"/>
                  <a:pt x="1802" y="1082"/>
                </a:cubicBezTo>
                <a:cubicBezTo>
                  <a:pt x="1802" y="1087"/>
                  <a:pt x="1801" y="1091"/>
                  <a:pt x="1801" y="1096"/>
                </a:cubicBezTo>
                <a:cubicBezTo>
                  <a:pt x="1805" y="1096"/>
                  <a:pt x="1810" y="1096"/>
                  <a:pt x="1814" y="1097"/>
                </a:cubicBezTo>
                <a:cubicBezTo>
                  <a:pt x="1815" y="1092"/>
                  <a:pt x="1815" y="1088"/>
                  <a:pt x="1816" y="1084"/>
                </a:cubicBezTo>
                <a:close/>
                <a:moveTo>
                  <a:pt x="1804" y="904"/>
                </a:moveTo>
                <a:cubicBezTo>
                  <a:pt x="1805" y="899"/>
                  <a:pt x="1805" y="895"/>
                  <a:pt x="1806" y="890"/>
                </a:cubicBezTo>
                <a:cubicBezTo>
                  <a:pt x="1801" y="890"/>
                  <a:pt x="1796" y="889"/>
                  <a:pt x="1791" y="889"/>
                </a:cubicBezTo>
                <a:cubicBezTo>
                  <a:pt x="1791" y="894"/>
                  <a:pt x="1790" y="898"/>
                  <a:pt x="1790" y="904"/>
                </a:cubicBezTo>
                <a:cubicBezTo>
                  <a:pt x="1795" y="904"/>
                  <a:pt x="1799" y="904"/>
                  <a:pt x="1804" y="904"/>
                </a:cubicBezTo>
                <a:close/>
                <a:moveTo>
                  <a:pt x="1821" y="1029"/>
                </a:moveTo>
                <a:cubicBezTo>
                  <a:pt x="1816" y="1029"/>
                  <a:pt x="1812" y="1028"/>
                  <a:pt x="1807" y="1027"/>
                </a:cubicBezTo>
                <a:cubicBezTo>
                  <a:pt x="1807" y="1032"/>
                  <a:pt x="1806" y="1037"/>
                  <a:pt x="1806" y="1041"/>
                </a:cubicBezTo>
                <a:cubicBezTo>
                  <a:pt x="1811" y="1042"/>
                  <a:pt x="1815" y="1042"/>
                  <a:pt x="1820" y="1042"/>
                </a:cubicBezTo>
                <a:cubicBezTo>
                  <a:pt x="1820" y="1038"/>
                  <a:pt x="1820" y="1034"/>
                  <a:pt x="1821" y="1029"/>
                </a:cubicBezTo>
                <a:close/>
                <a:moveTo>
                  <a:pt x="1825" y="974"/>
                </a:moveTo>
                <a:cubicBezTo>
                  <a:pt x="1820" y="974"/>
                  <a:pt x="1816" y="974"/>
                  <a:pt x="1812" y="973"/>
                </a:cubicBezTo>
                <a:cubicBezTo>
                  <a:pt x="1812" y="978"/>
                  <a:pt x="1811" y="982"/>
                  <a:pt x="1811" y="987"/>
                </a:cubicBezTo>
                <a:cubicBezTo>
                  <a:pt x="1815" y="987"/>
                  <a:pt x="1819" y="987"/>
                  <a:pt x="1824" y="987"/>
                </a:cubicBezTo>
                <a:cubicBezTo>
                  <a:pt x="1824" y="982"/>
                  <a:pt x="1825" y="978"/>
                  <a:pt x="1825" y="974"/>
                </a:cubicBezTo>
                <a:close/>
                <a:moveTo>
                  <a:pt x="1815" y="932"/>
                </a:moveTo>
                <a:cubicBezTo>
                  <a:pt x="1820" y="932"/>
                  <a:pt x="1825" y="933"/>
                  <a:pt x="1829" y="933"/>
                </a:cubicBezTo>
                <a:cubicBezTo>
                  <a:pt x="1829" y="928"/>
                  <a:pt x="1829" y="924"/>
                  <a:pt x="1830" y="920"/>
                </a:cubicBezTo>
                <a:cubicBezTo>
                  <a:pt x="1825" y="920"/>
                  <a:pt x="1821" y="920"/>
                  <a:pt x="1817" y="919"/>
                </a:cubicBezTo>
                <a:cubicBezTo>
                  <a:pt x="1816" y="924"/>
                  <a:pt x="1816" y="927"/>
                  <a:pt x="1815" y="932"/>
                </a:cubicBezTo>
                <a:close/>
                <a:moveTo>
                  <a:pt x="1800" y="794"/>
                </a:moveTo>
                <a:cubicBezTo>
                  <a:pt x="1805" y="794"/>
                  <a:pt x="1809" y="795"/>
                  <a:pt x="1813" y="795"/>
                </a:cubicBezTo>
                <a:cubicBezTo>
                  <a:pt x="1814" y="790"/>
                  <a:pt x="1814" y="786"/>
                  <a:pt x="1815" y="782"/>
                </a:cubicBezTo>
                <a:cubicBezTo>
                  <a:pt x="1810" y="781"/>
                  <a:pt x="1805" y="780"/>
                  <a:pt x="1801" y="780"/>
                </a:cubicBezTo>
                <a:cubicBezTo>
                  <a:pt x="1800" y="785"/>
                  <a:pt x="1800" y="789"/>
                  <a:pt x="1800" y="794"/>
                </a:cubicBezTo>
                <a:close/>
                <a:moveTo>
                  <a:pt x="1795" y="849"/>
                </a:moveTo>
                <a:cubicBezTo>
                  <a:pt x="1800" y="849"/>
                  <a:pt x="1804" y="849"/>
                  <a:pt x="1809" y="849"/>
                </a:cubicBezTo>
                <a:cubicBezTo>
                  <a:pt x="1809" y="845"/>
                  <a:pt x="1809" y="840"/>
                  <a:pt x="1810" y="836"/>
                </a:cubicBezTo>
                <a:cubicBezTo>
                  <a:pt x="1805" y="836"/>
                  <a:pt x="1801" y="835"/>
                  <a:pt x="1797" y="835"/>
                </a:cubicBezTo>
                <a:cubicBezTo>
                  <a:pt x="1796" y="839"/>
                  <a:pt x="1796" y="844"/>
                  <a:pt x="1795" y="849"/>
                </a:cubicBezTo>
                <a:close/>
                <a:moveTo>
                  <a:pt x="1780" y="711"/>
                </a:moveTo>
                <a:cubicBezTo>
                  <a:pt x="1784" y="711"/>
                  <a:pt x="1789" y="711"/>
                  <a:pt x="1793" y="711"/>
                </a:cubicBezTo>
                <a:cubicBezTo>
                  <a:pt x="1794" y="706"/>
                  <a:pt x="1794" y="702"/>
                  <a:pt x="1794" y="698"/>
                </a:cubicBezTo>
                <a:cubicBezTo>
                  <a:pt x="1790" y="698"/>
                  <a:pt x="1786" y="697"/>
                  <a:pt x="1781" y="697"/>
                </a:cubicBezTo>
                <a:cubicBezTo>
                  <a:pt x="1781" y="702"/>
                  <a:pt x="1780" y="706"/>
                  <a:pt x="1780" y="711"/>
                </a:cubicBezTo>
                <a:close/>
                <a:moveTo>
                  <a:pt x="1774" y="765"/>
                </a:moveTo>
                <a:cubicBezTo>
                  <a:pt x="1780" y="766"/>
                  <a:pt x="1784" y="766"/>
                  <a:pt x="1790" y="767"/>
                </a:cubicBezTo>
                <a:cubicBezTo>
                  <a:pt x="1790" y="761"/>
                  <a:pt x="1790" y="757"/>
                  <a:pt x="1790" y="752"/>
                </a:cubicBezTo>
                <a:cubicBezTo>
                  <a:pt x="1785" y="752"/>
                  <a:pt x="1781" y="751"/>
                  <a:pt x="1776" y="751"/>
                </a:cubicBezTo>
                <a:cubicBezTo>
                  <a:pt x="1776" y="756"/>
                  <a:pt x="1775" y="761"/>
                  <a:pt x="1774" y="765"/>
                </a:cubicBezTo>
                <a:close/>
                <a:moveTo>
                  <a:pt x="1682" y="1095"/>
                </a:moveTo>
                <a:cubicBezTo>
                  <a:pt x="1672" y="1099"/>
                  <a:pt x="1665" y="1096"/>
                  <a:pt x="1658" y="1090"/>
                </a:cubicBezTo>
                <a:cubicBezTo>
                  <a:pt x="1663" y="1100"/>
                  <a:pt x="1663" y="1109"/>
                  <a:pt x="1655" y="1117"/>
                </a:cubicBezTo>
                <a:cubicBezTo>
                  <a:pt x="1659" y="1116"/>
                  <a:pt x="1663" y="1114"/>
                  <a:pt x="1667" y="1114"/>
                </a:cubicBezTo>
                <a:cubicBezTo>
                  <a:pt x="1672" y="1114"/>
                  <a:pt x="1676" y="1115"/>
                  <a:pt x="1681" y="1117"/>
                </a:cubicBezTo>
                <a:cubicBezTo>
                  <a:pt x="1677" y="1109"/>
                  <a:pt x="1678" y="1103"/>
                  <a:pt x="1682" y="1095"/>
                </a:cubicBezTo>
                <a:close/>
                <a:moveTo>
                  <a:pt x="1628" y="1141"/>
                </a:moveTo>
                <a:cubicBezTo>
                  <a:pt x="1635" y="1138"/>
                  <a:pt x="1642" y="1137"/>
                  <a:pt x="1651" y="1142"/>
                </a:cubicBezTo>
                <a:cubicBezTo>
                  <a:pt x="1647" y="1133"/>
                  <a:pt x="1650" y="1125"/>
                  <a:pt x="1653" y="1118"/>
                </a:cubicBezTo>
                <a:cubicBezTo>
                  <a:pt x="1645" y="1123"/>
                  <a:pt x="1638" y="1120"/>
                  <a:pt x="1630" y="1117"/>
                </a:cubicBezTo>
                <a:cubicBezTo>
                  <a:pt x="1634" y="1126"/>
                  <a:pt x="1632" y="1133"/>
                  <a:pt x="1628" y="1141"/>
                </a:cubicBezTo>
                <a:close/>
                <a:moveTo>
                  <a:pt x="1651" y="1222"/>
                </a:moveTo>
                <a:cubicBezTo>
                  <a:pt x="1656" y="1222"/>
                  <a:pt x="1663" y="1222"/>
                  <a:pt x="1669" y="1223"/>
                </a:cubicBezTo>
                <a:cubicBezTo>
                  <a:pt x="1669" y="1217"/>
                  <a:pt x="1670" y="1211"/>
                  <a:pt x="1670" y="1205"/>
                </a:cubicBezTo>
                <a:cubicBezTo>
                  <a:pt x="1664" y="1204"/>
                  <a:pt x="1658" y="1203"/>
                  <a:pt x="1652" y="1203"/>
                </a:cubicBezTo>
                <a:cubicBezTo>
                  <a:pt x="1652" y="1209"/>
                  <a:pt x="1651" y="1215"/>
                  <a:pt x="1651" y="1222"/>
                </a:cubicBezTo>
                <a:close/>
                <a:moveTo>
                  <a:pt x="1673" y="1168"/>
                </a:moveTo>
                <a:cubicBezTo>
                  <a:pt x="1674" y="1162"/>
                  <a:pt x="1674" y="1156"/>
                  <a:pt x="1675" y="1151"/>
                </a:cubicBezTo>
                <a:cubicBezTo>
                  <a:pt x="1669" y="1151"/>
                  <a:pt x="1663" y="1150"/>
                  <a:pt x="1658" y="1149"/>
                </a:cubicBezTo>
                <a:cubicBezTo>
                  <a:pt x="1657" y="1155"/>
                  <a:pt x="1657" y="1161"/>
                  <a:pt x="1656" y="1167"/>
                </a:cubicBezTo>
                <a:cubicBezTo>
                  <a:pt x="1662" y="1167"/>
                  <a:pt x="1668" y="1168"/>
                  <a:pt x="1673" y="1168"/>
                </a:cubicBezTo>
                <a:close/>
                <a:moveTo>
                  <a:pt x="1686" y="1063"/>
                </a:moveTo>
                <a:cubicBezTo>
                  <a:pt x="1682" y="1054"/>
                  <a:pt x="1684" y="1047"/>
                  <a:pt x="1688" y="1039"/>
                </a:cubicBezTo>
                <a:cubicBezTo>
                  <a:pt x="1680" y="1044"/>
                  <a:pt x="1673" y="1042"/>
                  <a:pt x="1664" y="1038"/>
                </a:cubicBezTo>
                <a:cubicBezTo>
                  <a:pt x="1668" y="1047"/>
                  <a:pt x="1667" y="1054"/>
                  <a:pt x="1662" y="1061"/>
                </a:cubicBezTo>
                <a:cubicBezTo>
                  <a:pt x="1670" y="1057"/>
                  <a:pt x="1677" y="1058"/>
                  <a:pt x="1686" y="1063"/>
                </a:cubicBezTo>
                <a:close/>
                <a:moveTo>
                  <a:pt x="1686" y="1142"/>
                </a:moveTo>
                <a:cubicBezTo>
                  <a:pt x="1691" y="1142"/>
                  <a:pt x="1697" y="1143"/>
                  <a:pt x="1703" y="1143"/>
                </a:cubicBezTo>
                <a:cubicBezTo>
                  <a:pt x="1703" y="1137"/>
                  <a:pt x="1704" y="1131"/>
                  <a:pt x="1705" y="1126"/>
                </a:cubicBezTo>
                <a:cubicBezTo>
                  <a:pt x="1699" y="1125"/>
                  <a:pt x="1692" y="1124"/>
                  <a:pt x="1686" y="1124"/>
                </a:cubicBezTo>
                <a:cubicBezTo>
                  <a:pt x="1686" y="1130"/>
                  <a:pt x="1686" y="1136"/>
                  <a:pt x="1686" y="1142"/>
                </a:cubicBezTo>
                <a:close/>
                <a:moveTo>
                  <a:pt x="1708" y="1089"/>
                </a:moveTo>
                <a:cubicBezTo>
                  <a:pt x="1709" y="1083"/>
                  <a:pt x="1709" y="1078"/>
                  <a:pt x="1709" y="1072"/>
                </a:cubicBezTo>
                <a:cubicBezTo>
                  <a:pt x="1703" y="1071"/>
                  <a:pt x="1697" y="1070"/>
                  <a:pt x="1691" y="1070"/>
                </a:cubicBezTo>
                <a:cubicBezTo>
                  <a:pt x="1691" y="1075"/>
                  <a:pt x="1691" y="1082"/>
                  <a:pt x="1691" y="1088"/>
                </a:cubicBezTo>
                <a:cubicBezTo>
                  <a:pt x="1696" y="1088"/>
                  <a:pt x="1702" y="1088"/>
                  <a:pt x="1708" y="1089"/>
                </a:cubicBezTo>
                <a:close/>
                <a:moveTo>
                  <a:pt x="1712" y="1034"/>
                </a:moveTo>
                <a:cubicBezTo>
                  <a:pt x="1713" y="1029"/>
                  <a:pt x="1714" y="1023"/>
                  <a:pt x="1714" y="1018"/>
                </a:cubicBezTo>
                <a:cubicBezTo>
                  <a:pt x="1708" y="1017"/>
                  <a:pt x="1701" y="1016"/>
                  <a:pt x="1695" y="1015"/>
                </a:cubicBezTo>
                <a:cubicBezTo>
                  <a:pt x="1697" y="1022"/>
                  <a:pt x="1697" y="1029"/>
                  <a:pt x="1692" y="1035"/>
                </a:cubicBezTo>
                <a:cubicBezTo>
                  <a:pt x="1699" y="1035"/>
                  <a:pt x="1706" y="1034"/>
                  <a:pt x="1712" y="1034"/>
                </a:cubicBezTo>
                <a:close/>
                <a:moveTo>
                  <a:pt x="1671" y="952"/>
                </a:moveTo>
                <a:cubicBezTo>
                  <a:pt x="1679" y="949"/>
                  <a:pt x="1687" y="948"/>
                  <a:pt x="1693" y="953"/>
                </a:cubicBezTo>
                <a:cubicBezTo>
                  <a:pt x="1694" y="946"/>
                  <a:pt x="1694" y="939"/>
                  <a:pt x="1695" y="932"/>
                </a:cubicBezTo>
                <a:cubicBezTo>
                  <a:pt x="1687" y="935"/>
                  <a:pt x="1680" y="933"/>
                  <a:pt x="1673" y="928"/>
                </a:cubicBezTo>
                <a:cubicBezTo>
                  <a:pt x="1676" y="936"/>
                  <a:pt x="1678" y="944"/>
                  <a:pt x="1671" y="952"/>
                </a:cubicBezTo>
                <a:close/>
                <a:moveTo>
                  <a:pt x="1672" y="900"/>
                </a:moveTo>
                <a:cubicBezTo>
                  <a:pt x="1674" y="899"/>
                  <a:pt x="1677" y="899"/>
                  <a:pt x="1679" y="898"/>
                </a:cubicBezTo>
                <a:cubicBezTo>
                  <a:pt x="1684" y="895"/>
                  <a:pt x="1689" y="895"/>
                  <a:pt x="1695" y="897"/>
                </a:cubicBezTo>
                <a:cubicBezTo>
                  <a:pt x="1696" y="898"/>
                  <a:pt x="1697" y="898"/>
                  <a:pt x="1699" y="898"/>
                </a:cubicBezTo>
                <a:cubicBezTo>
                  <a:pt x="1698" y="894"/>
                  <a:pt x="1697" y="891"/>
                  <a:pt x="1698" y="888"/>
                </a:cubicBezTo>
                <a:cubicBezTo>
                  <a:pt x="1698" y="884"/>
                  <a:pt x="1699" y="881"/>
                  <a:pt x="1700" y="878"/>
                </a:cubicBezTo>
                <a:cubicBezTo>
                  <a:pt x="1696" y="878"/>
                  <a:pt x="1693" y="879"/>
                  <a:pt x="1690" y="879"/>
                </a:cubicBezTo>
                <a:cubicBezTo>
                  <a:pt x="1686" y="878"/>
                  <a:pt x="1683" y="877"/>
                  <a:pt x="1680" y="876"/>
                </a:cubicBezTo>
                <a:cubicBezTo>
                  <a:pt x="1682" y="890"/>
                  <a:pt x="1680" y="895"/>
                  <a:pt x="1672" y="900"/>
                </a:cubicBezTo>
                <a:close/>
                <a:moveTo>
                  <a:pt x="1680" y="844"/>
                </a:moveTo>
                <a:cubicBezTo>
                  <a:pt x="1688" y="840"/>
                  <a:pt x="1695" y="840"/>
                  <a:pt x="1702" y="844"/>
                </a:cubicBezTo>
                <a:cubicBezTo>
                  <a:pt x="1703" y="837"/>
                  <a:pt x="1704" y="830"/>
                  <a:pt x="1704" y="823"/>
                </a:cubicBezTo>
                <a:cubicBezTo>
                  <a:pt x="1697" y="826"/>
                  <a:pt x="1690" y="823"/>
                  <a:pt x="1683" y="820"/>
                </a:cubicBezTo>
                <a:cubicBezTo>
                  <a:pt x="1688" y="829"/>
                  <a:pt x="1686" y="837"/>
                  <a:pt x="1680" y="844"/>
                </a:cubicBezTo>
                <a:close/>
                <a:moveTo>
                  <a:pt x="1597" y="561"/>
                </a:moveTo>
                <a:cubicBezTo>
                  <a:pt x="1605" y="561"/>
                  <a:pt x="1611" y="561"/>
                  <a:pt x="1617" y="561"/>
                </a:cubicBezTo>
                <a:cubicBezTo>
                  <a:pt x="1618" y="555"/>
                  <a:pt x="1618" y="549"/>
                  <a:pt x="1619" y="542"/>
                </a:cubicBezTo>
                <a:cubicBezTo>
                  <a:pt x="1616" y="542"/>
                  <a:pt x="1613" y="543"/>
                  <a:pt x="1610" y="543"/>
                </a:cubicBezTo>
                <a:cubicBezTo>
                  <a:pt x="1607" y="543"/>
                  <a:pt x="1604" y="542"/>
                  <a:pt x="1600" y="541"/>
                </a:cubicBezTo>
                <a:cubicBezTo>
                  <a:pt x="1603" y="549"/>
                  <a:pt x="1601" y="555"/>
                  <a:pt x="1597" y="561"/>
                </a:cubicBezTo>
                <a:close/>
                <a:moveTo>
                  <a:pt x="1622" y="506"/>
                </a:moveTo>
                <a:cubicBezTo>
                  <a:pt x="1622" y="501"/>
                  <a:pt x="1623" y="494"/>
                  <a:pt x="1623" y="489"/>
                </a:cubicBezTo>
                <a:cubicBezTo>
                  <a:pt x="1617" y="488"/>
                  <a:pt x="1611" y="488"/>
                  <a:pt x="1606" y="487"/>
                </a:cubicBezTo>
                <a:cubicBezTo>
                  <a:pt x="1605" y="493"/>
                  <a:pt x="1605" y="499"/>
                  <a:pt x="1604" y="505"/>
                </a:cubicBezTo>
                <a:cubicBezTo>
                  <a:pt x="1610" y="505"/>
                  <a:pt x="1616" y="506"/>
                  <a:pt x="1622" y="506"/>
                </a:cubicBezTo>
                <a:close/>
                <a:moveTo>
                  <a:pt x="1616" y="646"/>
                </a:moveTo>
                <a:cubicBezTo>
                  <a:pt x="1625" y="643"/>
                  <a:pt x="1633" y="642"/>
                  <a:pt x="1641" y="650"/>
                </a:cubicBezTo>
                <a:cubicBezTo>
                  <a:pt x="1637" y="642"/>
                  <a:pt x="1636" y="633"/>
                  <a:pt x="1643" y="624"/>
                </a:cubicBezTo>
                <a:cubicBezTo>
                  <a:pt x="1632" y="628"/>
                  <a:pt x="1625" y="626"/>
                  <a:pt x="1617" y="621"/>
                </a:cubicBezTo>
                <a:cubicBezTo>
                  <a:pt x="1618" y="622"/>
                  <a:pt x="1618" y="624"/>
                  <a:pt x="1619" y="625"/>
                </a:cubicBezTo>
                <a:cubicBezTo>
                  <a:pt x="1622" y="633"/>
                  <a:pt x="1620" y="640"/>
                  <a:pt x="1616" y="646"/>
                </a:cubicBezTo>
                <a:close/>
                <a:moveTo>
                  <a:pt x="1642" y="590"/>
                </a:moveTo>
                <a:cubicBezTo>
                  <a:pt x="1642" y="584"/>
                  <a:pt x="1643" y="579"/>
                  <a:pt x="1643" y="573"/>
                </a:cubicBezTo>
                <a:cubicBezTo>
                  <a:pt x="1638" y="573"/>
                  <a:pt x="1632" y="572"/>
                  <a:pt x="1626" y="571"/>
                </a:cubicBezTo>
                <a:cubicBezTo>
                  <a:pt x="1626" y="577"/>
                  <a:pt x="1625" y="583"/>
                  <a:pt x="1625" y="589"/>
                </a:cubicBezTo>
                <a:cubicBezTo>
                  <a:pt x="1630" y="589"/>
                  <a:pt x="1636" y="589"/>
                  <a:pt x="1642" y="590"/>
                </a:cubicBezTo>
                <a:close/>
                <a:moveTo>
                  <a:pt x="1641" y="676"/>
                </a:moveTo>
                <a:cubicBezTo>
                  <a:pt x="1648" y="672"/>
                  <a:pt x="1656" y="672"/>
                  <a:pt x="1662" y="676"/>
                </a:cubicBezTo>
                <a:cubicBezTo>
                  <a:pt x="1663" y="669"/>
                  <a:pt x="1664" y="662"/>
                  <a:pt x="1664" y="655"/>
                </a:cubicBezTo>
                <a:cubicBezTo>
                  <a:pt x="1657" y="659"/>
                  <a:pt x="1650" y="655"/>
                  <a:pt x="1643" y="653"/>
                </a:cubicBezTo>
                <a:cubicBezTo>
                  <a:pt x="1648" y="661"/>
                  <a:pt x="1645" y="669"/>
                  <a:pt x="1641" y="676"/>
                </a:cubicBezTo>
                <a:close/>
                <a:moveTo>
                  <a:pt x="1648" y="619"/>
                </a:moveTo>
                <a:cubicBezTo>
                  <a:pt x="1654" y="619"/>
                  <a:pt x="1660" y="619"/>
                  <a:pt x="1666" y="619"/>
                </a:cubicBezTo>
                <a:cubicBezTo>
                  <a:pt x="1667" y="613"/>
                  <a:pt x="1667" y="607"/>
                  <a:pt x="1668" y="602"/>
                </a:cubicBezTo>
                <a:cubicBezTo>
                  <a:pt x="1662" y="602"/>
                  <a:pt x="1656" y="601"/>
                  <a:pt x="1649" y="601"/>
                </a:cubicBezTo>
                <a:cubicBezTo>
                  <a:pt x="1653" y="607"/>
                  <a:pt x="1650" y="613"/>
                  <a:pt x="1648" y="619"/>
                </a:cubicBezTo>
                <a:close/>
                <a:moveTo>
                  <a:pt x="1664" y="757"/>
                </a:moveTo>
                <a:cubicBezTo>
                  <a:pt x="1670" y="758"/>
                  <a:pt x="1676" y="758"/>
                  <a:pt x="1682" y="758"/>
                </a:cubicBezTo>
                <a:cubicBezTo>
                  <a:pt x="1683" y="752"/>
                  <a:pt x="1683" y="746"/>
                  <a:pt x="1683" y="741"/>
                </a:cubicBezTo>
                <a:cubicBezTo>
                  <a:pt x="1680" y="741"/>
                  <a:pt x="1677" y="741"/>
                  <a:pt x="1674" y="740"/>
                </a:cubicBezTo>
                <a:cubicBezTo>
                  <a:pt x="1671" y="740"/>
                  <a:pt x="1668" y="739"/>
                  <a:pt x="1666" y="738"/>
                </a:cubicBezTo>
                <a:cubicBezTo>
                  <a:pt x="1665" y="745"/>
                  <a:pt x="1665" y="752"/>
                  <a:pt x="1664" y="757"/>
                </a:cubicBezTo>
                <a:close/>
                <a:moveTo>
                  <a:pt x="1741" y="828"/>
                </a:moveTo>
                <a:cubicBezTo>
                  <a:pt x="1740" y="834"/>
                  <a:pt x="1740" y="839"/>
                  <a:pt x="1740" y="845"/>
                </a:cubicBezTo>
                <a:cubicBezTo>
                  <a:pt x="1745" y="845"/>
                  <a:pt x="1751" y="846"/>
                  <a:pt x="1756" y="846"/>
                </a:cubicBezTo>
                <a:cubicBezTo>
                  <a:pt x="1756" y="840"/>
                  <a:pt x="1757" y="835"/>
                  <a:pt x="1757" y="831"/>
                </a:cubicBezTo>
                <a:cubicBezTo>
                  <a:pt x="1751" y="830"/>
                  <a:pt x="1746" y="829"/>
                  <a:pt x="1741" y="828"/>
                </a:cubicBezTo>
                <a:close/>
                <a:moveTo>
                  <a:pt x="1760" y="791"/>
                </a:moveTo>
                <a:cubicBezTo>
                  <a:pt x="1760" y="787"/>
                  <a:pt x="1761" y="782"/>
                  <a:pt x="1761" y="776"/>
                </a:cubicBezTo>
                <a:cubicBezTo>
                  <a:pt x="1756" y="776"/>
                  <a:pt x="1750" y="775"/>
                  <a:pt x="1745" y="774"/>
                </a:cubicBezTo>
                <a:cubicBezTo>
                  <a:pt x="1745" y="780"/>
                  <a:pt x="1744" y="785"/>
                  <a:pt x="1744" y="791"/>
                </a:cubicBezTo>
                <a:cubicBezTo>
                  <a:pt x="1749" y="791"/>
                  <a:pt x="1754" y="791"/>
                  <a:pt x="1760" y="791"/>
                </a:cubicBezTo>
                <a:close/>
                <a:moveTo>
                  <a:pt x="1742" y="692"/>
                </a:moveTo>
                <a:cubicBezTo>
                  <a:pt x="1736" y="691"/>
                  <a:pt x="1731" y="690"/>
                  <a:pt x="1726" y="690"/>
                </a:cubicBezTo>
                <a:cubicBezTo>
                  <a:pt x="1725" y="696"/>
                  <a:pt x="1725" y="701"/>
                  <a:pt x="1724" y="707"/>
                </a:cubicBezTo>
                <a:cubicBezTo>
                  <a:pt x="1730" y="707"/>
                  <a:pt x="1735" y="707"/>
                  <a:pt x="1740" y="708"/>
                </a:cubicBezTo>
                <a:cubicBezTo>
                  <a:pt x="1741" y="702"/>
                  <a:pt x="1741" y="697"/>
                  <a:pt x="1742" y="692"/>
                </a:cubicBezTo>
                <a:close/>
                <a:moveTo>
                  <a:pt x="1720" y="744"/>
                </a:moveTo>
                <a:cubicBezTo>
                  <a:pt x="1720" y="750"/>
                  <a:pt x="1719" y="756"/>
                  <a:pt x="1719" y="761"/>
                </a:cubicBezTo>
                <a:cubicBezTo>
                  <a:pt x="1725" y="762"/>
                  <a:pt x="1730" y="762"/>
                  <a:pt x="1736" y="763"/>
                </a:cubicBezTo>
                <a:cubicBezTo>
                  <a:pt x="1736" y="757"/>
                  <a:pt x="1737" y="752"/>
                  <a:pt x="1737" y="746"/>
                </a:cubicBezTo>
                <a:cubicBezTo>
                  <a:pt x="1731" y="745"/>
                  <a:pt x="1726" y="745"/>
                  <a:pt x="1720" y="744"/>
                </a:cubicBezTo>
                <a:close/>
                <a:moveTo>
                  <a:pt x="1716" y="799"/>
                </a:moveTo>
                <a:cubicBezTo>
                  <a:pt x="1715" y="805"/>
                  <a:pt x="1715" y="811"/>
                  <a:pt x="1714" y="816"/>
                </a:cubicBezTo>
                <a:cubicBezTo>
                  <a:pt x="1720" y="817"/>
                  <a:pt x="1726" y="817"/>
                  <a:pt x="1732" y="817"/>
                </a:cubicBezTo>
                <a:cubicBezTo>
                  <a:pt x="1732" y="812"/>
                  <a:pt x="1733" y="805"/>
                  <a:pt x="1733" y="800"/>
                </a:cubicBezTo>
                <a:cubicBezTo>
                  <a:pt x="1728" y="800"/>
                  <a:pt x="1722" y="799"/>
                  <a:pt x="1716" y="799"/>
                </a:cubicBezTo>
                <a:close/>
                <a:moveTo>
                  <a:pt x="1727" y="864"/>
                </a:moveTo>
                <a:cubicBezTo>
                  <a:pt x="1727" y="861"/>
                  <a:pt x="1728" y="858"/>
                  <a:pt x="1728" y="855"/>
                </a:cubicBezTo>
                <a:cubicBezTo>
                  <a:pt x="1722" y="854"/>
                  <a:pt x="1716" y="853"/>
                  <a:pt x="1710" y="852"/>
                </a:cubicBezTo>
                <a:cubicBezTo>
                  <a:pt x="1710" y="858"/>
                  <a:pt x="1710" y="864"/>
                  <a:pt x="1709" y="870"/>
                </a:cubicBezTo>
                <a:cubicBezTo>
                  <a:pt x="1715" y="870"/>
                  <a:pt x="1721" y="871"/>
                  <a:pt x="1728" y="872"/>
                </a:cubicBezTo>
                <a:cubicBezTo>
                  <a:pt x="1727" y="869"/>
                  <a:pt x="1727" y="866"/>
                  <a:pt x="1727" y="864"/>
                </a:cubicBezTo>
                <a:close/>
                <a:moveTo>
                  <a:pt x="1706" y="906"/>
                </a:moveTo>
                <a:cubicBezTo>
                  <a:pt x="1706" y="913"/>
                  <a:pt x="1705" y="919"/>
                  <a:pt x="1705" y="925"/>
                </a:cubicBezTo>
                <a:cubicBezTo>
                  <a:pt x="1711" y="925"/>
                  <a:pt x="1717" y="925"/>
                  <a:pt x="1722" y="926"/>
                </a:cubicBezTo>
                <a:cubicBezTo>
                  <a:pt x="1722" y="920"/>
                  <a:pt x="1723" y="914"/>
                  <a:pt x="1723" y="908"/>
                </a:cubicBezTo>
                <a:cubicBezTo>
                  <a:pt x="1717" y="908"/>
                  <a:pt x="1711" y="907"/>
                  <a:pt x="1706" y="906"/>
                </a:cubicBezTo>
                <a:close/>
                <a:moveTo>
                  <a:pt x="1717" y="662"/>
                </a:moveTo>
                <a:cubicBezTo>
                  <a:pt x="1712" y="662"/>
                  <a:pt x="1706" y="661"/>
                  <a:pt x="1701" y="660"/>
                </a:cubicBezTo>
                <a:cubicBezTo>
                  <a:pt x="1700" y="666"/>
                  <a:pt x="1700" y="672"/>
                  <a:pt x="1700" y="677"/>
                </a:cubicBezTo>
                <a:cubicBezTo>
                  <a:pt x="1705" y="677"/>
                  <a:pt x="1711" y="678"/>
                  <a:pt x="1716" y="678"/>
                </a:cubicBezTo>
                <a:cubicBezTo>
                  <a:pt x="1716" y="673"/>
                  <a:pt x="1717" y="668"/>
                  <a:pt x="1717" y="662"/>
                </a:cubicBezTo>
                <a:close/>
                <a:moveTo>
                  <a:pt x="1694" y="713"/>
                </a:moveTo>
                <a:cubicBezTo>
                  <a:pt x="1694" y="719"/>
                  <a:pt x="1694" y="726"/>
                  <a:pt x="1694" y="732"/>
                </a:cubicBezTo>
                <a:cubicBezTo>
                  <a:pt x="1700" y="732"/>
                  <a:pt x="1706" y="733"/>
                  <a:pt x="1711" y="733"/>
                </a:cubicBezTo>
                <a:cubicBezTo>
                  <a:pt x="1712" y="727"/>
                  <a:pt x="1712" y="721"/>
                  <a:pt x="1713" y="716"/>
                </a:cubicBezTo>
                <a:cubicBezTo>
                  <a:pt x="1707" y="715"/>
                  <a:pt x="1700" y="714"/>
                  <a:pt x="1694" y="713"/>
                </a:cubicBezTo>
                <a:close/>
                <a:moveTo>
                  <a:pt x="1691" y="768"/>
                </a:moveTo>
                <a:cubicBezTo>
                  <a:pt x="1690" y="775"/>
                  <a:pt x="1689" y="781"/>
                  <a:pt x="1689" y="787"/>
                </a:cubicBezTo>
                <a:cubicBezTo>
                  <a:pt x="1695" y="787"/>
                  <a:pt x="1701" y="787"/>
                  <a:pt x="1706" y="787"/>
                </a:cubicBezTo>
                <a:cubicBezTo>
                  <a:pt x="1707" y="782"/>
                  <a:pt x="1708" y="776"/>
                  <a:pt x="1708" y="770"/>
                </a:cubicBezTo>
                <a:cubicBezTo>
                  <a:pt x="1702" y="769"/>
                  <a:pt x="1696" y="769"/>
                  <a:pt x="1691" y="768"/>
                </a:cubicBezTo>
                <a:close/>
                <a:moveTo>
                  <a:pt x="1693" y="632"/>
                </a:moveTo>
                <a:cubicBezTo>
                  <a:pt x="1688" y="632"/>
                  <a:pt x="1682" y="631"/>
                  <a:pt x="1676" y="631"/>
                </a:cubicBezTo>
                <a:cubicBezTo>
                  <a:pt x="1675" y="637"/>
                  <a:pt x="1675" y="643"/>
                  <a:pt x="1674" y="648"/>
                </a:cubicBezTo>
                <a:cubicBezTo>
                  <a:pt x="1680" y="649"/>
                  <a:pt x="1686" y="649"/>
                  <a:pt x="1692" y="649"/>
                </a:cubicBezTo>
                <a:cubicBezTo>
                  <a:pt x="1692" y="644"/>
                  <a:pt x="1693" y="637"/>
                  <a:pt x="1693" y="632"/>
                </a:cubicBezTo>
                <a:close/>
                <a:moveTo>
                  <a:pt x="1670" y="684"/>
                </a:moveTo>
                <a:cubicBezTo>
                  <a:pt x="1670" y="690"/>
                  <a:pt x="1669" y="697"/>
                  <a:pt x="1669" y="703"/>
                </a:cubicBezTo>
                <a:cubicBezTo>
                  <a:pt x="1675" y="704"/>
                  <a:pt x="1682" y="704"/>
                  <a:pt x="1688" y="705"/>
                </a:cubicBezTo>
                <a:cubicBezTo>
                  <a:pt x="1688" y="699"/>
                  <a:pt x="1688" y="692"/>
                  <a:pt x="1688" y="687"/>
                </a:cubicBezTo>
                <a:cubicBezTo>
                  <a:pt x="1682" y="686"/>
                  <a:pt x="1675" y="685"/>
                  <a:pt x="1670" y="684"/>
                </a:cubicBezTo>
                <a:close/>
                <a:moveTo>
                  <a:pt x="1717" y="981"/>
                </a:moveTo>
                <a:cubicBezTo>
                  <a:pt x="1718" y="975"/>
                  <a:pt x="1719" y="968"/>
                  <a:pt x="1719" y="963"/>
                </a:cubicBezTo>
                <a:cubicBezTo>
                  <a:pt x="1713" y="962"/>
                  <a:pt x="1707" y="961"/>
                  <a:pt x="1701" y="960"/>
                </a:cubicBezTo>
                <a:cubicBezTo>
                  <a:pt x="1700" y="967"/>
                  <a:pt x="1700" y="974"/>
                  <a:pt x="1699" y="979"/>
                </a:cubicBezTo>
                <a:cubicBezTo>
                  <a:pt x="1705" y="980"/>
                  <a:pt x="1712" y="980"/>
                  <a:pt x="1717" y="981"/>
                </a:cubicBezTo>
                <a:close/>
                <a:moveTo>
                  <a:pt x="1715" y="1117"/>
                </a:moveTo>
                <a:cubicBezTo>
                  <a:pt x="1721" y="1117"/>
                  <a:pt x="1727" y="1118"/>
                  <a:pt x="1732" y="1118"/>
                </a:cubicBezTo>
                <a:cubicBezTo>
                  <a:pt x="1733" y="1113"/>
                  <a:pt x="1733" y="1107"/>
                  <a:pt x="1734" y="1102"/>
                </a:cubicBezTo>
                <a:cubicBezTo>
                  <a:pt x="1728" y="1101"/>
                  <a:pt x="1722" y="1100"/>
                  <a:pt x="1717" y="1100"/>
                </a:cubicBezTo>
                <a:cubicBezTo>
                  <a:pt x="1716" y="1105"/>
                  <a:pt x="1716" y="1111"/>
                  <a:pt x="1715" y="1117"/>
                </a:cubicBezTo>
                <a:close/>
                <a:moveTo>
                  <a:pt x="1736" y="1063"/>
                </a:moveTo>
                <a:cubicBezTo>
                  <a:pt x="1737" y="1058"/>
                  <a:pt x="1737" y="1053"/>
                  <a:pt x="1738" y="1048"/>
                </a:cubicBezTo>
                <a:cubicBezTo>
                  <a:pt x="1732" y="1047"/>
                  <a:pt x="1727" y="1047"/>
                  <a:pt x="1722" y="1046"/>
                </a:cubicBezTo>
                <a:cubicBezTo>
                  <a:pt x="1722" y="1052"/>
                  <a:pt x="1721" y="1057"/>
                  <a:pt x="1721" y="1062"/>
                </a:cubicBezTo>
                <a:cubicBezTo>
                  <a:pt x="1726" y="1063"/>
                  <a:pt x="1731" y="1063"/>
                  <a:pt x="1736" y="1063"/>
                </a:cubicBezTo>
                <a:close/>
                <a:moveTo>
                  <a:pt x="1742" y="1010"/>
                </a:moveTo>
                <a:cubicBezTo>
                  <a:pt x="1742" y="1004"/>
                  <a:pt x="1743" y="999"/>
                  <a:pt x="1743" y="993"/>
                </a:cubicBezTo>
                <a:cubicBezTo>
                  <a:pt x="1737" y="992"/>
                  <a:pt x="1731" y="992"/>
                  <a:pt x="1726" y="991"/>
                </a:cubicBezTo>
                <a:cubicBezTo>
                  <a:pt x="1726" y="997"/>
                  <a:pt x="1725" y="1003"/>
                  <a:pt x="1725" y="1009"/>
                </a:cubicBezTo>
                <a:cubicBezTo>
                  <a:pt x="1730" y="1009"/>
                  <a:pt x="1736" y="1010"/>
                  <a:pt x="1742" y="1010"/>
                </a:cubicBezTo>
                <a:close/>
                <a:moveTo>
                  <a:pt x="1746" y="955"/>
                </a:moveTo>
                <a:cubicBezTo>
                  <a:pt x="1747" y="950"/>
                  <a:pt x="1747" y="944"/>
                  <a:pt x="1748" y="939"/>
                </a:cubicBezTo>
                <a:cubicBezTo>
                  <a:pt x="1742" y="938"/>
                  <a:pt x="1737" y="937"/>
                  <a:pt x="1732" y="937"/>
                </a:cubicBezTo>
                <a:cubicBezTo>
                  <a:pt x="1731" y="943"/>
                  <a:pt x="1730" y="949"/>
                  <a:pt x="1730" y="955"/>
                </a:cubicBezTo>
                <a:cubicBezTo>
                  <a:pt x="1735" y="955"/>
                  <a:pt x="1741" y="955"/>
                  <a:pt x="1746" y="955"/>
                </a:cubicBezTo>
                <a:close/>
                <a:moveTo>
                  <a:pt x="1751" y="901"/>
                </a:moveTo>
                <a:cubicBezTo>
                  <a:pt x="1752" y="896"/>
                  <a:pt x="1752" y="890"/>
                  <a:pt x="1752" y="884"/>
                </a:cubicBezTo>
                <a:cubicBezTo>
                  <a:pt x="1747" y="883"/>
                  <a:pt x="1741" y="883"/>
                  <a:pt x="1736" y="882"/>
                </a:cubicBezTo>
                <a:cubicBezTo>
                  <a:pt x="1735" y="888"/>
                  <a:pt x="1735" y="894"/>
                  <a:pt x="1734" y="899"/>
                </a:cubicBezTo>
                <a:cubicBezTo>
                  <a:pt x="1740" y="900"/>
                  <a:pt x="1746" y="900"/>
                  <a:pt x="1751" y="901"/>
                </a:cubicBezTo>
                <a:close/>
                <a:moveTo>
                  <a:pt x="1750" y="1037"/>
                </a:moveTo>
                <a:cubicBezTo>
                  <a:pt x="1756" y="1038"/>
                  <a:pt x="1761" y="1038"/>
                  <a:pt x="1766" y="1038"/>
                </a:cubicBezTo>
                <a:cubicBezTo>
                  <a:pt x="1766" y="1033"/>
                  <a:pt x="1767" y="1029"/>
                  <a:pt x="1767" y="1024"/>
                </a:cubicBezTo>
                <a:cubicBezTo>
                  <a:pt x="1761" y="1023"/>
                  <a:pt x="1756" y="1022"/>
                  <a:pt x="1751" y="1021"/>
                </a:cubicBezTo>
                <a:cubicBezTo>
                  <a:pt x="1751" y="1027"/>
                  <a:pt x="1751" y="1032"/>
                  <a:pt x="1750" y="1037"/>
                </a:cubicBezTo>
                <a:close/>
                <a:moveTo>
                  <a:pt x="1772" y="985"/>
                </a:moveTo>
                <a:cubicBezTo>
                  <a:pt x="1772" y="979"/>
                  <a:pt x="1772" y="974"/>
                  <a:pt x="1772" y="969"/>
                </a:cubicBezTo>
                <a:cubicBezTo>
                  <a:pt x="1767" y="968"/>
                  <a:pt x="1761" y="968"/>
                  <a:pt x="1757" y="967"/>
                </a:cubicBezTo>
                <a:cubicBezTo>
                  <a:pt x="1756" y="973"/>
                  <a:pt x="1755" y="978"/>
                  <a:pt x="1755" y="984"/>
                </a:cubicBezTo>
                <a:cubicBezTo>
                  <a:pt x="1760" y="984"/>
                  <a:pt x="1766" y="984"/>
                  <a:pt x="1772" y="985"/>
                </a:cubicBezTo>
                <a:close/>
                <a:moveTo>
                  <a:pt x="1775" y="930"/>
                </a:moveTo>
                <a:cubicBezTo>
                  <a:pt x="1776" y="925"/>
                  <a:pt x="1776" y="919"/>
                  <a:pt x="1776" y="915"/>
                </a:cubicBezTo>
                <a:cubicBezTo>
                  <a:pt x="1771" y="914"/>
                  <a:pt x="1766" y="913"/>
                  <a:pt x="1761" y="912"/>
                </a:cubicBezTo>
                <a:cubicBezTo>
                  <a:pt x="1760" y="918"/>
                  <a:pt x="1760" y="923"/>
                  <a:pt x="1759" y="929"/>
                </a:cubicBezTo>
                <a:cubicBezTo>
                  <a:pt x="1764" y="929"/>
                  <a:pt x="1770" y="930"/>
                  <a:pt x="1775" y="930"/>
                </a:cubicBezTo>
                <a:close/>
                <a:moveTo>
                  <a:pt x="1780" y="875"/>
                </a:moveTo>
                <a:cubicBezTo>
                  <a:pt x="1781" y="870"/>
                  <a:pt x="1781" y="865"/>
                  <a:pt x="1782" y="860"/>
                </a:cubicBezTo>
                <a:cubicBezTo>
                  <a:pt x="1776" y="859"/>
                  <a:pt x="1771" y="859"/>
                  <a:pt x="1766" y="858"/>
                </a:cubicBezTo>
                <a:cubicBezTo>
                  <a:pt x="1766" y="863"/>
                  <a:pt x="1765" y="869"/>
                  <a:pt x="1765" y="874"/>
                </a:cubicBezTo>
                <a:cubicBezTo>
                  <a:pt x="1770" y="875"/>
                  <a:pt x="1775" y="875"/>
                  <a:pt x="1780" y="875"/>
                </a:cubicBezTo>
                <a:close/>
                <a:moveTo>
                  <a:pt x="1784" y="820"/>
                </a:moveTo>
                <a:cubicBezTo>
                  <a:pt x="1785" y="815"/>
                  <a:pt x="1785" y="811"/>
                  <a:pt x="1785" y="806"/>
                </a:cubicBezTo>
                <a:cubicBezTo>
                  <a:pt x="1781" y="806"/>
                  <a:pt x="1776" y="805"/>
                  <a:pt x="1771" y="805"/>
                </a:cubicBezTo>
                <a:cubicBezTo>
                  <a:pt x="1771" y="810"/>
                  <a:pt x="1770" y="815"/>
                  <a:pt x="1770" y="820"/>
                </a:cubicBezTo>
                <a:cubicBezTo>
                  <a:pt x="1775" y="820"/>
                  <a:pt x="1779" y="820"/>
                  <a:pt x="1784" y="820"/>
                </a:cubicBezTo>
                <a:close/>
                <a:moveTo>
                  <a:pt x="1760" y="626"/>
                </a:moveTo>
                <a:cubicBezTo>
                  <a:pt x="1765" y="626"/>
                  <a:pt x="1769" y="627"/>
                  <a:pt x="1774" y="627"/>
                </a:cubicBezTo>
                <a:cubicBezTo>
                  <a:pt x="1774" y="622"/>
                  <a:pt x="1774" y="618"/>
                  <a:pt x="1774" y="614"/>
                </a:cubicBezTo>
                <a:cubicBezTo>
                  <a:pt x="1769" y="614"/>
                  <a:pt x="1765" y="613"/>
                  <a:pt x="1761" y="613"/>
                </a:cubicBezTo>
                <a:cubicBezTo>
                  <a:pt x="1761" y="617"/>
                  <a:pt x="1760" y="621"/>
                  <a:pt x="1760" y="626"/>
                </a:cubicBezTo>
                <a:close/>
                <a:moveTo>
                  <a:pt x="1755" y="681"/>
                </a:moveTo>
                <a:cubicBezTo>
                  <a:pt x="1759" y="681"/>
                  <a:pt x="1764" y="681"/>
                  <a:pt x="1769" y="681"/>
                </a:cubicBezTo>
                <a:cubicBezTo>
                  <a:pt x="1769" y="677"/>
                  <a:pt x="1769" y="672"/>
                  <a:pt x="1770" y="668"/>
                </a:cubicBezTo>
                <a:cubicBezTo>
                  <a:pt x="1765" y="667"/>
                  <a:pt x="1761" y="667"/>
                  <a:pt x="1756" y="666"/>
                </a:cubicBezTo>
                <a:cubicBezTo>
                  <a:pt x="1756" y="671"/>
                  <a:pt x="1755" y="676"/>
                  <a:pt x="1755" y="681"/>
                </a:cubicBezTo>
                <a:close/>
                <a:moveTo>
                  <a:pt x="1751" y="720"/>
                </a:moveTo>
                <a:cubicBezTo>
                  <a:pt x="1750" y="726"/>
                  <a:pt x="1750" y="731"/>
                  <a:pt x="1749" y="736"/>
                </a:cubicBezTo>
                <a:cubicBezTo>
                  <a:pt x="1754" y="736"/>
                  <a:pt x="1759" y="737"/>
                  <a:pt x="1765" y="737"/>
                </a:cubicBezTo>
                <a:cubicBezTo>
                  <a:pt x="1765" y="732"/>
                  <a:pt x="1766" y="727"/>
                  <a:pt x="1766" y="722"/>
                </a:cubicBezTo>
                <a:cubicBezTo>
                  <a:pt x="1761" y="721"/>
                  <a:pt x="1756" y="721"/>
                  <a:pt x="1751" y="720"/>
                </a:cubicBezTo>
                <a:close/>
                <a:moveTo>
                  <a:pt x="1735" y="597"/>
                </a:moveTo>
                <a:cubicBezTo>
                  <a:pt x="1739" y="598"/>
                  <a:pt x="1744" y="598"/>
                  <a:pt x="1749" y="598"/>
                </a:cubicBezTo>
                <a:cubicBezTo>
                  <a:pt x="1749" y="593"/>
                  <a:pt x="1750" y="589"/>
                  <a:pt x="1750" y="584"/>
                </a:cubicBezTo>
                <a:cubicBezTo>
                  <a:pt x="1745" y="584"/>
                  <a:pt x="1740" y="583"/>
                  <a:pt x="1736" y="583"/>
                </a:cubicBezTo>
                <a:cubicBezTo>
                  <a:pt x="1735" y="588"/>
                  <a:pt x="1735" y="593"/>
                  <a:pt x="1735" y="597"/>
                </a:cubicBezTo>
                <a:close/>
                <a:moveTo>
                  <a:pt x="1730" y="651"/>
                </a:moveTo>
                <a:cubicBezTo>
                  <a:pt x="1735" y="652"/>
                  <a:pt x="1740" y="652"/>
                  <a:pt x="1745" y="652"/>
                </a:cubicBezTo>
                <a:cubicBezTo>
                  <a:pt x="1745" y="648"/>
                  <a:pt x="1745" y="643"/>
                  <a:pt x="1745" y="638"/>
                </a:cubicBezTo>
                <a:cubicBezTo>
                  <a:pt x="1740" y="638"/>
                  <a:pt x="1736" y="637"/>
                  <a:pt x="1731" y="637"/>
                </a:cubicBezTo>
                <a:cubicBezTo>
                  <a:pt x="1731" y="642"/>
                  <a:pt x="1731" y="647"/>
                  <a:pt x="1730" y="651"/>
                </a:cubicBezTo>
                <a:close/>
                <a:moveTo>
                  <a:pt x="1716" y="513"/>
                </a:moveTo>
                <a:cubicBezTo>
                  <a:pt x="1720" y="513"/>
                  <a:pt x="1724" y="513"/>
                  <a:pt x="1728" y="513"/>
                </a:cubicBezTo>
                <a:cubicBezTo>
                  <a:pt x="1729" y="509"/>
                  <a:pt x="1729" y="505"/>
                  <a:pt x="1730" y="500"/>
                </a:cubicBezTo>
                <a:cubicBezTo>
                  <a:pt x="1725" y="500"/>
                  <a:pt x="1721" y="499"/>
                  <a:pt x="1717" y="499"/>
                </a:cubicBezTo>
                <a:cubicBezTo>
                  <a:pt x="1716" y="503"/>
                  <a:pt x="1716" y="508"/>
                  <a:pt x="1716" y="513"/>
                </a:cubicBezTo>
                <a:close/>
                <a:moveTo>
                  <a:pt x="1710" y="568"/>
                </a:moveTo>
                <a:cubicBezTo>
                  <a:pt x="1715" y="568"/>
                  <a:pt x="1720" y="568"/>
                  <a:pt x="1724" y="569"/>
                </a:cubicBezTo>
                <a:cubicBezTo>
                  <a:pt x="1725" y="564"/>
                  <a:pt x="1725" y="559"/>
                  <a:pt x="1726" y="555"/>
                </a:cubicBezTo>
                <a:cubicBezTo>
                  <a:pt x="1721" y="554"/>
                  <a:pt x="1716" y="553"/>
                  <a:pt x="1711" y="553"/>
                </a:cubicBezTo>
                <a:cubicBezTo>
                  <a:pt x="1711" y="558"/>
                  <a:pt x="1710" y="562"/>
                  <a:pt x="1710" y="568"/>
                </a:cubicBezTo>
                <a:close/>
                <a:moveTo>
                  <a:pt x="1706" y="606"/>
                </a:moveTo>
                <a:cubicBezTo>
                  <a:pt x="1705" y="612"/>
                  <a:pt x="1704" y="618"/>
                  <a:pt x="1704" y="623"/>
                </a:cubicBezTo>
                <a:cubicBezTo>
                  <a:pt x="1709" y="623"/>
                  <a:pt x="1714" y="623"/>
                  <a:pt x="1720" y="623"/>
                </a:cubicBezTo>
                <a:cubicBezTo>
                  <a:pt x="1720" y="618"/>
                  <a:pt x="1721" y="613"/>
                  <a:pt x="1721" y="608"/>
                </a:cubicBezTo>
                <a:cubicBezTo>
                  <a:pt x="1716" y="608"/>
                  <a:pt x="1710" y="607"/>
                  <a:pt x="1706" y="606"/>
                </a:cubicBezTo>
                <a:close/>
                <a:moveTo>
                  <a:pt x="1690" y="484"/>
                </a:moveTo>
                <a:cubicBezTo>
                  <a:pt x="1695" y="484"/>
                  <a:pt x="1699" y="484"/>
                  <a:pt x="1704" y="484"/>
                </a:cubicBezTo>
                <a:cubicBezTo>
                  <a:pt x="1704" y="480"/>
                  <a:pt x="1704" y="476"/>
                  <a:pt x="1704" y="471"/>
                </a:cubicBezTo>
                <a:cubicBezTo>
                  <a:pt x="1700" y="471"/>
                  <a:pt x="1696" y="470"/>
                  <a:pt x="1692" y="470"/>
                </a:cubicBezTo>
                <a:cubicBezTo>
                  <a:pt x="1691" y="475"/>
                  <a:pt x="1691" y="479"/>
                  <a:pt x="1690" y="484"/>
                </a:cubicBezTo>
                <a:close/>
                <a:moveTo>
                  <a:pt x="1685" y="538"/>
                </a:moveTo>
                <a:cubicBezTo>
                  <a:pt x="1690" y="538"/>
                  <a:pt x="1695" y="539"/>
                  <a:pt x="1700" y="539"/>
                </a:cubicBezTo>
                <a:cubicBezTo>
                  <a:pt x="1700" y="534"/>
                  <a:pt x="1700" y="530"/>
                  <a:pt x="1700" y="525"/>
                </a:cubicBezTo>
                <a:cubicBezTo>
                  <a:pt x="1695" y="525"/>
                  <a:pt x="1691" y="524"/>
                  <a:pt x="1686" y="523"/>
                </a:cubicBezTo>
                <a:cubicBezTo>
                  <a:pt x="1686" y="528"/>
                  <a:pt x="1685" y="533"/>
                  <a:pt x="1685" y="538"/>
                </a:cubicBezTo>
                <a:close/>
                <a:moveTo>
                  <a:pt x="1681" y="576"/>
                </a:moveTo>
                <a:cubicBezTo>
                  <a:pt x="1680" y="582"/>
                  <a:pt x="1680" y="587"/>
                  <a:pt x="1679" y="593"/>
                </a:cubicBezTo>
                <a:cubicBezTo>
                  <a:pt x="1685" y="593"/>
                  <a:pt x="1690" y="594"/>
                  <a:pt x="1695" y="594"/>
                </a:cubicBezTo>
                <a:cubicBezTo>
                  <a:pt x="1696" y="589"/>
                  <a:pt x="1696" y="583"/>
                  <a:pt x="1697" y="578"/>
                </a:cubicBezTo>
                <a:cubicBezTo>
                  <a:pt x="1691" y="578"/>
                  <a:pt x="1686" y="577"/>
                  <a:pt x="1681" y="576"/>
                </a:cubicBezTo>
                <a:close/>
                <a:moveTo>
                  <a:pt x="1664" y="454"/>
                </a:moveTo>
                <a:cubicBezTo>
                  <a:pt x="1669" y="454"/>
                  <a:pt x="1674" y="454"/>
                  <a:pt x="1679" y="454"/>
                </a:cubicBezTo>
                <a:cubicBezTo>
                  <a:pt x="1679" y="450"/>
                  <a:pt x="1680" y="446"/>
                  <a:pt x="1680" y="441"/>
                </a:cubicBezTo>
                <a:cubicBezTo>
                  <a:pt x="1675" y="440"/>
                  <a:pt x="1671" y="440"/>
                  <a:pt x="1666" y="440"/>
                </a:cubicBezTo>
                <a:cubicBezTo>
                  <a:pt x="1666" y="445"/>
                  <a:pt x="1665" y="450"/>
                  <a:pt x="1664" y="454"/>
                </a:cubicBezTo>
                <a:close/>
                <a:moveTo>
                  <a:pt x="1660" y="509"/>
                </a:moveTo>
                <a:cubicBezTo>
                  <a:pt x="1665" y="510"/>
                  <a:pt x="1670" y="510"/>
                  <a:pt x="1676" y="510"/>
                </a:cubicBezTo>
                <a:cubicBezTo>
                  <a:pt x="1676" y="505"/>
                  <a:pt x="1676" y="500"/>
                  <a:pt x="1677" y="495"/>
                </a:cubicBezTo>
                <a:cubicBezTo>
                  <a:pt x="1671" y="494"/>
                  <a:pt x="1666" y="494"/>
                  <a:pt x="1661" y="493"/>
                </a:cubicBezTo>
                <a:cubicBezTo>
                  <a:pt x="1661" y="499"/>
                  <a:pt x="1660" y="504"/>
                  <a:pt x="1660" y="509"/>
                </a:cubicBezTo>
                <a:close/>
                <a:moveTo>
                  <a:pt x="1656" y="547"/>
                </a:moveTo>
                <a:cubicBezTo>
                  <a:pt x="1655" y="553"/>
                  <a:pt x="1655" y="558"/>
                  <a:pt x="1654" y="563"/>
                </a:cubicBezTo>
                <a:cubicBezTo>
                  <a:pt x="1660" y="564"/>
                  <a:pt x="1666" y="564"/>
                  <a:pt x="1671" y="565"/>
                </a:cubicBezTo>
                <a:cubicBezTo>
                  <a:pt x="1671" y="560"/>
                  <a:pt x="1672" y="554"/>
                  <a:pt x="1672" y="549"/>
                </a:cubicBezTo>
                <a:cubicBezTo>
                  <a:pt x="1667" y="549"/>
                  <a:pt x="1661" y="548"/>
                  <a:pt x="1656" y="547"/>
                </a:cubicBezTo>
                <a:close/>
                <a:moveTo>
                  <a:pt x="1640" y="424"/>
                </a:moveTo>
                <a:cubicBezTo>
                  <a:pt x="1645" y="425"/>
                  <a:pt x="1650" y="425"/>
                  <a:pt x="1654" y="425"/>
                </a:cubicBezTo>
                <a:cubicBezTo>
                  <a:pt x="1655" y="420"/>
                  <a:pt x="1655" y="416"/>
                  <a:pt x="1655" y="411"/>
                </a:cubicBezTo>
                <a:cubicBezTo>
                  <a:pt x="1651" y="411"/>
                  <a:pt x="1646" y="410"/>
                  <a:pt x="1641" y="409"/>
                </a:cubicBezTo>
                <a:cubicBezTo>
                  <a:pt x="1641" y="415"/>
                  <a:pt x="1641" y="419"/>
                  <a:pt x="1640" y="424"/>
                </a:cubicBezTo>
                <a:close/>
                <a:moveTo>
                  <a:pt x="1635" y="480"/>
                </a:moveTo>
                <a:cubicBezTo>
                  <a:pt x="1640" y="480"/>
                  <a:pt x="1646" y="480"/>
                  <a:pt x="1651" y="480"/>
                </a:cubicBezTo>
                <a:cubicBezTo>
                  <a:pt x="1651" y="475"/>
                  <a:pt x="1652" y="470"/>
                  <a:pt x="1652" y="465"/>
                </a:cubicBezTo>
                <a:cubicBezTo>
                  <a:pt x="1647" y="464"/>
                  <a:pt x="1642" y="464"/>
                  <a:pt x="1637" y="464"/>
                </a:cubicBezTo>
                <a:cubicBezTo>
                  <a:pt x="1636" y="469"/>
                  <a:pt x="1635" y="475"/>
                  <a:pt x="1635" y="480"/>
                </a:cubicBezTo>
                <a:close/>
                <a:moveTo>
                  <a:pt x="1631" y="517"/>
                </a:moveTo>
                <a:cubicBezTo>
                  <a:pt x="1630" y="523"/>
                  <a:pt x="1629" y="530"/>
                  <a:pt x="1629" y="535"/>
                </a:cubicBezTo>
                <a:cubicBezTo>
                  <a:pt x="1634" y="535"/>
                  <a:pt x="1640" y="535"/>
                  <a:pt x="1646" y="536"/>
                </a:cubicBezTo>
                <a:cubicBezTo>
                  <a:pt x="1647" y="530"/>
                  <a:pt x="1647" y="524"/>
                  <a:pt x="1648" y="519"/>
                </a:cubicBezTo>
                <a:cubicBezTo>
                  <a:pt x="1642" y="518"/>
                  <a:pt x="1636" y="518"/>
                  <a:pt x="1631" y="517"/>
                </a:cubicBezTo>
                <a:close/>
                <a:moveTo>
                  <a:pt x="1615" y="395"/>
                </a:moveTo>
                <a:cubicBezTo>
                  <a:pt x="1620" y="396"/>
                  <a:pt x="1625" y="396"/>
                  <a:pt x="1630" y="397"/>
                </a:cubicBezTo>
                <a:cubicBezTo>
                  <a:pt x="1630" y="391"/>
                  <a:pt x="1630" y="387"/>
                  <a:pt x="1630" y="382"/>
                </a:cubicBezTo>
                <a:cubicBezTo>
                  <a:pt x="1625" y="382"/>
                  <a:pt x="1621" y="381"/>
                  <a:pt x="1617" y="381"/>
                </a:cubicBezTo>
                <a:cubicBezTo>
                  <a:pt x="1616" y="386"/>
                  <a:pt x="1616" y="390"/>
                  <a:pt x="1615" y="395"/>
                </a:cubicBezTo>
                <a:close/>
                <a:moveTo>
                  <a:pt x="1610" y="450"/>
                </a:moveTo>
                <a:cubicBezTo>
                  <a:pt x="1615" y="450"/>
                  <a:pt x="1620" y="450"/>
                  <a:pt x="1625" y="451"/>
                </a:cubicBezTo>
                <a:cubicBezTo>
                  <a:pt x="1626" y="446"/>
                  <a:pt x="1626" y="441"/>
                  <a:pt x="1626" y="436"/>
                </a:cubicBezTo>
                <a:cubicBezTo>
                  <a:pt x="1621" y="435"/>
                  <a:pt x="1616" y="435"/>
                  <a:pt x="1612" y="435"/>
                </a:cubicBezTo>
                <a:cubicBezTo>
                  <a:pt x="1611" y="440"/>
                  <a:pt x="1611" y="445"/>
                  <a:pt x="1610" y="450"/>
                </a:cubicBezTo>
                <a:close/>
                <a:moveTo>
                  <a:pt x="1590" y="366"/>
                </a:moveTo>
                <a:cubicBezTo>
                  <a:pt x="1596" y="366"/>
                  <a:pt x="1600" y="366"/>
                  <a:pt x="1605" y="366"/>
                </a:cubicBezTo>
                <a:cubicBezTo>
                  <a:pt x="1605" y="361"/>
                  <a:pt x="1606" y="357"/>
                  <a:pt x="1606" y="352"/>
                </a:cubicBezTo>
                <a:cubicBezTo>
                  <a:pt x="1601" y="352"/>
                  <a:pt x="1596" y="351"/>
                  <a:pt x="1592" y="351"/>
                </a:cubicBezTo>
                <a:cubicBezTo>
                  <a:pt x="1591" y="356"/>
                  <a:pt x="1591" y="361"/>
                  <a:pt x="1590" y="366"/>
                </a:cubicBezTo>
                <a:close/>
                <a:moveTo>
                  <a:pt x="1585" y="421"/>
                </a:moveTo>
                <a:cubicBezTo>
                  <a:pt x="1591" y="421"/>
                  <a:pt x="1596" y="421"/>
                  <a:pt x="1601" y="422"/>
                </a:cubicBezTo>
                <a:cubicBezTo>
                  <a:pt x="1601" y="416"/>
                  <a:pt x="1602" y="411"/>
                  <a:pt x="1602" y="406"/>
                </a:cubicBezTo>
                <a:cubicBezTo>
                  <a:pt x="1597" y="406"/>
                  <a:pt x="1592" y="405"/>
                  <a:pt x="1587" y="405"/>
                </a:cubicBezTo>
                <a:cubicBezTo>
                  <a:pt x="1586" y="410"/>
                  <a:pt x="1586" y="415"/>
                  <a:pt x="1585" y="421"/>
                </a:cubicBezTo>
                <a:close/>
                <a:moveTo>
                  <a:pt x="1581" y="458"/>
                </a:moveTo>
                <a:cubicBezTo>
                  <a:pt x="1581" y="464"/>
                  <a:pt x="1580" y="470"/>
                  <a:pt x="1580" y="475"/>
                </a:cubicBezTo>
                <a:cubicBezTo>
                  <a:pt x="1585" y="476"/>
                  <a:pt x="1592" y="476"/>
                  <a:pt x="1597" y="477"/>
                </a:cubicBezTo>
                <a:cubicBezTo>
                  <a:pt x="1598" y="471"/>
                  <a:pt x="1598" y="465"/>
                  <a:pt x="1598" y="460"/>
                </a:cubicBezTo>
                <a:cubicBezTo>
                  <a:pt x="1593" y="459"/>
                  <a:pt x="1587" y="459"/>
                  <a:pt x="1581" y="458"/>
                </a:cubicBezTo>
                <a:close/>
                <a:moveTo>
                  <a:pt x="1566" y="335"/>
                </a:moveTo>
                <a:cubicBezTo>
                  <a:pt x="1571" y="336"/>
                  <a:pt x="1576" y="336"/>
                  <a:pt x="1581" y="337"/>
                </a:cubicBezTo>
                <a:cubicBezTo>
                  <a:pt x="1581" y="332"/>
                  <a:pt x="1581" y="327"/>
                  <a:pt x="1581" y="322"/>
                </a:cubicBezTo>
                <a:cubicBezTo>
                  <a:pt x="1576" y="322"/>
                  <a:pt x="1571" y="321"/>
                  <a:pt x="1566" y="321"/>
                </a:cubicBezTo>
                <a:cubicBezTo>
                  <a:pt x="1566" y="326"/>
                  <a:pt x="1566" y="331"/>
                  <a:pt x="1566" y="335"/>
                </a:cubicBezTo>
                <a:close/>
                <a:moveTo>
                  <a:pt x="1560" y="391"/>
                </a:moveTo>
                <a:cubicBezTo>
                  <a:pt x="1566" y="391"/>
                  <a:pt x="1571" y="391"/>
                  <a:pt x="1576" y="391"/>
                </a:cubicBezTo>
                <a:cubicBezTo>
                  <a:pt x="1576" y="386"/>
                  <a:pt x="1577" y="381"/>
                  <a:pt x="1577" y="376"/>
                </a:cubicBezTo>
                <a:cubicBezTo>
                  <a:pt x="1572" y="376"/>
                  <a:pt x="1567" y="375"/>
                  <a:pt x="1562" y="375"/>
                </a:cubicBezTo>
                <a:cubicBezTo>
                  <a:pt x="1562" y="381"/>
                  <a:pt x="1561" y="386"/>
                  <a:pt x="1560" y="391"/>
                </a:cubicBezTo>
                <a:close/>
                <a:moveTo>
                  <a:pt x="1574" y="430"/>
                </a:moveTo>
                <a:cubicBezTo>
                  <a:pt x="1568" y="429"/>
                  <a:pt x="1562" y="429"/>
                  <a:pt x="1556" y="428"/>
                </a:cubicBezTo>
                <a:cubicBezTo>
                  <a:pt x="1556" y="431"/>
                  <a:pt x="1556" y="435"/>
                  <a:pt x="1556" y="438"/>
                </a:cubicBezTo>
                <a:cubicBezTo>
                  <a:pt x="1556" y="441"/>
                  <a:pt x="1554" y="444"/>
                  <a:pt x="1554" y="446"/>
                </a:cubicBezTo>
                <a:cubicBezTo>
                  <a:pt x="1561" y="447"/>
                  <a:pt x="1567" y="447"/>
                  <a:pt x="1573" y="448"/>
                </a:cubicBezTo>
                <a:cubicBezTo>
                  <a:pt x="1573" y="442"/>
                  <a:pt x="1573" y="436"/>
                  <a:pt x="1574" y="430"/>
                </a:cubicBezTo>
                <a:close/>
                <a:moveTo>
                  <a:pt x="1541" y="306"/>
                </a:moveTo>
                <a:cubicBezTo>
                  <a:pt x="1546" y="307"/>
                  <a:pt x="1551" y="307"/>
                  <a:pt x="1556" y="308"/>
                </a:cubicBezTo>
                <a:cubicBezTo>
                  <a:pt x="1556" y="303"/>
                  <a:pt x="1556" y="298"/>
                  <a:pt x="1556" y="294"/>
                </a:cubicBezTo>
                <a:cubicBezTo>
                  <a:pt x="1552" y="293"/>
                  <a:pt x="1547" y="293"/>
                  <a:pt x="1543" y="292"/>
                </a:cubicBezTo>
                <a:cubicBezTo>
                  <a:pt x="1542" y="297"/>
                  <a:pt x="1542" y="302"/>
                  <a:pt x="1541" y="306"/>
                </a:cubicBezTo>
                <a:close/>
                <a:moveTo>
                  <a:pt x="1535" y="362"/>
                </a:moveTo>
                <a:cubicBezTo>
                  <a:pt x="1540" y="362"/>
                  <a:pt x="1546" y="362"/>
                  <a:pt x="1551" y="362"/>
                </a:cubicBezTo>
                <a:cubicBezTo>
                  <a:pt x="1552" y="357"/>
                  <a:pt x="1552" y="352"/>
                  <a:pt x="1552" y="347"/>
                </a:cubicBezTo>
                <a:cubicBezTo>
                  <a:pt x="1546" y="347"/>
                  <a:pt x="1541" y="346"/>
                  <a:pt x="1537" y="345"/>
                </a:cubicBezTo>
                <a:cubicBezTo>
                  <a:pt x="1536" y="351"/>
                  <a:pt x="1535" y="356"/>
                  <a:pt x="1535" y="362"/>
                </a:cubicBezTo>
                <a:close/>
                <a:moveTo>
                  <a:pt x="1532" y="398"/>
                </a:moveTo>
                <a:cubicBezTo>
                  <a:pt x="1531" y="404"/>
                  <a:pt x="1530" y="411"/>
                  <a:pt x="1530" y="416"/>
                </a:cubicBezTo>
                <a:cubicBezTo>
                  <a:pt x="1536" y="417"/>
                  <a:pt x="1542" y="417"/>
                  <a:pt x="1548" y="418"/>
                </a:cubicBezTo>
                <a:cubicBezTo>
                  <a:pt x="1548" y="412"/>
                  <a:pt x="1549" y="406"/>
                  <a:pt x="1549" y="400"/>
                </a:cubicBezTo>
                <a:cubicBezTo>
                  <a:pt x="1543" y="399"/>
                  <a:pt x="1537" y="399"/>
                  <a:pt x="1532" y="398"/>
                </a:cubicBezTo>
                <a:close/>
                <a:moveTo>
                  <a:pt x="1516" y="277"/>
                </a:moveTo>
                <a:cubicBezTo>
                  <a:pt x="1521" y="277"/>
                  <a:pt x="1526" y="277"/>
                  <a:pt x="1531" y="278"/>
                </a:cubicBezTo>
                <a:cubicBezTo>
                  <a:pt x="1531" y="273"/>
                  <a:pt x="1531" y="268"/>
                  <a:pt x="1531" y="264"/>
                </a:cubicBezTo>
                <a:cubicBezTo>
                  <a:pt x="1527" y="263"/>
                  <a:pt x="1523" y="263"/>
                  <a:pt x="1518" y="262"/>
                </a:cubicBezTo>
                <a:cubicBezTo>
                  <a:pt x="1517" y="267"/>
                  <a:pt x="1517" y="272"/>
                  <a:pt x="1516" y="277"/>
                </a:cubicBezTo>
                <a:close/>
                <a:moveTo>
                  <a:pt x="1510" y="332"/>
                </a:moveTo>
                <a:cubicBezTo>
                  <a:pt x="1516" y="332"/>
                  <a:pt x="1521" y="333"/>
                  <a:pt x="1527" y="333"/>
                </a:cubicBezTo>
                <a:cubicBezTo>
                  <a:pt x="1527" y="328"/>
                  <a:pt x="1527" y="323"/>
                  <a:pt x="1528" y="317"/>
                </a:cubicBezTo>
                <a:cubicBezTo>
                  <a:pt x="1522" y="317"/>
                  <a:pt x="1517" y="316"/>
                  <a:pt x="1512" y="316"/>
                </a:cubicBezTo>
                <a:cubicBezTo>
                  <a:pt x="1511" y="321"/>
                  <a:pt x="1511" y="326"/>
                  <a:pt x="1510" y="332"/>
                </a:cubicBezTo>
                <a:close/>
                <a:moveTo>
                  <a:pt x="1507" y="370"/>
                </a:moveTo>
                <a:cubicBezTo>
                  <a:pt x="1506" y="375"/>
                  <a:pt x="1506" y="381"/>
                  <a:pt x="1506" y="386"/>
                </a:cubicBezTo>
                <a:cubicBezTo>
                  <a:pt x="1512" y="387"/>
                  <a:pt x="1518" y="388"/>
                  <a:pt x="1524" y="388"/>
                </a:cubicBezTo>
                <a:cubicBezTo>
                  <a:pt x="1524" y="382"/>
                  <a:pt x="1524" y="377"/>
                  <a:pt x="1524" y="371"/>
                </a:cubicBezTo>
                <a:cubicBezTo>
                  <a:pt x="1518" y="371"/>
                  <a:pt x="1512" y="370"/>
                  <a:pt x="1507" y="370"/>
                </a:cubicBezTo>
                <a:close/>
                <a:moveTo>
                  <a:pt x="1492" y="247"/>
                </a:moveTo>
                <a:cubicBezTo>
                  <a:pt x="1497" y="247"/>
                  <a:pt x="1501" y="247"/>
                  <a:pt x="1506" y="248"/>
                </a:cubicBezTo>
                <a:cubicBezTo>
                  <a:pt x="1506" y="243"/>
                  <a:pt x="1507" y="239"/>
                  <a:pt x="1507" y="234"/>
                </a:cubicBezTo>
                <a:cubicBezTo>
                  <a:pt x="1502" y="233"/>
                  <a:pt x="1498" y="233"/>
                  <a:pt x="1493" y="232"/>
                </a:cubicBezTo>
                <a:cubicBezTo>
                  <a:pt x="1493" y="237"/>
                  <a:pt x="1492" y="242"/>
                  <a:pt x="1492" y="247"/>
                </a:cubicBezTo>
                <a:close/>
                <a:moveTo>
                  <a:pt x="1485" y="302"/>
                </a:moveTo>
                <a:cubicBezTo>
                  <a:pt x="1491" y="303"/>
                  <a:pt x="1497" y="303"/>
                  <a:pt x="1502" y="303"/>
                </a:cubicBezTo>
                <a:cubicBezTo>
                  <a:pt x="1502" y="298"/>
                  <a:pt x="1503" y="293"/>
                  <a:pt x="1503" y="288"/>
                </a:cubicBezTo>
                <a:cubicBezTo>
                  <a:pt x="1498" y="287"/>
                  <a:pt x="1492" y="286"/>
                  <a:pt x="1487" y="286"/>
                </a:cubicBezTo>
                <a:cubicBezTo>
                  <a:pt x="1487" y="292"/>
                  <a:pt x="1486" y="297"/>
                  <a:pt x="1485" y="302"/>
                </a:cubicBezTo>
                <a:close/>
                <a:moveTo>
                  <a:pt x="1483" y="340"/>
                </a:moveTo>
                <a:cubicBezTo>
                  <a:pt x="1482" y="346"/>
                  <a:pt x="1481" y="352"/>
                  <a:pt x="1480" y="358"/>
                </a:cubicBezTo>
                <a:cubicBezTo>
                  <a:pt x="1486" y="358"/>
                  <a:pt x="1492" y="358"/>
                  <a:pt x="1497" y="358"/>
                </a:cubicBezTo>
                <a:cubicBezTo>
                  <a:pt x="1498" y="353"/>
                  <a:pt x="1498" y="347"/>
                  <a:pt x="1499" y="341"/>
                </a:cubicBezTo>
                <a:cubicBezTo>
                  <a:pt x="1493" y="341"/>
                  <a:pt x="1488" y="340"/>
                  <a:pt x="1483" y="340"/>
                </a:cubicBezTo>
                <a:close/>
                <a:moveTo>
                  <a:pt x="1497" y="393"/>
                </a:moveTo>
                <a:cubicBezTo>
                  <a:pt x="1488" y="398"/>
                  <a:pt x="1481" y="393"/>
                  <a:pt x="1475" y="392"/>
                </a:cubicBezTo>
                <a:cubicBezTo>
                  <a:pt x="1478" y="399"/>
                  <a:pt x="1476" y="406"/>
                  <a:pt x="1474" y="414"/>
                </a:cubicBezTo>
                <a:cubicBezTo>
                  <a:pt x="1482" y="410"/>
                  <a:pt x="1489" y="412"/>
                  <a:pt x="1496" y="416"/>
                </a:cubicBezTo>
                <a:cubicBezTo>
                  <a:pt x="1493" y="409"/>
                  <a:pt x="1493" y="402"/>
                  <a:pt x="1497" y="393"/>
                </a:cubicBezTo>
                <a:close/>
                <a:moveTo>
                  <a:pt x="1474" y="363"/>
                </a:moveTo>
                <a:cubicBezTo>
                  <a:pt x="1464" y="367"/>
                  <a:pt x="1457" y="365"/>
                  <a:pt x="1449" y="361"/>
                </a:cubicBezTo>
                <a:cubicBezTo>
                  <a:pt x="1454" y="370"/>
                  <a:pt x="1452" y="378"/>
                  <a:pt x="1446" y="385"/>
                </a:cubicBezTo>
                <a:cubicBezTo>
                  <a:pt x="1447" y="385"/>
                  <a:pt x="1448" y="385"/>
                  <a:pt x="1449" y="385"/>
                </a:cubicBezTo>
                <a:cubicBezTo>
                  <a:pt x="1458" y="381"/>
                  <a:pt x="1466" y="382"/>
                  <a:pt x="1472" y="389"/>
                </a:cubicBezTo>
                <a:cubicBezTo>
                  <a:pt x="1469" y="381"/>
                  <a:pt x="1467" y="373"/>
                  <a:pt x="1474" y="363"/>
                </a:cubicBezTo>
                <a:close/>
                <a:moveTo>
                  <a:pt x="1421" y="356"/>
                </a:moveTo>
                <a:cubicBezTo>
                  <a:pt x="1430" y="352"/>
                  <a:pt x="1439" y="350"/>
                  <a:pt x="1447" y="358"/>
                </a:cubicBezTo>
                <a:cubicBezTo>
                  <a:pt x="1444" y="351"/>
                  <a:pt x="1443" y="343"/>
                  <a:pt x="1447" y="336"/>
                </a:cubicBezTo>
                <a:cubicBezTo>
                  <a:pt x="1440" y="335"/>
                  <a:pt x="1433" y="334"/>
                  <a:pt x="1426" y="334"/>
                </a:cubicBezTo>
                <a:cubicBezTo>
                  <a:pt x="1429" y="342"/>
                  <a:pt x="1427" y="350"/>
                  <a:pt x="1421" y="356"/>
                </a:cubicBezTo>
                <a:close/>
                <a:moveTo>
                  <a:pt x="1467" y="218"/>
                </a:moveTo>
                <a:cubicBezTo>
                  <a:pt x="1472" y="218"/>
                  <a:pt x="1477" y="218"/>
                  <a:pt x="1482" y="219"/>
                </a:cubicBezTo>
                <a:cubicBezTo>
                  <a:pt x="1482" y="214"/>
                  <a:pt x="1482" y="210"/>
                  <a:pt x="1482" y="205"/>
                </a:cubicBezTo>
                <a:cubicBezTo>
                  <a:pt x="1478" y="205"/>
                  <a:pt x="1474" y="204"/>
                  <a:pt x="1469" y="204"/>
                </a:cubicBezTo>
                <a:cubicBezTo>
                  <a:pt x="1468" y="209"/>
                  <a:pt x="1468" y="213"/>
                  <a:pt x="1467" y="218"/>
                </a:cubicBezTo>
                <a:close/>
                <a:moveTo>
                  <a:pt x="1461" y="272"/>
                </a:moveTo>
                <a:cubicBezTo>
                  <a:pt x="1466" y="273"/>
                  <a:pt x="1472" y="273"/>
                  <a:pt x="1477" y="273"/>
                </a:cubicBezTo>
                <a:cubicBezTo>
                  <a:pt x="1477" y="269"/>
                  <a:pt x="1478" y="264"/>
                  <a:pt x="1478" y="259"/>
                </a:cubicBezTo>
                <a:cubicBezTo>
                  <a:pt x="1473" y="258"/>
                  <a:pt x="1468" y="258"/>
                  <a:pt x="1462" y="257"/>
                </a:cubicBezTo>
                <a:cubicBezTo>
                  <a:pt x="1462" y="262"/>
                  <a:pt x="1462" y="267"/>
                  <a:pt x="1461" y="272"/>
                </a:cubicBezTo>
                <a:close/>
                <a:moveTo>
                  <a:pt x="1455" y="328"/>
                </a:moveTo>
                <a:cubicBezTo>
                  <a:pt x="1461" y="328"/>
                  <a:pt x="1467" y="328"/>
                  <a:pt x="1473" y="329"/>
                </a:cubicBezTo>
                <a:cubicBezTo>
                  <a:pt x="1473" y="323"/>
                  <a:pt x="1474" y="317"/>
                  <a:pt x="1474" y="312"/>
                </a:cubicBezTo>
                <a:cubicBezTo>
                  <a:pt x="1469" y="311"/>
                  <a:pt x="1463" y="311"/>
                  <a:pt x="1458" y="310"/>
                </a:cubicBezTo>
                <a:cubicBezTo>
                  <a:pt x="1457" y="316"/>
                  <a:pt x="1456" y="322"/>
                  <a:pt x="1455" y="328"/>
                </a:cubicBezTo>
                <a:close/>
                <a:moveTo>
                  <a:pt x="1443" y="187"/>
                </a:moveTo>
                <a:cubicBezTo>
                  <a:pt x="1447" y="188"/>
                  <a:pt x="1451" y="188"/>
                  <a:pt x="1456" y="188"/>
                </a:cubicBezTo>
                <a:cubicBezTo>
                  <a:pt x="1456" y="183"/>
                  <a:pt x="1456" y="178"/>
                  <a:pt x="1456" y="173"/>
                </a:cubicBezTo>
                <a:cubicBezTo>
                  <a:pt x="1454" y="173"/>
                  <a:pt x="1453" y="175"/>
                  <a:pt x="1451" y="175"/>
                </a:cubicBezTo>
                <a:cubicBezTo>
                  <a:pt x="1449" y="175"/>
                  <a:pt x="1447" y="174"/>
                  <a:pt x="1444" y="174"/>
                </a:cubicBezTo>
                <a:cubicBezTo>
                  <a:pt x="1444" y="179"/>
                  <a:pt x="1443" y="183"/>
                  <a:pt x="1443" y="187"/>
                </a:cubicBezTo>
                <a:close/>
                <a:moveTo>
                  <a:pt x="1436" y="243"/>
                </a:moveTo>
                <a:cubicBezTo>
                  <a:pt x="1442" y="244"/>
                  <a:pt x="1447" y="244"/>
                  <a:pt x="1452" y="244"/>
                </a:cubicBezTo>
                <a:cubicBezTo>
                  <a:pt x="1453" y="239"/>
                  <a:pt x="1453" y="234"/>
                  <a:pt x="1453" y="229"/>
                </a:cubicBezTo>
                <a:cubicBezTo>
                  <a:pt x="1448" y="228"/>
                  <a:pt x="1443" y="228"/>
                  <a:pt x="1438" y="228"/>
                </a:cubicBezTo>
                <a:cubicBezTo>
                  <a:pt x="1438" y="233"/>
                  <a:pt x="1437" y="238"/>
                  <a:pt x="1436" y="243"/>
                </a:cubicBezTo>
                <a:close/>
                <a:moveTo>
                  <a:pt x="1431" y="298"/>
                </a:moveTo>
                <a:cubicBezTo>
                  <a:pt x="1437" y="298"/>
                  <a:pt x="1442" y="298"/>
                  <a:pt x="1448" y="299"/>
                </a:cubicBezTo>
                <a:cubicBezTo>
                  <a:pt x="1448" y="294"/>
                  <a:pt x="1449" y="288"/>
                  <a:pt x="1449" y="283"/>
                </a:cubicBezTo>
                <a:cubicBezTo>
                  <a:pt x="1443" y="282"/>
                  <a:pt x="1438" y="282"/>
                  <a:pt x="1433" y="282"/>
                </a:cubicBezTo>
                <a:cubicBezTo>
                  <a:pt x="1433" y="287"/>
                  <a:pt x="1432" y="293"/>
                  <a:pt x="1431" y="298"/>
                </a:cubicBezTo>
                <a:close/>
                <a:moveTo>
                  <a:pt x="1412" y="213"/>
                </a:moveTo>
                <a:cubicBezTo>
                  <a:pt x="1417" y="213"/>
                  <a:pt x="1422" y="214"/>
                  <a:pt x="1427" y="214"/>
                </a:cubicBezTo>
                <a:cubicBezTo>
                  <a:pt x="1428" y="209"/>
                  <a:pt x="1428" y="205"/>
                  <a:pt x="1428" y="200"/>
                </a:cubicBezTo>
                <a:cubicBezTo>
                  <a:pt x="1423" y="199"/>
                  <a:pt x="1419" y="198"/>
                  <a:pt x="1414" y="198"/>
                </a:cubicBezTo>
                <a:cubicBezTo>
                  <a:pt x="1413" y="203"/>
                  <a:pt x="1412" y="208"/>
                  <a:pt x="1412" y="213"/>
                </a:cubicBezTo>
                <a:close/>
                <a:moveTo>
                  <a:pt x="1405" y="269"/>
                </a:moveTo>
                <a:cubicBezTo>
                  <a:pt x="1411" y="269"/>
                  <a:pt x="1417" y="269"/>
                  <a:pt x="1423" y="269"/>
                </a:cubicBezTo>
                <a:cubicBezTo>
                  <a:pt x="1423" y="264"/>
                  <a:pt x="1424" y="258"/>
                  <a:pt x="1424" y="253"/>
                </a:cubicBezTo>
                <a:cubicBezTo>
                  <a:pt x="1419" y="252"/>
                  <a:pt x="1413" y="252"/>
                  <a:pt x="1408" y="251"/>
                </a:cubicBezTo>
                <a:cubicBezTo>
                  <a:pt x="1407" y="258"/>
                  <a:pt x="1406" y="264"/>
                  <a:pt x="1405" y="269"/>
                </a:cubicBezTo>
                <a:close/>
                <a:moveTo>
                  <a:pt x="1399" y="325"/>
                </a:moveTo>
                <a:cubicBezTo>
                  <a:pt x="1408" y="321"/>
                  <a:pt x="1414" y="323"/>
                  <a:pt x="1420" y="326"/>
                </a:cubicBezTo>
                <a:cubicBezTo>
                  <a:pt x="1420" y="319"/>
                  <a:pt x="1420" y="313"/>
                  <a:pt x="1420" y="307"/>
                </a:cubicBezTo>
                <a:cubicBezTo>
                  <a:pt x="1414" y="306"/>
                  <a:pt x="1408" y="305"/>
                  <a:pt x="1401" y="304"/>
                </a:cubicBezTo>
                <a:cubicBezTo>
                  <a:pt x="1404" y="311"/>
                  <a:pt x="1402" y="317"/>
                  <a:pt x="1399" y="325"/>
                </a:cubicBezTo>
                <a:close/>
                <a:moveTo>
                  <a:pt x="1388" y="183"/>
                </a:moveTo>
                <a:cubicBezTo>
                  <a:pt x="1393" y="183"/>
                  <a:pt x="1397" y="184"/>
                  <a:pt x="1402" y="184"/>
                </a:cubicBezTo>
                <a:cubicBezTo>
                  <a:pt x="1402" y="179"/>
                  <a:pt x="1403" y="175"/>
                  <a:pt x="1403" y="171"/>
                </a:cubicBezTo>
                <a:cubicBezTo>
                  <a:pt x="1399" y="170"/>
                  <a:pt x="1394" y="170"/>
                  <a:pt x="1389" y="169"/>
                </a:cubicBezTo>
                <a:cubicBezTo>
                  <a:pt x="1389" y="174"/>
                  <a:pt x="1388" y="179"/>
                  <a:pt x="1388" y="183"/>
                </a:cubicBezTo>
                <a:close/>
                <a:moveTo>
                  <a:pt x="1381" y="239"/>
                </a:moveTo>
                <a:cubicBezTo>
                  <a:pt x="1387" y="239"/>
                  <a:pt x="1392" y="239"/>
                  <a:pt x="1398" y="240"/>
                </a:cubicBezTo>
                <a:cubicBezTo>
                  <a:pt x="1399" y="234"/>
                  <a:pt x="1399" y="229"/>
                  <a:pt x="1399" y="224"/>
                </a:cubicBezTo>
                <a:cubicBezTo>
                  <a:pt x="1394" y="223"/>
                  <a:pt x="1388" y="222"/>
                  <a:pt x="1383" y="222"/>
                </a:cubicBezTo>
                <a:cubicBezTo>
                  <a:pt x="1382" y="228"/>
                  <a:pt x="1382" y="233"/>
                  <a:pt x="1381" y="239"/>
                </a:cubicBezTo>
                <a:close/>
                <a:moveTo>
                  <a:pt x="1378" y="276"/>
                </a:moveTo>
                <a:cubicBezTo>
                  <a:pt x="1377" y="282"/>
                  <a:pt x="1377" y="288"/>
                  <a:pt x="1376" y="294"/>
                </a:cubicBezTo>
                <a:cubicBezTo>
                  <a:pt x="1383" y="294"/>
                  <a:pt x="1389" y="295"/>
                  <a:pt x="1395" y="296"/>
                </a:cubicBezTo>
                <a:cubicBezTo>
                  <a:pt x="1395" y="290"/>
                  <a:pt x="1396" y="283"/>
                  <a:pt x="1396" y="277"/>
                </a:cubicBezTo>
                <a:cubicBezTo>
                  <a:pt x="1390" y="276"/>
                  <a:pt x="1384" y="276"/>
                  <a:pt x="1378" y="276"/>
                </a:cubicBezTo>
                <a:close/>
                <a:moveTo>
                  <a:pt x="1363" y="154"/>
                </a:moveTo>
                <a:cubicBezTo>
                  <a:pt x="1368" y="154"/>
                  <a:pt x="1373" y="155"/>
                  <a:pt x="1378" y="155"/>
                </a:cubicBezTo>
                <a:cubicBezTo>
                  <a:pt x="1378" y="150"/>
                  <a:pt x="1378" y="146"/>
                  <a:pt x="1378" y="141"/>
                </a:cubicBezTo>
                <a:cubicBezTo>
                  <a:pt x="1374" y="141"/>
                  <a:pt x="1369" y="140"/>
                  <a:pt x="1365" y="140"/>
                </a:cubicBezTo>
                <a:cubicBezTo>
                  <a:pt x="1364" y="145"/>
                  <a:pt x="1364" y="150"/>
                  <a:pt x="1363" y="154"/>
                </a:cubicBezTo>
                <a:close/>
                <a:moveTo>
                  <a:pt x="1357" y="208"/>
                </a:moveTo>
                <a:cubicBezTo>
                  <a:pt x="1362" y="209"/>
                  <a:pt x="1368" y="209"/>
                  <a:pt x="1374" y="210"/>
                </a:cubicBezTo>
                <a:cubicBezTo>
                  <a:pt x="1374" y="205"/>
                  <a:pt x="1374" y="200"/>
                  <a:pt x="1374" y="195"/>
                </a:cubicBezTo>
                <a:cubicBezTo>
                  <a:pt x="1369" y="194"/>
                  <a:pt x="1363" y="193"/>
                  <a:pt x="1358" y="193"/>
                </a:cubicBezTo>
                <a:cubicBezTo>
                  <a:pt x="1358" y="198"/>
                  <a:pt x="1357" y="204"/>
                  <a:pt x="1357" y="208"/>
                </a:cubicBezTo>
                <a:close/>
                <a:moveTo>
                  <a:pt x="1354" y="246"/>
                </a:moveTo>
                <a:cubicBezTo>
                  <a:pt x="1353" y="252"/>
                  <a:pt x="1352" y="258"/>
                  <a:pt x="1351" y="265"/>
                </a:cubicBezTo>
                <a:cubicBezTo>
                  <a:pt x="1356" y="265"/>
                  <a:pt x="1363" y="265"/>
                  <a:pt x="1369" y="265"/>
                </a:cubicBezTo>
                <a:cubicBezTo>
                  <a:pt x="1369" y="259"/>
                  <a:pt x="1370" y="253"/>
                  <a:pt x="1371" y="247"/>
                </a:cubicBezTo>
                <a:cubicBezTo>
                  <a:pt x="1365" y="247"/>
                  <a:pt x="1359" y="246"/>
                  <a:pt x="1354" y="246"/>
                </a:cubicBezTo>
                <a:close/>
                <a:moveTo>
                  <a:pt x="1339" y="124"/>
                </a:moveTo>
                <a:cubicBezTo>
                  <a:pt x="1344" y="124"/>
                  <a:pt x="1348" y="124"/>
                  <a:pt x="1352" y="125"/>
                </a:cubicBezTo>
                <a:cubicBezTo>
                  <a:pt x="1353" y="119"/>
                  <a:pt x="1353" y="115"/>
                  <a:pt x="1353" y="111"/>
                </a:cubicBezTo>
                <a:cubicBezTo>
                  <a:pt x="1349" y="111"/>
                  <a:pt x="1344" y="111"/>
                  <a:pt x="1340" y="111"/>
                </a:cubicBezTo>
                <a:cubicBezTo>
                  <a:pt x="1340" y="115"/>
                  <a:pt x="1339" y="119"/>
                  <a:pt x="1339" y="124"/>
                </a:cubicBezTo>
                <a:close/>
                <a:moveTo>
                  <a:pt x="1332" y="179"/>
                </a:moveTo>
                <a:cubicBezTo>
                  <a:pt x="1338" y="180"/>
                  <a:pt x="1343" y="180"/>
                  <a:pt x="1348" y="181"/>
                </a:cubicBezTo>
                <a:cubicBezTo>
                  <a:pt x="1349" y="175"/>
                  <a:pt x="1349" y="170"/>
                  <a:pt x="1349" y="165"/>
                </a:cubicBezTo>
                <a:cubicBezTo>
                  <a:pt x="1344" y="165"/>
                  <a:pt x="1340" y="164"/>
                  <a:pt x="1334" y="164"/>
                </a:cubicBezTo>
                <a:cubicBezTo>
                  <a:pt x="1334" y="169"/>
                  <a:pt x="1333" y="174"/>
                  <a:pt x="1332" y="179"/>
                </a:cubicBezTo>
                <a:close/>
                <a:moveTo>
                  <a:pt x="1327" y="234"/>
                </a:moveTo>
                <a:cubicBezTo>
                  <a:pt x="1332" y="234"/>
                  <a:pt x="1338" y="234"/>
                  <a:pt x="1344" y="235"/>
                </a:cubicBezTo>
                <a:cubicBezTo>
                  <a:pt x="1344" y="229"/>
                  <a:pt x="1345" y="224"/>
                  <a:pt x="1345" y="219"/>
                </a:cubicBezTo>
                <a:cubicBezTo>
                  <a:pt x="1339" y="218"/>
                  <a:pt x="1334" y="218"/>
                  <a:pt x="1329" y="217"/>
                </a:cubicBezTo>
                <a:cubicBezTo>
                  <a:pt x="1328" y="223"/>
                  <a:pt x="1328" y="228"/>
                  <a:pt x="1327" y="234"/>
                </a:cubicBezTo>
                <a:close/>
                <a:moveTo>
                  <a:pt x="1344" y="270"/>
                </a:moveTo>
                <a:cubicBezTo>
                  <a:pt x="1335" y="272"/>
                  <a:pt x="1327" y="272"/>
                  <a:pt x="1321" y="266"/>
                </a:cubicBezTo>
                <a:cubicBezTo>
                  <a:pt x="1314" y="259"/>
                  <a:pt x="1315" y="250"/>
                  <a:pt x="1317" y="243"/>
                </a:cubicBezTo>
                <a:cubicBezTo>
                  <a:pt x="1310" y="242"/>
                  <a:pt x="1304" y="241"/>
                  <a:pt x="1297" y="240"/>
                </a:cubicBezTo>
                <a:cubicBezTo>
                  <a:pt x="1300" y="248"/>
                  <a:pt x="1298" y="256"/>
                  <a:pt x="1293" y="262"/>
                </a:cubicBezTo>
                <a:cubicBezTo>
                  <a:pt x="1295" y="262"/>
                  <a:pt x="1297" y="261"/>
                  <a:pt x="1299" y="261"/>
                </a:cubicBezTo>
                <a:cubicBezTo>
                  <a:pt x="1307" y="258"/>
                  <a:pt x="1313" y="260"/>
                  <a:pt x="1318" y="266"/>
                </a:cubicBezTo>
                <a:cubicBezTo>
                  <a:pt x="1324" y="272"/>
                  <a:pt x="1324" y="279"/>
                  <a:pt x="1321" y="286"/>
                </a:cubicBezTo>
                <a:cubicBezTo>
                  <a:pt x="1321" y="288"/>
                  <a:pt x="1320" y="290"/>
                  <a:pt x="1319" y="292"/>
                </a:cubicBezTo>
                <a:cubicBezTo>
                  <a:pt x="1326" y="288"/>
                  <a:pt x="1334" y="288"/>
                  <a:pt x="1341" y="293"/>
                </a:cubicBezTo>
                <a:cubicBezTo>
                  <a:pt x="1342" y="293"/>
                  <a:pt x="1343" y="293"/>
                  <a:pt x="1343" y="293"/>
                </a:cubicBezTo>
                <a:cubicBezTo>
                  <a:pt x="1339" y="286"/>
                  <a:pt x="1340" y="278"/>
                  <a:pt x="1344" y="270"/>
                </a:cubicBezTo>
                <a:close/>
                <a:moveTo>
                  <a:pt x="1308" y="149"/>
                </a:moveTo>
                <a:cubicBezTo>
                  <a:pt x="1313" y="150"/>
                  <a:pt x="1318" y="150"/>
                  <a:pt x="1323" y="150"/>
                </a:cubicBezTo>
                <a:cubicBezTo>
                  <a:pt x="1324" y="145"/>
                  <a:pt x="1324" y="140"/>
                  <a:pt x="1324" y="135"/>
                </a:cubicBezTo>
                <a:cubicBezTo>
                  <a:pt x="1319" y="135"/>
                  <a:pt x="1314" y="134"/>
                  <a:pt x="1310" y="134"/>
                </a:cubicBezTo>
                <a:cubicBezTo>
                  <a:pt x="1309" y="139"/>
                  <a:pt x="1308" y="144"/>
                  <a:pt x="1308" y="149"/>
                </a:cubicBezTo>
                <a:close/>
                <a:moveTo>
                  <a:pt x="1302" y="205"/>
                </a:moveTo>
                <a:cubicBezTo>
                  <a:pt x="1308" y="205"/>
                  <a:pt x="1314" y="205"/>
                  <a:pt x="1319" y="206"/>
                </a:cubicBezTo>
                <a:cubicBezTo>
                  <a:pt x="1320" y="200"/>
                  <a:pt x="1320" y="194"/>
                  <a:pt x="1320" y="189"/>
                </a:cubicBezTo>
                <a:cubicBezTo>
                  <a:pt x="1315" y="188"/>
                  <a:pt x="1310" y="188"/>
                  <a:pt x="1305" y="188"/>
                </a:cubicBezTo>
                <a:cubicBezTo>
                  <a:pt x="1304" y="193"/>
                  <a:pt x="1303" y="199"/>
                  <a:pt x="1302" y="205"/>
                </a:cubicBezTo>
                <a:close/>
                <a:moveTo>
                  <a:pt x="1284" y="119"/>
                </a:moveTo>
                <a:cubicBezTo>
                  <a:pt x="1289" y="119"/>
                  <a:pt x="1293" y="120"/>
                  <a:pt x="1298" y="120"/>
                </a:cubicBezTo>
                <a:cubicBezTo>
                  <a:pt x="1298" y="115"/>
                  <a:pt x="1299" y="111"/>
                  <a:pt x="1299" y="107"/>
                </a:cubicBezTo>
                <a:cubicBezTo>
                  <a:pt x="1294" y="106"/>
                  <a:pt x="1290" y="106"/>
                  <a:pt x="1285" y="105"/>
                </a:cubicBezTo>
                <a:cubicBezTo>
                  <a:pt x="1285" y="110"/>
                  <a:pt x="1284" y="114"/>
                  <a:pt x="1284" y="119"/>
                </a:cubicBezTo>
                <a:close/>
                <a:moveTo>
                  <a:pt x="1277" y="175"/>
                </a:moveTo>
                <a:cubicBezTo>
                  <a:pt x="1283" y="175"/>
                  <a:pt x="1289" y="175"/>
                  <a:pt x="1294" y="175"/>
                </a:cubicBezTo>
                <a:cubicBezTo>
                  <a:pt x="1295" y="170"/>
                  <a:pt x="1295" y="164"/>
                  <a:pt x="1295" y="159"/>
                </a:cubicBezTo>
                <a:cubicBezTo>
                  <a:pt x="1290" y="159"/>
                  <a:pt x="1284" y="158"/>
                  <a:pt x="1279" y="158"/>
                </a:cubicBezTo>
                <a:cubicBezTo>
                  <a:pt x="1279" y="163"/>
                  <a:pt x="1278" y="169"/>
                  <a:pt x="1277" y="175"/>
                </a:cubicBezTo>
                <a:close/>
                <a:moveTo>
                  <a:pt x="1269" y="232"/>
                </a:moveTo>
                <a:cubicBezTo>
                  <a:pt x="1278" y="229"/>
                  <a:pt x="1285" y="229"/>
                  <a:pt x="1291" y="233"/>
                </a:cubicBezTo>
                <a:cubicBezTo>
                  <a:pt x="1291" y="226"/>
                  <a:pt x="1292" y="219"/>
                  <a:pt x="1292" y="213"/>
                </a:cubicBezTo>
                <a:cubicBezTo>
                  <a:pt x="1286" y="212"/>
                  <a:pt x="1280" y="212"/>
                  <a:pt x="1273" y="211"/>
                </a:cubicBezTo>
                <a:cubicBezTo>
                  <a:pt x="1276" y="218"/>
                  <a:pt x="1274" y="224"/>
                  <a:pt x="1269" y="232"/>
                </a:cubicBezTo>
                <a:close/>
                <a:moveTo>
                  <a:pt x="1259" y="90"/>
                </a:moveTo>
                <a:cubicBezTo>
                  <a:pt x="1264" y="90"/>
                  <a:pt x="1269" y="90"/>
                  <a:pt x="1273" y="90"/>
                </a:cubicBezTo>
                <a:cubicBezTo>
                  <a:pt x="1274" y="86"/>
                  <a:pt x="1274" y="81"/>
                  <a:pt x="1274" y="77"/>
                </a:cubicBezTo>
                <a:cubicBezTo>
                  <a:pt x="1270" y="77"/>
                  <a:pt x="1265" y="76"/>
                  <a:pt x="1261" y="76"/>
                </a:cubicBezTo>
                <a:cubicBezTo>
                  <a:pt x="1260" y="81"/>
                  <a:pt x="1260" y="85"/>
                  <a:pt x="1259" y="90"/>
                </a:cubicBezTo>
                <a:close/>
                <a:moveTo>
                  <a:pt x="1253" y="144"/>
                </a:moveTo>
                <a:cubicBezTo>
                  <a:pt x="1259" y="145"/>
                  <a:pt x="1264" y="145"/>
                  <a:pt x="1269" y="146"/>
                </a:cubicBezTo>
                <a:cubicBezTo>
                  <a:pt x="1269" y="141"/>
                  <a:pt x="1270" y="136"/>
                  <a:pt x="1270" y="131"/>
                </a:cubicBezTo>
                <a:cubicBezTo>
                  <a:pt x="1265" y="130"/>
                  <a:pt x="1260" y="130"/>
                  <a:pt x="1254" y="129"/>
                </a:cubicBezTo>
                <a:cubicBezTo>
                  <a:pt x="1254" y="134"/>
                  <a:pt x="1254" y="139"/>
                  <a:pt x="1253" y="144"/>
                </a:cubicBezTo>
                <a:close/>
                <a:moveTo>
                  <a:pt x="1248" y="199"/>
                </a:moveTo>
                <a:cubicBezTo>
                  <a:pt x="1254" y="200"/>
                  <a:pt x="1260" y="201"/>
                  <a:pt x="1266" y="201"/>
                </a:cubicBezTo>
                <a:cubicBezTo>
                  <a:pt x="1266" y="196"/>
                  <a:pt x="1267" y="189"/>
                  <a:pt x="1267" y="183"/>
                </a:cubicBezTo>
                <a:cubicBezTo>
                  <a:pt x="1262" y="183"/>
                  <a:pt x="1255" y="182"/>
                  <a:pt x="1249" y="182"/>
                </a:cubicBezTo>
                <a:cubicBezTo>
                  <a:pt x="1249" y="188"/>
                  <a:pt x="1248" y="194"/>
                  <a:pt x="1248" y="199"/>
                </a:cubicBezTo>
                <a:close/>
                <a:moveTo>
                  <a:pt x="1267" y="234"/>
                </a:moveTo>
                <a:cubicBezTo>
                  <a:pt x="1257" y="238"/>
                  <a:pt x="1250" y="238"/>
                  <a:pt x="1241" y="232"/>
                </a:cubicBezTo>
                <a:cubicBezTo>
                  <a:pt x="1246" y="244"/>
                  <a:pt x="1243" y="252"/>
                  <a:pt x="1237" y="259"/>
                </a:cubicBezTo>
                <a:cubicBezTo>
                  <a:pt x="1237" y="259"/>
                  <a:pt x="1237" y="259"/>
                  <a:pt x="1238" y="259"/>
                </a:cubicBezTo>
                <a:cubicBezTo>
                  <a:pt x="1248" y="253"/>
                  <a:pt x="1257" y="254"/>
                  <a:pt x="1265" y="262"/>
                </a:cubicBezTo>
                <a:cubicBezTo>
                  <a:pt x="1261" y="253"/>
                  <a:pt x="1259" y="245"/>
                  <a:pt x="1267" y="234"/>
                </a:cubicBezTo>
                <a:close/>
                <a:moveTo>
                  <a:pt x="1216" y="226"/>
                </a:moveTo>
                <a:cubicBezTo>
                  <a:pt x="1224" y="223"/>
                  <a:pt x="1232" y="225"/>
                  <a:pt x="1238" y="229"/>
                </a:cubicBezTo>
                <a:cubicBezTo>
                  <a:pt x="1238" y="222"/>
                  <a:pt x="1238" y="215"/>
                  <a:pt x="1238" y="209"/>
                </a:cubicBezTo>
                <a:cubicBezTo>
                  <a:pt x="1231" y="208"/>
                  <a:pt x="1224" y="207"/>
                  <a:pt x="1217" y="206"/>
                </a:cubicBezTo>
                <a:cubicBezTo>
                  <a:pt x="1220" y="212"/>
                  <a:pt x="1220" y="219"/>
                  <a:pt x="1216" y="226"/>
                </a:cubicBezTo>
                <a:close/>
                <a:moveTo>
                  <a:pt x="1229" y="115"/>
                </a:moveTo>
                <a:cubicBezTo>
                  <a:pt x="1234" y="115"/>
                  <a:pt x="1239" y="116"/>
                  <a:pt x="1244" y="116"/>
                </a:cubicBezTo>
                <a:cubicBezTo>
                  <a:pt x="1244" y="111"/>
                  <a:pt x="1245" y="106"/>
                  <a:pt x="1245" y="101"/>
                </a:cubicBezTo>
                <a:cubicBezTo>
                  <a:pt x="1240" y="101"/>
                  <a:pt x="1235" y="100"/>
                  <a:pt x="1230" y="100"/>
                </a:cubicBezTo>
                <a:cubicBezTo>
                  <a:pt x="1230" y="105"/>
                  <a:pt x="1229" y="110"/>
                  <a:pt x="1229" y="115"/>
                </a:cubicBezTo>
                <a:close/>
                <a:moveTo>
                  <a:pt x="1223" y="170"/>
                </a:moveTo>
                <a:cubicBezTo>
                  <a:pt x="1229" y="171"/>
                  <a:pt x="1235" y="171"/>
                  <a:pt x="1241" y="172"/>
                </a:cubicBezTo>
                <a:cubicBezTo>
                  <a:pt x="1241" y="166"/>
                  <a:pt x="1241" y="160"/>
                  <a:pt x="1241" y="155"/>
                </a:cubicBezTo>
                <a:cubicBezTo>
                  <a:pt x="1235" y="154"/>
                  <a:pt x="1230" y="154"/>
                  <a:pt x="1226" y="154"/>
                </a:cubicBezTo>
                <a:cubicBezTo>
                  <a:pt x="1225" y="160"/>
                  <a:pt x="1224" y="165"/>
                  <a:pt x="1223" y="170"/>
                </a:cubicBezTo>
                <a:close/>
                <a:moveTo>
                  <a:pt x="1204" y="85"/>
                </a:moveTo>
                <a:cubicBezTo>
                  <a:pt x="1209" y="85"/>
                  <a:pt x="1214" y="85"/>
                  <a:pt x="1219" y="86"/>
                </a:cubicBezTo>
                <a:cubicBezTo>
                  <a:pt x="1219" y="81"/>
                  <a:pt x="1220" y="77"/>
                  <a:pt x="1220" y="72"/>
                </a:cubicBezTo>
                <a:cubicBezTo>
                  <a:pt x="1215" y="71"/>
                  <a:pt x="1210" y="71"/>
                  <a:pt x="1206" y="71"/>
                </a:cubicBezTo>
                <a:cubicBezTo>
                  <a:pt x="1206" y="75"/>
                  <a:pt x="1205" y="80"/>
                  <a:pt x="1204" y="85"/>
                </a:cubicBezTo>
                <a:close/>
                <a:moveTo>
                  <a:pt x="1199" y="141"/>
                </a:moveTo>
                <a:cubicBezTo>
                  <a:pt x="1204" y="141"/>
                  <a:pt x="1210" y="141"/>
                  <a:pt x="1215" y="141"/>
                </a:cubicBezTo>
                <a:cubicBezTo>
                  <a:pt x="1215" y="136"/>
                  <a:pt x="1216" y="131"/>
                  <a:pt x="1216" y="125"/>
                </a:cubicBezTo>
                <a:cubicBezTo>
                  <a:pt x="1211" y="125"/>
                  <a:pt x="1206" y="124"/>
                  <a:pt x="1201" y="124"/>
                </a:cubicBezTo>
                <a:cubicBezTo>
                  <a:pt x="1200" y="130"/>
                  <a:pt x="1199" y="135"/>
                  <a:pt x="1199" y="141"/>
                </a:cubicBezTo>
                <a:close/>
                <a:moveTo>
                  <a:pt x="1193" y="196"/>
                </a:moveTo>
                <a:cubicBezTo>
                  <a:pt x="1198" y="196"/>
                  <a:pt x="1205" y="197"/>
                  <a:pt x="1212" y="197"/>
                </a:cubicBezTo>
                <a:cubicBezTo>
                  <a:pt x="1212" y="192"/>
                  <a:pt x="1212" y="185"/>
                  <a:pt x="1213" y="179"/>
                </a:cubicBezTo>
                <a:cubicBezTo>
                  <a:pt x="1207" y="178"/>
                  <a:pt x="1200" y="177"/>
                  <a:pt x="1195" y="177"/>
                </a:cubicBezTo>
                <a:cubicBezTo>
                  <a:pt x="1194" y="183"/>
                  <a:pt x="1193" y="190"/>
                  <a:pt x="1193" y="196"/>
                </a:cubicBezTo>
                <a:close/>
                <a:moveTo>
                  <a:pt x="1174" y="110"/>
                </a:moveTo>
                <a:cubicBezTo>
                  <a:pt x="1180" y="110"/>
                  <a:pt x="1185" y="111"/>
                  <a:pt x="1190" y="111"/>
                </a:cubicBezTo>
                <a:cubicBezTo>
                  <a:pt x="1190" y="106"/>
                  <a:pt x="1190" y="101"/>
                  <a:pt x="1191" y="96"/>
                </a:cubicBezTo>
                <a:cubicBezTo>
                  <a:pt x="1186" y="95"/>
                  <a:pt x="1181" y="95"/>
                  <a:pt x="1176" y="95"/>
                </a:cubicBezTo>
                <a:cubicBezTo>
                  <a:pt x="1176" y="100"/>
                  <a:pt x="1175" y="105"/>
                  <a:pt x="1174" y="110"/>
                </a:cubicBezTo>
                <a:close/>
                <a:moveTo>
                  <a:pt x="1168" y="166"/>
                </a:moveTo>
                <a:cubicBezTo>
                  <a:pt x="1174" y="166"/>
                  <a:pt x="1180" y="167"/>
                  <a:pt x="1187" y="167"/>
                </a:cubicBezTo>
                <a:cubicBezTo>
                  <a:pt x="1187" y="161"/>
                  <a:pt x="1187" y="155"/>
                  <a:pt x="1188" y="149"/>
                </a:cubicBezTo>
                <a:cubicBezTo>
                  <a:pt x="1182" y="149"/>
                  <a:pt x="1176" y="148"/>
                  <a:pt x="1171" y="148"/>
                </a:cubicBezTo>
                <a:cubicBezTo>
                  <a:pt x="1170" y="154"/>
                  <a:pt x="1169" y="160"/>
                  <a:pt x="1168" y="166"/>
                </a:cubicBezTo>
                <a:close/>
                <a:moveTo>
                  <a:pt x="1150" y="80"/>
                </a:moveTo>
                <a:cubicBezTo>
                  <a:pt x="1155" y="80"/>
                  <a:pt x="1160" y="81"/>
                  <a:pt x="1165" y="81"/>
                </a:cubicBezTo>
                <a:cubicBezTo>
                  <a:pt x="1165" y="76"/>
                  <a:pt x="1165" y="72"/>
                  <a:pt x="1165" y="67"/>
                </a:cubicBezTo>
                <a:cubicBezTo>
                  <a:pt x="1160" y="67"/>
                  <a:pt x="1155" y="66"/>
                  <a:pt x="1151" y="66"/>
                </a:cubicBezTo>
                <a:cubicBezTo>
                  <a:pt x="1151" y="71"/>
                  <a:pt x="1150" y="76"/>
                  <a:pt x="1150" y="80"/>
                </a:cubicBezTo>
                <a:close/>
                <a:moveTo>
                  <a:pt x="1144" y="135"/>
                </a:moveTo>
                <a:cubicBezTo>
                  <a:pt x="1150" y="136"/>
                  <a:pt x="1156" y="136"/>
                  <a:pt x="1162" y="137"/>
                </a:cubicBezTo>
                <a:cubicBezTo>
                  <a:pt x="1162" y="131"/>
                  <a:pt x="1162" y="125"/>
                  <a:pt x="1163" y="120"/>
                </a:cubicBezTo>
                <a:cubicBezTo>
                  <a:pt x="1157" y="119"/>
                  <a:pt x="1151" y="119"/>
                  <a:pt x="1146" y="118"/>
                </a:cubicBezTo>
                <a:cubicBezTo>
                  <a:pt x="1145" y="124"/>
                  <a:pt x="1145" y="130"/>
                  <a:pt x="1144" y="135"/>
                </a:cubicBezTo>
                <a:close/>
                <a:moveTo>
                  <a:pt x="1159" y="174"/>
                </a:moveTo>
                <a:cubicBezTo>
                  <a:pt x="1152" y="173"/>
                  <a:pt x="1145" y="172"/>
                  <a:pt x="1139" y="171"/>
                </a:cubicBezTo>
                <a:cubicBezTo>
                  <a:pt x="1141" y="178"/>
                  <a:pt x="1140" y="185"/>
                  <a:pt x="1136" y="191"/>
                </a:cubicBezTo>
                <a:cubicBezTo>
                  <a:pt x="1136" y="192"/>
                  <a:pt x="1136" y="193"/>
                  <a:pt x="1136" y="193"/>
                </a:cubicBezTo>
                <a:cubicBezTo>
                  <a:pt x="1142" y="190"/>
                  <a:pt x="1148" y="190"/>
                  <a:pt x="1155" y="193"/>
                </a:cubicBezTo>
                <a:cubicBezTo>
                  <a:pt x="1156" y="193"/>
                  <a:pt x="1158" y="194"/>
                  <a:pt x="1159" y="194"/>
                </a:cubicBezTo>
                <a:cubicBezTo>
                  <a:pt x="1156" y="187"/>
                  <a:pt x="1157" y="180"/>
                  <a:pt x="1159" y="174"/>
                </a:cubicBezTo>
                <a:close/>
                <a:moveTo>
                  <a:pt x="1125" y="50"/>
                </a:moveTo>
                <a:cubicBezTo>
                  <a:pt x="1130" y="51"/>
                  <a:pt x="1135" y="51"/>
                  <a:pt x="1139" y="52"/>
                </a:cubicBezTo>
                <a:cubicBezTo>
                  <a:pt x="1140" y="47"/>
                  <a:pt x="1140" y="43"/>
                  <a:pt x="1140" y="38"/>
                </a:cubicBezTo>
                <a:cubicBezTo>
                  <a:pt x="1136" y="37"/>
                  <a:pt x="1132" y="37"/>
                  <a:pt x="1127" y="37"/>
                </a:cubicBezTo>
                <a:cubicBezTo>
                  <a:pt x="1126" y="41"/>
                  <a:pt x="1126" y="46"/>
                  <a:pt x="1125" y="50"/>
                </a:cubicBezTo>
                <a:close/>
                <a:moveTo>
                  <a:pt x="1120" y="106"/>
                </a:moveTo>
                <a:cubicBezTo>
                  <a:pt x="1126" y="107"/>
                  <a:pt x="1131" y="107"/>
                  <a:pt x="1137" y="108"/>
                </a:cubicBezTo>
                <a:cubicBezTo>
                  <a:pt x="1137" y="102"/>
                  <a:pt x="1137" y="96"/>
                  <a:pt x="1137" y="91"/>
                </a:cubicBezTo>
                <a:cubicBezTo>
                  <a:pt x="1132" y="91"/>
                  <a:pt x="1127" y="91"/>
                  <a:pt x="1122" y="90"/>
                </a:cubicBezTo>
                <a:cubicBezTo>
                  <a:pt x="1121" y="96"/>
                  <a:pt x="1120" y="101"/>
                  <a:pt x="1120" y="106"/>
                </a:cubicBezTo>
                <a:close/>
                <a:moveTo>
                  <a:pt x="1114" y="160"/>
                </a:moveTo>
                <a:cubicBezTo>
                  <a:pt x="1120" y="161"/>
                  <a:pt x="1127" y="162"/>
                  <a:pt x="1133" y="163"/>
                </a:cubicBezTo>
                <a:cubicBezTo>
                  <a:pt x="1133" y="157"/>
                  <a:pt x="1133" y="151"/>
                  <a:pt x="1133" y="145"/>
                </a:cubicBezTo>
                <a:cubicBezTo>
                  <a:pt x="1127" y="144"/>
                  <a:pt x="1121" y="144"/>
                  <a:pt x="1116" y="143"/>
                </a:cubicBezTo>
                <a:cubicBezTo>
                  <a:pt x="1115" y="149"/>
                  <a:pt x="1114" y="155"/>
                  <a:pt x="1114" y="160"/>
                </a:cubicBezTo>
                <a:close/>
                <a:moveTo>
                  <a:pt x="1096" y="76"/>
                </a:moveTo>
                <a:cubicBezTo>
                  <a:pt x="1100" y="76"/>
                  <a:pt x="1105" y="76"/>
                  <a:pt x="1110" y="77"/>
                </a:cubicBezTo>
                <a:cubicBezTo>
                  <a:pt x="1111" y="71"/>
                  <a:pt x="1111" y="67"/>
                  <a:pt x="1111" y="62"/>
                </a:cubicBezTo>
                <a:cubicBezTo>
                  <a:pt x="1107" y="62"/>
                  <a:pt x="1102" y="61"/>
                  <a:pt x="1098" y="61"/>
                </a:cubicBezTo>
                <a:cubicBezTo>
                  <a:pt x="1097" y="66"/>
                  <a:pt x="1096" y="71"/>
                  <a:pt x="1096" y="76"/>
                </a:cubicBezTo>
                <a:close/>
                <a:moveTo>
                  <a:pt x="1089" y="131"/>
                </a:moveTo>
                <a:cubicBezTo>
                  <a:pt x="1095" y="132"/>
                  <a:pt x="1101" y="132"/>
                  <a:pt x="1107" y="133"/>
                </a:cubicBezTo>
                <a:cubicBezTo>
                  <a:pt x="1108" y="127"/>
                  <a:pt x="1108" y="121"/>
                  <a:pt x="1108" y="116"/>
                </a:cubicBezTo>
                <a:cubicBezTo>
                  <a:pt x="1103" y="115"/>
                  <a:pt x="1097" y="114"/>
                  <a:pt x="1091" y="114"/>
                </a:cubicBezTo>
                <a:cubicBezTo>
                  <a:pt x="1091" y="120"/>
                  <a:pt x="1090" y="126"/>
                  <a:pt x="1089" y="131"/>
                </a:cubicBezTo>
                <a:close/>
                <a:moveTo>
                  <a:pt x="1079" y="189"/>
                </a:moveTo>
                <a:cubicBezTo>
                  <a:pt x="1088" y="185"/>
                  <a:pt x="1097" y="184"/>
                  <a:pt x="1105" y="191"/>
                </a:cubicBezTo>
                <a:cubicBezTo>
                  <a:pt x="1102" y="183"/>
                  <a:pt x="1101" y="176"/>
                  <a:pt x="1105" y="169"/>
                </a:cubicBezTo>
                <a:cubicBezTo>
                  <a:pt x="1098" y="169"/>
                  <a:pt x="1091" y="168"/>
                  <a:pt x="1084" y="167"/>
                </a:cubicBezTo>
                <a:cubicBezTo>
                  <a:pt x="1087" y="175"/>
                  <a:pt x="1085" y="182"/>
                  <a:pt x="1079" y="189"/>
                </a:cubicBezTo>
                <a:close/>
                <a:moveTo>
                  <a:pt x="1072" y="45"/>
                </a:moveTo>
                <a:cubicBezTo>
                  <a:pt x="1077" y="46"/>
                  <a:pt x="1081" y="46"/>
                  <a:pt x="1085" y="46"/>
                </a:cubicBezTo>
                <a:cubicBezTo>
                  <a:pt x="1085" y="42"/>
                  <a:pt x="1086" y="37"/>
                  <a:pt x="1086" y="32"/>
                </a:cubicBezTo>
                <a:cubicBezTo>
                  <a:pt x="1082" y="32"/>
                  <a:pt x="1077" y="32"/>
                  <a:pt x="1073" y="32"/>
                </a:cubicBezTo>
                <a:cubicBezTo>
                  <a:pt x="1073" y="37"/>
                  <a:pt x="1072" y="41"/>
                  <a:pt x="1072" y="45"/>
                </a:cubicBezTo>
                <a:close/>
                <a:moveTo>
                  <a:pt x="1065" y="101"/>
                </a:moveTo>
                <a:cubicBezTo>
                  <a:pt x="1071" y="102"/>
                  <a:pt x="1077" y="102"/>
                  <a:pt x="1082" y="102"/>
                </a:cubicBezTo>
                <a:cubicBezTo>
                  <a:pt x="1082" y="97"/>
                  <a:pt x="1083" y="92"/>
                  <a:pt x="1083" y="86"/>
                </a:cubicBezTo>
                <a:cubicBezTo>
                  <a:pt x="1077" y="86"/>
                  <a:pt x="1072" y="85"/>
                  <a:pt x="1067" y="85"/>
                </a:cubicBezTo>
                <a:cubicBezTo>
                  <a:pt x="1066" y="90"/>
                  <a:pt x="1066" y="96"/>
                  <a:pt x="1065" y="101"/>
                </a:cubicBezTo>
                <a:close/>
                <a:moveTo>
                  <a:pt x="1058" y="158"/>
                </a:moveTo>
                <a:cubicBezTo>
                  <a:pt x="1065" y="155"/>
                  <a:pt x="1072" y="156"/>
                  <a:pt x="1078" y="160"/>
                </a:cubicBezTo>
                <a:cubicBezTo>
                  <a:pt x="1078" y="153"/>
                  <a:pt x="1079" y="146"/>
                  <a:pt x="1079" y="140"/>
                </a:cubicBezTo>
                <a:cubicBezTo>
                  <a:pt x="1073" y="139"/>
                  <a:pt x="1066" y="138"/>
                  <a:pt x="1061" y="138"/>
                </a:cubicBezTo>
                <a:cubicBezTo>
                  <a:pt x="1060" y="144"/>
                  <a:pt x="1059" y="151"/>
                  <a:pt x="1058" y="158"/>
                </a:cubicBezTo>
                <a:close/>
                <a:moveTo>
                  <a:pt x="1041" y="71"/>
                </a:moveTo>
                <a:cubicBezTo>
                  <a:pt x="1047" y="71"/>
                  <a:pt x="1052" y="72"/>
                  <a:pt x="1057" y="72"/>
                </a:cubicBezTo>
                <a:cubicBezTo>
                  <a:pt x="1057" y="67"/>
                  <a:pt x="1057" y="63"/>
                  <a:pt x="1057" y="58"/>
                </a:cubicBezTo>
                <a:cubicBezTo>
                  <a:pt x="1053" y="57"/>
                  <a:pt x="1048" y="57"/>
                  <a:pt x="1043" y="56"/>
                </a:cubicBezTo>
                <a:cubicBezTo>
                  <a:pt x="1042" y="61"/>
                  <a:pt x="1042" y="66"/>
                  <a:pt x="1041" y="71"/>
                </a:cubicBezTo>
                <a:close/>
                <a:moveTo>
                  <a:pt x="1034" y="126"/>
                </a:moveTo>
                <a:cubicBezTo>
                  <a:pt x="1040" y="127"/>
                  <a:pt x="1047" y="127"/>
                  <a:pt x="1053" y="128"/>
                </a:cubicBezTo>
                <a:cubicBezTo>
                  <a:pt x="1053" y="122"/>
                  <a:pt x="1053" y="116"/>
                  <a:pt x="1054" y="110"/>
                </a:cubicBezTo>
                <a:cubicBezTo>
                  <a:pt x="1048" y="110"/>
                  <a:pt x="1042" y="109"/>
                  <a:pt x="1037" y="109"/>
                </a:cubicBezTo>
                <a:cubicBezTo>
                  <a:pt x="1036" y="115"/>
                  <a:pt x="1035" y="121"/>
                  <a:pt x="1034" y="126"/>
                </a:cubicBezTo>
                <a:close/>
                <a:moveTo>
                  <a:pt x="1017" y="41"/>
                </a:moveTo>
                <a:cubicBezTo>
                  <a:pt x="1022" y="42"/>
                  <a:pt x="1027" y="42"/>
                  <a:pt x="1032" y="43"/>
                </a:cubicBezTo>
                <a:cubicBezTo>
                  <a:pt x="1032" y="37"/>
                  <a:pt x="1032" y="32"/>
                  <a:pt x="1032" y="28"/>
                </a:cubicBezTo>
                <a:cubicBezTo>
                  <a:pt x="1028" y="28"/>
                  <a:pt x="1023" y="28"/>
                  <a:pt x="1019" y="28"/>
                </a:cubicBezTo>
                <a:cubicBezTo>
                  <a:pt x="1018" y="32"/>
                  <a:pt x="1018" y="37"/>
                  <a:pt x="1017" y="41"/>
                </a:cubicBezTo>
                <a:close/>
                <a:moveTo>
                  <a:pt x="1011" y="96"/>
                </a:moveTo>
                <a:cubicBezTo>
                  <a:pt x="1017" y="96"/>
                  <a:pt x="1022" y="97"/>
                  <a:pt x="1028" y="98"/>
                </a:cubicBezTo>
                <a:cubicBezTo>
                  <a:pt x="1028" y="93"/>
                  <a:pt x="1028" y="87"/>
                  <a:pt x="1028" y="82"/>
                </a:cubicBezTo>
                <a:cubicBezTo>
                  <a:pt x="1023" y="81"/>
                  <a:pt x="1017" y="81"/>
                  <a:pt x="1012" y="80"/>
                </a:cubicBezTo>
                <a:cubicBezTo>
                  <a:pt x="1012" y="86"/>
                  <a:pt x="1011" y="91"/>
                  <a:pt x="1011" y="96"/>
                </a:cubicBezTo>
                <a:close/>
                <a:moveTo>
                  <a:pt x="1005" y="152"/>
                </a:moveTo>
                <a:cubicBezTo>
                  <a:pt x="1010" y="152"/>
                  <a:pt x="1017" y="152"/>
                  <a:pt x="1023" y="152"/>
                </a:cubicBezTo>
                <a:cubicBezTo>
                  <a:pt x="1024" y="146"/>
                  <a:pt x="1024" y="140"/>
                  <a:pt x="1025" y="134"/>
                </a:cubicBezTo>
                <a:cubicBezTo>
                  <a:pt x="1019" y="134"/>
                  <a:pt x="1013" y="134"/>
                  <a:pt x="1007" y="133"/>
                </a:cubicBezTo>
                <a:cubicBezTo>
                  <a:pt x="1006" y="140"/>
                  <a:pt x="1006" y="146"/>
                  <a:pt x="1005" y="152"/>
                </a:cubicBezTo>
                <a:close/>
                <a:moveTo>
                  <a:pt x="986" y="66"/>
                </a:moveTo>
                <a:cubicBezTo>
                  <a:pt x="992" y="67"/>
                  <a:pt x="997" y="67"/>
                  <a:pt x="1003" y="68"/>
                </a:cubicBezTo>
                <a:cubicBezTo>
                  <a:pt x="1003" y="63"/>
                  <a:pt x="1003" y="58"/>
                  <a:pt x="1003" y="53"/>
                </a:cubicBezTo>
                <a:cubicBezTo>
                  <a:pt x="998" y="52"/>
                  <a:pt x="993" y="52"/>
                  <a:pt x="988" y="51"/>
                </a:cubicBezTo>
                <a:cubicBezTo>
                  <a:pt x="988" y="56"/>
                  <a:pt x="987" y="62"/>
                  <a:pt x="986" y="66"/>
                </a:cubicBezTo>
                <a:close/>
                <a:moveTo>
                  <a:pt x="981" y="121"/>
                </a:moveTo>
                <a:cubicBezTo>
                  <a:pt x="986" y="121"/>
                  <a:pt x="992" y="122"/>
                  <a:pt x="999" y="122"/>
                </a:cubicBezTo>
                <a:cubicBezTo>
                  <a:pt x="999" y="117"/>
                  <a:pt x="999" y="111"/>
                  <a:pt x="999" y="106"/>
                </a:cubicBezTo>
                <a:cubicBezTo>
                  <a:pt x="993" y="105"/>
                  <a:pt x="988" y="105"/>
                  <a:pt x="983" y="105"/>
                </a:cubicBezTo>
                <a:cubicBezTo>
                  <a:pt x="982" y="111"/>
                  <a:pt x="982" y="116"/>
                  <a:pt x="981" y="121"/>
                </a:cubicBezTo>
                <a:close/>
                <a:moveTo>
                  <a:pt x="962" y="36"/>
                </a:moveTo>
                <a:cubicBezTo>
                  <a:pt x="967" y="37"/>
                  <a:pt x="972" y="37"/>
                  <a:pt x="977" y="37"/>
                </a:cubicBezTo>
                <a:cubicBezTo>
                  <a:pt x="977" y="33"/>
                  <a:pt x="977" y="28"/>
                  <a:pt x="978" y="23"/>
                </a:cubicBezTo>
                <a:cubicBezTo>
                  <a:pt x="973" y="23"/>
                  <a:pt x="969" y="22"/>
                  <a:pt x="964" y="22"/>
                </a:cubicBezTo>
                <a:cubicBezTo>
                  <a:pt x="964" y="27"/>
                  <a:pt x="963" y="31"/>
                  <a:pt x="962" y="36"/>
                </a:cubicBezTo>
                <a:close/>
                <a:moveTo>
                  <a:pt x="956" y="92"/>
                </a:moveTo>
                <a:cubicBezTo>
                  <a:pt x="961" y="92"/>
                  <a:pt x="967" y="92"/>
                  <a:pt x="973" y="92"/>
                </a:cubicBezTo>
                <a:cubicBezTo>
                  <a:pt x="973" y="87"/>
                  <a:pt x="973" y="82"/>
                  <a:pt x="974" y="77"/>
                </a:cubicBezTo>
                <a:cubicBezTo>
                  <a:pt x="968" y="76"/>
                  <a:pt x="963" y="76"/>
                  <a:pt x="958" y="75"/>
                </a:cubicBezTo>
                <a:cubicBezTo>
                  <a:pt x="957" y="81"/>
                  <a:pt x="956" y="87"/>
                  <a:pt x="956" y="92"/>
                </a:cubicBezTo>
                <a:close/>
                <a:moveTo>
                  <a:pt x="947" y="150"/>
                </a:moveTo>
                <a:cubicBezTo>
                  <a:pt x="948" y="149"/>
                  <a:pt x="950" y="149"/>
                  <a:pt x="952" y="148"/>
                </a:cubicBezTo>
                <a:cubicBezTo>
                  <a:pt x="960" y="145"/>
                  <a:pt x="967" y="147"/>
                  <a:pt x="972" y="153"/>
                </a:cubicBezTo>
                <a:cubicBezTo>
                  <a:pt x="978" y="160"/>
                  <a:pt x="978" y="167"/>
                  <a:pt x="975" y="175"/>
                </a:cubicBezTo>
                <a:cubicBezTo>
                  <a:pt x="974" y="176"/>
                  <a:pt x="973" y="178"/>
                  <a:pt x="972" y="179"/>
                </a:cubicBezTo>
                <a:cubicBezTo>
                  <a:pt x="980" y="176"/>
                  <a:pt x="988" y="175"/>
                  <a:pt x="995" y="180"/>
                </a:cubicBezTo>
                <a:cubicBezTo>
                  <a:pt x="995" y="181"/>
                  <a:pt x="996" y="180"/>
                  <a:pt x="997" y="181"/>
                </a:cubicBezTo>
                <a:cubicBezTo>
                  <a:pt x="993" y="172"/>
                  <a:pt x="993" y="165"/>
                  <a:pt x="999" y="156"/>
                </a:cubicBezTo>
                <a:cubicBezTo>
                  <a:pt x="982" y="163"/>
                  <a:pt x="964" y="153"/>
                  <a:pt x="971" y="130"/>
                </a:cubicBezTo>
                <a:cubicBezTo>
                  <a:pt x="965" y="130"/>
                  <a:pt x="958" y="129"/>
                  <a:pt x="952" y="128"/>
                </a:cubicBezTo>
                <a:cubicBezTo>
                  <a:pt x="953" y="136"/>
                  <a:pt x="952" y="144"/>
                  <a:pt x="947" y="150"/>
                </a:cubicBezTo>
                <a:close/>
                <a:moveTo>
                  <a:pt x="932" y="61"/>
                </a:moveTo>
                <a:cubicBezTo>
                  <a:pt x="937" y="62"/>
                  <a:pt x="943" y="62"/>
                  <a:pt x="948" y="63"/>
                </a:cubicBezTo>
                <a:cubicBezTo>
                  <a:pt x="948" y="58"/>
                  <a:pt x="948" y="53"/>
                  <a:pt x="948" y="48"/>
                </a:cubicBezTo>
                <a:cubicBezTo>
                  <a:pt x="943" y="47"/>
                  <a:pt x="939" y="47"/>
                  <a:pt x="934" y="46"/>
                </a:cubicBezTo>
                <a:cubicBezTo>
                  <a:pt x="933" y="52"/>
                  <a:pt x="932" y="56"/>
                  <a:pt x="932" y="61"/>
                </a:cubicBezTo>
                <a:close/>
                <a:moveTo>
                  <a:pt x="926" y="117"/>
                </a:moveTo>
                <a:cubicBezTo>
                  <a:pt x="932" y="117"/>
                  <a:pt x="938" y="118"/>
                  <a:pt x="944" y="119"/>
                </a:cubicBezTo>
                <a:cubicBezTo>
                  <a:pt x="945" y="113"/>
                  <a:pt x="945" y="106"/>
                  <a:pt x="946" y="100"/>
                </a:cubicBezTo>
                <a:cubicBezTo>
                  <a:pt x="940" y="100"/>
                  <a:pt x="934" y="100"/>
                  <a:pt x="929" y="100"/>
                </a:cubicBezTo>
                <a:cubicBezTo>
                  <a:pt x="928" y="105"/>
                  <a:pt x="927" y="111"/>
                  <a:pt x="926" y="117"/>
                </a:cubicBezTo>
                <a:close/>
                <a:moveTo>
                  <a:pt x="908" y="31"/>
                </a:moveTo>
                <a:cubicBezTo>
                  <a:pt x="913" y="31"/>
                  <a:pt x="918" y="32"/>
                  <a:pt x="922" y="32"/>
                </a:cubicBezTo>
                <a:cubicBezTo>
                  <a:pt x="922" y="28"/>
                  <a:pt x="922" y="23"/>
                  <a:pt x="922" y="19"/>
                </a:cubicBezTo>
                <a:cubicBezTo>
                  <a:pt x="918" y="18"/>
                  <a:pt x="914" y="18"/>
                  <a:pt x="910" y="18"/>
                </a:cubicBezTo>
                <a:cubicBezTo>
                  <a:pt x="909" y="22"/>
                  <a:pt x="909" y="27"/>
                  <a:pt x="908" y="31"/>
                </a:cubicBezTo>
                <a:close/>
                <a:moveTo>
                  <a:pt x="903" y="86"/>
                </a:moveTo>
                <a:cubicBezTo>
                  <a:pt x="908" y="87"/>
                  <a:pt x="913" y="87"/>
                  <a:pt x="918" y="88"/>
                </a:cubicBezTo>
                <a:cubicBezTo>
                  <a:pt x="918" y="82"/>
                  <a:pt x="919" y="77"/>
                  <a:pt x="919" y="72"/>
                </a:cubicBezTo>
                <a:cubicBezTo>
                  <a:pt x="914" y="71"/>
                  <a:pt x="909" y="71"/>
                  <a:pt x="904" y="70"/>
                </a:cubicBezTo>
                <a:cubicBezTo>
                  <a:pt x="904" y="76"/>
                  <a:pt x="903" y="81"/>
                  <a:pt x="903" y="86"/>
                </a:cubicBezTo>
                <a:close/>
                <a:moveTo>
                  <a:pt x="895" y="144"/>
                </a:moveTo>
                <a:cubicBezTo>
                  <a:pt x="902" y="141"/>
                  <a:pt x="909" y="141"/>
                  <a:pt x="915" y="145"/>
                </a:cubicBezTo>
                <a:cubicBezTo>
                  <a:pt x="915" y="138"/>
                  <a:pt x="916" y="131"/>
                  <a:pt x="916" y="124"/>
                </a:cubicBezTo>
                <a:cubicBezTo>
                  <a:pt x="914" y="125"/>
                  <a:pt x="910" y="125"/>
                  <a:pt x="907" y="125"/>
                </a:cubicBezTo>
                <a:cubicBezTo>
                  <a:pt x="904" y="125"/>
                  <a:pt x="901" y="124"/>
                  <a:pt x="899" y="123"/>
                </a:cubicBezTo>
                <a:cubicBezTo>
                  <a:pt x="897" y="130"/>
                  <a:pt x="896" y="137"/>
                  <a:pt x="895" y="144"/>
                </a:cubicBezTo>
                <a:close/>
                <a:moveTo>
                  <a:pt x="878" y="57"/>
                </a:moveTo>
                <a:cubicBezTo>
                  <a:pt x="884" y="57"/>
                  <a:pt x="889" y="58"/>
                  <a:pt x="893" y="58"/>
                </a:cubicBezTo>
                <a:cubicBezTo>
                  <a:pt x="893" y="53"/>
                  <a:pt x="893" y="48"/>
                  <a:pt x="893" y="43"/>
                </a:cubicBezTo>
                <a:cubicBezTo>
                  <a:pt x="889" y="43"/>
                  <a:pt x="885" y="43"/>
                  <a:pt x="880" y="42"/>
                </a:cubicBezTo>
                <a:cubicBezTo>
                  <a:pt x="880" y="48"/>
                  <a:pt x="879" y="52"/>
                  <a:pt x="878" y="57"/>
                </a:cubicBezTo>
                <a:close/>
                <a:moveTo>
                  <a:pt x="872" y="111"/>
                </a:moveTo>
                <a:cubicBezTo>
                  <a:pt x="878" y="112"/>
                  <a:pt x="884" y="113"/>
                  <a:pt x="890" y="113"/>
                </a:cubicBezTo>
                <a:cubicBezTo>
                  <a:pt x="890" y="108"/>
                  <a:pt x="890" y="102"/>
                  <a:pt x="891" y="97"/>
                </a:cubicBezTo>
                <a:cubicBezTo>
                  <a:pt x="885" y="96"/>
                  <a:pt x="879" y="96"/>
                  <a:pt x="874" y="95"/>
                </a:cubicBezTo>
                <a:cubicBezTo>
                  <a:pt x="873" y="100"/>
                  <a:pt x="873" y="106"/>
                  <a:pt x="872" y="111"/>
                </a:cubicBezTo>
                <a:close/>
                <a:moveTo>
                  <a:pt x="854" y="27"/>
                </a:moveTo>
                <a:cubicBezTo>
                  <a:pt x="859" y="27"/>
                  <a:pt x="863" y="27"/>
                  <a:pt x="868" y="27"/>
                </a:cubicBezTo>
                <a:cubicBezTo>
                  <a:pt x="868" y="22"/>
                  <a:pt x="868" y="18"/>
                  <a:pt x="868" y="14"/>
                </a:cubicBezTo>
                <a:cubicBezTo>
                  <a:pt x="864" y="13"/>
                  <a:pt x="860" y="13"/>
                  <a:pt x="856" y="13"/>
                </a:cubicBezTo>
                <a:cubicBezTo>
                  <a:pt x="855" y="18"/>
                  <a:pt x="855" y="22"/>
                  <a:pt x="854" y="27"/>
                </a:cubicBezTo>
                <a:close/>
                <a:moveTo>
                  <a:pt x="848" y="82"/>
                </a:moveTo>
                <a:cubicBezTo>
                  <a:pt x="853" y="83"/>
                  <a:pt x="859" y="83"/>
                  <a:pt x="865" y="84"/>
                </a:cubicBezTo>
                <a:cubicBezTo>
                  <a:pt x="865" y="78"/>
                  <a:pt x="865" y="73"/>
                  <a:pt x="865" y="68"/>
                </a:cubicBezTo>
                <a:cubicBezTo>
                  <a:pt x="860" y="67"/>
                  <a:pt x="855" y="67"/>
                  <a:pt x="850" y="66"/>
                </a:cubicBezTo>
                <a:cubicBezTo>
                  <a:pt x="849" y="72"/>
                  <a:pt x="848" y="77"/>
                  <a:pt x="848" y="82"/>
                </a:cubicBezTo>
                <a:close/>
                <a:moveTo>
                  <a:pt x="842" y="136"/>
                </a:moveTo>
                <a:cubicBezTo>
                  <a:pt x="848" y="137"/>
                  <a:pt x="855" y="138"/>
                  <a:pt x="861" y="139"/>
                </a:cubicBezTo>
                <a:cubicBezTo>
                  <a:pt x="861" y="133"/>
                  <a:pt x="861" y="127"/>
                  <a:pt x="861" y="121"/>
                </a:cubicBezTo>
                <a:cubicBezTo>
                  <a:pt x="858" y="121"/>
                  <a:pt x="855" y="121"/>
                  <a:pt x="852" y="121"/>
                </a:cubicBezTo>
                <a:cubicBezTo>
                  <a:pt x="849" y="120"/>
                  <a:pt x="846" y="119"/>
                  <a:pt x="844" y="119"/>
                </a:cubicBezTo>
                <a:cubicBezTo>
                  <a:pt x="843" y="125"/>
                  <a:pt x="842" y="131"/>
                  <a:pt x="842" y="136"/>
                </a:cubicBezTo>
                <a:close/>
                <a:moveTo>
                  <a:pt x="824" y="52"/>
                </a:moveTo>
                <a:cubicBezTo>
                  <a:pt x="829" y="52"/>
                  <a:pt x="834" y="53"/>
                  <a:pt x="839" y="53"/>
                </a:cubicBezTo>
                <a:cubicBezTo>
                  <a:pt x="839" y="48"/>
                  <a:pt x="840" y="44"/>
                  <a:pt x="840" y="38"/>
                </a:cubicBezTo>
                <a:cubicBezTo>
                  <a:pt x="835" y="38"/>
                  <a:pt x="831" y="38"/>
                  <a:pt x="826" y="37"/>
                </a:cubicBezTo>
                <a:cubicBezTo>
                  <a:pt x="825" y="42"/>
                  <a:pt x="825" y="47"/>
                  <a:pt x="824" y="52"/>
                </a:cubicBezTo>
                <a:close/>
                <a:moveTo>
                  <a:pt x="817" y="107"/>
                </a:moveTo>
                <a:cubicBezTo>
                  <a:pt x="824" y="108"/>
                  <a:pt x="830" y="108"/>
                  <a:pt x="835" y="109"/>
                </a:cubicBezTo>
                <a:cubicBezTo>
                  <a:pt x="835" y="103"/>
                  <a:pt x="836" y="97"/>
                  <a:pt x="836" y="92"/>
                </a:cubicBezTo>
                <a:cubicBezTo>
                  <a:pt x="830" y="91"/>
                  <a:pt x="825" y="91"/>
                  <a:pt x="820" y="90"/>
                </a:cubicBezTo>
                <a:cubicBezTo>
                  <a:pt x="819" y="96"/>
                  <a:pt x="818" y="102"/>
                  <a:pt x="817" y="107"/>
                </a:cubicBezTo>
                <a:close/>
                <a:moveTo>
                  <a:pt x="814" y="153"/>
                </a:moveTo>
                <a:cubicBezTo>
                  <a:pt x="814" y="156"/>
                  <a:pt x="812" y="160"/>
                  <a:pt x="812" y="162"/>
                </a:cubicBezTo>
                <a:cubicBezTo>
                  <a:pt x="819" y="162"/>
                  <a:pt x="825" y="163"/>
                  <a:pt x="831" y="163"/>
                </a:cubicBezTo>
                <a:cubicBezTo>
                  <a:pt x="831" y="158"/>
                  <a:pt x="831" y="152"/>
                  <a:pt x="831" y="145"/>
                </a:cubicBezTo>
                <a:cubicBezTo>
                  <a:pt x="826" y="145"/>
                  <a:pt x="820" y="144"/>
                  <a:pt x="814" y="144"/>
                </a:cubicBezTo>
                <a:cubicBezTo>
                  <a:pt x="814" y="147"/>
                  <a:pt x="814" y="150"/>
                  <a:pt x="814" y="153"/>
                </a:cubicBezTo>
                <a:close/>
                <a:moveTo>
                  <a:pt x="800" y="21"/>
                </a:moveTo>
                <a:cubicBezTo>
                  <a:pt x="805" y="22"/>
                  <a:pt x="809" y="22"/>
                  <a:pt x="814" y="22"/>
                </a:cubicBezTo>
                <a:cubicBezTo>
                  <a:pt x="814" y="18"/>
                  <a:pt x="814" y="14"/>
                  <a:pt x="814" y="10"/>
                </a:cubicBezTo>
                <a:cubicBezTo>
                  <a:pt x="810" y="9"/>
                  <a:pt x="806" y="9"/>
                  <a:pt x="802" y="9"/>
                </a:cubicBezTo>
                <a:cubicBezTo>
                  <a:pt x="801" y="13"/>
                  <a:pt x="801" y="17"/>
                  <a:pt x="800" y="21"/>
                </a:cubicBezTo>
                <a:close/>
                <a:moveTo>
                  <a:pt x="794" y="77"/>
                </a:moveTo>
                <a:cubicBezTo>
                  <a:pt x="799" y="77"/>
                  <a:pt x="804" y="78"/>
                  <a:pt x="810" y="78"/>
                </a:cubicBezTo>
                <a:cubicBezTo>
                  <a:pt x="810" y="73"/>
                  <a:pt x="810" y="68"/>
                  <a:pt x="811" y="63"/>
                </a:cubicBezTo>
                <a:cubicBezTo>
                  <a:pt x="805" y="62"/>
                  <a:pt x="800" y="62"/>
                  <a:pt x="796" y="61"/>
                </a:cubicBezTo>
                <a:cubicBezTo>
                  <a:pt x="795" y="67"/>
                  <a:pt x="794" y="72"/>
                  <a:pt x="794" y="77"/>
                </a:cubicBezTo>
                <a:close/>
                <a:moveTo>
                  <a:pt x="788" y="133"/>
                </a:moveTo>
                <a:cubicBezTo>
                  <a:pt x="793" y="133"/>
                  <a:pt x="800" y="133"/>
                  <a:pt x="805" y="133"/>
                </a:cubicBezTo>
                <a:cubicBezTo>
                  <a:pt x="806" y="128"/>
                  <a:pt x="806" y="122"/>
                  <a:pt x="807" y="116"/>
                </a:cubicBezTo>
                <a:cubicBezTo>
                  <a:pt x="802" y="116"/>
                  <a:pt x="796" y="115"/>
                  <a:pt x="791" y="115"/>
                </a:cubicBezTo>
                <a:cubicBezTo>
                  <a:pt x="790" y="121"/>
                  <a:pt x="789" y="127"/>
                  <a:pt x="788" y="133"/>
                </a:cubicBezTo>
                <a:close/>
                <a:moveTo>
                  <a:pt x="770" y="46"/>
                </a:moveTo>
                <a:cubicBezTo>
                  <a:pt x="775" y="47"/>
                  <a:pt x="780" y="47"/>
                  <a:pt x="784" y="48"/>
                </a:cubicBezTo>
                <a:cubicBezTo>
                  <a:pt x="784" y="43"/>
                  <a:pt x="784" y="39"/>
                  <a:pt x="784" y="34"/>
                </a:cubicBezTo>
                <a:cubicBezTo>
                  <a:pt x="780" y="34"/>
                  <a:pt x="776" y="33"/>
                  <a:pt x="772" y="33"/>
                </a:cubicBezTo>
                <a:cubicBezTo>
                  <a:pt x="771" y="37"/>
                  <a:pt x="771" y="42"/>
                  <a:pt x="770" y="46"/>
                </a:cubicBezTo>
                <a:close/>
                <a:moveTo>
                  <a:pt x="764" y="102"/>
                </a:moveTo>
                <a:cubicBezTo>
                  <a:pt x="769" y="102"/>
                  <a:pt x="775" y="103"/>
                  <a:pt x="780" y="103"/>
                </a:cubicBezTo>
                <a:cubicBezTo>
                  <a:pt x="780" y="98"/>
                  <a:pt x="781" y="92"/>
                  <a:pt x="781" y="87"/>
                </a:cubicBezTo>
                <a:cubicBezTo>
                  <a:pt x="776" y="86"/>
                  <a:pt x="771" y="86"/>
                  <a:pt x="766" y="86"/>
                </a:cubicBezTo>
                <a:cubicBezTo>
                  <a:pt x="766" y="91"/>
                  <a:pt x="765" y="97"/>
                  <a:pt x="764" y="102"/>
                </a:cubicBezTo>
                <a:close/>
                <a:moveTo>
                  <a:pt x="757" y="159"/>
                </a:moveTo>
                <a:cubicBezTo>
                  <a:pt x="764" y="156"/>
                  <a:pt x="771" y="157"/>
                  <a:pt x="777" y="160"/>
                </a:cubicBezTo>
                <a:cubicBezTo>
                  <a:pt x="777" y="154"/>
                  <a:pt x="778" y="147"/>
                  <a:pt x="778" y="140"/>
                </a:cubicBezTo>
                <a:cubicBezTo>
                  <a:pt x="772" y="140"/>
                  <a:pt x="766" y="139"/>
                  <a:pt x="760" y="139"/>
                </a:cubicBezTo>
                <a:cubicBezTo>
                  <a:pt x="759" y="145"/>
                  <a:pt x="758" y="152"/>
                  <a:pt x="757" y="159"/>
                </a:cubicBezTo>
                <a:close/>
                <a:moveTo>
                  <a:pt x="740" y="71"/>
                </a:moveTo>
                <a:cubicBezTo>
                  <a:pt x="745" y="72"/>
                  <a:pt x="750" y="72"/>
                  <a:pt x="755" y="73"/>
                </a:cubicBezTo>
                <a:cubicBezTo>
                  <a:pt x="755" y="68"/>
                  <a:pt x="755" y="63"/>
                  <a:pt x="755" y="59"/>
                </a:cubicBezTo>
                <a:cubicBezTo>
                  <a:pt x="751" y="58"/>
                  <a:pt x="746" y="58"/>
                  <a:pt x="741" y="57"/>
                </a:cubicBezTo>
                <a:cubicBezTo>
                  <a:pt x="741" y="62"/>
                  <a:pt x="740" y="67"/>
                  <a:pt x="740" y="71"/>
                </a:cubicBezTo>
                <a:close/>
                <a:moveTo>
                  <a:pt x="735" y="127"/>
                </a:moveTo>
                <a:cubicBezTo>
                  <a:pt x="740" y="127"/>
                  <a:pt x="746" y="128"/>
                  <a:pt x="752" y="129"/>
                </a:cubicBezTo>
                <a:cubicBezTo>
                  <a:pt x="752" y="123"/>
                  <a:pt x="752" y="117"/>
                  <a:pt x="753" y="111"/>
                </a:cubicBezTo>
                <a:cubicBezTo>
                  <a:pt x="747" y="111"/>
                  <a:pt x="741" y="110"/>
                  <a:pt x="735" y="109"/>
                </a:cubicBezTo>
                <a:cubicBezTo>
                  <a:pt x="735" y="115"/>
                  <a:pt x="735" y="121"/>
                  <a:pt x="735" y="127"/>
                </a:cubicBezTo>
                <a:close/>
                <a:moveTo>
                  <a:pt x="716" y="42"/>
                </a:moveTo>
                <a:cubicBezTo>
                  <a:pt x="720" y="42"/>
                  <a:pt x="725" y="43"/>
                  <a:pt x="730" y="43"/>
                </a:cubicBezTo>
                <a:cubicBezTo>
                  <a:pt x="730" y="38"/>
                  <a:pt x="730" y="34"/>
                  <a:pt x="730" y="29"/>
                </a:cubicBezTo>
                <a:cubicBezTo>
                  <a:pt x="726" y="29"/>
                  <a:pt x="722" y="28"/>
                  <a:pt x="717" y="28"/>
                </a:cubicBezTo>
                <a:cubicBezTo>
                  <a:pt x="717" y="33"/>
                  <a:pt x="716" y="37"/>
                  <a:pt x="716" y="42"/>
                </a:cubicBezTo>
                <a:close/>
                <a:moveTo>
                  <a:pt x="710" y="97"/>
                </a:moveTo>
                <a:cubicBezTo>
                  <a:pt x="716" y="98"/>
                  <a:pt x="721" y="98"/>
                  <a:pt x="727" y="99"/>
                </a:cubicBezTo>
                <a:cubicBezTo>
                  <a:pt x="727" y="94"/>
                  <a:pt x="727" y="88"/>
                  <a:pt x="727" y="82"/>
                </a:cubicBezTo>
                <a:cubicBezTo>
                  <a:pt x="722" y="82"/>
                  <a:pt x="717" y="82"/>
                  <a:pt x="712" y="82"/>
                </a:cubicBezTo>
                <a:cubicBezTo>
                  <a:pt x="711" y="87"/>
                  <a:pt x="711" y="93"/>
                  <a:pt x="710" y="97"/>
                </a:cubicBezTo>
                <a:close/>
                <a:moveTo>
                  <a:pt x="704" y="151"/>
                </a:moveTo>
                <a:cubicBezTo>
                  <a:pt x="710" y="152"/>
                  <a:pt x="716" y="153"/>
                  <a:pt x="723" y="154"/>
                </a:cubicBezTo>
                <a:cubicBezTo>
                  <a:pt x="723" y="148"/>
                  <a:pt x="723" y="143"/>
                  <a:pt x="723" y="137"/>
                </a:cubicBezTo>
                <a:cubicBezTo>
                  <a:pt x="717" y="136"/>
                  <a:pt x="711" y="135"/>
                  <a:pt x="706" y="135"/>
                </a:cubicBezTo>
                <a:cubicBezTo>
                  <a:pt x="705" y="141"/>
                  <a:pt x="705" y="146"/>
                  <a:pt x="704" y="151"/>
                </a:cubicBezTo>
                <a:close/>
                <a:moveTo>
                  <a:pt x="722" y="187"/>
                </a:moveTo>
                <a:cubicBezTo>
                  <a:pt x="715" y="190"/>
                  <a:pt x="707" y="190"/>
                  <a:pt x="698" y="186"/>
                </a:cubicBezTo>
                <a:cubicBezTo>
                  <a:pt x="702" y="194"/>
                  <a:pt x="701" y="201"/>
                  <a:pt x="697" y="207"/>
                </a:cubicBezTo>
                <a:cubicBezTo>
                  <a:pt x="696" y="208"/>
                  <a:pt x="696" y="209"/>
                  <a:pt x="696" y="209"/>
                </a:cubicBezTo>
                <a:cubicBezTo>
                  <a:pt x="705" y="206"/>
                  <a:pt x="713" y="207"/>
                  <a:pt x="720" y="212"/>
                </a:cubicBezTo>
                <a:cubicBezTo>
                  <a:pt x="716" y="203"/>
                  <a:pt x="717" y="195"/>
                  <a:pt x="722" y="187"/>
                </a:cubicBezTo>
                <a:close/>
                <a:moveTo>
                  <a:pt x="686" y="67"/>
                </a:moveTo>
                <a:cubicBezTo>
                  <a:pt x="691" y="67"/>
                  <a:pt x="695" y="67"/>
                  <a:pt x="700" y="68"/>
                </a:cubicBezTo>
                <a:cubicBezTo>
                  <a:pt x="700" y="63"/>
                  <a:pt x="700" y="58"/>
                  <a:pt x="701" y="54"/>
                </a:cubicBezTo>
                <a:cubicBezTo>
                  <a:pt x="696" y="53"/>
                  <a:pt x="692" y="53"/>
                  <a:pt x="688" y="53"/>
                </a:cubicBezTo>
                <a:cubicBezTo>
                  <a:pt x="687" y="58"/>
                  <a:pt x="687" y="62"/>
                  <a:pt x="686" y="67"/>
                </a:cubicBezTo>
                <a:close/>
                <a:moveTo>
                  <a:pt x="680" y="122"/>
                </a:moveTo>
                <a:cubicBezTo>
                  <a:pt x="686" y="123"/>
                  <a:pt x="691" y="123"/>
                  <a:pt x="697" y="124"/>
                </a:cubicBezTo>
                <a:cubicBezTo>
                  <a:pt x="697" y="118"/>
                  <a:pt x="697" y="113"/>
                  <a:pt x="698" y="107"/>
                </a:cubicBezTo>
                <a:cubicBezTo>
                  <a:pt x="692" y="107"/>
                  <a:pt x="687" y="106"/>
                  <a:pt x="682" y="106"/>
                </a:cubicBezTo>
                <a:cubicBezTo>
                  <a:pt x="681" y="112"/>
                  <a:pt x="680" y="117"/>
                  <a:pt x="680" y="122"/>
                </a:cubicBezTo>
                <a:close/>
                <a:moveTo>
                  <a:pt x="675" y="177"/>
                </a:moveTo>
                <a:cubicBezTo>
                  <a:pt x="680" y="177"/>
                  <a:pt x="687" y="178"/>
                  <a:pt x="693" y="178"/>
                </a:cubicBezTo>
                <a:cubicBezTo>
                  <a:pt x="693" y="173"/>
                  <a:pt x="693" y="167"/>
                  <a:pt x="693" y="161"/>
                </a:cubicBezTo>
                <a:cubicBezTo>
                  <a:pt x="688" y="161"/>
                  <a:pt x="682" y="160"/>
                  <a:pt x="676" y="160"/>
                </a:cubicBezTo>
                <a:cubicBezTo>
                  <a:pt x="676" y="165"/>
                  <a:pt x="675" y="171"/>
                  <a:pt x="675" y="177"/>
                </a:cubicBezTo>
                <a:close/>
                <a:moveTo>
                  <a:pt x="656" y="92"/>
                </a:moveTo>
                <a:cubicBezTo>
                  <a:pt x="662" y="92"/>
                  <a:pt x="666" y="93"/>
                  <a:pt x="671" y="93"/>
                </a:cubicBezTo>
                <a:cubicBezTo>
                  <a:pt x="672" y="88"/>
                  <a:pt x="672" y="84"/>
                  <a:pt x="672" y="78"/>
                </a:cubicBezTo>
                <a:cubicBezTo>
                  <a:pt x="667" y="78"/>
                  <a:pt x="663" y="77"/>
                  <a:pt x="658" y="77"/>
                </a:cubicBezTo>
                <a:cubicBezTo>
                  <a:pt x="657" y="82"/>
                  <a:pt x="657" y="87"/>
                  <a:pt x="656" y="92"/>
                </a:cubicBezTo>
                <a:close/>
                <a:moveTo>
                  <a:pt x="649" y="148"/>
                </a:moveTo>
                <a:cubicBezTo>
                  <a:pt x="655" y="148"/>
                  <a:pt x="661" y="148"/>
                  <a:pt x="667" y="148"/>
                </a:cubicBezTo>
                <a:cubicBezTo>
                  <a:pt x="667" y="143"/>
                  <a:pt x="668" y="137"/>
                  <a:pt x="668" y="132"/>
                </a:cubicBezTo>
                <a:cubicBezTo>
                  <a:pt x="662" y="131"/>
                  <a:pt x="657" y="131"/>
                  <a:pt x="652" y="130"/>
                </a:cubicBezTo>
                <a:cubicBezTo>
                  <a:pt x="651" y="137"/>
                  <a:pt x="650" y="142"/>
                  <a:pt x="649" y="148"/>
                </a:cubicBezTo>
                <a:close/>
                <a:moveTo>
                  <a:pt x="646" y="193"/>
                </a:moveTo>
                <a:cubicBezTo>
                  <a:pt x="646" y="196"/>
                  <a:pt x="645" y="199"/>
                  <a:pt x="644" y="201"/>
                </a:cubicBezTo>
                <a:cubicBezTo>
                  <a:pt x="651" y="202"/>
                  <a:pt x="658" y="203"/>
                  <a:pt x="665" y="204"/>
                </a:cubicBezTo>
                <a:cubicBezTo>
                  <a:pt x="665" y="198"/>
                  <a:pt x="665" y="192"/>
                  <a:pt x="665" y="186"/>
                </a:cubicBezTo>
                <a:cubicBezTo>
                  <a:pt x="659" y="185"/>
                  <a:pt x="652" y="184"/>
                  <a:pt x="646" y="184"/>
                </a:cubicBezTo>
                <a:cubicBezTo>
                  <a:pt x="646" y="186"/>
                  <a:pt x="647" y="189"/>
                  <a:pt x="646" y="193"/>
                </a:cubicBezTo>
                <a:close/>
                <a:moveTo>
                  <a:pt x="632" y="61"/>
                </a:moveTo>
                <a:cubicBezTo>
                  <a:pt x="637" y="61"/>
                  <a:pt x="641" y="62"/>
                  <a:pt x="646" y="63"/>
                </a:cubicBezTo>
                <a:cubicBezTo>
                  <a:pt x="646" y="58"/>
                  <a:pt x="646" y="54"/>
                  <a:pt x="646" y="50"/>
                </a:cubicBezTo>
                <a:cubicBezTo>
                  <a:pt x="642" y="49"/>
                  <a:pt x="638" y="49"/>
                  <a:pt x="633" y="49"/>
                </a:cubicBezTo>
                <a:cubicBezTo>
                  <a:pt x="633" y="53"/>
                  <a:pt x="633" y="57"/>
                  <a:pt x="632" y="61"/>
                </a:cubicBezTo>
                <a:close/>
                <a:moveTo>
                  <a:pt x="626" y="117"/>
                </a:moveTo>
                <a:cubicBezTo>
                  <a:pt x="631" y="117"/>
                  <a:pt x="636" y="118"/>
                  <a:pt x="642" y="118"/>
                </a:cubicBezTo>
                <a:cubicBezTo>
                  <a:pt x="642" y="113"/>
                  <a:pt x="642" y="108"/>
                  <a:pt x="643" y="103"/>
                </a:cubicBezTo>
                <a:cubicBezTo>
                  <a:pt x="637" y="102"/>
                  <a:pt x="632" y="102"/>
                  <a:pt x="628" y="101"/>
                </a:cubicBezTo>
                <a:cubicBezTo>
                  <a:pt x="627" y="107"/>
                  <a:pt x="626" y="112"/>
                  <a:pt x="626" y="117"/>
                </a:cubicBezTo>
                <a:close/>
                <a:moveTo>
                  <a:pt x="620" y="172"/>
                </a:moveTo>
                <a:cubicBezTo>
                  <a:pt x="626" y="173"/>
                  <a:pt x="633" y="173"/>
                  <a:pt x="638" y="174"/>
                </a:cubicBezTo>
                <a:cubicBezTo>
                  <a:pt x="639" y="168"/>
                  <a:pt x="639" y="162"/>
                  <a:pt x="640" y="155"/>
                </a:cubicBezTo>
                <a:cubicBezTo>
                  <a:pt x="634" y="155"/>
                  <a:pt x="628" y="155"/>
                  <a:pt x="622" y="155"/>
                </a:cubicBezTo>
                <a:cubicBezTo>
                  <a:pt x="622" y="161"/>
                  <a:pt x="621" y="167"/>
                  <a:pt x="620" y="172"/>
                </a:cubicBezTo>
                <a:close/>
                <a:moveTo>
                  <a:pt x="602" y="86"/>
                </a:moveTo>
                <a:cubicBezTo>
                  <a:pt x="607" y="87"/>
                  <a:pt x="612" y="87"/>
                  <a:pt x="616" y="88"/>
                </a:cubicBezTo>
                <a:cubicBezTo>
                  <a:pt x="616" y="83"/>
                  <a:pt x="617" y="79"/>
                  <a:pt x="617" y="74"/>
                </a:cubicBezTo>
                <a:cubicBezTo>
                  <a:pt x="612" y="74"/>
                  <a:pt x="608" y="74"/>
                  <a:pt x="603" y="73"/>
                </a:cubicBezTo>
                <a:cubicBezTo>
                  <a:pt x="603" y="78"/>
                  <a:pt x="603" y="82"/>
                  <a:pt x="602" y="86"/>
                </a:cubicBezTo>
                <a:close/>
                <a:moveTo>
                  <a:pt x="596" y="142"/>
                </a:moveTo>
                <a:cubicBezTo>
                  <a:pt x="602" y="142"/>
                  <a:pt x="607" y="143"/>
                  <a:pt x="612" y="143"/>
                </a:cubicBezTo>
                <a:cubicBezTo>
                  <a:pt x="612" y="138"/>
                  <a:pt x="613" y="133"/>
                  <a:pt x="613" y="126"/>
                </a:cubicBezTo>
                <a:cubicBezTo>
                  <a:pt x="608" y="126"/>
                  <a:pt x="603" y="126"/>
                  <a:pt x="598" y="126"/>
                </a:cubicBezTo>
                <a:cubicBezTo>
                  <a:pt x="598" y="132"/>
                  <a:pt x="597" y="137"/>
                  <a:pt x="596" y="142"/>
                </a:cubicBezTo>
                <a:close/>
                <a:moveTo>
                  <a:pt x="590" y="197"/>
                </a:moveTo>
                <a:cubicBezTo>
                  <a:pt x="596" y="198"/>
                  <a:pt x="603" y="198"/>
                  <a:pt x="609" y="199"/>
                </a:cubicBezTo>
                <a:cubicBezTo>
                  <a:pt x="609" y="193"/>
                  <a:pt x="610" y="186"/>
                  <a:pt x="610" y="181"/>
                </a:cubicBezTo>
                <a:cubicBezTo>
                  <a:pt x="604" y="180"/>
                  <a:pt x="598" y="180"/>
                  <a:pt x="592" y="179"/>
                </a:cubicBezTo>
                <a:cubicBezTo>
                  <a:pt x="592" y="185"/>
                  <a:pt x="591" y="192"/>
                  <a:pt x="590" y="197"/>
                </a:cubicBezTo>
                <a:close/>
                <a:moveTo>
                  <a:pt x="573" y="111"/>
                </a:moveTo>
                <a:cubicBezTo>
                  <a:pt x="578" y="112"/>
                  <a:pt x="582" y="112"/>
                  <a:pt x="587" y="112"/>
                </a:cubicBezTo>
                <a:cubicBezTo>
                  <a:pt x="587" y="107"/>
                  <a:pt x="587" y="103"/>
                  <a:pt x="587" y="99"/>
                </a:cubicBezTo>
                <a:cubicBezTo>
                  <a:pt x="583" y="99"/>
                  <a:pt x="579" y="98"/>
                  <a:pt x="574" y="98"/>
                </a:cubicBezTo>
                <a:cubicBezTo>
                  <a:pt x="574" y="102"/>
                  <a:pt x="573" y="106"/>
                  <a:pt x="573" y="111"/>
                </a:cubicBezTo>
                <a:close/>
                <a:moveTo>
                  <a:pt x="567" y="166"/>
                </a:moveTo>
                <a:cubicBezTo>
                  <a:pt x="572" y="167"/>
                  <a:pt x="578" y="168"/>
                  <a:pt x="583" y="168"/>
                </a:cubicBezTo>
                <a:cubicBezTo>
                  <a:pt x="584" y="162"/>
                  <a:pt x="584" y="156"/>
                  <a:pt x="585" y="152"/>
                </a:cubicBezTo>
                <a:cubicBezTo>
                  <a:pt x="579" y="151"/>
                  <a:pt x="573" y="151"/>
                  <a:pt x="568" y="150"/>
                </a:cubicBezTo>
                <a:cubicBezTo>
                  <a:pt x="568" y="156"/>
                  <a:pt x="567" y="161"/>
                  <a:pt x="567" y="166"/>
                </a:cubicBezTo>
                <a:close/>
                <a:moveTo>
                  <a:pt x="543" y="137"/>
                </a:moveTo>
                <a:cubicBezTo>
                  <a:pt x="548" y="138"/>
                  <a:pt x="553" y="138"/>
                  <a:pt x="558" y="139"/>
                </a:cubicBezTo>
                <a:cubicBezTo>
                  <a:pt x="558" y="133"/>
                  <a:pt x="558" y="128"/>
                  <a:pt x="558" y="123"/>
                </a:cubicBezTo>
                <a:cubicBezTo>
                  <a:pt x="554" y="123"/>
                  <a:pt x="549" y="123"/>
                  <a:pt x="544" y="122"/>
                </a:cubicBezTo>
                <a:cubicBezTo>
                  <a:pt x="544" y="127"/>
                  <a:pt x="543" y="132"/>
                  <a:pt x="543" y="137"/>
                </a:cubicBezTo>
                <a:close/>
                <a:moveTo>
                  <a:pt x="537" y="191"/>
                </a:moveTo>
                <a:cubicBezTo>
                  <a:pt x="543" y="192"/>
                  <a:pt x="548" y="193"/>
                  <a:pt x="554" y="193"/>
                </a:cubicBezTo>
                <a:cubicBezTo>
                  <a:pt x="554" y="188"/>
                  <a:pt x="554" y="183"/>
                  <a:pt x="555" y="177"/>
                </a:cubicBezTo>
                <a:cubicBezTo>
                  <a:pt x="549" y="177"/>
                  <a:pt x="544" y="176"/>
                  <a:pt x="538" y="176"/>
                </a:cubicBezTo>
                <a:cubicBezTo>
                  <a:pt x="538" y="181"/>
                  <a:pt x="537" y="187"/>
                  <a:pt x="537" y="191"/>
                </a:cubicBezTo>
                <a:close/>
                <a:moveTo>
                  <a:pt x="531" y="248"/>
                </a:moveTo>
                <a:cubicBezTo>
                  <a:pt x="538" y="246"/>
                  <a:pt x="545" y="247"/>
                  <a:pt x="552" y="251"/>
                </a:cubicBezTo>
                <a:cubicBezTo>
                  <a:pt x="549" y="243"/>
                  <a:pt x="549" y="236"/>
                  <a:pt x="554" y="229"/>
                </a:cubicBezTo>
                <a:cubicBezTo>
                  <a:pt x="554" y="228"/>
                  <a:pt x="553" y="227"/>
                  <a:pt x="553" y="226"/>
                </a:cubicBezTo>
                <a:cubicBezTo>
                  <a:pt x="555" y="225"/>
                  <a:pt x="557" y="225"/>
                  <a:pt x="559" y="224"/>
                </a:cubicBezTo>
                <a:cubicBezTo>
                  <a:pt x="565" y="221"/>
                  <a:pt x="571" y="221"/>
                  <a:pt x="577" y="224"/>
                </a:cubicBezTo>
                <a:cubicBezTo>
                  <a:pt x="578" y="224"/>
                  <a:pt x="579" y="224"/>
                  <a:pt x="579" y="224"/>
                </a:cubicBezTo>
                <a:cubicBezTo>
                  <a:pt x="579" y="217"/>
                  <a:pt x="580" y="211"/>
                  <a:pt x="580" y="205"/>
                </a:cubicBezTo>
                <a:cubicBezTo>
                  <a:pt x="575" y="205"/>
                  <a:pt x="568" y="204"/>
                  <a:pt x="561" y="204"/>
                </a:cubicBezTo>
                <a:cubicBezTo>
                  <a:pt x="562" y="206"/>
                  <a:pt x="562" y="208"/>
                  <a:pt x="562" y="211"/>
                </a:cubicBezTo>
                <a:cubicBezTo>
                  <a:pt x="562" y="217"/>
                  <a:pt x="561" y="223"/>
                  <a:pt x="553" y="226"/>
                </a:cubicBezTo>
                <a:cubicBezTo>
                  <a:pt x="553" y="226"/>
                  <a:pt x="553" y="226"/>
                  <a:pt x="553" y="226"/>
                </a:cubicBezTo>
                <a:cubicBezTo>
                  <a:pt x="547" y="233"/>
                  <a:pt x="540" y="229"/>
                  <a:pt x="533" y="228"/>
                </a:cubicBezTo>
                <a:cubicBezTo>
                  <a:pt x="532" y="235"/>
                  <a:pt x="532" y="242"/>
                  <a:pt x="531" y="248"/>
                </a:cubicBezTo>
                <a:close/>
                <a:moveTo>
                  <a:pt x="513" y="162"/>
                </a:moveTo>
                <a:cubicBezTo>
                  <a:pt x="518" y="162"/>
                  <a:pt x="523" y="163"/>
                  <a:pt x="528" y="164"/>
                </a:cubicBezTo>
                <a:cubicBezTo>
                  <a:pt x="529" y="158"/>
                  <a:pt x="529" y="153"/>
                  <a:pt x="529" y="148"/>
                </a:cubicBezTo>
                <a:cubicBezTo>
                  <a:pt x="524" y="147"/>
                  <a:pt x="519" y="147"/>
                  <a:pt x="514" y="147"/>
                </a:cubicBezTo>
                <a:cubicBezTo>
                  <a:pt x="514" y="152"/>
                  <a:pt x="513" y="157"/>
                  <a:pt x="513" y="162"/>
                </a:cubicBezTo>
                <a:close/>
                <a:moveTo>
                  <a:pt x="507" y="216"/>
                </a:moveTo>
                <a:cubicBezTo>
                  <a:pt x="513" y="217"/>
                  <a:pt x="519" y="217"/>
                  <a:pt x="525" y="218"/>
                </a:cubicBezTo>
                <a:cubicBezTo>
                  <a:pt x="525" y="213"/>
                  <a:pt x="525" y="207"/>
                  <a:pt x="525" y="201"/>
                </a:cubicBezTo>
                <a:cubicBezTo>
                  <a:pt x="519" y="201"/>
                  <a:pt x="514" y="201"/>
                  <a:pt x="509" y="200"/>
                </a:cubicBezTo>
                <a:cubicBezTo>
                  <a:pt x="509" y="206"/>
                  <a:pt x="508" y="211"/>
                  <a:pt x="507" y="216"/>
                </a:cubicBezTo>
                <a:close/>
                <a:moveTo>
                  <a:pt x="523" y="254"/>
                </a:moveTo>
                <a:cubicBezTo>
                  <a:pt x="516" y="254"/>
                  <a:pt x="509" y="253"/>
                  <a:pt x="502" y="253"/>
                </a:cubicBezTo>
                <a:cubicBezTo>
                  <a:pt x="505" y="260"/>
                  <a:pt x="502" y="267"/>
                  <a:pt x="500" y="274"/>
                </a:cubicBezTo>
                <a:cubicBezTo>
                  <a:pt x="507" y="271"/>
                  <a:pt x="514" y="271"/>
                  <a:pt x="520" y="275"/>
                </a:cubicBezTo>
                <a:cubicBezTo>
                  <a:pt x="521" y="276"/>
                  <a:pt x="522" y="276"/>
                  <a:pt x="523" y="276"/>
                </a:cubicBezTo>
                <a:cubicBezTo>
                  <a:pt x="519" y="268"/>
                  <a:pt x="520" y="261"/>
                  <a:pt x="523" y="254"/>
                </a:cubicBezTo>
                <a:close/>
                <a:moveTo>
                  <a:pt x="489" y="131"/>
                </a:moveTo>
                <a:cubicBezTo>
                  <a:pt x="493" y="132"/>
                  <a:pt x="498" y="132"/>
                  <a:pt x="503" y="133"/>
                </a:cubicBezTo>
                <a:cubicBezTo>
                  <a:pt x="503" y="128"/>
                  <a:pt x="503" y="123"/>
                  <a:pt x="504" y="119"/>
                </a:cubicBezTo>
                <a:cubicBezTo>
                  <a:pt x="499" y="118"/>
                  <a:pt x="495" y="118"/>
                  <a:pt x="490" y="118"/>
                </a:cubicBezTo>
                <a:cubicBezTo>
                  <a:pt x="490" y="122"/>
                  <a:pt x="489" y="126"/>
                  <a:pt x="489" y="131"/>
                </a:cubicBezTo>
                <a:close/>
                <a:moveTo>
                  <a:pt x="483" y="187"/>
                </a:moveTo>
                <a:cubicBezTo>
                  <a:pt x="489" y="187"/>
                  <a:pt x="494" y="188"/>
                  <a:pt x="499" y="188"/>
                </a:cubicBezTo>
                <a:cubicBezTo>
                  <a:pt x="499" y="183"/>
                  <a:pt x="499" y="178"/>
                  <a:pt x="500" y="172"/>
                </a:cubicBezTo>
                <a:cubicBezTo>
                  <a:pt x="495" y="172"/>
                  <a:pt x="490" y="172"/>
                  <a:pt x="485" y="172"/>
                </a:cubicBezTo>
                <a:cubicBezTo>
                  <a:pt x="485" y="177"/>
                  <a:pt x="484" y="182"/>
                  <a:pt x="483" y="187"/>
                </a:cubicBezTo>
                <a:close/>
                <a:moveTo>
                  <a:pt x="497" y="276"/>
                </a:moveTo>
                <a:cubicBezTo>
                  <a:pt x="488" y="280"/>
                  <a:pt x="479" y="281"/>
                  <a:pt x="470" y="274"/>
                </a:cubicBezTo>
                <a:cubicBezTo>
                  <a:pt x="474" y="284"/>
                  <a:pt x="474" y="292"/>
                  <a:pt x="468" y="300"/>
                </a:cubicBezTo>
                <a:cubicBezTo>
                  <a:pt x="477" y="296"/>
                  <a:pt x="485" y="294"/>
                  <a:pt x="493" y="302"/>
                </a:cubicBezTo>
                <a:cubicBezTo>
                  <a:pt x="489" y="293"/>
                  <a:pt x="489" y="284"/>
                  <a:pt x="497" y="276"/>
                </a:cubicBezTo>
                <a:close/>
                <a:moveTo>
                  <a:pt x="479" y="233"/>
                </a:moveTo>
                <a:cubicBezTo>
                  <a:pt x="479" y="236"/>
                  <a:pt x="478" y="239"/>
                  <a:pt x="477" y="241"/>
                </a:cubicBezTo>
                <a:cubicBezTo>
                  <a:pt x="484" y="242"/>
                  <a:pt x="490" y="243"/>
                  <a:pt x="495" y="243"/>
                </a:cubicBezTo>
                <a:cubicBezTo>
                  <a:pt x="495" y="237"/>
                  <a:pt x="496" y="231"/>
                  <a:pt x="496" y="226"/>
                </a:cubicBezTo>
                <a:cubicBezTo>
                  <a:pt x="490" y="226"/>
                  <a:pt x="485" y="225"/>
                  <a:pt x="478" y="225"/>
                </a:cubicBezTo>
                <a:cubicBezTo>
                  <a:pt x="479" y="227"/>
                  <a:pt x="479" y="230"/>
                  <a:pt x="479" y="233"/>
                </a:cubicBezTo>
                <a:close/>
                <a:moveTo>
                  <a:pt x="460" y="156"/>
                </a:moveTo>
                <a:cubicBezTo>
                  <a:pt x="465" y="157"/>
                  <a:pt x="469" y="157"/>
                  <a:pt x="473" y="157"/>
                </a:cubicBezTo>
                <a:cubicBezTo>
                  <a:pt x="473" y="153"/>
                  <a:pt x="474" y="148"/>
                  <a:pt x="474" y="143"/>
                </a:cubicBezTo>
                <a:cubicBezTo>
                  <a:pt x="470" y="143"/>
                  <a:pt x="466" y="143"/>
                  <a:pt x="461" y="143"/>
                </a:cubicBezTo>
                <a:cubicBezTo>
                  <a:pt x="461" y="148"/>
                  <a:pt x="460" y="152"/>
                  <a:pt x="460" y="156"/>
                </a:cubicBezTo>
                <a:close/>
                <a:moveTo>
                  <a:pt x="453" y="212"/>
                </a:moveTo>
                <a:cubicBezTo>
                  <a:pt x="459" y="212"/>
                  <a:pt x="465" y="213"/>
                  <a:pt x="470" y="213"/>
                </a:cubicBezTo>
                <a:cubicBezTo>
                  <a:pt x="470" y="208"/>
                  <a:pt x="471" y="202"/>
                  <a:pt x="471" y="197"/>
                </a:cubicBezTo>
                <a:cubicBezTo>
                  <a:pt x="465" y="197"/>
                  <a:pt x="460" y="196"/>
                  <a:pt x="455" y="196"/>
                </a:cubicBezTo>
                <a:cubicBezTo>
                  <a:pt x="455" y="201"/>
                  <a:pt x="454" y="206"/>
                  <a:pt x="453" y="212"/>
                </a:cubicBezTo>
                <a:close/>
                <a:moveTo>
                  <a:pt x="447" y="267"/>
                </a:moveTo>
                <a:cubicBezTo>
                  <a:pt x="454" y="268"/>
                  <a:pt x="460" y="268"/>
                  <a:pt x="466" y="269"/>
                </a:cubicBezTo>
                <a:cubicBezTo>
                  <a:pt x="466" y="264"/>
                  <a:pt x="466" y="257"/>
                  <a:pt x="466" y="251"/>
                </a:cubicBezTo>
                <a:cubicBezTo>
                  <a:pt x="460" y="250"/>
                  <a:pt x="455" y="250"/>
                  <a:pt x="449" y="249"/>
                </a:cubicBezTo>
                <a:cubicBezTo>
                  <a:pt x="449" y="255"/>
                  <a:pt x="448" y="261"/>
                  <a:pt x="447" y="267"/>
                </a:cubicBezTo>
                <a:close/>
                <a:moveTo>
                  <a:pt x="430" y="181"/>
                </a:moveTo>
                <a:cubicBezTo>
                  <a:pt x="435" y="181"/>
                  <a:pt x="440" y="182"/>
                  <a:pt x="444" y="182"/>
                </a:cubicBezTo>
                <a:cubicBezTo>
                  <a:pt x="445" y="177"/>
                  <a:pt x="445" y="172"/>
                  <a:pt x="445" y="168"/>
                </a:cubicBezTo>
                <a:cubicBezTo>
                  <a:pt x="440" y="168"/>
                  <a:pt x="436" y="167"/>
                  <a:pt x="431" y="167"/>
                </a:cubicBezTo>
                <a:cubicBezTo>
                  <a:pt x="431" y="172"/>
                  <a:pt x="430" y="176"/>
                  <a:pt x="430" y="181"/>
                </a:cubicBezTo>
                <a:close/>
                <a:moveTo>
                  <a:pt x="424" y="236"/>
                </a:moveTo>
                <a:cubicBezTo>
                  <a:pt x="429" y="237"/>
                  <a:pt x="435" y="237"/>
                  <a:pt x="440" y="238"/>
                </a:cubicBezTo>
                <a:cubicBezTo>
                  <a:pt x="440" y="232"/>
                  <a:pt x="441" y="227"/>
                  <a:pt x="441" y="222"/>
                </a:cubicBezTo>
                <a:cubicBezTo>
                  <a:pt x="436" y="221"/>
                  <a:pt x="430" y="221"/>
                  <a:pt x="425" y="221"/>
                </a:cubicBezTo>
                <a:cubicBezTo>
                  <a:pt x="425" y="226"/>
                  <a:pt x="424" y="231"/>
                  <a:pt x="424" y="236"/>
                </a:cubicBezTo>
                <a:close/>
                <a:moveTo>
                  <a:pt x="418" y="292"/>
                </a:moveTo>
                <a:cubicBezTo>
                  <a:pt x="424" y="292"/>
                  <a:pt x="430" y="293"/>
                  <a:pt x="435" y="293"/>
                </a:cubicBezTo>
                <a:cubicBezTo>
                  <a:pt x="436" y="287"/>
                  <a:pt x="436" y="281"/>
                  <a:pt x="437" y="275"/>
                </a:cubicBezTo>
                <a:cubicBezTo>
                  <a:pt x="432" y="275"/>
                  <a:pt x="426" y="275"/>
                  <a:pt x="420" y="274"/>
                </a:cubicBezTo>
                <a:cubicBezTo>
                  <a:pt x="420" y="280"/>
                  <a:pt x="419" y="286"/>
                  <a:pt x="418" y="292"/>
                </a:cubicBezTo>
                <a:close/>
                <a:moveTo>
                  <a:pt x="400" y="206"/>
                </a:moveTo>
                <a:cubicBezTo>
                  <a:pt x="405" y="206"/>
                  <a:pt x="409" y="207"/>
                  <a:pt x="414" y="207"/>
                </a:cubicBezTo>
                <a:cubicBezTo>
                  <a:pt x="415" y="202"/>
                  <a:pt x="415" y="198"/>
                  <a:pt x="415" y="193"/>
                </a:cubicBezTo>
                <a:cubicBezTo>
                  <a:pt x="411" y="192"/>
                  <a:pt x="406" y="192"/>
                  <a:pt x="401" y="192"/>
                </a:cubicBezTo>
                <a:cubicBezTo>
                  <a:pt x="401" y="196"/>
                  <a:pt x="400" y="201"/>
                  <a:pt x="400" y="206"/>
                </a:cubicBezTo>
                <a:close/>
                <a:moveTo>
                  <a:pt x="394" y="261"/>
                </a:moveTo>
                <a:cubicBezTo>
                  <a:pt x="399" y="262"/>
                  <a:pt x="405" y="262"/>
                  <a:pt x="410" y="263"/>
                </a:cubicBezTo>
                <a:cubicBezTo>
                  <a:pt x="411" y="257"/>
                  <a:pt x="411" y="251"/>
                  <a:pt x="411" y="246"/>
                </a:cubicBezTo>
                <a:cubicBezTo>
                  <a:pt x="406" y="246"/>
                  <a:pt x="401" y="246"/>
                  <a:pt x="397" y="246"/>
                </a:cubicBezTo>
                <a:cubicBezTo>
                  <a:pt x="396" y="251"/>
                  <a:pt x="395" y="256"/>
                  <a:pt x="394" y="261"/>
                </a:cubicBezTo>
                <a:close/>
                <a:moveTo>
                  <a:pt x="389" y="316"/>
                </a:moveTo>
                <a:cubicBezTo>
                  <a:pt x="394" y="317"/>
                  <a:pt x="401" y="318"/>
                  <a:pt x="407" y="318"/>
                </a:cubicBezTo>
                <a:cubicBezTo>
                  <a:pt x="407" y="312"/>
                  <a:pt x="407" y="306"/>
                  <a:pt x="408" y="300"/>
                </a:cubicBezTo>
                <a:cubicBezTo>
                  <a:pt x="402" y="300"/>
                  <a:pt x="396" y="299"/>
                  <a:pt x="390" y="299"/>
                </a:cubicBezTo>
                <a:cubicBezTo>
                  <a:pt x="390" y="304"/>
                  <a:pt x="389" y="311"/>
                  <a:pt x="389" y="316"/>
                </a:cubicBezTo>
                <a:close/>
                <a:moveTo>
                  <a:pt x="370" y="231"/>
                </a:moveTo>
                <a:cubicBezTo>
                  <a:pt x="375" y="231"/>
                  <a:pt x="380" y="231"/>
                  <a:pt x="385" y="232"/>
                </a:cubicBezTo>
                <a:cubicBezTo>
                  <a:pt x="385" y="227"/>
                  <a:pt x="385" y="223"/>
                  <a:pt x="385" y="218"/>
                </a:cubicBezTo>
                <a:cubicBezTo>
                  <a:pt x="380" y="218"/>
                  <a:pt x="376" y="217"/>
                  <a:pt x="371" y="217"/>
                </a:cubicBezTo>
                <a:cubicBezTo>
                  <a:pt x="371" y="222"/>
                  <a:pt x="371" y="226"/>
                  <a:pt x="370" y="231"/>
                </a:cubicBezTo>
                <a:close/>
                <a:moveTo>
                  <a:pt x="365" y="286"/>
                </a:moveTo>
                <a:cubicBezTo>
                  <a:pt x="370" y="286"/>
                  <a:pt x="376" y="287"/>
                  <a:pt x="381" y="288"/>
                </a:cubicBezTo>
                <a:cubicBezTo>
                  <a:pt x="382" y="282"/>
                  <a:pt x="382" y="277"/>
                  <a:pt x="382" y="271"/>
                </a:cubicBezTo>
                <a:cubicBezTo>
                  <a:pt x="377" y="271"/>
                  <a:pt x="371" y="270"/>
                  <a:pt x="366" y="270"/>
                </a:cubicBezTo>
                <a:cubicBezTo>
                  <a:pt x="366" y="275"/>
                  <a:pt x="365" y="281"/>
                  <a:pt x="365" y="286"/>
                </a:cubicBezTo>
                <a:close/>
                <a:moveTo>
                  <a:pt x="359" y="341"/>
                </a:moveTo>
                <a:cubicBezTo>
                  <a:pt x="365" y="342"/>
                  <a:pt x="371" y="342"/>
                  <a:pt x="377" y="343"/>
                </a:cubicBezTo>
                <a:cubicBezTo>
                  <a:pt x="377" y="337"/>
                  <a:pt x="378" y="331"/>
                  <a:pt x="378" y="325"/>
                </a:cubicBezTo>
                <a:cubicBezTo>
                  <a:pt x="372" y="324"/>
                  <a:pt x="366" y="324"/>
                  <a:pt x="361" y="324"/>
                </a:cubicBezTo>
                <a:cubicBezTo>
                  <a:pt x="360" y="329"/>
                  <a:pt x="359" y="336"/>
                  <a:pt x="359" y="341"/>
                </a:cubicBezTo>
                <a:close/>
                <a:moveTo>
                  <a:pt x="341" y="255"/>
                </a:moveTo>
                <a:cubicBezTo>
                  <a:pt x="346" y="256"/>
                  <a:pt x="351" y="256"/>
                  <a:pt x="356" y="257"/>
                </a:cubicBezTo>
                <a:cubicBezTo>
                  <a:pt x="356" y="252"/>
                  <a:pt x="356" y="248"/>
                  <a:pt x="357" y="242"/>
                </a:cubicBezTo>
                <a:cubicBezTo>
                  <a:pt x="352" y="242"/>
                  <a:pt x="347" y="242"/>
                  <a:pt x="342" y="242"/>
                </a:cubicBezTo>
                <a:cubicBezTo>
                  <a:pt x="342" y="247"/>
                  <a:pt x="342" y="251"/>
                  <a:pt x="341" y="255"/>
                </a:cubicBezTo>
                <a:close/>
                <a:moveTo>
                  <a:pt x="335" y="310"/>
                </a:moveTo>
                <a:cubicBezTo>
                  <a:pt x="341" y="311"/>
                  <a:pt x="346" y="312"/>
                  <a:pt x="351" y="312"/>
                </a:cubicBezTo>
                <a:cubicBezTo>
                  <a:pt x="352" y="307"/>
                  <a:pt x="352" y="301"/>
                  <a:pt x="353" y="296"/>
                </a:cubicBezTo>
                <a:cubicBezTo>
                  <a:pt x="347" y="295"/>
                  <a:pt x="342" y="295"/>
                  <a:pt x="337" y="295"/>
                </a:cubicBezTo>
                <a:cubicBezTo>
                  <a:pt x="336" y="300"/>
                  <a:pt x="335" y="306"/>
                  <a:pt x="335" y="310"/>
                </a:cubicBezTo>
                <a:close/>
                <a:moveTo>
                  <a:pt x="330" y="366"/>
                </a:moveTo>
                <a:cubicBezTo>
                  <a:pt x="336" y="366"/>
                  <a:pt x="341" y="367"/>
                  <a:pt x="347" y="367"/>
                </a:cubicBezTo>
                <a:cubicBezTo>
                  <a:pt x="347" y="361"/>
                  <a:pt x="348" y="355"/>
                  <a:pt x="348" y="349"/>
                </a:cubicBezTo>
                <a:cubicBezTo>
                  <a:pt x="343" y="349"/>
                  <a:pt x="337" y="349"/>
                  <a:pt x="332" y="349"/>
                </a:cubicBezTo>
                <a:cubicBezTo>
                  <a:pt x="331" y="355"/>
                  <a:pt x="330" y="361"/>
                  <a:pt x="330" y="366"/>
                </a:cubicBezTo>
                <a:close/>
                <a:moveTo>
                  <a:pt x="311" y="280"/>
                </a:moveTo>
                <a:cubicBezTo>
                  <a:pt x="316" y="281"/>
                  <a:pt x="321" y="281"/>
                  <a:pt x="326" y="282"/>
                </a:cubicBezTo>
                <a:cubicBezTo>
                  <a:pt x="326" y="277"/>
                  <a:pt x="326" y="272"/>
                  <a:pt x="327" y="268"/>
                </a:cubicBezTo>
                <a:cubicBezTo>
                  <a:pt x="322" y="267"/>
                  <a:pt x="317" y="267"/>
                  <a:pt x="313" y="267"/>
                </a:cubicBezTo>
                <a:cubicBezTo>
                  <a:pt x="312" y="271"/>
                  <a:pt x="312" y="276"/>
                  <a:pt x="311" y="280"/>
                </a:cubicBezTo>
                <a:close/>
                <a:moveTo>
                  <a:pt x="306" y="335"/>
                </a:moveTo>
                <a:cubicBezTo>
                  <a:pt x="311" y="336"/>
                  <a:pt x="316" y="336"/>
                  <a:pt x="321" y="337"/>
                </a:cubicBezTo>
                <a:cubicBezTo>
                  <a:pt x="322" y="331"/>
                  <a:pt x="322" y="326"/>
                  <a:pt x="323" y="320"/>
                </a:cubicBezTo>
                <a:cubicBezTo>
                  <a:pt x="318" y="320"/>
                  <a:pt x="313" y="320"/>
                  <a:pt x="308" y="320"/>
                </a:cubicBezTo>
                <a:cubicBezTo>
                  <a:pt x="307" y="325"/>
                  <a:pt x="307" y="330"/>
                  <a:pt x="306" y="335"/>
                </a:cubicBezTo>
                <a:close/>
                <a:moveTo>
                  <a:pt x="343" y="455"/>
                </a:moveTo>
                <a:cubicBezTo>
                  <a:pt x="335" y="459"/>
                  <a:pt x="327" y="459"/>
                  <a:pt x="318" y="453"/>
                </a:cubicBezTo>
                <a:cubicBezTo>
                  <a:pt x="322" y="464"/>
                  <a:pt x="321" y="472"/>
                  <a:pt x="313" y="479"/>
                </a:cubicBezTo>
                <a:cubicBezTo>
                  <a:pt x="315" y="479"/>
                  <a:pt x="316" y="478"/>
                  <a:pt x="317" y="478"/>
                </a:cubicBezTo>
                <a:cubicBezTo>
                  <a:pt x="326" y="473"/>
                  <a:pt x="334" y="474"/>
                  <a:pt x="341" y="482"/>
                </a:cubicBezTo>
                <a:cubicBezTo>
                  <a:pt x="338" y="473"/>
                  <a:pt x="336" y="464"/>
                  <a:pt x="343" y="455"/>
                </a:cubicBezTo>
                <a:close/>
                <a:moveTo>
                  <a:pt x="316" y="428"/>
                </a:moveTo>
                <a:cubicBezTo>
                  <a:pt x="309" y="428"/>
                  <a:pt x="302" y="428"/>
                  <a:pt x="296" y="427"/>
                </a:cubicBezTo>
                <a:cubicBezTo>
                  <a:pt x="296" y="434"/>
                  <a:pt x="295" y="440"/>
                  <a:pt x="294" y="447"/>
                </a:cubicBezTo>
                <a:cubicBezTo>
                  <a:pt x="301" y="444"/>
                  <a:pt x="307" y="445"/>
                  <a:pt x="314" y="449"/>
                </a:cubicBezTo>
                <a:cubicBezTo>
                  <a:pt x="311" y="442"/>
                  <a:pt x="313" y="434"/>
                  <a:pt x="316" y="428"/>
                </a:cubicBezTo>
                <a:close/>
                <a:moveTo>
                  <a:pt x="300" y="390"/>
                </a:moveTo>
                <a:cubicBezTo>
                  <a:pt x="306" y="391"/>
                  <a:pt x="313" y="392"/>
                  <a:pt x="318" y="392"/>
                </a:cubicBezTo>
                <a:cubicBezTo>
                  <a:pt x="318" y="386"/>
                  <a:pt x="319" y="380"/>
                  <a:pt x="319" y="375"/>
                </a:cubicBezTo>
                <a:cubicBezTo>
                  <a:pt x="313" y="374"/>
                  <a:pt x="307" y="374"/>
                  <a:pt x="302" y="373"/>
                </a:cubicBezTo>
                <a:cubicBezTo>
                  <a:pt x="301" y="379"/>
                  <a:pt x="301" y="385"/>
                  <a:pt x="300" y="390"/>
                </a:cubicBezTo>
                <a:close/>
                <a:moveTo>
                  <a:pt x="281" y="306"/>
                </a:moveTo>
                <a:cubicBezTo>
                  <a:pt x="287" y="306"/>
                  <a:pt x="292" y="306"/>
                  <a:pt x="297" y="307"/>
                </a:cubicBezTo>
                <a:cubicBezTo>
                  <a:pt x="297" y="302"/>
                  <a:pt x="297" y="297"/>
                  <a:pt x="297" y="292"/>
                </a:cubicBezTo>
                <a:cubicBezTo>
                  <a:pt x="292" y="292"/>
                  <a:pt x="287" y="292"/>
                  <a:pt x="283" y="291"/>
                </a:cubicBezTo>
                <a:cubicBezTo>
                  <a:pt x="282" y="296"/>
                  <a:pt x="282" y="301"/>
                  <a:pt x="281" y="306"/>
                </a:cubicBezTo>
                <a:close/>
                <a:moveTo>
                  <a:pt x="277" y="360"/>
                </a:moveTo>
                <a:cubicBezTo>
                  <a:pt x="282" y="360"/>
                  <a:pt x="288" y="361"/>
                  <a:pt x="293" y="362"/>
                </a:cubicBezTo>
                <a:cubicBezTo>
                  <a:pt x="293" y="357"/>
                  <a:pt x="293" y="352"/>
                  <a:pt x="293" y="346"/>
                </a:cubicBezTo>
                <a:cubicBezTo>
                  <a:pt x="288" y="346"/>
                  <a:pt x="283" y="345"/>
                  <a:pt x="278" y="345"/>
                </a:cubicBezTo>
                <a:cubicBezTo>
                  <a:pt x="277" y="350"/>
                  <a:pt x="277" y="355"/>
                  <a:pt x="277" y="360"/>
                </a:cubicBezTo>
                <a:close/>
                <a:moveTo>
                  <a:pt x="270" y="415"/>
                </a:moveTo>
                <a:cubicBezTo>
                  <a:pt x="273" y="415"/>
                  <a:pt x="276" y="415"/>
                  <a:pt x="279" y="415"/>
                </a:cubicBezTo>
                <a:cubicBezTo>
                  <a:pt x="282" y="416"/>
                  <a:pt x="285" y="417"/>
                  <a:pt x="288" y="417"/>
                </a:cubicBezTo>
                <a:cubicBezTo>
                  <a:pt x="288" y="411"/>
                  <a:pt x="289" y="405"/>
                  <a:pt x="289" y="399"/>
                </a:cubicBezTo>
                <a:cubicBezTo>
                  <a:pt x="284" y="399"/>
                  <a:pt x="278" y="398"/>
                  <a:pt x="272" y="398"/>
                </a:cubicBezTo>
                <a:cubicBezTo>
                  <a:pt x="272" y="404"/>
                  <a:pt x="271" y="410"/>
                  <a:pt x="270" y="415"/>
                </a:cubicBezTo>
                <a:close/>
                <a:moveTo>
                  <a:pt x="267" y="453"/>
                </a:moveTo>
                <a:cubicBezTo>
                  <a:pt x="267" y="458"/>
                  <a:pt x="266" y="465"/>
                  <a:pt x="265" y="471"/>
                </a:cubicBezTo>
                <a:cubicBezTo>
                  <a:pt x="268" y="471"/>
                  <a:pt x="271" y="470"/>
                  <a:pt x="274" y="470"/>
                </a:cubicBezTo>
                <a:cubicBezTo>
                  <a:pt x="277" y="471"/>
                  <a:pt x="280" y="472"/>
                  <a:pt x="283" y="472"/>
                </a:cubicBezTo>
                <a:cubicBezTo>
                  <a:pt x="284" y="466"/>
                  <a:pt x="284" y="459"/>
                  <a:pt x="285" y="453"/>
                </a:cubicBezTo>
                <a:cubicBezTo>
                  <a:pt x="279" y="453"/>
                  <a:pt x="273" y="453"/>
                  <a:pt x="267" y="453"/>
                </a:cubicBezTo>
                <a:close/>
                <a:moveTo>
                  <a:pt x="253" y="330"/>
                </a:moveTo>
                <a:cubicBezTo>
                  <a:pt x="257" y="331"/>
                  <a:pt x="262" y="331"/>
                  <a:pt x="267" y="332"/>
                </a:cubicBezTo>
                <a:cubicBezTo>
                  <a:pt x="267" y="327"/>
                  <a:pt x="268" y="322"/>
                  <a:pt x="268" y="317"/>
                </a:cubicBezTo>
                <a:cubicBezTo>
                  <a:pt x="263" y="317"/>
                  <a:pt x="259" y="317"/>
                  <a:pt x="254" y="317"/>
                </a:cubicBezTo>
                <a:cubicBezTo>
                  <a:pt x="253" y="321"/>
                  <a:pt x="253" y="326"/>
                  <a:pt x="253" y="330"/>
                </a:cubicBezTo>
                <a:close/>
                <a:moveTo>
                  <a:pt x="247" y="384"/>
                </a:moveTo>
                <a:cubicBezTo>
                  <a:pt x="252" y="385"/>
                  <a:pt x="257" y="386"/>
                  <a:pt x="262" y="386"/>
                </a:cubicBezTo>
                <a:cubicBezTo>
                  <a:pt x="263" y="381"/>
                  <a:pt x="263" y="376"/>
                  <a:pt x="263" y="371"/>
                </a:cubicBezTo>
                <a:cubicBezTo>
                  <a:pt x="258" y="371"/>
                  <a:pt x="253" y="370"/>
                  <a:pt x="248" y="370"/>
                </a:cubicBezTo>
                <a:cubicBezTo>
                  <a:pt x="248" y="375"/>
                  <a:pt x="247" y="380"/>
                  <a:pt x="247" y="384"/>
                </a:cubicBezTo>
                <a:close/>
                <a:moveTo>
                  <a:pt x="241" y="440"/>
                </a:moveTo>
                <a:cubicBezTo>
                  <a:pt x="247" y="440"/>
                  <a:pt x="253" y="441"/>
                  <a:pt x="258" y="441"/>
                </a:cubicBezTo>
                <a:cubicBezTo>
                  <a:pt x="258" y="435"/>
                  <a:pt x="259" y="430"/>
                  <a:pt x="259" y="424"/>
                </a:cubicBezTo>
                <a:cubicBezTo>
                  <a:pt x="254" y="424"/>
                  <a:pt x="249" y="424"/>
                  <a:pt x="243" y="424"/>
                </a:cubicBezTo>
                <a:cubicBezTo>
                  <a:pt x="243" y="429"/>
                  <a:pt x="242" y="434"/>
                  <a:pt x="241" y="440"/>
                </a:cubicBezTo>
                <a:close/>
                <a:moveTo>
                  <a:pt x="278" y="562"/>
                </a:moveTo>
                <a:cubicBezTo>
                  <a:pt x="278" y="561"/>
                  <a:pt x="278" y="560"/>
                  <a:pt x="278" y="559"/>
                </a:cubicBezTo>
                <a:cubicBezTo>
                  <a:pt x="271" y="564"/>
                  <a:pt x="264" y="563"/>
                  <a:pt x="256" y="559"/>
                </a:cubicBezTo>
                <a:cubicBezTo>
                  <a:pt x="259" y="568"/>
                  <a:pt x="257" y="575"/>
                  <a:pt x="253" y="581"/>
                </a:cubicBezTo>
                <a:cubicBezTo>
                  <a:pt x="260" y="578"/>
                  <a:pt x="268" y="578"/>
                  <a:pt x="275" y="583"/>
                </a:cubicBezTo>
                <a:cubicBezTo>
                  <a:pt x="276" y="583"/>
                  <a:pt x="277" y="583"/>
                  <a:pt x="277" y="583"/>
                </a:cubicBezTo>
                <a:cubicBezTo>
                  <a:pt x="273" y="576"/>
                  <a:pt x="273" y="569"/>
                  <a:pt x="278" y="562"/>
                </a:cubicBezTo>
                <a:close/>
                <a:moveTo>
                  <a:pt x="254" y="530"/>
                </a:moveTo>
                <a:cubicBezTo>
                  <a:pt x="245" y="533"/>
                  <a:pt x="238" y="533"/>
                  <a:pt x="230" y="529"/>
                </a:cubicBezTo>
                <a:cubicBezTo>
                  <a:pt x="234" y="538"/>
                  <a:pt x="232" y="545"/>
                  <a:pt x="227" y="553"/>
                </a:cubicBezTo>
                <a:cubicBezTo>
                  <a:pt x="236" y="548"/>
                  <a:pt x="243" y="549"/>
                  <a:pt x="251" y="553"/>
                </a:cubicBezTo>
                <a:cubicBezTo>
                  <a:pt x="248" y="545"/>
                  <a:pt x="249" y="538"/>
                  <a:pt x="254" y="530"/>
                </a:cubicBezTo>
                <a:close/>
                <a:moveTo>
                  <a:pt x="227" y="584"/>
                </a:moveTo>
                <a:cubicBezTo>
                  <a:pt x="227" y="591"/>
                  <a:pt x="226" y="598"/>
                  <a:pt x="226" y="605"/>
                </a:cubicBezTo>
                <a:cubicBezTo>
                  <a:pt x="234" y="601"/>
                  <a:pt x="241" y="605"/>
                  <a:pt x="248" y="609"/>
                </a:cubicBezTo>
                <a:cubicBezTo>
                  <a:pt x="244" y="601"/>
                  <a:pt x="244" y="593"/>
                  <a:pt x="249" y="585"/>
                </a:cubicBezTo>
                <a:cubicBezTo>
                  <a:pt x="242" y="587"/>
                  <a:pt x="234" y="588"/>
                  <a:pt x="227" y="584"/>
                </a:cubicBezTo>
                <a:close/>
                <a:moveTo>
                  <a:pt x="254" y="497"/>
                </a:moveTo>
                <a:cubicBezTo>
                  <a:pt x="255" y="491"/>
                  <a:pt x="255" y="484"/>
                  <a:pt x="255" y="478"/>
                </a:cubicBezTo>
                <a:cubicBezTo>
                  <a:pt x="250" y="478"/>
                  <a:pt x="244" y="477"/>
                  <a:pt x="238" y="477"/>
                </a:cubicBezTo>
                <a:cubicBezTo>
                  <a:pt x="237" y="483"/>
                  <a:pt x="236" y="489"/>
                  <a:pt x="236" y="494"/>
                </a:cubicBezTo>
                <a:cubicBezTo>
                  <a:pt x="242" y="495"/>
                  <a:pt x="248" y="496"/>
                  <a:pt x="254" y="497"/>
                </a:cubicBezTo>
                <a:close/>
                <a:moveTo>
                  <a:pt x="223" y="355"/>
                </a:moveTo>
                <a:cubicBezTo>
                  <a:pt x="228" y="355"/>
                  <a:pt x="232" y="356"/>
                  <a:pt x="237" y="356"/>
                </a:cubicBezTo>
                <a:cubicBezTo>
                  <a:pt x="237" y="351"/>
                  <a:pt x="238" y="346"/>
                  <a:pt x="238" y="342"/>
                </a:cubicBezTo>
                <a:cubicBezTo>
                  <a:pt x="233" y="342"/>
                  <a:pt x="229" y="341"/>
                  <a:pt x="224" y="341"/>
                </a:cubicBezTo>
                <a:cubicBezTo>
                  <a:pt x="224" y="346"/>
                  <a:pt x="223" y="350"/>
                  <a:pt x="223" y="355"/>
                </a:cubicBezTo>
                <a:close/>
                <a:moveTo>
                  <a:pt x="218" y="409"/>
                </a:moveTo>
                <a:cubicBezTo>
                  <a:pt x="223" y="409"/>
                  <a:pt x="228" y="410"/>
                  <a:pt x="232" y="410"/>
                </a:cubicBezTo>
                <a:cubicBezTo>
                  <a:pt x="233" y="406"/>
                  <a:pt x="233" y="401"/>
                  <a:pt x="233" y="396"/>
                </a:cubicBezTo>
                <a:cubicBezTo>
                  <a:pt x="229" y="396"/>
                  <a:pt x="224" y="395"/>
                  <a:pt x="219" y="395"/>
                </a:cubicBezTo>
                <a:cubicBezTo>
                  <a:pt x="219" y="400"/>
                  <a:pt x="219" y="404"/>
                  <a:pt x="218" y="409"/>
                </a:cubicBezTo>
                <a:close/>
                <a:moveTo>
                  <a:pt x="213" y="464"/>
                </a:moveTo>
                <a:cubicBezTo>
                  <a:pt x="218" y="465"/>
                  <a:pt x="224" y="465"/>
                  <a:pt x="229" y="466"/>
                </a:cubicBezTo>
                <a:cubicBezTo>
                  <a:pt x="229" y="460"/>
                  <a:pt x="229" y="455"/>
                  <a:pt x="230" y="449"/>
                </a:cubicBezTo>
                <a:cubicBezTo>
                  <a:pt x="224" y="449"/>
                  <a:pt x="219" y="448"/>
                  <a:pt x="213" y="448"/>
                </a:cubicBezTo>
                <a:cubicBezTo>
                  <a:pt x="213" y="453"/>
                  <a:pt x="213" y="459"/>
                  <a:pt x="213" y="464"/>
                </a:cubicBezTo>
                <a:close/>
                <a:moveTo>
                  <a:pt x="208" y="502"/>
                </a:moveTo>
                <a:cubicBezTo>
                  <a:pt x="208" y="508"/>
                  <a:pt x="207" y="514"/>
                  <a:pt x="206" y="519"/>
                </a:cubicBezTo>
                <a:cubicBezTo>
                  <a:pt x="212" y="520"/>
                  <a:pt x="218" y="520"/>
                  <a:pt x="224" y="521"/>
                </a:cubicBezTo>
                <a:cubicBezTo>
                  <a:pt x="224" y="515"/>
                  <a:pt x="225" y="509"/>
                  <a:pt x="225" y="503"/>
                </a:cubicBezTo>
                <a:cubicBezTo>
                  <a:pt x="220" y="503"/>
                  <a:pt x="214" y="502"/>
                  <a:pt x="208" y="502"/>
                </a:cubicBezTo>
                <a:close/>
                <a:moveTo>
                  <a:pt x="224" y="556"/>
                </a:moveTo>
                <a:cubicBezTo>
                  <a:pt x="217" y="556"/>
                  <a:pt x="210" y="556"/>
                  <a:pt x="204" y="556"/>
                </a:cubicBezTo>
                <a:cubicBezTo>
                  <a:pt x="203" y="562"/>
                  <a:pt x="202" y="569"/>
                  <a:pt x="201" y="574"/>
                </a:cubicBezTo>
                <a:cubicBezTo>
                  <a:pt x="208" y="575"/>
                  <a:pt x="215" y="576"/>
                  <a:pt x="221" y="577"/>
                </a:cubicBezTo>
                <a:cubicBezTo>
                  <a:pt x="219" y="570"/>
                  <a:pt x="220" y="562"/>
                  <a:pt x="224" y="556"/>
                </a:cubicBezTo>
                <a:close/>
                <a:moveTo>
                  <a:pt x="217" y="612"/>
                </a:moveTo>
                <a:cubicBezTo>
                  <a:pt x="211" y="611"/>
                  <a:pt x="204" y="611"/>
                  <a:pt x="198" y="610"/>
                </a:cubicBezTo>
                <a:cubicBezTo>
                  <a:pt x="197" y="617"/>
                  <a:pt x="197" y="623"/>
                  <a:pt x="196" y="630"/>
                </a:cubicBezTo>
                <a:cubicBezTo>
                  <a:pt x="204" y="627"/>
                  <a:pt x="211" y="630"/>
                  <a:pt x="218" y="634"/>
                </a:cubicBezTo>
                <a:cubicBezTo>
                  <a:pt x="215" y="627"/>
                  <a:pt x="213" y="619"/>
                  <a:pt x="217" y="612"/>
                </a:cubicBezTo>
                <a:close/>
                <a:moveTo>
                  <a:pt x="193" y="380"/>
                </a:moveTo>
                <a:cubicBezTo>
                  <a:pt x="198" y="380"/>
                  <a:pt x="202" y="380"/>
                  <a:pt x="207" y="380"/>
                </a:cubicBezTo>
                <a:cubicBezTo>
                  <a:pt x="207" y="376"/>
                  <a:pt x="208" y="371"/>
                  <a:pt x="208" y="367"/>
                </a:cubicBezTo>
                <a:cubicBezTo>
                  <a:pt x="204" y="367"/>
                  <a:pt x="200" y="366"/>
                  <a:pt x="195" y="366"/>
                </a:cubicBezTo>
                <a:cubicBezTo>
                  <a:pt x="194" y="371"/>
                  <a:pt x="194" y="375"/>
                  <a:pt x="193" y="380"/>
                </a:cubicBezTo>
                <a:close/>
                <a:moveTo>
                  <a:pt x="188" y="434"/>
                </a:moveTo>
                <a:cubicBezTo>
                  <a:pt x="194" y="435"/>
                  <a:pt x="199" y="436"/>
                  <a:pt x="204" y="436"/>
                </a:cubicBezTo>
                <a:cubicBezTo>
                  <a:pt x="204" y="431"/>
                  <a:pt x="204" y="426"/>
                  <a:pt x="204" y="421"/>
                </a:cubicBezTo>
                <a:cubicBezTo>
                  <a:pt x="199" y="421"/>
                  <a:pt x="195" y="420"/>
                  <a:pt x="190" y="420"/>
                </a:cubicBezTo>
                <a:cubicBezTo>
                  <a:pt x="189" y="425"/>
                  <a:pt x="189" y="429"/>
                  <a:pt x="188" y="434"/>
                </a:cubicBezTo>
                <a:close/>
                <a:moveTo>
                  <a:pt x="183" y="489"/>
                </a:moveTo>
                <a:cubicBezTo>
                  <a:pt x="188" y="489"/>
                  <a:pt x="194" y="490"/>
                  <a:pt x="199" y="491"/>
                </a:cubicBezTo>
                <a:cubicBezTo>
                  <a:pt x="199" y="485"/>
                  <a:pt x="199" y="480"/>
                  <a:pt x="199" y="475"/>
                </a:cubicBezTo>
                <a:cubicBezTo>
                  <a:pt x="194" y="475"/>
                  <a:pt x="189" y="474"/>
                  <a:pt x="184" y="474"/>
                </a:cubicBezTo>
                <a:cubicBezTo>
                  <a:pt x="184" y="479"/>
                  <a:pt x="183" y="484"/>
                  <a:pt x="183" y="489"/>
                </a:cubicBezTo>
                <a:close/>
                <a:moveTo>
                  <a:pt x="178" y="544"/>
                </a:moveTo>
                <a:cubicBezTo>
                  <a:pt x="183" y="544"/>
                  <a:pt x="189" y="545"/>
                  <a:pt x="194" y="545"/>
                </a:cubicBezTo>
                <a:cubicBezTo>
                  <a:pt x="194" y="539"/>
                  <a:pt x="195" y="533"/>
                  <a:pt x="195" y="528"/>
                </a:cubicBezTo>
                <a:cubicBezTo>
                  <a:pt x="190" y="528"/>
                  <a:pt x="185" y="528"/>
                  <a:pt x="180" y="528"/>
                </a:cubicBezTo>
                <a:cubicBezTo>
                  <a:pt x="179" y="533"/>
                  <a:pt x="178" y="538"/>
                  <a:pt x="178" y="544"/>
                </a:cubicBezTo>
                <a:close/>
                <a:moveTo>
                  <a:pt x="174" y="581"/>
                </a:moveTo>
                <a:cubicBezTo>
                  <a:pt x="173" y="587"/>
                  <a:pt x="173" y="593"/>
                  <a:pt x="172" y="598"/>
                </a:cubicBezTo>
                <a:cubicBezTo>
                  <a:pt x="178" y="599"/>
                  <a:pt x="184" y="600"/>
                  <a:pt x="190" y="601"/>
                </a:cubicBezTo>
                <a:cubicBezTo>
                  <a:pt x="190" y="595"/>
                  <a:pt x="191" y="588"/>
                  <a:pt x="191" y="582"/>
                </a:cubicBezTo>
                <a:cubicBezTo>
                  <a:pt x="186" y="582"/>
                  <a:pt x="180" y="582"/>
                  <a:pt x="174" y="581"/>
                </a:cubicBezTo>
                <a:close/>
                <a:moveTo>
                  <a:pt x="180" y="743"/>
                </a:moveTo>
                <a:cubicBezTo>
                  <a:pt x="172" y="745"/>
                  <a:pt x="165" y="746"/>
                  <a:pt x="157" y="742"/>
                </a:cubicBezTo>
                <a:cubicBezTo>
                  <a:pt x="160" y="750"/>
                  <a:pt x="158" y="756"/>
                  <a:pt x="155" y="764"/>
                </a:cubicBezTo>
                <a:cubicBezTo>
                  <a:pt x="162" y="761"/>
                  <a:pt x="169" y="761"/>
                  <a:pt x="175" y="765"/>
                </a:cubicBezTo>
                <a:cubicBezTo>
                  <a:pt x="176" y="766"/>
                  <a:pt x="177" y="766"/>
                  <a:pt x="179" y="766"/>
                </a:cubicBezTo>
                <a:cubicBezTo>
                  <a:pt x="174" y="758"/>
                  <a:pt x="176" y="751"/>
                  <a:pt x="180" y="743"/>
                </a:cubicBezTo>
                <a:close/>
                <a:moveTo>
                  <a:pt x="164" y="958"/>
                </a:moveTo>
                <a:cubicBezTo>
                  <a:pt x="156" y="963"/>
                  <a:pt x="148" y="964"/>
                  <a:pt x="140" y="960"/>
                </a:cubicBezTo>
                <a:cubicBezTo>
                  <a:pt x="139" y="967"/>
                  <a:pt x="139" y="974"/>
                  <a:pt x="138" y="981"/>
                </a:cubicBezTo>
                <a:cubicBezTo>
                  <a:pt x="146" y="978"/>
                  <a:pt x="153" y="979"/>
                  <a:pt x="159" y="985"/>
                </a:cubicBezTo>
                <a:cubicBezTo>
                  <a:pt x="159" y="984"/>
                  <a:pt x="159" y="982"/>
                  <a:pt x="158" y="981"/>
                </a:cubicBezTo>
                <a:cubicBezTo>
                  <a:pt x="155" y="972"/>
                  <a:pt x="157" y="965"/>
                  <a:pt x="164" y="958"/>
                </a:cubicBezTo>
                <a:close/>
                <a:moveTo>
                  <a:pt x="179" y="1047"/>
                </a:moveTo>
                <a:cubicBezTo>
                  <a:pt x="172" y="1046"/>
                  <a:pt x="166" y="1046"/>
                  <a:pt x="160" y="1045"/>
                </a:cubicBezTo>
                <a:cubicBezTo>
                  <a:pt x="160" y="1051"/>
                  <a:pt x="159" y="1058"/>
                  <a:pt x="158" y="1065"/>
                </a:cubicBezTo>
                <a:cubicBezTo>
                  <a:pt x="165" y="1063"/>
                  <a:pt x="172" y="1064"/>
                  <a:pt x="179" y="1067"/>
                </a:cubicBezTo>
                <a:cubicBezTo>
                  <a:pt x="175" y="1060"/>
                  <a:pt x="177" y="1053"/>
                  <a:pt x="179" y="1047"/>
                </a:cubicBezTo>
                <a:close/>
                <a:moveTo>
                  <a:pt x="167" y="1164"/>
                </a:moveTo>
                <a:cubicBezTo>
                  <a:pt x="168" y="1161"/>
                  <a:pt x="169" y="1158"/>
                  <a:pt x="170" y="1155"/>
                </a:cubicBezTo>
                <a:cubicBezTo>
                  <a:pt x="163" y="1155"/>
                  <a:pt x="156" y="1154"/>
                  <a:pt x="151" y="1154"/>
                </a:cubicBezTo>
                <a:cubicBezTo>
                  <a:pt x="150" y="1160"/>
                  <a:pt x="150" y="1166"/>
                  <a:pt x="149" y="1171"/>
                </a:cubicBezTo>
                <a:cubicBezTo>
                  <a:pt x="155" y="1172"/>
                  <a:pt x="161" y="1173"/>
                  <a:pt x="168" y="1174"/>
                </a:cubicBezTo>
                <a:cubicBezTo>
                  <a:pt x="167" y="1171"/>
                  <a:pt x="167" y="1167"/>
                  <a:pt x="167" y="1164"/>
                </a:cubicBezTo>
                <a:close/>
                <a:moveTo>
                  <a:pt x="76" y="946"/>
                </a:moveTo>
                <a:cubicBezTo>
                  <a:pt x="77" y="940"/>
                  <a:pt x="78" y="935"/>
                  <a:pt x="78" y="929"/>
                </a:cubicBezTo>
                <a:cubicBezTo>
                  <a:pt x="76" y="929"/>
                  <a:pt x="73" y="930"/>
                  <a:pt x="71" y="929"/>
                </a:cubicBezTo>
                <a:cubicBezTo>
                  <a:pt x="68" y="929"/>
                  <a:pt x="65" y="928"/>
                  <a:pt x="62" y="928"/>
                </a:cubicBezTo>
                <a:cubicBezTo>
                  <a:pt x="62" y="933"/>
                  <a:pt x="61" y="939"/>
                  <a:pt x="61" y="944"/>
                </a:cubicBezTo>
                <a:cubicBezTo>
                  <a:pt x="66" y="944"/>
                  <a:pt x="71" y="945"/>
                  <a:pt x="76" y="946"/>
                </a:cubicBezTo>
                <a:close/>
                <a:moveTo>
                  <a:pt x="58" y="983"/>
                </a:moveTo>
                <a:cubicBezTo>
                  <a:pt x="58" y="989"/>
                  <a:pt x="57" y="994"/>
                  <a:pt x="57" y="998"/>
                </a:cubicBezTo>
                <a:cubicBezTo>
                  <a:pt x="62" y="999"/>
                  <a:pt x="67" y="999"/>
                  <a:pt x="71" y="1000"/>
                </a:cubicBezTo>
                <a:cubicBezTo>
                  <a:pt x="72" y="994"/>
                  <a:pt x="72" y="989"/>
                  <a:pt x="73" y="984"/>
                </a:cubicBezTo>
                <a:cubicBezTo>
                  <a:pt x="68" y="984"/>
                  <a:pt x="63" y="984"/>
                  <a:pt x="58" y="983"/>
                </a:cubicBezTo>
                <a:close/>
                <a:moveTo>
                  <a:pt x="67" y="874"/>
                </a:moveTo>
                <a:cubicBezTo>
                  <a:pt x="67" y="879"/>
                  <a:pt x="66" y="885"/>
                  <a:pt x="66" y="889"/>
                </a:cubicBezTo>
                <a:cubicBezTo>
                  <a:pt x="71" y="890"/>
                  <a:pt x="77" y="891"/>
                  <a:pt x="82" y="891"/>
                </a:cubicBezTo>
                <a:cubicBezTo>
                  <a:pt x="82" y="885"/>
                  <a:pt x="83" y="880"/>
                  <a:pt x="83" y="874"/>
                </a:cubicBezTo>
                <a:cubicBezTo>
                  <a:pt x="78" y="874"/>
                  <a:pt x="73" y="874"/>
                  <a:pt x="67" y="874"/>
                </a:cubicBezTo>
                <a:close/>
                <a:moveTo>
                  <a:pt x="86" y="837"/>
                </a:moveTo>
                <a:cubicBezTo>
                  <a:pt x="86" y="831"/>
                  <a:pt x="87" y="826"/>
                  <a:pt x="87" y="821"/>
                </a:cubicBezTo>
                <a:cubicBezTo>
                  <a:pt x="82" y="821"/>
                  <a:pt x="76" y="820"/>
                  <a:pt x="71" y="820"/>
                </a:cubicBezTo>
                <a:cubicBezTo>
                  <a:pt x="71" y="825"/>
                  <a:pt x="71" y="830"/>
                  <a:pt x="70" y="835"/>
                </a:cubicBezTo>
                <a:cubicBezTo>
                  <a:pt x="76" y="835"/>
                  <a:pt x="81" y="836"/>
                  <a:pt x="86" y="837"/>
                </a:cubicBezTo>
                <a:close/>
                <a:moveTo>
                  <a:pt x="76" y="1082"/>
                </a:moveTo>
                <a:cubicBezTo>
                  <a:pt x="81" y="1083"/>
                  <a:pt x="87" y="1083"/>
                  <a:pt x="92" y="1084"/>
                </a:cubicBezTo>
                <a:cubicBezTo>
                  <a:pt x="92" y="1078"/>
                  <a:pt x="93" y="1073"/>
                  <a:pt x="93" y="1068"/>
                </a:cubicBezTo>
                <a:cubicBezTo>
                  <a:pt x="88" y="1067"/>
                  <a:pt x="83" y="1067"/>
                  <a:pt x="78" y="1067"/>
                </a:cubicBezTo>
                <a:cubicBezTo>
                  <a:pt x="77" y="1072"/>
                  <a:pt x="77" y="1077"/>
                  <a:pt x="76" y="1082"/>
                </a:cubicBezTo>
                <a:close/>
                <a:moveTo>
                  <a:pt x="96" y="1029"/>
                </a:moveTo>
                <a:cubicBezTo>
                  <a:pt x="97" y="1024"/>
                  <a:pt x="97" y="1019"/>
                  <a:pt x="97" y="1013"/>
                </a:cubicBezTo>
                <a:cubicBezTo>
                  <a:pt x="92" y="1013"/>
                  <a:pt x="87" y="1013"/>
                  <a:pt x="82" y="1013"/>
                </a:cubicBezTo>
                <a:cubicBezTo>
                  <a:pt x="82" y="1018"/>
                  <a:pt x="82" y="1023"/>
                  <a:pt x="81" y="1028"/>
                </a:cubicBezTo>
                <a:cubicBezTo>
                  <a:pt x="86" y="1028"/>
                  <a:pt x="92" y="1029"/>
                  <a:pt x="96" y="1029"/>
                </a:cubicBezTo>
                <a:close/>
                <a:moveTo>
                  <a:pt x="103" y="977"/>
                </a:moveTo>
                <a:cubicBezTo>
                  <a:pt x="103" y="971"/>
                  <a:pt x="103" y="965"/>
                  <a:pt x="103" y="959"/>
                </a:cubicBezTo>
                <a:cubicBezTo>
                  <a:pt x="97" y="958"/>
                  <a:pt x="92" y="958"/>
                  <a:pt x="86" y="958"/>
                </a:cubicBezTo>
                <a:cubicBezTo>
                  <a:pt x="86" y="963"/>
                  <a:pt x="85" y="969"/>
                  <a:pt x="85" y="974"/>
                </a:cubicBezTo>
                <a:cubicBezTo>
                  <a:pt x="91" y="975"/>
                  <a:pt x="97" y="976"/>
                  <a:pt x="103" y="977"/>
                </a:cubicBezTo>
                <a:close/>
                <a:moveTo>
                  <a:pt x="144" y="824"/>
                </a:moveTo>
                <a:cubicBezTo>
                  <a:pt x="137" y="824"/>
                  <a:pt x="131" y="823"/>
                  <a:pt x="125" y="823"/>
                </a:cubicBezTo>
                <a:cubicBezTo>
                  <a:pt x="124" y="829"/>
                  <a:pt x="124" y="835"/>
                  <a:pt x="123" y="841"/>
                </a:cubicBezTo>
                <a:cubicBezTo>
                  <a:pt x="129" y="842"/>
                  <a:pt x="136" y="842"/>
                  <a:pt x="143" y="843"/>
                </a:cubicBezTo>
                <a:cubicBezTo>
                  <a:pt x="140" y="837"/>
                  <a:pt x="142" y="830"/>
                  <a:pt x="144" y="824"/>
                </a:cubicBezTo>
                <a:close/>
                <a:moveTo>
                  <a:pt x="121" y="878"/>
                </a:moveTo>
                <a:cubicBezTo>
                  <a:pt x="120" y="884"/>
                  <a:pt x="120" y="890"/>
                  <a:pt x="119" y="896"/>
                </a:cubicBezTo>
                <a:cubicBezTo>
                  <a:pt x="124" y="896"/>
                  <a:pt x="131" y="897"/>
                  <a:pt x="136" y="897"/>
                </a:cubicBezTo>
                <a:cubicBezTo>
                  <a:pt x="137" y="891"/>
                  <a:pt x="138" y="885"/>
                  <a:pt x="138" y="878"/>
                </a:cubicBezTo>
                <a:cubicBezTo>
                  <a:pt x="133" y="878"/>
                  <a:pt x="126" y="878"/>
                  <a:pt x="121" y="878"/>
                </a:cubicBezTo>
                <a:close/>
                <a:moveTo>
                  <a:pt x="135" y="1014"/>
                </a:moveTo>
                <a:cubicBezTo>
                  <a:pt x="134" y="1021"/>
                  <a:pt x="134" y="1028"/>
                  <a:pt x="133" y="1034"/>
                </a:cubicBezTo>
                <a:cubicBezTo>
                  <a:pt x="139" y="1034"/>
                  <a:pt x="146" y="1035"/>
                  <a:pt x="151" y="1035"/>
                </a:cubicBezTo>
                <a:cubicBezTo>
                  <a:pt x="152" y="1029"/>
                  <a:pt x="153" y="1022"/>
                  <a:pt x="154" y="1015"/>
                </a:cubicBezTo>
                <a:cubicBezTo>
                  <a:pt x="148" y="1018"/>
                  <a:pt x="141" y="1018"/>
                  <a:pt x="135" y="1014"/>
                </a:cubicBezTo>
                <a:close/>
                <a:moveTo>
                  <a:pt x="116" y="932"/>
                </a:moveTo>
                <a:cubicBezTo>
                  <a:pt x="115" y="938"/>
                  <a:pt x="115" y="944"/>
                  <a:pt x="114" y="949"/>
                </a:cubicBezTo>
                <a:cubicBezTo>
                  <a:pt x="121" y="950"/>
                  <a:pt x="127" y="951"/>
                  <a:pt x="132" y="952"/>
                </a:cubicBezTo>
                <a:cubicBezTo>
                  <a:pt x="133" y="946"/>
                  <a:pt x="133" y="939"/>
                  <a:pt x="133" y="934"/>
                </a:cubicBezTo>
                <a:cubicBezTo>
                  <a:pt x="128" y="933"/>
                  <a:pt x="122" y="933"/>
                  <a:pt x="116" y="932"/>
                </a:cubicBezTo>
                <a:close/>
                <a:moveTo>
                  <a:pt x="122" y="741"/>
                </a:moveTo>
                <a:cubicBezTo>
                  <a:pt x="116" y="741"/>
                  <a:pt x="111" y="741"/>
                  <a:pt x="106" y="741"/>
                </a:cubicBezTo>
                <a:cubicBezTo>
                  <a:pt x="106" y="746"/>
                  <a:pt x="105" y="751"/>
                  <a:pt x="104" y="757"/>
                </a:cubicBezTo>
                <a:cubicBezTo>
                  <a:pt x="110" y="757"/>
                  <a:pt x="115" y="758"/>
                  <a:pt x="121" y="758"/>
                </a:cubicBezTo>
                <a:cubicBezTo>
                  <a:pt x="121" y="753"/>
                  <a:pt x="121" y="747"/>
                  <a:pt x="122" y="741"/>
                </a:cubicBezTo>
                <a:close/>
                <a:moveTo>
                  <a:pt x="101" y="794"/>
                </a:moveTo>
                <a:cubicBezTo>
                  <a:pt x="100" y="800"/>
                  <a:pt x="100" y="806"/>
                  <a:pt x="100" y="810"/>
                </a:cubicBezTo>
                <a:cubicBezTo>
                  <a:pt x="106" y="811"/>
                  <a:pt x="111" y="812"/>
                  <a:pt x="116" y="813"/>
                </a:cubicBezTo>
                <a:cubicBezTo>
                  <a:pt x="117" y="807"/>
                  <a:pt x="117" y="801"/>
                  <a:pt x="117" y="796"/>
                </a:cubicBezTo>
                <a:cubicBezTo>
                  <a:pt x="112" y="795"/>
                  <a:pt x="106" y="795"/>
                  <a:pt x="101" y="794"/>
                </a:cubicBezTo>
                <a:close/>
                <a:moveTo>
                  <a:pt x="96" y="848"/>
                </a:moveTo>
                <a:cubicBezTo>
                  <a:pt x="95" y="854"/>
                  <a:pt x="94" y="860"/>
                  <a:pt x="94" y="865"/>
                </a:cubicBezTo>
                <a:cubicBezTo>
                  <a:pt x="100" y="866"/>
                  <a:pt x="105" y="866"/>
                  <a:pt x="111" y="867"/>
                </a:cubicBezTo>
                <a:cubicBezTo>
                  <a:pt x="112" y="861"/>
                  <a:pt x="112" y="855"/>
                  <a:pt x="113" y="849"/>
                </a:cubicBezTo>
                <a:cubicBezTo>
                  <a:pt x="107" y="849"/>
                  <a:pt x="101" y="849"/>
                  <a:pt x="96" y="848"/>
                </a:cubicBezTo>
                <a:close/>
                <a:moveTo>
                  <a:pt x="91" y="903"/>
                </a:moveTo>
                <a:cubicBezTo>
                  <a:pt x="91" y="909"/>
                  <a:pt x="90" y="915"/>
                  <a:pt x="90" y="920"/>
                </a:cubicBezTo>
                <a:cubicBezTo>
                  <a:pt x="96" y="920"/>
                  <a:pt x="101" y="921"/>
                  <a:pt x="107" y="922"/>
                </a:cubicBezTo>
                <a:cubicBezTo>
                  <a:pt x="107" y="916"/>
                  <a:pt x="108" y="910"/>
                  <a:pt x="109" y="904"/>
                </a:cubicBezTo>
                <a:cubicBezTo>
                  <a:pt x="103" y="904"/>
                  <a:pt x="97" y="903"/>
                  <a:pt x="91" y="903"/>
                </a:cubicBezTo>
                <a:close/>
                <a:moveTo>
                  <a:pt x="100" y="1112"/>
                </a:moveTo>
                <a:cubicBezTo>
                  <a:pt x="106" y="1113"/>
                  <a:pt x="112" y="1114"/>
                  <a:pt x="117" y="1114"/>
                </a:cubicBezTo>
                <a:cubicBezTo>
                  <a:pt x="117" y="1108"/>
                  <a:pt x="118" y="1102"/>
                  <a:pt x="119" y="1097"/>
                </a:cubicBezTo>
                <a:cubicBezTo>
                  <a:pt x="113" y="1097"/>
                  <a:pt x="108" y="1096"/>
                  <a:pt x="102" y="1096"/>
                </a:cubicBezTo>
                <a:cubicBezTo>
                  <a:pt x="101" y="1102"/>
                  <a:pt x="101" y="1107"/>
                  <a:pt x="100" y="1112"/>
                </a:cubicBezTo>
                <a:close/>
                <a:moveTo>
                  <a:pt x="122" y="1060"/>
                </a:moveTo>
                <a:cubicBezTo>
                  <a:pt x="123" y="1054"/>
                  <a:pt x="124" y="1047"/>
                  <a:pt x="124" y="1042"/>
                </a:cubicBezTo>
                <a:cubicBezTo>
                  <a:pt x="119" y="1042"/>
                  <a:pt x="113" y="1042"/>
                  <a:pt x="107" y="1042"/>
                </a:cubicBezTo>
                <a:cubicBezTo>
                  <a:pt x="106" y="1047"/>
                  <a:pt x="106" y="1053"/>
                  <a:pt x="105" y="1058"/>
                </a:cubicBezTo>
                <a:cubicBezTo>
                  <a:pt x="108" y="1058"/>
                  <a:pt x="111" y="1058"/>
                  <a:pt x="114" y="1058"/>
                </a:cubicBezTo>
                <a:cubicBezTo>
                  <a:pt x="117" y="1059"/>
                  <a:pt x="120" y="1060"/>
                  <a:pt x="122" y="1060"/>
                </a:cubicBezTo>
                <a:close/>
                <a:moveTo>
                  <a:pt x="127" y="1006"/>
                </a:moveTo>
                <a:cubicBezTo>
                  <a:pt x="127" y="999"/>
                  <a:pt x="128" y="993"/>
                  <a:pt x="129" y="988"/>
                </a:cubicBezTo>
                <a:cubicBezTo>
                  <a:pt x="122" y="987"/>
                  <a:pt x="116" y="986"/>
                  <a:pt x="110" y="986"/>
                </a:cubicBezTo>
                <a:cubicBezTo>
                  <a:pt x="110" y="992"/>
                  <a:pt x="110" y="998"/>
                  <a:pt x="110" y="1003"/>
                </a:cubicBezTo>
                <a:cubicBezTo>
                  <a:pt x="115" y="1004"/>
                  <a:pt x="121" y="1005"/>
                  <a:pt x="127" y="1006"/>
                </a:cubicBezTo>
                <a:close/>
                <a:moveTo>
                  <a:pt x="125" y="1141"/>
                </a:moveTo>
                <a:cubicBezTo>
                  <a:pt x="131" y="1142"/>
                  <a:pt x="137" y="1143"/>
                  <a:pt x="142" y="1144"/>
                </a:cubicBezTo>
                <a:cubicBezTo>
                  <a:pt x="142" y="1138"/>
                  <a:pt x="143" y="1132"/>
                  <a:pt x="143" y="1127"/>
                </a:cubicBezTo>
                <a:cubicBezTo>
                  <a:pt x="138" y="1126"/>
                  <a:pt x="132" y="1126"/>
                  <a:pt x="126" y="1125"/>
                </a:cubicBezTo>
                <a:cubicBezTo>
                  <a:pt x="126" y="1131"/>
                  <a:pt x="125" y="1137"/>
                  <a:pt x="125" y="1141"/>
                </a:cubicBezTo>
                <a:close/>
                <a:moveTo>
                  <a:pt x="147" y="1090"/>
                </a:moveTo>
                <a:cubicBezTo>
                  <a:pt x="148" y="1084"/>
                  <a:pt x="149" y="1077"/>
                  <a:pt x="149" y="1071"/>
                </a:cubicBezTo>
                <a:cubicBezTo>
                  <a:pt x="144" y="1071"/>
                  <a:pt x="137" y="1071"/>
                  <a:pt x="131" y="1071"/>
                </a:cubicBezTo>
                <a:cubicBezTo>
                  <a:pt x="131" y="1076"/>
                  <a:pt x="130" y="1083"/>
                  <a:pt x="129" y="1088"/>
                </a:cubicBezTo>
                <a:cubicBezTo>
                  <a:pt x="136" y="1089"/>
                  <a:pt x="142" y="1090"/>
                  <a:pt x="147" y="1090"/>
                </a:cubicBezTo>
                <a:close/>
                <a:moveTo>
                  <a:pt x="145" y="1226"/>
                </a:moveTo>
                <a:cubicBezTo>
                  <a:pt x="151" y="1226"/>
                  <a:pt x="157" y="1227"/>
                  <a:pt x="162" y="1228"/>
                </a:cubicBezTo>
                <a:cubicBezTo>
                  <a:pt x="163" y="1221"/>
                  <a:pt x="164" y="1215"/>
                  <a:pt x="164" y="1210"/>
                </a:cubicBezTo>
                <a:cubicBezTo>
                  <a:pt x="159" y="1210"/>
                  <a:pt x="153" y="1210"/>
                  <a:pt x="147" y="1210"/>
                </a:cubicBezTo>
                <a:cubicBezTo>
                  <a:pt x="146" y="1215"/>
                  <a:pt x="146" y="1220"/>
                  <a:pt x="145" y="1226"/>
                </a:cubicBezTo>
                <a:close/>
                <a:moveTo>
                  <a:pt x="173" y="1120"/>
                </a:moveTo>
                <a:cubicBezTo>
                  <a:pt x="173" y="1114"/>
                  <a:pt x="173" y="1108"/>
                  <a:pt x="174" y="1102"/>
                </a:cubicBezTo>
                <a:cubicBezTo>
                  <a:pt x="168" y="1101"/>
                  <a:pt x="161" y="1100"/>
                  <a:pt x="155" y="1100"/>
                </a:cubicBezTo>
                <a:cubicBezTo>
                  <a:pt x="155" y="1106"/>
                  <a:pt x="155" y="1112"/>
                  <a:pt x="154" y="1117"/>
                </a:cubicBezTo>
                <a:cubicBezTo>
                  <a:pt x="161" y="1118"/>
                  <a:pt x="167" y="1119"/>
                  <a:pt x="173" y="1120"/>
                </a:cubicBezTo>
                <a:close/>
                <a:moveTo>
                  <a:pt x="170" y="1255"/>
                </a:moveTo>
                <a:cubicBezTo>
                  <a:pt x="176" y="1256"/>
                  <a:pt x="182" y="1256"/>
                  <a:pt x="187" y="1257"/>
                </a:cubicBezTo>
                <a:cubicBezTo>
                  <a:pt x="188" y="1251"/>
                  <a:pt x="188" y="1245"/>
                  <a:pt x="188" y="1240"/>
                </a:cubicBezTo>
                <a:cubicBezTo>
                  <a:pt x="185" y="1240"/>
                  <a:pt x="182" y="1240"/>
                  <a:pt x="179" y="1240"/>
                </a:cubicBezTo>
                <a:cubicBezTo>
                  <a:pt x="176" y="1240"/>
                  <a:pt x="174" y="1239"/>
                  <a:pt x="171" y="1238"/>
                </a:cubicBezTo>
                <a:cubicBezTo>
                  <a:pt x="171" y="1244"/>
                  <a:pt x="171" y="1250"/>
                  <a:pt x="170" y="1255"/>
                </a:cubicBezTo>
                <a:close/>
                <a:moveTo>
                  <a:pt x="191" y="1203"/>
                </a:moveTo>
                <a:cubicBezTo>
                  <a:pt x="192" y="1197"/>
                  <a:pt x="193" y="1190"/>
                  <a:pt x="194" y="1185"/>
                </a:cubicBezTo>
                <a:cubicBezTo>
                  <a:pt x="188" y="1184"/>
                  <a:pt x="181" y="1184"/>
                  <a:pt x="175" y="1184"/>
                </a:cubicBezTo>
                <a:cubicBezTo>
                  <a:pt x="175" y="1190"/>
                  <a:pt x="174" y="1197"/>
                  <a:pt x="173" y="1203"/>
                </a:cubicBezTo>
                <a:cubicBezTo>
                  <a:pt x="179" y="1203"/>
                  <a:pt x="186" y="1203"/>
                  <a:pt x="191" y="1203"/>
                </a:cubicBezTo>
                <a:close/>
                <a:moveTo>
                  <a:pt x="163" y="908"/>
                </a:moveTo>
                <a:cubicBezTo>
                  <a:pt x="157" y="908"/>
                  <a:pt x="151" y="908"/>
                  <a:pt x="144" y="907"/>
                </a:cubicBezTo>
                <a:cubicBezTo>
                  <a:pt x="145" y="910"/>
                  <a:pt x="145" y="913"/>
                  <a:pt x="145" y="916"/>
                </a:cubicBezTo>
                <a:cubicBezTo>
                  <a:pt x="145" y="920"/>
                  <a:pt x="144" y="923"/>
                  <a:pt x="143" y="924"/>
                </a:cubicBezTo>
                <a:cubicBezTo>
                  <a:pt x="150" y="925"/>
                  <a:pt x="156" y="926"/>
                  <a:pt x="162" y="927"/>
                </a:cubicBezTo>
                <a:cubicBezTo>
                  <a:pt x="162" y="921"/>
                  <a:pt x="162" y="914"/>
                  <a:pt x="163" y="908"/>
                </a:cubicBezTo>
                <a:close/>
                <a:moveTo>
                  <a:pt x="145" y="788"/>
                </a:moveTo>
                <a:cubicBezTo>
                  <a:pt x="146" y="782"/>
                  <a:pt x="147" y="775"/>
                  <a:pt x="148" y="769"/>
                </a:cubicBezTo>
                <a:cubicBezTo>
                  <a:pt x="142" y="769"/>
                  <a:pt x="136" y="769"/>
                  <a:pt x="130" y="769"/>
                </a:cubicBezTo>
                <a:cubicBezTo>
                  <a:pt x="130" y="775"/>
                  <a:pt x="129" y="780"/>
                  <a:pt x="129" y="786"/>
                </a:cubicBezTo>
                <a:cubicBezTo>
                  <a:pt x="135" y="787"/>
                  <a:pt x="140" y="787"/>
                  <a:pt x="145" y="788"/>
                </a:cubicBezTo>
                <a:close/>
                <a:moveTo>
                  <a:pt x="151" y="734"/>
                </a:moveTo>
                <a:cubicBezTo>
                  <a:pt x="151" y="728"/>
                  <a:pt x="152" y="722"/>
                  <a:pt x="152" y="716"/>
                </a:cubicBezTo>
                <a:cubicBezTo>
                  <a:pt x="146" y="716"/>
                  <a:pt x="140" y="715"/>
                  <a:pt x="134" y="715"/>
                </a:cubicBezTo>
                <a:cubicBezTo>
                  <a:pt x="134" y="720"/>
                  <a:pt x="134" y="726"/>
                  <a:pt x="133" y="731"/>
                </a:cubicBezTo>
                <a:cubicBezTo>
                  <a:pt x="139" y="732"/>
                  <a:pt x="145" y="733"/>
                  <a:pt x="151" y="734"/>
                </a:cubicBezTo>
                <a:close/>
                <a:moveTo>
                  <a:pt x="156" y="680"/>
                </a:moveTo>
                <a:cubicBezTo>
                  <a:pt x="156" y="674"/>
                  <a:pt x="157" y="668"/>
                  <a:pt x="157" y="662"/>
                </a:cubicBezTo>
                <a:cubicBezTo>
                  <a:pt x="152" y="661"/>
                  <a:pt x="146" y="661"/>
                  <a:pt x="140" y="661"/>
                </a:cubicBezTo>
                <a:cubicBezTo>
                  <a:pt x="139" y="666"/>
                  <a:pt x="139" y="672"/>
                  <a:pt x="138" y="678"/>
                </a:cubicBezTo>
                <a:cubicBezTo>
                  <a:pt x="144" y="678"/>
                  <a:pt x="150" y="679"/>
                  <a:pt x="156" y="680"/>
                </a:cubicBezTo>
                <a:close/>
                <a:moveTo>
                  <a:pt x="182" y="710"/>
                </a:moveTo>
                <a:cubicBezTo>
                  <a:pt x="182" y="704"/>
                  <a:pt x="182" y="698"/>
                  <a:pt x="182" y="691"/>
                </a:cubicBezTo>
                <a:cubicBezTo>
                  <a:pt x="179" y="691"/>
                  <a:pt x="176" y="691"/>
                  <a:pt x="173" y="691"/>
                </a:cubicBezTo>
                <a:cubicBezTo>
                  <a:pt x="169" y="691"/>
                  <a:pt x="166" y="689"/>
                  <a:pt x="164" y="689"/>
                </a:cubicBezTo>
                <a:cubicBezTo>
                  <a:pt x="163" y="695"/>
                  <a:pt x="163" y="702"/>
                  <a:pt x="163" y="707"/>
                </a:cubicBezTo>
                <a:cubicBezTo>
                  <a:pt x="169" y="708"/>
                  <a:pt x="176" y="709"/>
                  <a:pt x="182" y="710"/>
                </a:cubicBezTo>
                <a:close/>
                <a:moveTo>
                  <a:pt x="185" y="655"/>
                </a:moveTo>
                <a:cubicBezTo>
                  <a:pt x="185" y="649"/>
                  <a:pt x="186" y="642"/>
                  <a:pt x="187" y="636"/>
                </a:cubicBezTo>
                <a:cubicBezTo>
                  <a:pt x="181" y="636"/>
                  <a:pt x="175" y="636"/>
                  <a:pt x="170" y="636"/>
                </a:cubicBezTo>
                <a:cubicBezTo>
                  <a:pt x="169" y="642"/>
                  <a:pt x="168" y="648"/>
                  <a:pt x="167" y="653"/>
                </a:cubicBezTo>
                <a:cubicBezTo>
                  <a:pt x="173" y="654"/>
                  <a:pt x="179" y="654"/>
                  <a:pt x="185" y="655"/>
                </a:cubicBezTo>
                <a:close/>
                <a:moveTo>
                  <a:pt x="159" y="459"/>
                </a:moveTo>
                <a:cubicBezTo>
                  <a:pt x="164" y="459"/>
                  <a:pt x="168" y="460"/>
                  <a:pt x="173" y="461"/>
                </a:cubicBezTo>
                <a:cubicBezTo>
                  <a:pt x="174" y="455"/>
                  <a:pt x="174" y="451"/>
                  <a:pt x="174" y="446"/>
                </a:cubicBezTo>
                <a:cubicBezTo>
                  <a:pt x="170" y="446"/>
                  <a:pt x="165" y="445"/>
                  <a:pt x="160" y="445"/>
                </a:cubicBezTo>
                <a:cubicBezTo>
                  <a:pt x="160" y="450"/>
                  <a:pt x="159" y="454"/>
                  <a:pt x="159" y="459"/>
                </a:cubicBezTo>
                <a:close/>
                <a:moveTo>
                  <a:pt x="154" y="513"/>
                </a:moveTo>
                <a:cubicBezTo>
                  <a:pt x="159" y="513"/>
                  <a:pt x="164" y="514"/>
                  <a:pt x="169" y="515"/>
                </a:cubicBezTo>
                <a:cubicBezTo>
                  <a:pt x="169" y="510"/>
                  <a:pt x="169" y="505"/>
                  <a:pt x="169" y="500"/>
                </a:cubicBezTo>
                <a:cubicBezTo>
                  <a:pt x="164" y="500"/>
                  <a:pt x="160" y="499"/>
                  <a:pt x="156" y="499"/>
                </a:cubicBezTo>
                <a:cubicBezTo>
                  <a:pt x="155" y="504"/>
                  <a:pt x="155" y="508"/>
                  <a:pt x="154" y="513"/>
                </a:cubicBezTo>
                <a:close/>
                <a:moveTo>
                  <a:pt x="148" y="568"/>
                </a:moveTo>
                <a:cubicBezTo>
                  <a:pt x="154" y="569"/>
                  <a:pt x="159" y="569"/>
                  <a:pt x="165" y="570"/>
                </a:cubicBezTo>
                <a:cubicBezTo>
                  <a:pt x="165" y="564"/>
                  <a:pt x="166" y="559"/>
                  <a:pt x="166" y="553"/>
                </a:cubicBezTo>
                <a:cubicBezTo>
                  <a:pt x="161" y="553"/>
                  <a:pt x="155" y="553"/>
                  <a:pt x="150" y="552"/>
                </a:cubicBezTo>
                <a:cubicBezTo>
                  <a:pt x="149" y="558"/>
                  <a:pt x="149" y="563"/>
                  <a:pt x="148" y="568"/>
                </a:cubicBezTo>
                <a:close/>
                <a:moveTo>
                  <a:pt x="144" y="606"/>
                </a:moveTo>
                <a:cubicBezTo>
                  <a:pt x="144" y="612"/>
                  <a:pt x="143" y="618"/>
                  <a:pt x="143" y="623"/>
                </a:cubicBezTo>
                <a:cubicBezTo>
                  <a:pt x="149" y="624"/>
                  <a:pt x="154" y="624"/>
                  <a:pt x="160" y="624"/>
                </a:cubicBezTo>
                <a:cubicBezTo>
                  <a:pt x="160" y="619"/>
                  <a:pt x="161" y="613"/>
                  <a:pt x="161" y="607"/>
                </a:cubicBezTo>
                <a:cubicBezTo>
                  <a:pt x="156" y="607"/>
                  <a:pt x="150" y="607"/>
                  <a:pt x="144" y="606"/>
                </a:cubicBezTo>
                <a:close/>
                <a:moveTo>
                  <a:pt x="130" y="484"/>
                </a:moveTo>
                <a:cubicBezTo>
                  <a:pt x="134" y="484"/>
                  <a:pt x="139" y="484"/>
                  <a:pt x="143" y="485"/>
                </a:cubicBezTo>
                <a:cubicBezTo>
                  <a:pt x="143" y="480"/>
                  <a:pt x="144" y="476"/>
                  <a:pt x="144" y="471"/>
                </a:cubicBezTo>
                <a:cubicBezTo>
                  <a:pt x="140" y="471"/>
                  <a:pt x="136" y="471"/>
                  <a:pt x="132" y="471"/>
                </a:cubicBezTo>
                <a:cubicBezTo>
                  <a:pt x="131" y="475"/>
                  <a:pt x="130" y="479"/>
                  <a:pt x="130" y="484"/>
                </a:cubicBezTo>
                <a:close/>
                <a:moveTo>
                  <a:pt x="125" y="537"/>
                </a:moveTo>
                <a:cubicBezTo>
                  <a:pt x="130" y="538"/>
                  <a:pt x="135" y="539"/>
                  <a:pt x="140" y="539"/>
                </a:cubicBezTo>
                <a:cubicBezTo>
                  <a:pt x="140" y="535"/>
                  <a:pt x="140" y="530"/>
                  <a:pt x="140" y="525"/>
                </a:cubicBezTo>
                <a:cubicBezTo>
                  <a:pt x="135" y="525"/>
                  <a:pt x="130" y="524"/>
                  <a:pt x="126" y="524"/>
                </a:cubicBezTo>
                <a:cubicBezTo>
                  <a:pt x="125" y="528"/>
                  <a:pt x="125" y="533"/>
                  <a:pt x="125" y="537"/>
                </a:cubicBezTo>
                <a:close/>
                <a:moveTo>
                  <a:pt x="119" y="592"/>
                </a:moveTo>
                <a:cubicBezTo>
                  <a:pt x="124" y="593"/>
                  <a:pt x="129" y="594"/>
                  <a:pt x="134" y="594"/>
                </a:cubicBezTo>
                <a:cubicBezTo>
                  <a:pt x="135" y="589"/>
                  <a:pt x="135" y="584"/>
                  <a:pt x="136" y="578"/>
                </a:cubicBezTo>
                <a:cubicBezTo>
                  <a:pt x="130" y="578"/>
                  <a:pt x="125" y="578"/>
                  <a:pt x="120" y="577"/>
                </a:cubicBezTo>
                <a:cubicBezTo>
                  <a:pt x="120" y="583"/>
                  <a:pt x="120" y="587"/>
                  <a:pt x="119" y="592"/>
                </a:cubicBezTo>
                <a:close/>
                <a:moveTo>
                  <a:pt x="114" y="647"/>
                </a:moveTo>
                <a:cubicBezTo>
                  <a:pt x="120" y="648"/>
                  <a:pt x="126" y="649"/>
                  <a:pt x="130" y="649"/>
                </a:cubicBezTo>
                <a:cubicBezTo>
                  <a:pt x="131" y="643"/>
                  <a:pt x="131" y="638"/>
                  <a:pt x="132" y="632"/>
                </a:cubicBezTo>
                <a:cubicBezTo>
                  <a:pt x="127" y="632"/>
                  <a:pt x="121" y="632"/>
                  <a:pt x="116" y="632"/>
                </a:cubicBezTo>
                <a:cubicBezTo>
                  <a:pt x="115" y="637"/>
                  <a:pt x="115" y="642"/>
                  <a:pt x="114" y="647"/>
                </a:cubicBezTo>
                <a:close/>
                <a:moveTo>
                  <a:pt x="110" y="686"/>
                </a:moveTo>
                <a:cubicBezTo>
                  <a:pt x="110" y="691"/>
                  <a:pt x="109" y="697"/>
                  <a:pt x="109" y="702"/>
                </a:cubicBezTo>
                <a:cubicBezTo>
                  <a:pt x="115" y="703"/>
                  <a:pt x="120" y="703"/>
                  <a:pt x="126" y="704"/>
                </a:cubicBezTo>
                <a:cubicBezTo>
                  <a:pt x="126" y="698"/>
                  <a:pt x="127" y="693"/>
                  <a:pt x="127" y="687"/>
                </a:cubicBezTo>
                <a:cubicBezTo>
                  <a:pt x="121" y="686"/>
                  <a:pt x="116" y="686"/>
                  <a:pt x="110" y="686"/>
                </a:cubicBezTo>
                <a:close/>
                <a:moveTo>
                  <a:pt x="95" y="562"/>
                </a:moveTo>
                <a:cubicBezTo>
                  <a:pt x="99" y="563"/>
                  <a:pt x="104" y="564"/>
                  <a:pt x="109" y="564"/>
                </a:cubicBezTo>
                <a:cubicBezTo>
                  <a:pt x="109" y="559"/>
                  <a:pt x="109" y="555"/>
                  <a:pt x="109" y="550"/>
                </a:cubicBezTo>
                <a:cubicBezTo>
                  <a:pt x="105" y="550"/>
                  <a:pt x="101" y="549"/>
                  <a:pt x="96" y="549"/>
                </a:cubicBezTo>
                <a:cubicBezTo>
                  <a:pt x="96" y="554"/>
                  <a:pt x="95" y="558"/>
                  <a:pt x="95" y="562"/>
                </a:cubicBezTo>
                <a:close/>
                <a:moveTo>
                  <a:pt x="91" y="617"/>
                </a:moveTo>
                <a:cubicBezTo>
                  <a:pt x="95" y="617"/>
                  <a:pt x="100" y="618"/>
                  <a:pt x="104" y="618"/>
                </a:cubicBezTo>
                <a:cubicBezTo>
                  <a:pt x="104" y="613"/>
                  <a:pt x="105" y="609"/>
                  <a:pt x="105" y="604"/>
                </a:cubicBezTo>
                <a:cubicBezTo>
                  <a:pt x="100" y="604"/>
                  <a:pt x="96" y="604"/>
                  <a:pt x="92" y="604"/>
                </a:cubicBezTo>
                <a:cubicBezTo>
                  <a:pt x="91" y="608"/>
                  <a:pt x="91" y="612"/>
                  <a:pt x="91" y="617"/>
                </a:cubicBezTo>
                <a:close/>
                <a:moveTo>
                  <a:pt x="85" y="671"/>
                </a:moveTo>
                <a:cubicBezTo>
                  <a:pt x="90" y="672"/>
                  <a:pt x="95" y="673"/>
                  <a:pt x="100" y="673"/>
                </a:cubicBezTo>
                <a:cubicBezTo>
                  <a:pt x="101" y="668"/>
                  <a:pt x="101" y="663"/>
                  <a:pt x="102" y="658"/>
                </a:cubicBezTo>
                <a:cubicBezTo>
                  <a:pt x="96" y="657"/>
                  <a:pt x="91" y="657"/>
                  <a:pt x="86" y="657"/>
                </a:cubicBezTo>
                <a:cubicBezTo>
                  <a:pt x="86" y="662"/>
                  <a:pt x="85" y="666"/>
                  <a:pt x="85" y="671"/>
                </a:cubicBezTo>
                <a:close/>
                <a:moveTo>
                  <a:pt x="81" y="726"/>
                </a:moveTo>
                <a:cubicBezTo>
                  <a:pt x="86" y="727"/>
                  <a:pt x="90" y="727"/>
                  <a:pt x="95" y="728"/>
                </a:cubicBezTo>
                <a:cubicBezTo>
                  <a:pt x="96" y="722"/>
                  <a:pt x="96" y="717"/>
                  <a:pt x="97" y="712"/>
                </a:cubicBezTo>
                <a:cubicBezTo>
                  <a:pt x="92" y="712"/>
                  <a:pt x="87" y="712"/>
                  <a:pt x="82" y="712"/>
                </a:cubicBezTo>
                <a:cubicBezTo>
                  <a:pt x="82" y="716"/>
                  <a:pt x="81" y="721"/>
                  <a:pt x="81" y="726"/>
                </a:cubicBezTo>
                <a:close/>
                <a:moveTo>
                  <a:pt x="77" y="766"/>
                </a:moveTo>
                <a:cubicBezTo>
                  <a:pt x="76" y="771"/>
                  <a:pt x="76" y="776"/>
                  <a:pt x="75" y="781"/>
                </a:cubicBezTo>
                <a:cubicBezTo>
                  <a:pt x="81" y="781"/>
                  <a:pt x="86" y="782"/>
                  <a:pt x="91" y="783"/>
                </a:cubicBezTo>
                <a:cubicBezTo>
                  <a:pt x="92" y="777"/>
                  <a:pt x="92" y="772"/>
                  <a:pt x="93" y="766"/>
                </a:cubicBezTo>
                <a:cubicBezTo>
                  <a:pt x="88" y="766"/>
                  <a:pt x="82" y="766"/>
                  <a:pt x="77" y="766"/>
                </a:cubicBezTo>
                <a:close/>
                <a:moveTo>
                  <a:pt x="61" y="641"/>
                </a:moveTo>
                <a:cubicBezTo>
                  <a:pt x="66" y="641"/>
                  <a:pt x="70" y="642"/>
                  <a:pt x="75" y="643"/>
                </a:cubicBezTo>
                <a:cubicBezTo>
                  <a:pt x="75" y="638"/>
                  <a:pt x="75" y="634"/>
                  <a:pt x="76" y="630"/>
                </a:cubicBezTo>
                <a:cubicBezTo>
                  <a:pt x="71" y="629"/>
                  <a:pt x="67" y="629"/>
                  <a:pt x="62" y="628"/>
                </a:cubicBezTo>
                <a:cubicBezTo>
                  <a:pt x="62" y="633"/>
                  <a:pt x="62" y="637"/>
                  <a:pt x="61" y="641"/>
                </a:cubicBezTo>
                <a:close/>
                <a:moveTo>
                  <a:pt x="56" y="696"/>
                </a:moveTo>
                <a:cubicBezTo>
                  <a:pt x="61" y="696"/>
                  <a:pt x="65" y="697"/>
                  <a:pt x="70" y="697"/>
                </a:cubicBezTo>
                <a:cubicBezTo>
                  <a:pt x="70" y="692"/>
                  <a:pt x="71" y="687"/>
                  <a:pt x="71" y="683"/>
                </a:cubicBezTo>
                <a:cubicBezTo>
                  <a:pt x="66" y="683"/>
                  <a:pt x="62" y="682"/>
                  <a:pt x="57" y="682"/>
                </a:cubicBezTo>
                <a:cubicBezTo>
                  <a:pt x="57" y="687"/>
                  <a:pt x="56" y="691"/>
                  <a:pt x="56" y="696"/>
                </a:cubicBezTo>
                <a:close/>
                <a:moveTo>
                  <a:pt x="51" y="750"/>
                </a:moveTo>
                <a:cubicBezTo>
                  <a:pt x="57" y="751"/>
                  <a:pt x="61" y="752"/>
                  <a:pt x="66" y="752"/>
                </a:cubicBezTo>
                <a:cubicBezTo>
                  <a:pt x="66" y="747"/>
                  <a:pt x="67" y="743"/>
                  <a:pt x="67" y="737"/>
                </a:cubicBezTo>
                <a:cubicBezTo>
                  <a:pt x="62" y="737"/>
                  <a:pt x="57" y="737"/>
                  <a:pt x="52" y="736"/>
                </a:cubicBezTo>
                <a:cubicBezTo>
                  <a:pt x="52" y="741"/>
                  <a:pt x="52" y="746"/>
                  <a:pt x="51" y="750"/>
                </a:cubicBezTo>
                <a:close/>
                <a:moveTo>
                  <a:pt x="46" y="805"/>
                </a:moveTo>
                <a:cubicBezTo>
                  <a:pt x="51" y="806"/>
                  <a:pt x="56" y="806"/>
                  <a:pt x="61" y="807"/>
                </a:cubicBezTo>
                <a:cubicBezTo>
                  <a:pt x="61" y="802"/>
                  <a:pt x="62" y="797"/>
                  <a:pt x="62" y="792"/>
                </a:cubicBezTo>
                <a:cubicBezTo>
                  <a:pt x="57" y="791"/>
                  <a:pt x="52" y="791"/>
                  <a:pt x="47" y="791"/>
                </a:cubicBezTo>
                <a:cubicBezTo>
                  <a:pt x="47" y="796"/>
                  <a:pt x="46" y="800"/>
                  <a:pt x="46" y="805"/>
                </a:cubicBezTo>
                <a:close/>
                <a:moveTo>
                  <a:pt x="42" y="859"/>
                </a:moveTo>
                <a:cubicBezTo>
                  <a:pt x="47" y="859"/>
                  <a:pt x="51" y="860"/>
                  <a:pt x="56" y="860"/>
                </a:cubicBezTo>
                <a:cubicBezTo>
                  <a:pt x="56" y="856"/>
                  <a:pt x="56" y="851"/>
                  <a:pt x="57" y="846"/>
                </a:cubicBezTo>
                <a:cubicBezTo>
                  <a:pt x="52" y="846"/>
                  <a:pt x="48" y="846"/>
                  <a:pt x="43" y="846"/>
                </a:cubicBezTo>
                <a:cubicBezTo>
                  <a:pt x="43" y="850"/>
                  <a:pt x="42" y="854"/>
                  <a:pt x="42" y="859"/>
                </a:cubicBezTo>
                <a:close/>
                <a:moveTo>
                  <a:pt x="37" y="914"/>
                </a:moveTo>
                <a:cubicBezTo>
                  <a:pt x="42" y="914"/>
                  <a:pt x="47" y="915"/>
                  <a:pt x="51" y="915"/>
                </a:cubicBezTo>
                <a:cubicBezTo>
                  <a:pt x="52" y="910"/>
                  <a:pt x="52" y="905"/>
                  <a:pt x="53" y="900"/>
                </a:cubicBezTo>
                <a:cubicBezTo>
                  <a:pt x="48" y="900"/>
                  <a:pt x="43" y="900"/>
                  <a:pt x="38" y="899"/>
                </a:cubicBezTo>
                <a:cubicBezTo>
                  <a:pt x="38" y="904"/>
                  <a:pt x="37" y="909"/>
                  <a:pt x="37" y="914"/>
                </a:cubicBezTo>
                <a:close/>
                <a:moveTo>
                  <a:pt x="34" y="954"/>
                </a:moveTo>
                <a:cubicBezTo>
                  <a:pt x="33" y="959"/>
                  <a:pt x="33" y="963"/>
                  <a:pt x="33" y="968"/>
                </a:cubicBezTo>
                <a:cubicBezTo>
                  <a:pt x="37" y="969"/>
                  <a:pt x="42" y="969"/>
                  <a:pt x="46" y="969"/>
                </a:cubicBezTo>
                <a:cubicBezTo>
                  <a:pt x="46" y="964"/>
                  <a:pt x="47" y="959"/>
                  <a:pt x="48" y="954"/>
                </a:cubicBezTo>
                <a:cubicBezTo>
                  <a:pt x="43" y="954"/>
                  <a:pt x="38" y="954"/>
                  <a:pt x="34" y="954"/>
                </a:cubicBezTo>
                <a:close/>
                <a:moveTo>
                  <a:pt x="22" y="775"/>
                </a:moveTo>
                <a:cubicBezTo>
                  <a:pt x="27" y="775"/>
                  <a:pt x="31" y="776"/>
                  <a:pt x="36" y="776"/>
                </a:cubicBezTo>
                <a:cubicBezTo>
                  <a:pt x="36" y="772"/>
                  <a:pt x="36" y="767"/>
                  <a:pt x="37" y="763"/>
                </a:cubicBezTo>
                <a:cubicBezTo>
                  <a:pt x="32" y="762"/>
                  <a:pt x="28" y="762"/>
                  <a:pt x="23" y="762"/>
                </a:cubicBezTo>
                <a:cubicBezTo>
                  <a:pt x="23" y="766"/>
                  <a:pt x="22" y="770"/>
                  <a:pt x="22" y="775"/>
                </a:cubicBezTo>
                <a:close/>
                <a:moveTo>
                  <a:pt x="17" y="830"/>
                </a:moveTo>
                <a:cubicBezTo>
                  <a:pt x="22" y="830"/>
                  <a:pt x="26" y="830"/>
                  <a:pt x="30" y="831"/>
                </a:cubicBezTo>
                <a:cubicBezTo>
                  <a:pt x="31" y="826"/>
                  <a:pt x="31" y="822"/>
                  <a:pt x="32" y="817"/>
                </a:cubicBezTo>
                <a:cubicBezTo>
                  <a:pt x="28" y="817"/>
                  <a:pt x="24" y="817"/>
                  <a:pt x="19" y="817"/>
                </a:cubicBezTo>
                <a:cubicBezTo>
                  <a:pt x="18" y="821"/>
                  <a:pt x="18" y="825"/>
                  <a:pt x="17" y="830"/>
                </a:cubicBezTo>
                <a:close/>
                <a:moveTo>
                  <a:pt x="13" y="884"/>
                </a:moveTo>
                <a:cubicBezTo>
                  <a:pt x="17" y="885"/>
                  <a:pt x="22" y="885"/>
                  <a:pt x="27" y="886"/>
                </a:cubicBezTo>
                <a:cubicBezTo>
                  <a:pt x="27" y="881"/>
                  <a:pt x="27" y="876"/>
                  <a:pt x="27" y="872"/>
                </a:cubicBezTo>
                <a:cubicBezTo>
                  <a:pt x="22" y="871"/>
                  <a:pt x="18" y="871"/>
                  <a:pt x="14" y="871"/>
                </a:cubicBezTo>
                <a:cubicBezTo>
                  <a:pt x="13" y="876"/>
                  <a:pt x="13" y="880"/>
                  <a:pt x="13" y="884"/>
                </a:cubicBezTo>
                <a:close/>
                <a:moveTo>
                  <a:pt x="22" y="927"/>
                </a:moveTo>
                <a:cubicBezTo>
                  <a:pt x="17" y="926"/>
                  <a:pt x="13" y="926"/>
                  <a:pt x="8" y="925"/>
                </a:cubicBezTo>
                <a:cubicBezTo>
                  <a:pt x="8" y="930"/>
                  <a:pt x="8" y="934"/>
                  <a:pt x="8" y="938"/>
                </a:cubicBezTo>
                <a:cubicBezTo>
                  <a:pt x="13" y="938"/>
                  <a:pt x="17" y="938"/>
                  <a:pt x="21" y="939"/>
                </a:cubicBezTo>
                <a:cubicBezTo>
                  <a:pt x="21" y="934"/>
                  <a:pt x="22" y="930"/>
                  <a:pt x="22" y="927"/>
                </a:cubicBezTo>
                <a:close/>
                <a:moveTo>
                  <a:pt x="37" y="1065"/>
                </a:moveTo>
                <a:cubicBezTo>
                  <a:pt x="32" y="1064"/>
                  <a:pt x="28" y="1064"/>
                  <a:pt x="24" y="1064"/>
                </a:cubicBezTo>
                <a:cubicBezTo>
                  <a:pt x="24" y="1068"/>
                  <a:pt x="23" y="1072"/>
                  <a:pt x="23" y="1076"/>
                </a:cubicBezTo>
                <a:cubicBezTo>
                  <a:pt x="27" y="1076"/>
                  <a:pt x="32" y="1077"/>
                  <a:pt x="36" y="1077"/>
                </a:cubicBezTo>
                <a:cubicBezTo>
                  <a:pt x="37" y="1073"/>
                  <a:pt x="37" y="1069"/>
                  <a:pt x="37" y="1065"/>
                </a:cubicBezTo>
                <a:close/>
                <a:moveTo>
                  <a:pt x="43" y="1010"/>
                </a:moveTo>
                <a:cubicBezTo>
                  <a:pt x="38" y="1009"/>
                  <a:pt x="33" y="1009"/>
                  <a:pt x="29" y="1009"/>
                </a:cubicBezTo>
                <a:cubicBezTo>
                  <a:pt x="28" y="1014"/>
                  <a:pt x="28" y="1018"/>
                  <a:pt x="28" y="1022"/>
                </a:cubicBezTo>
                <a:cubicBezTo>
                  <a:pt x="33" y="1023"/>
                  <a:pt x="37" y="1023"/>
                  <a:pt x="42" y="1024"/>
                </a:cubicBezTo>
                <a:cubicBezTo>
                  <a:pt x="42" y="1019"/>
                  <a:pt x="42" y="1015"/>
                  <a:pt x="43" y="1010"/>
                </a:cubicBezTo>
                <a:close/>
                <a:moveTo>
                  <a:pt x="58" y="1148"/>
                </a:moveTo>
                <a:cubicBezTo>
                  <a:pt x="53" y="1148"/>
                  <a:pt x="49" y="1147"/>
                  <a:pt x="44" y="1147"/>
                </a:cubicBezTo>
                <a:cubicBezTo>
                  <a:pt x="44" y="1152"/>
                  <a:pt x="44" y="1156"/>
                  <a:pt x="43" y="1160"/>
                </a:cubicBezTo>
                <a:cubicBezTo>
                  <a:pt x="48" y="1161"/>
                  <a:pt x="52" y="1161"/>
                  <a:pt x="56" y="1162"/>
                </a:cubicBezTo>
                <a:cubicBezTo>
                  <a:pt x="57" y="1157"/>
                  <a:pt x="57" y="1153"/>
                  <a:pt x="58" y="1148"/>
                </a:cubicBezTo>
                <a:close/>
                <a:moveTo>
                  <a:pt x="63" y="1093"/>
                </a:moveTo>
                <a:cubicBezTo>
                  <a:pt x="58" y="1093"/>
                  <a:pt x="53" y="1092"/>
                  <a:pt x="48" y="1092"/>
                </a:cubicBezTo>
                <a:cubicBezTo>
                  <a:pt x="48" y="1097"/>
                  <a:pt x="48" y="1102"/>
                  <a:pt x="47" y="1106"/>
                </a:cubicBezTo>
                <a:cubicBezTo>
                  <a:pt x="52" y="1107"/>
                  <a:pt x="57" y="1107"/>
                  <a:pt x="61" y="1107"/>
                </a:cubicBezTo>
                <a:cubicBezTo>
                  <a:pt x="62" y="1102"/>
                  <a:pt x="62" y="1097"/>
                  <a:pt x="63" y="1093"/>
                </a:cubicBezTo>
                <a:close/>
                <a:moveTo>
                  <a:pt x="67" y="1053"/>
                </a:moveTo>
                <a:cubicBezTo>
                  <a:pt x="67" y="1048"/>
                  <a:pt x="67" y="1044"/>
                  <a:pt x="68" y="1039"/>
                </a:cubicBezTo>
                <a:cubicBezTo>
                  <a:pt x="63" y="1039"/>
                  <a:pt x="58" y="1038"/>
                  <a:pt x="53" y="1038"/>
                </a:cubicBezTo>
                <a:cubicBezTo>
                  <a:pt x="53" y="1043"/>
                  <a:pt x="53" y="1047"/>
                  <a:pt x="52" y="1052"/>
                </a:cubicBezTo>
                <a:cubicBezTo>
                  <a:pt x="57" y="1052"/>
                  <a:pt x="62" y="1053"/>
                  <a:pt x="67" y="1053"/>
                </a:cubicBezTo>
                <a:close/>
                <a:moveTo>
                  <a:pt x="83" y="1177"/>
                </a:moveTo>
                <a:cubicBezTo>
                  <a:pt x="78" y="1177"/>
                  <a:pt x="73" y="1177"/>
                  <a:pt x="69" y="1177"/>
                </a:cubicBezTo>
                <a:cubicBezTo>
                  <a:pt x="68" y="1182"/>
                  <a:pt x="68" y="1186"/>
                  <a:pt x="68" y="1190"/>
                </a:cubicBezTo>
                <a:cubicBezTo>
                  <a:pt x="73" y="1191"/>
                  <a:pt x="77" y="1191"/>
                  <a:pt x="82" y="1192"/>
                </a:cubicBezTo>
                <a:cubicBezTo>
                  <a:pt x="82" y="1187"/>
                  <a:pt x="82" y="1182"/>
                  <a:pt x="83" y="1177"/>
                </a:cubicBezTo>
                <a:close/>
                <a:moveTo>
                  <a:pt x="86" y="1138"/>
                </a:moveTo>
                <a:cubicBezTo>
                  <a:pt x="87" y="1133"/>
                  <a:pt x="87" y="1128"/>
                  <a:pt x="88" y="1122"/>
                </a:cubicBezTo>
                <a:cubicBezTo>
                  <a:pt x="83" y="1122"/>
                  <a:pt x="79" y="1122"/>
                  <a:pt x="74" y="1122"/>
                </a:cubicBezTo>
                <a:cubicBezTo>
                  <a:pt x="73" y="1127"/>
                  <a:pt x="73" y="1131"/>
                  <a:pt x="72" y="1136"/>
                </a:cubicBezTo>
                <a:cubicBezTo>
                  <a:pt x="77" y="1137"/>
                  <a:pt x="82" y="1137"/>
                  <a:pt x="86" y="1138"/>
                </a:cubicBezTo>
                <a:close/>
                <a:moveTo>
                  <a:pt x="103" y="1261"/>
                </a:moveTo>
                <a:cubicBezTo>
                  <a:pt x="98" y="1261"/>
                  <a:pt x="93" y="1261"/>
                  <a:pt x="89" y="1261"/>
                </a:cubicBezTo>
                <a:cubicBezTo>
                  <a:pt x="88" y="1265"/>
                  <a:pt x="88" y="1269"/>
                  <a:pt x="87" y="1274"/>
                </a:cubicBezTo>
                <a:cubicBezTo>
                  <a:pt x="92" y="1274"/>
                  <a:pt x="96" y="1275"/>
                  <a:pt x="101" y="1275"/>
                </a:cubicBezTo>
                <a:cubicBezTo>
                  <a:pt x="101" y="1271"/>
                  <a:pt x="102" y="1266"/>
                  <a:pt x="103" y="1261"/>
                </a:cubicBezTo>
                <a:close/>
                <a:moveTo>
                  <a:pt x="108" y="1206"/>
                </a:moveTo>
                <a:cubicBezTo>
                  <a:pt x="103" y="1206"/>
                  <a:pt x="98" y="1205"/>
                  <a:pt x="93" y="1205"/>
                </a:cubicBezTo>
                <a:cubicBezTo>
                  <a:pt x="93" y="1210"/>
                  <a:pt x="93" y="1215"/>
                  <a:pt x="93" y="1219"/>
                </a:cubicBezTo>
                <a:cubicBezTo>
                  <a:pt x="98" y="1220"/>
                  <a:pt x="102" y="1221"/>
                  <a:pt x="107" y="1221"/>
                </a:cubicBezTo>
                <a:cubicBezTo>
                  <a:pt x="107" y="1216"/>
                  <a:pt x="108" y="1212"/>
                  <a:pt x="108" y="1206"/>
                </a:cubicBezTo>
                <a:close/>
                <a:moveTo>
                  <a:pt x="111" y="1167"/>
                </a:moveTo>
                <a:cubicBezTo>
                  <a:pt x="112" y="1162"/>
                  <a:pt x="112" y="1157"/>
                  <a:pt x="113" y="1151"/>
                </a:cubicBezTo>
                <a:cubicBezTo>
                  <a:pt x="108" y="1151"/>
                  <a:pt x="103" y="1151"/>
                  <a:pt x="98" y="1151"/>
                </a:cubicBezTo>
                <a:cubicBezTo>
                  <a:pt x="98" y="1156"/>
                  <a:pt x="97" y="1161"/>
                  <a:pt x="97" y="1166"/>
                </a:cubicBezTo>
                <a:cubicBezTo>
                  <a:pt x="102" y="1166"/>
                  <a:pt x="106" y="1167"/>
                  <a:pt x="111" y="1167"/>
                </a:cubicBezTo>
                <a:close/>
                <a:moveTo>
                  <a:pt x="128" y="1291"/>
                </a:moveTo>
                <a:cubicBezTo>
                  <a:pt x="122" y="1291"/>
                  <a:pt x="118" y="1290"/>
                  <a:pt x="113" y="1290"/>
                </a:cubicBezTo>
                <a:cubicBezTo>
                  <a:pt x="113" y="1295"/>
                  <a:pt x="112" y="1300"/>
                  <a:pt x="112" y="1304"/>
                </a:cubicBezTo>
                <a:cubicBezTo>
                  <a:pt x="117" y="1304"/>
                  <a:pt x="121" y="1305"/>
                  <a:pt x="126" y="1305"/>
                </a:cubicBezTo>
                <a:cubicBezTo>
                  <a:pt x="126" y="1300"/>
                  <a:pt x="127" y="1295"/>
                  <a:pt x="128" y="1291"/>
                </a:cubicBezTo>
                <a:close/>
                <a:moveTo>
                  <a:pt x="133" y="1236"/>
                </a:moveTo>
                <a:cubicBezTo>
                  <a:pt x="128" y="1235"/>
                  <a:pt x="123" y="1235"/>
                  <a:pt x="118" y="1235"/>
                </a:cubicBezTo>
                <a:cubicBezTo>
                  <a:pt x="117" y="1240"/>
                  <a:pt x="117" y="1245"/>
                  <a:pt x="117" y="1250"/>
                </a:cubicBezTo>
                <a:cubicBezTo>
                  <a:pt x="122" y="1250"/>
                  <a:pt x="127" y="1251"/>
                  <a:pt x="132" y="1251"/>
                </a:cubicBezTo>
                <a:cubicBezTo>
                  <a:pt x="132" y="1246"/>
                  <a:pt x="133" y="1241"/>
                  <a:pt x="133" y="1236"/>
                </a:cubicBezTo>
                <a:close/>
                <a:moveTo>
                  <a:pt x="136" y="1197"/>
                </a:moveTo>
                <a:cubicBezTo>
                  <a:pt x="137" y="1191"/>
                  <a:pt x="137" y="1186"/>
                  <a:pt x="138" y="1181"/>
                </a:cubicBezTo>
                <a:cubicBezTo>
                  <a:pt x="132" y="1180"/>
                  <a:pt x="127" y="1180"/>
                  <a:pt x="122" y="1180"/>
                </a:cubicBezTo>
                <a:cubicBezTo>
                  <a:pt x="122" y="1185"/>
                  <a:pt x="121" y="1190"/>
                  <a:pt x="121" y="1196"/>
                </a:cubicBezTo>
                <a:cubicBezTo>
                  <a:pt x="126" y="1196"/>
                  <a:pt x="131" y="1197"/>
                  <a:pt x="136" y="1197"/>
                </a:cubicBezTo>
                <a:close/>
                <a:moveTo>
                  <a:pt x="152" y="1321"/>
                </a:moveTo>
                <a:cubicBezTo>
                  <a:pt x="147" y="1320"/>
                  <a:pt x="143" y="1320"/>
                  <a:pt x="139" y="1320"/>
                </a:cubicBezTo>
                <a:cubicBezTo>
                  <a:pt x="138" y="1324"/>
                  <a:pt x="138" y="1329"/>
                  <a:pt x="138" y="1333"/>
                </a:cubicBezTo>
                <a:cubicBezTo>
                  <a:pt x="142" y="1333"/>
                  <a:pt x="146" y="1334"/>
                  <a:pt x="151" y="1334"/>
                </a:cubicBezTo>
                <a:cubicBezTo>
                  <a:pt x="151" y="1330"/>
                  <a:pt x="152" y="1325"/>
                  <a:pt x="152" y="1321"/>
                </a:cubicBezTo>
                <a:close/>
                <a:moveTo>
                  <a:pt x="157" y="1282"/>
                </a:moveTo>
                <a:cubicBezTo>
                  <a:pt x="157" y="1276"/>
                  <a:pt x="158" y="1271"/>
                  <a:pt x="158" y="1265"/>
                </a:cubicBezTo>
                <a:cubicBezTo>
                  <a:pt x="153" y="1265"/>
                  <a:pt x="147" y="1265"/>
                  <a:pt x="142" y="1264"/>
                </a:cubicBezTo>
                <a:cubicBezTo>
                  <a:pt x="142" y="1270"/>
                  <a:pt x="141" y="1275"/>
                  <a:pt x="141" y="1280"/>
                </a:cubicBezTo>
                <a:cubicBezTo>
                  <a:pt x="146" y="1280"/>
                  <a:pt x="151" y="1281"/>
                  <a:pt x="157" y="1282"/>
                </a:cubicBezTo>
                <a:close/>
                <a:moveTo>
                  <a:pt x="172" y="1404"/>
                </a:moveTo>
                <a:cubicBezTo>
                  <a:pt x="167" y="1404"/>
                  <a:pt x="163" y="1404"/>
                  <a:pt x="159" y="1404"/>
                </a:cubicBezTo>
                <a:cubicBezTo>
                  <a:pt x="158" y="1408"/>
                  <a:pt x="158" y="1413"/>
                  <a:pt x="157" y="1417"/>
                </a:cubicBezTo>
                <a:cubicBezTo>
                  <a:pt x="162" y="1417"/>
                  <a:pt x="166" y="1418"/>
                  <a:pt x="171" y="1418"/>
                </a:cubicBezTo>
                <a:cubicBezTo>
                  <a:pt x="171" y="1414"/>
                  <a:pt x="172" y="1409"/>
                  <a:pt x="172" y="1404"/>
                </a:cubicBezTo>
                <a:close/>
                <a:moveTo>
                  <a:pt x="177" y="1350"/>
                </a:moveTo>
                <a:cubicBezTo>
                  <a:pt x="172" y="1349"/>
                  <a:pt x="168" y="1349"/>
                  <a:pt x="163" y="1348"/>
                </a:cubicBezTo>
                <a:cubicBezTo>
                  <a:pt x="163" y="1354"/>
                  <a:pt x="162" y="1358"/>
                  <a:pt x="162" y="1363"/>
                </a:cubicBezTo>
                <a:cubicBezTo>
                  <a:pt x="167" y="1363"/>
                  <a:pt x="171" y="1364"/>
                  <a:pt x="176" y="1364"/>
                </a:cubicBezTo>
                <a:cubicBezTo>
                  <a:pt x="176" y="1359"/>
                  <a:pt x="177" y="1354"/>
                  <a:pt x="177" y="1350"/>
                </a:cubicBezTo>
                <a:close/>
                <a:moveTo>
                  <a:pt x="181" y="1311"/>
                </a:moveTo>
                <a:cubicBezTo>
                  <a:pt x="182" y="1305"/>
                  <a:pt x="183" y="1299"/>
                  <a:pt x="183" y="1294"/>
                </a:cubicBezTo>
                <a:cubicBezTo>
                  <a:pt x="178" y="1294"/>
                  <a:pt x="172" y="1293"/>
                  <a:pt x="166" y="1293"/>
                </a:cubicBezTo>
                <a:cubicBezTo>
                  <a:pt x="166" y="1298"/>
                  <a:pt x="166" y="1304"/>
                  <a:pt x="166" y="1309"/>
                </a:cubicBezTo>
                <a:cubicBezTo>
                  <a:pt x="171" y="1310"/>
                  <a:pt x="177" y="1310"/>
                  <a:pt x="181" y="1311"/>
                </a:cubicBezTo>
                <a:close/>
                <a:moveTo>
                  <a:pt x="197" y="1435"/>
                </a:moveTo>
                <a:cubicBezTo>
                  <a:pt x="192" y="1434"/>
                  <a:pt x="188" y="1434"/>
                  <a:pt x="183" y="1433"/>
                </a:cubicBezTo>
                <a:cubicBezTo>
                  <a:pt x="183" y="1438"/>
                  <a:pt x="183" y="1442"/>
                  <a:pt x="182" y="1446"/>
                </a:cubicBezTo>
                <a:cubicBezTo>
                  <a:pt x="187" y="1447"/>
                  <a:pt x="191" y="1447"/>
                  <a:pt x="196" y="1447"/>
                </a:cubicBezTo>
                <a:cubicBezTo>
                  <a:pt x="196" y="1443"/>
                  <a:pt x="196" y="1439"/>
                  <a:pt x="197" y="1435"/>
                </a:cubicBezTo>
                <a:close/>
                <a:moveTo>
                  <a:pt x="203" y="1379"/>
                </a:moveTo>
                <a:cubicBezTo>
                  <a:pt x="198" y="1379"/>
                  <a:pt x="193" y="1379"/>
                  <a:pt x="188" y="1379"/>
                </a:cubicBezTo>
                <a:cubicBezTo>
                  <a:pt x="187" y="1384"/>
                  <a:pt x="187" y="1388"/>
                  <a:pt x="186" y="1393"/>
                </a:cubicBezTo>
                <a:cubicBezTo>
                  <a:pt x="191" y="1393"/>
                  <a:pt x="196" y="1394"/>
                  <a:pt x="201" y="1395"/>
                </a:cubicBezTo>
                <a:cubicBezTo>
                  <a:pt x="202" y="1389"/>
                  <a:pt x="203" y="1384"/>
                  <a:pt x="203" y="1379"/>
                </a:cubicBezTo>
                <a:close/>
                <a:moveTo>
                  <a:pt x="206" y="1341"/>
                </a:moveTo>
                <a:cubicBezTo>
                  <a:pt x="207" y="1336"/>
                  <a:pt x="207" y="1330"/>
                  <a:pt x="208" y="1324"/>
                </a:cubicBezTo>
                <a:cubicBezTo>
                  <a:pt x="202" y="1324"/>
                  <a:pt x="196" y="1323"/>
                  <a:pt x="191" y="1323"/>
                </a:cubicBezTo>
                <a:cubicBezTo>
                  <a:pt x="191" y="1328"/>
                  <a:pt x="190" y="1334"/>
                  <a:pt x="190" y="1339"/>
                </a:cubicBezTo>
                <a:cubicBezTo>
                  <a:pt x="196" y="1340"/>
                  <a:pt x="201" y="1340"/>
                  <a:pt x="206" y="1341"/>
                </a:cubicBezTo>
                <a:close/>
                <a:moveTo>
                  <a:pt x="196" y="1267"/>
                </a:moveTo>
                <a:cubicBezTo>
                  <a:pt x="195" y="1273"/>
                  <a:pt x="195" y="1279"/>
                  <a:pt x="194" y="1285"/>
                </a:cubicBezTo>
                <a:cubicBezTo>
                  <a:pt x="200" y="1286"/>
                  <a:pt x="206" y="1286"/>
                  <a:pt x="212" y="1287"/>
                </a:cubicBezTo>
                <a:cubicBezTo>
                  <a:pt x="213" y="1281"/>
                  <a:pt x="213" y="1275"/>
                  <a:pt x="214" y="1269"/>
                </a:cubicBezTo>
                <a:cubicBezTo>
                  <a:pt x="208" y="1268"/>
                  <a:pt x="202" y="1268"/>
                  <a:pt x="196" y="1267"/>
                </a:cubicBezTo>
                <a:close/>
                <a:moveTo>
                  <a:pt x="217" y="1233"/>
                </a:moveTo>
                <a:cubicBezTo>
                  <a:pt x="217" y="1226"/>
                  <a:pt x="218" y="1220"/>
                  <a:pt x="219" y="1214"/>
                </a:cubicBezTo>
                <a:cubicBezTo>
                  <a:pt x="213" y="1214"/>
                  <a:pt x="207" y="1214"/>
                  <a:pt x="200" y="1214"/>
                </a:cubicBezTo>
                <a:cubicBezTo>
                  <a:pt x="200" y="1219"/>
                  <a:pt x="200" y="1225"/>
                  <a:pt x="199" y="1231"/>
                </a:cubicBezTo>
                <a:cubicBezTo>
                  <a:pt x="205" y="1231"/>
                  <a:pt x="212" y="1232"/>
                  <a:pt x="217" y="1233"/>
                </a:cubicBezTo>
                <a:close/>
                <a:moveTo>
                  <a:pt x="222" y="1463"/>
                </a:moveTo>
                <a:cubicBezTo>
                  <a:pt x="217" y="1463"/>
                  <a:pt x="213" y="1463"/>
                  <a:pt x="208" y="1462"/>
                </a:cubicBezTo>
                <a:cubicBezTo>
                  <a:pt x="208" y="1467"/>
                  <a:pt x="207" y="1471"/>
                  <a:pt x="207" y="1476"/>
                </a:cubicBezTo>
                <a:cubicBezTo>
                  <a:pt x="212" y="1476"/>
                  <a:pt x="216" y="1477"/>
                  <a:pt x="220" y="1477"/>
                </a:cubicBezTo>
                <a:cubicBezTo>
                  <a:pt x="221" y="1472"/>
                  <a:pt x="221" y="1468"/>
                  <a:pt x="222" y="1463"/>
                </a:cubicBezTo>
                <a:close/>
                <a:moveTo>
                  <a:pt x="228" y="1409"/>
                </a:moveTo>
                <a:cubicBezTo>
                  <a:pt x="222" y="1409"/>
                  <a:pt x="217" y="1408"/>
                  <a:pt x="212" y="1408"/>
                </a:cubicBezTo>
                <a:cubicBezTo>
                  <a:pt x="212" y="1413"/>
                  <a:pt x="212" y="1417"/>
                  <a:pt x="212" y="1422"/>
                </a:cubicBezTo>
                <a:cubicBezTo>
                  <a:pt x="217" y="1423"/>
                  <a:pt x="221" y="1423"/>
                  <a:pt x="226" y="1424"/>
                </a:cubicBezTo>
                <a:cubicBezTo>
                  <a:pt x="227" y="1419"/>
                  <a:pt x="227" y="1414"/>
                  <a:pt x="228" y="1409"/>
                </a:cubicBezTo>
                <a:close/>
                <a:moveTo>
                  <a:pt x="231" y="1370"/>
                </a:moveTo>
                <a:cubicBezTo>
                  <a:pt x="232" y="1365"/>
                  <a:pt x="232" y="1359"/>
                  <a:pt x="233" y="1354"/>
                </a:cubicBezTo>
                <a:cubicBezTo>
                  <a:pt x="227" y="1353"/>
                  <a:pt x="221" y="1353"/>
                  <a:pt x="216" y="1352"/>
                </a:cubicBezTo>
                <a:cubicBezTo>
                  <a:pt x="215" y="1358"/>
                  <a:pt x="215" y="1363"/>
                  <a:pt x="215" y="1369"/>
                </a:cubicBezTo>
                <a:cubicBezTo>
                  <a:pt x="220" y="1370"/>
                  <a:pt x="226" y="1370"/>
                  <a:pt x="231" y="1370"/>
                </a:cubicBezTo>
                <a:close/>
                <a:moveTo>
                  <a:pt x="222" y="1261"/>
                </a:moveTo>
                <a:cubicBezTo>
                  <a:pt x="229" y="1261"/>
                  <a:pt x="236" y="1262"/>
                  <a:pt x="241" y="1262"/>
                </a:cubicBezTo>
                <a:cubicBezTo>
                  <a:pt x="242" y="1256"/>
                  <a:pt x="243" y="1249"/>
                  <a:pt x="244" y="1243"/>
                </a:cubicBezTo>
                <a:cubicBezTo>
                  <a:pt x="238" y="1243"/>
                  <a:pt x="231" y="1243"/>
                  <a:pt x="224" y="1243"/>
                </a:cubicBezTo>
                <a:cubicBezTo>
                  <a:pt x="227" y="1249"/>
                  <a:pt x="225" y="1255"/>
                  <a:pt x="222" y="1261"/>
                </a:cubicBezTo>
                <a:close/>
                <a:moveTo>
                  <a:pt x="271" y="1271"/>
                </a:moveTo>
                <a:cubicBezTo>
                  <a:pt x="263" y="1275"/>
                  <a:pt x="256" y="1274"/>
                  <a:pt x="250" y="1271"/>
                </a:cubicBezTo>
                <a:cubicBezTo>
                  <a:pt x="249" y="1278"/>
                  <a:pt x="248" y="1285"/>
                  <a:pt x="248" y="1291"/>
                </a:cubicBezTo>
                <a:cubicBezTo>
                  <a:pt x="254" y="1292"/>
                  <a:pt x="261" y="1292"/>
                  <a:pt x="268" y="1293"/>
                </a:cubicBezTo>
                <a:cubicBezTo>
                  <a:pt x="265" y="1285"/>
                  <a:pt x="266" y="1278"/>
                  <a:pt x="271" y="1271"/>
                </a:cubicBezTo>
                <a:close/>
                <a:moveTo>
                  <a:pt x="245" y="1327"/>
                </a:moveTo>
                <a:cubicBezTo>
                  <a:pt x="245" y="1333"/>
                  <a:pt x="244" y="1339"/>
                  <a:pt x="243" y="1346"/>
                </a:cubicBezTo>
                <a:cubicBezTo>
                  <a:pt x="246" y="1346"/>
                  <a:pt x="248" y="1345"/>
                  <a:pt x="250" y="1345"/>
                </a:cubicBezTo>
                <a:cubicBezTo>
                  <a:pt x="257" y="1345"/>
                  <a:pt x="263" y="1347"/>
                  <a:pt x="266" y="1354"/>
                </a:cubicBezTo>
                <a:cubicBezTo>
                  <a:pt x="272" y="1360"/>
                  <a:pt x="270" y="1367"/>
                  <a:pt x="268" y="1374"/>
                </a:cubicBezTo>
                <a:cubicBezTo>
                  <a:pt x="275" y="1375"/>
                  <a:pt x="281" y="1376"/>
                  <a:pt x="288" y="1377"/>
                </a:cubicBezTo>
                <a:cubicBezTo>
                  <a:pt x="285" y="1370"/>
                  <a:pt x="286" y="1363"/>
                  <a:pt x="292" y="1354"/>
                </a:cubicBezTo>
                <a:cubicBezTo>
                  <a:pt x="282" y="1359"/>
                  <a:pt x="276" y="1358"/>
                  <a:pt x="269" y="1354"/>
                </a:cubicBezTo>
                <a:cubicBezTo>
                  <a:pt x="268" y="1353"/>
                  <a:pt x="267" y="1354"/>
                  <a:pt x="266" y="1354"/>
                </a:cubicBezTo>
                <a:cubicBezTo>
                  <a:pt x="264" y="1350"/>
                  <a:pt x="262" y="1345"/>
                  <a:pt x="262" y="1341"/>
                </a:cubicBezTo>
                <a:cubicBezTo>
                  <a:pt x="262" y="1337"/>
                  <a:pt x="263" y="1332"/>
                  <a:pt x="263" y="1329"/>
                </a:cubicBezTo>
                <a:cubicBezTo>
                  <a:pt x="257" y="1328"/>
                  <a:pt x="251" y="1327"/>
                  <a:pt x="245" y="1327"/>
                </a:cubicBezTo>
                <a:close/>
                <a:moveTo>
                  <a:pt x="220" y="1297"/>
                </a:moveTo>
                <a:cubicBezTo>
                  <a:pt x="220" y="1303"/>
                  <a:pt x="219" y="1309"/>
                  <a:pt x="219" y="1315"/>
                </a:cubicBezTo>
                <a:cubicBezTo>
                  <a:pt x="225" y="1316"/>
                  <a:pt x="231" y="1316"/>
                  <a:pt x="237" y="1317"/>
                </a:cubicBezTo>
                <a:cubicBezTo>
                  <a:pt x="237" y="1311"/>
                  <a:pt x="238" y="1304"/>
                  <a:pt x="239" y="1298"/>
                </a:cubicBezTo>
                <a:cubicBezTo>
                  <a:pt x="233" y="1298"/>
                  <a:pt x="226" y="1298"/>
                  <a:pt x="220" y="1297"/>
                </a:cubicBezTo>
                <a:close/>
                <a:moveTo>
                  <a:pt x="247" y="1493"/>
                </a:moveTo>
                <a:cubicBezTo>
                  <a:pt x="242" y="1493"/>
                  <a:pt x="238" y="1493"/>
                  <a:pt x="233" y="1492"/>
                </a:cubicBezTo>
                <a:cubicBezTo>
                  <a:pt x="232" y="1497"/>
                  <a:pt x="232" y="1501"/>
                  <a:pt x="232" y="1506"/>
                </a:cubicBezTo>
                <a:cubicBezTo>
                  <a:pt x="236" y="1506"/>
                  <a:pt x="241" y="1507"/>
                  <a:pt x="245" y="1507"/>
                </a:cubicBezTo>
                <a:cubicBezTo>
                  <a:pt x="246" y="1502"/>
                  <a:pt x="246" y="1498"/>
                  <a:pt x="247" y="1493"/>
                </a:cubicBezTo>
                <a:close/>
                <a:moveTo>
                  <a:pt x="253" y="1438"/>
                </a:moveTo>
                <a:cubicBezTo>
                  <a:pt x="247" y="1437"/>
                  <a:pt x="242" y="1437"/>
                  <a:pt x="237" y="1437"/>
                </a:cubicBezTo>
                <a:cubicBezTo>
                  <a:pt x="237" y="1442"/>
                  <a:pt x="236" y="1447"/>
                  <a:pt x="236" y="1452"/>
                </a:cubicBezTo>
                <a:cubicBezTo>
                  <a:pt x="241" y="1452"/>
                  <a:pt x="246" y="1453"/>
                  <a:pt x="251" y="1453"/>
                </a:cubicBezTo>
                <a:cubicBezTo>
                  <a:pt x="251" y="1448"/>
                  <a:pt x="252" y="1443"/>
                  <a:pt x="253" y="1438"/>
                </a:cubicBezTo>
                <a:close/>
                <a:moveTo>
                  <a:pt x="256" y="1400"/>
                </a:moveTo>
                <a:cubicBezTo>
                  <a:pt x="256" y="1394"/>
                  <a:pt x="257" y="1388"/>
                  <a:pt x="257" y="1383"/>
                </a:cubicBezTo>
                <a:cubicBezTo>
                  <a:pt x="252" y="1383"/>
                  <a:pt x="247" y="1383"/>
                  <a:pt x="241" y="1382"/>
                </a:cubicBezTo>
                <a:cubicBezTo>
                  <a:pt x="241" y="1388"/>
                  <a:pt x="241" y="1393"/>
                  <a:pt x="240" y="1398"/>
                </a:cubicBezTo>
                <a:cubicBezTo>
                  <a:pt x="246" y="1399"/>
                  <a:pt x="251" y="1399"/>
                  <a:pt x="256" y="1400"/>
                </a:cubicBezTo>
                <a:close/>
                <a:moveTo>
                  <a:pt x="271" y="1523"/>
                </a:moveTo>
                <a:cubicBezTo>
                  <a:pt x="266" y="1523"/>
                  <a:pt x="262" y="1522"/>
                  <a:pt x="257" y="1522"/>
                </a:cubicBezTo>
                <a:cubicBezTo>
                  <a:pt x="257" y="1527"/>
                  <a:pt x="257" y="1531"/>
                  <a:pt x="257" y="1535"/>
                </a:cubicBezTo>
                <a:cubicBezTo>
                  <a:pt x="261" y="1535"/>
                  <a:pt x="265" y="1535"/>
                  <a:pt x="270" y="1536"/>
                </a:cubicBezTo>
                <a:cubicBezTo>
                  <a:pt x="270" y="1531"/>
                  <a:pt x="271" y="1527"/>
                  <a:pt x="271" y="1523"/>
                </a:cubicBezTo>
                <a:close/>
                <a:moveTo>
                  <a:pt x="277" y="1468"/>
                </a:moveTo>
                <a:cubicBezTo>
                  <a:pt x="272" y="1467"/>
                  <a:pt x="267" y="1467"/>
                  <a:pt x="262" y="1466"/>
                </a:cubicBezTo>
                <a:cubicBezTo>
                  <a:pt x="261" y="1471"/>
                  <a:pt x="261" y="1477"/>
                  <a:pt x="260" y="1482"/>
                </a:cubicBezTo>
                <a:cubicBezTo>
                  <a:pt x="266" y="1482"/>
                  <a:pt x="271" y="1483"/>
                  <a:pt x="276" y="1483"/>
                </a:cubicBezTo>
                <a:cubicBezTo>
                  <a:pt x="276" y="1478"/>
                  <a:pt x="277" y="1473"/>
                  <a:pt x="277" y="1468"/>
                </a:cubicBezTo>
                <a:close/>
                <a:moveTo>
                  <a:pt x="281" y="1429"/>
                </a:moveTo>
                <a:cubicBezTo>
                  <a:pt x="281" y="1424"/>
                  <a:pt x="282" y="1418"/>
                  <a:pt x="283" y="1412"/>
                </a:cubicBezTo>
                <a:cubicBezTo>
                  <a:pt x="277" y="1412"/>
                  <a:pt x="272" y="1412"/>
                  <a:pt x="266" y="1412"/>
                </a:cubicBezTo>
                <a:cubicBezTo>
                  <a:pt x="266" y="1417"/>
                  <a:pt x="265" y="1423"/>
                  <a:pt x="265" y="1428"/>
                </a:cubicBezTo>
                <a:cubicBezTo>
                  <a:pt x="270" y="1428"/>
                  <a:pt x="275" y="1429"/>
                  <a:pt x="281" y="1429"/>
                </a:cubicBezTo>
                <a:close/>
                <a:moveTo>
                  <a:pt x="296" y="1552"/>
                </a:moveTo>
                <a:cubicBezTo>
                  <a:pt x="291" y="1552"/>
                  <a:pt x="287" y="1552"/>
                  <a:pt x="283" y="1551"/>
                </a:cubicBezTo>
                <a:cubicBezTo>
                  <a:pt x="283" y="1556"/>
                  <a:pt x="282" y="1560"/>
                  <a:pt x="282" y="1564"/>
                </a:cubicBezTo>
                <a:cubicBezTo>
                  <a:pt x="287" y="1565"/>
                  <a:pt x="290" y="1565"/>
                  <a:pt x="294" y="1566"/>
                </a:cubicBezTo>
                <a:cubicBezTo>
                  <a:pt x="295" y="1561"/>
                  <a:pt x="295" y="1557"/>
                  <a:pt x="296" y="1552"/>
                </a:cubicBezTo>
                <a:close/>
                <a:moveTo>
                  <a:pt x="302" y="1498"/>
                </a:moveTo>
                <a:cubicBezTo>
                  <a:pt x="297" y="1497"/>
                  <a:pt x="291" y="1497"/>
                  <a:pt x="286" y="1496"/>
                </a:cubicBezTo>
                <a:cubicBezTo>
                  <a:pt x="286" y="1501"/>
                  <a:pt x="286" y="1506"/>
                  <a:pt x="286" y="1511"/>
                </a:cubicBezTo>
                <a:cubicBezTo>
                  <a:pt x="291" y="1511"/>
                  <a:pt x="296" y="1512"/>
                  <a:pt x="300" y="1512"/>
                </a:cubicBezTo>
                <a:cubicBezTo>
                  <a:pt x="301" y="1507"/>
                  <a:pt x="301" y="1502"/>
                  <a:pt x="302" y="1498"/>
                </a:cubicBezTo>
                <a:close/>
                <a:moveTo>
                  <a:pt x="305" y="1459"/>
                </a:moveTo>
                <a:cubicBezTo>
                  <a:pt x="306" y="1453"/>
                  <a:pt x="307" y="1447"/>
                  <a:pt x="308" y="1442"/>
                </a:cubicBezTo>
                <a:cubicBezTo>
                  <a:pt x="302" y="1442"/>
                  <a:pt x="296" y="1442"/>
                  <a:pt x="291" y="1442"/>
                </a:cubicBezTo>
                <a:cubicBezTo>
                  <a:pt x="290" y="1447"/>
                  <a:pt x="290" y="1453"/>
                  <a:pt x="289" y="1458"/>
                </a:cubicBezTo>
                <a:cubicBezTo>
                  <a:pt x="295" y="1458"/>
                  <a:pt x="300" y="1459"/>
                  <a:pt x="305" y="1459"/>
                </a:cubicBezTo>
                <a:close/>
                <a:moveTo>
                  <a:pt x="311" y="1406"/>
                </a:moveTo>
                <a:cubicBezTo>
                  <a:pt x="312" y="1399"/>
                  <a:pt x="313" y="1392"/>
                  <a:pt x="314" y="1387"/>
                </a:cubicBezTo>
                <a:cubicBezTo>
                  <a:pt x="308" y="1386"/>
                  <a:pt x="300" y="1386"/>
                  <a:pt x="294" y="1385"/>
                </a:cubicBezTo>
                <a:cubicBezTo>
                  <a:pt x="294" y="1392"/>
                  <a:pt x="293" y="1398"/>
                  <a:pt x="293" y="1404"/>
                </a:cubicBezTo>
                <a:cubicBezTo>
                  <a:pt x="299" y="1405"/>
                  <a:pt x="305" y="1405"/>
                  <a:pt x="311" y="1406"/>
                </a:cubicBezTo>
                <a:close/>
                <a:moveTo>
                  <a:pt x="321" y="1582"/>
                </a:moveTo>
                <a:cubicBezTo>
                  <a:pt x="316" y="1582"/>
                  <a:pt x="312" y="1582"/>
                  <a:pt x="308" y="1582"/>
                </a:cubicBezTo>
                <a:cubicBezTo>
                  <a:pt x="306" y="1586"/>
                  <a:pt x="309" y="1591"/>
                  <a:pt x="305" y="1594"/>
                </a:cubicBezTo>
                <a:cubicBezTo>
                  <a:pt x="309" y="1595"/>
                  <a:pt x="314" y="1595"/>
                  <a:pt x="319" y="1595"/>
                </a:cubicBezTo>
                <a:cubicBezTo>
                  <a:pt x="320" y="1590"/>
                  <a:pt x="320" y="1586"/>
                  <a:pt x="321" y="1582"/>
                </a:cubicBezTo>
                <a:close/>
                <a:moveTo>
                  <a:pt x="327" y="1527"/>
                </a:moveTo>
                <a:cubicBezTo>
                  <a:pt x="322" y="1526"/>
                  <a:pt x="316" y="1526"/>
                  <a:pt x="311" y="1526"/>
                </a:cubicBezTo>
                <a:cubicBezTo>
                  <a:pt x="311" y="1531"/>
                  <a:pt x="310" y="1536"/>
                  <a:pt x="310" y="1540"/>
                </a:cubicBezTo>
                <a:cubicBezTo>
                  <a:pt x="315" y="1541"/>
                  <a:pt x="320" y="1542"/>
                  <a:pt x="325" y="1542"/>
                </a:cubicBezTo>
                <a:cubicBezTo>
                  <a:pt x="326" y="1537"/>
                  <a:pt x="326" y="1532"/>
                  <a:pt x="327" y="1527"/>
                </a:cubicBezTo>
                <a:close/>
                <a:moveTo>
                  <a:pt x="333" y="1471"/>
                </a:moveTo>
                <a:cubicBezTo>
                  <a:pt x="327" y="1471"/>
                  <a:pt x="321" y="1471"/>
                  <a:pt x="316" y="1471"/>
                </a:cubicBezTo>
                <a:cubicBezTo>
                  <a:pt x="315" y="1477"/>
                  <a:pt x="315" y="1482"/>
                  <a:pt x="315" y="1487"/>
                </a:cubicBezTo>
                <a:cubicBezTo>
                  <a:pt x="320" y="1487"/>
                  <a:pt x="326" y="1488"/>
                  <a:pt x="331" y="1489"/>
                </a:cubicBezTo>
                <a:cubicBezTo>
                  <a:pt x="331" y="1483"/>
                  <a:pt x="332" y="1477"/>
                  <a:pt x="333" y="1471"/>
                </a:cubicBezTo>
                <a:close/>
                <a:moveTo>
                  <a:pt x="316" y="1433"/>
                </a:moveTo>
                <a:cubicBezTo>
                  <a:pt x="324" y="1434"/>
                  <a:pt x="331" y="1435"/>
                  <a:pt x="338" y="1436"/>
                </a:cubicBezTo>
                <a:cubicBezTo>
                  <a:pt x="335" y="1430"/>
                  <a:pt x="335" y="1423"/>
                  <a:pt x="340" y="1414"/>
                </a:cubicBezTo>
                <a:cubicBezTo>
                  <a:pt x="331" y="1419"/>
                  <a:pt x="325" y="1417"/>
                  <a:pt x="318" y="1414"/>
                </a:cubicBezTo>
                <a:cubicBezTo>
                  <a:pt x="321" y="1421"/>
                  <a:pt x="319" y="1428"/>
                  <a:pt x="316" y="1433"/>
                </a:cubicBezTo>
                <a:close/>
                <a:moveTo>
                  <a:pt x="351" y="1556"/>
                </a:moveTo>
                <a:cubicBezTo>
                  <a:pt x="346" y="1556"/>
                  <a:pt x="341" y="1556"/>
                  <a:pt x="336" y="1555"/>
                </a:cubicBezTo>
                <a:cubicBezTo>
                  <a:pt x="336" y="1560"/>
                  <a:pt x="335" y="1565"/>
                  <a:pt x="335" y="1570"/>
                </a:cubicBezTo>
                <a:cubicBezTo>
                  <a:pt x="340" y="1571"/>
                  <a:pt x="345" y="1571"/>
                  <a:pt x="349" y="1572"/>
                </a:cubicBezTo>
                <a:cubicBezTo>
                  <a:pt x="350" y="1567"/>
                  <a:pt x="351" y="1561"/>
                  <a:pt x="351" y="1556"/>
                </a:cubicBezTo>
                <a:close/>
                <a:moveTo>
                  <a:pt x="358" y="1501"/>
                </a:moveTo>
                <a:cubicBezTo>
                  <a:pt x="352" y="1501"/>
                  <a:pt x="346" y="1500"/>
                  <a:pt x="340" y="1500"/>
                </a:cubicBezTo>
                <a:cubicBezTo>
                  <a:pt x="340" y="1505"/>
                  <a:pt x="339" y="1511"/>
                  <a:pt x="339" y="1516"/>
                </a:cubicBezTo>
                <a:cubicBezTo>
                  <a:pt x="345" y="1517"/>
                  <a:pt x="351" y="1518"/>
                  <a:pt x="355" y="1518"/>
                </a:cubicBezTo>
                <a:cubicBezTo>
                  <a:pt x="356" y="1512"/>
                  <a:pt x="357" y="1506"/>
                  <a:pt x="358" y="1501"/>
                </a:cubicBezTo>
                <a:close/>
                <a:moveTo>
                  <a:pt x="364" y="1444"/>
                </a:moveTo>
                <a:cubicBezTo>
                  <a:pt x="356" y="1448"/>
                  <a:pt x="349" y="1446"/>
                  <a:pt x="343" y="1443"/>
                </a:cubicBezTo>
                <a:cubicBezTo>
                  <a:pt x="343" y="1450"/>
                  <a:pt x="343" y="1457"/>
                  <a:pt x="343" y="1463"/>
                </a:cubicBezTo>
                <a:cubicBezTo>
                  <a:pt x="349" y="1463"/>
                  <a:pt x="355" y="1464"/>
                  <a:pt x="362" y="1464"/>
                </a:cubicBezTo>
                <a:cubicBezTo>
                  <a:pt x="359" y="1458"/>
                  <a:pt x="361" y="1451"/>
                  <a:pt x="364" y="1444"/>
                </a:cubicBezTo>
                <a:close/>
                <a:moveTo>
                  <a:pt x="375" y="1587"/>
                </a:moveTo>
                <a:cubicBezTo>
                  <a:pt x="370" y="1586"/>
                  <a:pt x="366" y="1586"/>
                  <a:pt x="361" y="1585"/>
                </a:cubicBezTo>
                <a:cubicBezTo>
                  <a:pt x="361" y="1590"/>
                  <a:pt x="361" y="1595"/>
                  <a:pt x="361" y="1599"/>
                </a:cubicBezTo>
                <a:cubicBezTo>
                  <a:pt x="365" y="1600"/>
                  <a:pt x="370" y="1600"/>
                  <a:pt x="375" y="1601"/>
                </a:cubicBezTo>
                <a:cubicBezTo>
                  <a:pt x="375" y="1596"/>
                  <a:pt x="375" y="1591"/>
                  <a:pt x="375" y="1587"/>
                </a:cubicBezTo>
                <a:close/>
                <a:moveTo>
                  <a:pt x="382" y="1531"/>
                </a:moveTo>
                <a:cubicBezTo>
                  <a:pt x="377" y="1531"/>
                  <a:pt x="371" y="1530"/>
                  <a:pt x="365" y="1530"/>
                </a:cubicBezTo>
                <a:cubicBezTo>
                  <a:pt x="365" y="1535"/>
                  <a:pt x="364" y="1541"/>
                  <a:pt x="364" y="1546"/>
                </a:cubicBezTo>
                <a:cubicBezTo>
                  <a:pt x="369" y="1547"/>
                  <a:pt x="375" y="1547"/>
                  <a:pt x="380" y="1548"/>
                </a:cubicBezTo>
                <a:cubicBezTo>
                  <a:pt x="381" y="1542"/>
                  <a:pt x="382" y="1536"/>
                  <a:pt x="382" y="1531"/>
                </a:cubicBezTo>
                <a:close/>
                <a:moveTo>
                  <a:pt x="385" y="1494"/>
                </a:moveTo>
                <a:cubicBezTo>
                  <a:pt x="386" y="1487"/>
                  <a:pt x="387" y="1481"/>
                  <a:pt x="388" y="1475"/>
                </a:cubicBezTo>
                <a:cubicBezTo>
                  <a:pt x="382" y="1475"/>
                  <a:pt x="375" y="1475"/>
                  <a:pt x="370" y="1475"/>
                </a:cubicBezTo>
                <a:cubicBezTo>
                  <a:pt x="369" y="1481"/>
                  <a:pt x="368" y="1487"/>
                  <a:pt x="368" y="1493"/>
                </a:cubicBezTo>
                <a:cubicBezTo>
                  <a:pt x="373" y="1493"/>
                  <a:pt x="379" y="1493"/>
                  <a:pt x="385" y="1494"/>
                </a:cubicBezTo>
                <a:close/>
                <a:moveTo>
                  <a:pt x="401" y="1616"/>
                </a:moveTo>
                <a:cubicBezTo>
                  <a:pt x="396" y="1615"/>
                  <a:pt x="391" y="1615"/>
                  <a:pt x="386" y="1615"/>
                </a:cubicBezTo>
                <a:cubicBezTo>
                  <a:pt x="386" y="1619"/>
                  <a:pt x="385" y="1624"/>
                  <a:pt x="385" y="1629"/>
                </a:cubicBezTo>
                <a:cubicBezTo>
                  <a:pt x="389" y="1629"/>
                  <a:pt x="394" y="1630"/>
                  <a:pt x="399" y="1630"/>
                </a:cubicBezTo>
                <a:cubicBezTo>
                  <a:pt x="399" y="1625"/>
                  <a:pt x="400" y="1621"/>
                  <a:pt x="401" y="1616"/>
                </a:cubicBezTo>
                <a:close/>
                <a:moveTo>
                  <a:pt x="406" y="1561"/>
                </a:moveTo>
                <a:cubicBezTo>
                  <a:pt x="401" y="1561"/>
                  <a:pt x="395" y="1560"/>
                  <a:pt x="390" y="1560"/>
                </a:cubicBezTo>
                <a:cubicBezTo>
                  <a:pt x="389" y="1565"/>
                  <a:pt x="389" y="1570"/>
                  <a:pt x="389" y="1575"/>
                </a:cubicBezTo>
                <a:cubicBezTo>
                  <a:pt x="394" y="1576"/>
                  <a:pt x="400" y="1576"/>
                  <a:pt x="405" y="1577"/>
                </a:cubicBezTo>
                <a:cubicBezTo>
                  <a:pt x="405" y="1572"/>
                  <a:pt x="406" y="1566"/>
                  <a:pt x="406" y="1561"/>
                </a:cubicBezTo>
                <a:close/>
                <a:moveTo>
                  <a:pt x="410" y="1524"/>
                </a:moveTo>
                <a:cubicBezTo>
                  <a:pt x="410" y="1518"/>
                  <a:pt x="411" y="1512"/>
                  <a:pt x="411" y="1506"/>
                </a:cubicBezTo>
                <a:cubicBezTo>
                  <a:pt x="406" y="1505"/>
                  <a:pt x="400" y="1505"/>
                  <a:pt x="394" y="1505"/>
                </a:cubicBezTo>
                <a:cubicBezTo>
                  <a:pt x="394" y="1510"/>
                  <a:pt x="393" y="1517"/>
                  <a:pt x="393" y="1522"/>
                </a:cubicBezTo>
                <a:cubicBezTo>
                  <a:pt x="398" y="1523"/>
                  <a:pt x="404" y="1523"/>
                  <a:pt x="410" y="1524"/>
                </a:cubicBezTo>
                <a:close/>
                <a:moveTo>
                  <a:pt x="425" y="1645"/>
                </a:moveTo>
                <a:cubicBezTo>
                  <a:pt x="420" y="1645"/>
                  <a:pt x="416" y="1645"/>
                  <a:pt x="412" y="1645"/>
                </a:cubicBezTo>
                <a:cubicBezTo>
                  <a:pt x="411" y="1650"/>
                  <a:pt x="411" y="1654"/>
                  <a:pt x="411" y="1659"/>
                </a:cubicBezTo>
                <a:cubicBezTo>
                  <a:pt x="415" y="1659"/>
                  <a:pt x="419" y="1659"/>
                  <a:pt x="423" y="1659"/>
                </a:cubicBezTo>
                <a:cubicBezTo>
                  <a:pt x="424" y="1655"/>
                  <a:pt x="424" y="1650"/>
                  <a:pt x="425" y="1645"/>
                </a:cubicBezTo>
                <a:close/>
                <a:moveTo>
                  <a:pt x="431" y="1590"/>
                </a:moveTo>
                <a:cubicBezTo>
                  <a:pt x="425" y="1590"/>
                  <a:pt x="420" y="1589"/>
                  <a:pt x="415" y="1589"/>
                </a:cubicBezTo>
                <a:cubicBezTo>
                  <a:pt x="414" y="1594"/>
                  <a:pt x="414" y="1600"/>
                  <a:pt x="414" y="1605"/>
                </a:cubicBezTo>
                <a:cubicBezTo>
                  <a:pt x="419" y="1605"/>
                  <a:pt x="424" y="1606"/>
                  <a:pt x="429" y="1606"/>
                </a:cubicBezTo>
                <a:cubicBezTo>
                  <a:pt x="430" y="1601"/>
                  <a:pt x="431" y="1596"/>
                  <a:pt x="431" y="1590"/>
                </a:cubicBezTo>
                <a:close/>
                <a:moveTo>
                  <a:pt x="434" y="1553"/>
                </a:moveTo>
                <a:cubicBezTo>
                  <a:pt x="435" y="1547"/>
                  <a:pt x="436" y="1540"/>
                  <a:pt x="437" y="1535"/>
                </a:cubicBezTo>
                <a:cubicBezTo>
                  <a:pt x="431" y="1534"/>
                  <a:pt x="425" y="1534"/>
                  <a:pt x="418" y="1534"/>
                </a:cubicBezTo>
                <a:cubicBezTo>
                  <a:pt x="418" y="1539"/>
                  <a:pt x="418" y="1546"/>
                  <a:pt x="418" y="1551"/>
                </a:cubicBezTo>
                <a:cubicBezTo>
                  <a:pt x="423" y="1552"/>
                  <a:pt x="429" y="1552"/>
                  <a:pt x="434" y="1553"/>
                </a:cubicBezTo>
                <a:close/>
                <a:moveTo>
                  <a:pt x="444" y="1479"/>
                </a:moveTo>
                <a:cubicBezTo>
                  <a:pt x="435" y="1482"/>
                  <a:pt x="427" y="1481"/>
                  <a:pt x="420" y="1476"/>
                </a:cubicBezTo>
                <a:cubicBezTo>
                  <a:pt x="419" y="1475"/>
                  <a:pt x="419" y="1476"/>
                  <a:pt x="419" y="1476"/>
                </a:cubicBezTo>
                <a:cubicBezTo>
                  <a:pt x="424" y="1483"/>
                  <a:pt x="424" y="1490"/>
                  <a:pt x="419" y="1499"/>
                </a:cubicBezTo>
                <a:cubicBezTo>
                  <a:pt x="428" y="1496"/>
                  <a:pt x="436" y="1499"/>
                  <a:pt x="443" y="1501"/>
                </a:cubicBezTo>
                <a:cubicBezTo>
                  <a:pt x="438" y="1494"/>
                  <a:pt x="440" y="1486"/>
                  <a:pt x="444" y="1479"/>
                </a:cubicBezTo>
                <a:close/>
                <a:moveTo>
                  <a:pt x="449" y="1675"/>
                </a:moveTo>
                <a:cubicBezTo>
                  <a:pt x="444" y="1675"/>
                  <a:pt x="440" y="1675"/>
                  <a:pt x="436" y="1675"/>
                </a:cubicBezTo>
                <a:cubicBezTo>
                  <a:pt x="436" y="1679"/>
                  <a:pt x="436" y="1683"/>
                  <a:pt x="436" y="1687"/>
                </a:cubicBezTo>
                <a:cubicBezTo>
                  <a:pt x="440" y="1688"/>
                  <a:pt x="444" y="1688"/>
                  <a:pt x="448" y="1688"/>
                </a:cubicBezTo>
                <a:cubicBezTo>
                  <a:pt x="448" y="1684"/>
                  <a:pt x="449" y="1680"/>
                  <a:pt x="449" y="1675"/>
                </a:cubicBezTo>
                <a:close/>
                <a:moveTo>
                  <a:pt x="456" y="1620"/>
                </a:moveTo>
                <a:cubicBezTo>
                  <a:pt x="450" y="1620"/>
                  <a:pt x="445" y="1619"/>
                  <a:pt x="440" y="1619"/>
                </a:cubicBezTo>
                <a:cubicBezTo>
                  <a:pt x="439" y="1624"/>
                  <a:pt x="439" y="1629"/>
                  <a:pt x="439" y="1634"/>
                </a:cubicBezTo>
                <a:cubicBezTo>
                  <a:pt x="444" y="1635"/>
                  <a:pt x="449" y="1635"/>
                  <a:pt x="454" y="1636"/>
                </a:cubicBezTo>
                <a:cubicBezTo>
                  <a:pt x="454" y="1630"/>
                  <a:pt x="455" y="1625"/>
                  <a:pt x="456" y="1620"/>
                </a:cubicBezTo>
                <a:close/>
                <a:moveTo>
                  <a:pt x="462" y="1564"/>
                </a:moveTo>
                <a:cubicBezTo>
                  <a:pt x="457" y="1564"/>
                  <a:pt x="451" y="1564"/>
                  <a:pt x="444" y="1564"/>
                </a:cubicBezTo>
                <a:cubicBezTo>
                  <a:pt x="444" y="1569"/>
                  <a:pt x="443" y="1575"/>
                  <a:pt x="443" y="1581"/>
                </a:cubicBezTo>
                <a:cubicBezTo>
                  <a:pt x="449" y="1581"/>
                  <a:pt x="455" y="1582"/>
                  <a:pt x="460" y="1583"/>
                </a:cubicBezTo>
                <a:cubicBezTo>
                  <a:pt x="461" y="1576"/>
                  <a:pt x="462" y="1570"/>
                  <a:pt x="462" y="1564"/>
                </a:cubicBezTo>
                <a:close/>
                <a:moveTo>
                  <a:pt x="480" y="1650"/>
                </a:moveTo>
                <a:cubicBezTo>
                  <a:pt x="475" y="1650"/>
                  <a:pt x="470" y="1649"/>
                  <a:pt x="464" y="1649"/>
                </a:cubicBezTo>
                <a:cubicBezTo>
                  <a:pt x="464" y="1653"/>
                  <a:pt x="464" y="1658"/>
                  <a:pt x="464" y="1663"/>
                </a:cubicBezTo>
                <a:cubicBezTo>
                  <a:pt x="469" y="1664"/>
                  <a:pt x="474" y="1664"/>
                  <a:pt x="479" y="1665"/>
                </a:cubicBezTo>
                <a:cubicBezTo>
                  <a:pt x="479" y="1660"/>
                  <a:pt x="479" y="1655"/>
                  <a:pt x="480" y="1650"/>
                </a:cubicBezTo>
                <a:close/>
                <a:moveTo>
                  <a:pt x="486" y="1595"/>
                </a:moveTo>
                <a:cubicBezTo>
                  <a:pt x="480" y="1594"/>
                  <a:pt x="474" y="1594"/>
                  <a:pt x="469" y="1593"/>
                </a:cubicBezTo>
                <a:cubicBezTo>
                  <a:pt x="468" y="1599"/>
                  <a:pt x="468" y="1605"/>
                  <a:pt x="468" y="1610"/>
                </a:cubicBezTo>
                <a:cubicBezTo>
                  <a:pt x="473" y="1611"/>
                  <a:pt x="479" y="1612"/>
                  <a:pt x="485" y="1613"/>
                </a:cubicBezTo>
                <a:cubicBezTo>
                  <a:pt x="485" y="1607"/>
                  <a:pt x="486" y="1601"/>
                  <a:pt x="486" y="1595"/>
                </a:cubicBezTo>
                <a:close/>
                <a:moveTo>
                  <a:pt x="468" y="1558"/>
                </a:moveTo>
                <a:cubicBezTo>
                  <a:pt x="476" y="1558"/>
                  <a:pt x="483" y="1558"/>
                  <a:pt x="491" y="1558"/>
                </a:cubicBezTo>
                <a:cubicBezTo>
                  <a:pt x="488" y="1550"/>
                  <a:pt x="490" y="1543"/>
                  <a:pt x="495" y="1537"/>
                </a:cubicBezTo>
                <a:cubicBezTo>
                  <a:pt x="486" y="1541"/>
                  <a:pt x="477" y="1541"/>
                  <a:pt x="470" y="1534"/>
                </a:cubicBezTo>
                <a:cubicBezTo>
                  <a:pt x="473" y="1542"/>
                  <a:pt x="474" y="1550"/>
                  <a:pt x="468" y="1558"/>
                </a:cubicBezTo>
                <a:close/>
                <a:moveTo>
                  <a:pt x="505" y="1679"/>
                </a:moveTo>
                <a:cubicBezTo>
                  <a:pt x="499" y="1679"/>
                  <a:pt x="494" y="1679"/>
                  <a:pt x="490" y="1678"/>
                </a:cubicBezTo>
                <a:cubicBezTo>
                  <a:pt x="489" y="1683"/>
                  <a:pt x="489" y="1688"/>
                  <a:pt x="489" y="1693"/>
                </a:cubicBezTo>
                <a:cubicBezTo>
                  <a:pt x="493" y="1693"/>
                  <a:pt x="498" y="1694"/>
                  <a:pt x="503" y="1694"/>
                </a:cubicBezTo>
                <a:cubicBezTo>
                  <a:pt x="503" y="1689"/>
                  <a:pt x="504" y="1684"/>
                  <a:pt x="505" y="1679"/>
                </a:cubicBezTo>
                <a:close/>
                <a:moveTo>
                  <a:pt x="511" y="1624"/>
                </a:moveTo>
                <a:cubicBezTo>
                  <a:pt x="505" y="1624"/>
                  <a:pt x="499" y="1623"/>
                  <a:pt x="493" y="1622"/>
                </a:cubicBezTo>
                <a:cubicBezTo>
                  <a:pt x="493" y="1628"/>
                  <a:pt x="493" y="1634"/>
                  <a:pt x="493" y="1639"/>
                </a:cubicBezTo>
                <a:cubicBezTo>
                  <a:pt x="499" y="1640"/>
                  <a:pt x="504" y="1640"/>
                  <a:pt x="509" y="1641"/>
                </a:cubicBezTo>
                <a:cubicBezTo>
                  <a:pt x="510" y="1635"/>
                  <a:pt x="510" y="1629"/>
                  <a:pt x="511" y="1624"/>
                </a:cubicBezTo>
                <a:close/>
                <a:moveTo>
                  <a:pt x="514" y="1587"/>
                </a:moveTo>
                <a:cubicBezTo>
                  <a:pt x="515" y="1581"/>
                  <a:pt x="515" y="1575"/>
                  <a:pt x="516" y="1569"/>
                </a:cubicBezTo>
                <a:cubicBezTo>
                  <a:pt x="510" y="1569"/>
                  <a:pt x="504" y="1569"/>
                  <a:pt x="498" y="1568"/>
                </a:cubicBezTo>
                <a:cubicBezTo>
                  <a:pt x="498" y="1574"/>
                  <a:pt x="497" y="1580"/>
                  <a:pt x="497" y="1586"/>
                </a:cubicBezTo>
                <a:cubicBezTo>
                  <a:pt x="503" y="1586"/>
                  <a:pt x="509" y="1587"/>
                  <a:pt x="514" y="1587"/>
                </a:cubicBezTo>
                <a:close/>
                <a:moveTo>
                  <a:pt x="529" y="1710"/>
                </a:moveTo>
                <a:cubicBezTo>
                  <a:pt x="524" y="1709"/>
                  <a:pt x="519" y="1709"/>
                  <a:pt x="515" y="1709"/>
                </a:cubicBezTo>
                <a:cubicBezTo>
                  <a:pt x="514" y="1713"/>
                  <a:pt x="514" y="1718"/>
                  <a:pt x="514" y="1723"/>
                </a:cubicBezTo>
                <a:cubicBezTo>
                  <a:pt x="518" y="1723"/>
                  <a:pt x="522" y="1723"/>
                  <a:pt x="527" y="1723"/>
                </a:cubicBezTo>
                <a:cubicBezTo>
                  <a:pt x="528" y="1719"/>
                  <a:pt x="528" y="1714"/>
                  <a:pt x="529" y="1710"/>
                </a:cubicBezTo>
                <a:close/>
                <a:moveTo>
                  <a:pt x="535" y="1654"/>
                </a:moveTo>
                <a:cubicBezTo>
                  <a:pt x="530" y="1654"/>
                  <a:pt x="524" y="1653"/>
                  <a:pt x="519" y="1653"/>
                </a:cubicBezTo>
                <a:cubicBezTo>
                  <a:pt x="518" y="1658"/>
                  <a:pt x="518" y="1663"/>
                  <a:pt x="518" y="1669"/>
                </a:cubicBezTo>
                <a:cubicBezTo>
                  <a:pt x="523" y="1669"/>
                  <a:pt x="528" y="1670"/>
                  <a:pt x="533" y="1670"/>
                </a:cubicBezTo>
                <a:cubicBezTo>
                  <a:pt x="534" y="1665"/>
                  <a:pt x="535" y="1659"/>
                  <a:pt x="535" y="1654"/>
                </a:cubicBezTo>
                <a:close/>
                <a:moveTo>
                  <a:pt x="541" y="1598"/>
                </a:moveTo>
                <a:cubicBezTo>
                  <a:pt x="535" y="1598"/>
                  <a:pt x="529" y="1598"/>
                  <a:pt x="523" y="1598"/>
                </a:cubicBezTo>
                <a:cubicBezTo>
                  <a:pt x="522" y="1604"/>
                  <a:pt x="522" y="1610"/>
                  <a:pt x="521" y="1616"/>
                </a:cubicBezTo>
                <a:cubicBezTo>
                  <a:pt x="527" y="1616"/>
                  <a:pt x="533" y="1616"/>
                  <a:pt x="538" y="1616"/>
                </a:cubicBezTo>
                <a:cubicBezTo>
                  <a:pt x="539" y="1611"/>
                  <a:pt x="540" y="1604"/>
                  <a:pt x="541" y="1598"/>
                </a:cubicBezTo>
                <a:close/>
                <a:moveTo>
                  <a:pt x="559" y="1684"/>
                </a:moveTo>
                <a:cubicBezTo>
                  <a:pt x="554" y="1684"/>
                  <a:pt x="548" y="1683"/>
                  <a:pt x="544" y="1683"/>
                </a:cubicBezTo>
                <a:cubicBezTo>
                  <a:pt x="543" y="1688"/>
                  <a:pt x="543" y="1693"/>
                  <a:pt x="543" y="1698"/>
                </a:cubicBezTo>
                <a:cubicBezTo>
                  <a:pt x="548" y="1699"/>
                  <a:pt x="553" y="1699"/>
                  <a:pt x="558" y="1700"/>
                </a:cubicBezTo>
                <a:cubicBezTo>
                  <a:pt x="558" y="1695"/>
                  <a:pt x="559" y="1690"/>
                  <a:pt x="559" y="1684"/>
                </a:cubicBezTo>
                <a:close/>
                <a:moveTo>
                  <a:pt x="565" y="1629"/>
                </a:moveTo>
                <a:cubicBezTo>
                  <a:pt x="559" y="1628"/>
                  <a:pt x="554" y="1628"/>
                  <a:pt x="548" y="1628"/>
                </a:cubicBezTo>
                <a:cubicBezTo>
                  <a:pt x="547" y="1634"/>
                  <a:pt x="547" y="1640"/>
                  <a:pt x="546" y="1645"/>
                </a:cubicBezTo>
                <a:cubicBezTo>
                  <a:pt x="552" y="1645"/>
                  <a:pt x="557" y="1646"/>
                  <a:pt x="562" y="1646"/>
                </a:cubicBezTo>
                <a:cubicBezTo>
                  <a:pt x="563" y="1640"/>
                  <a:pt x="564" y="1634"/>
                  <a:pt x="565" y="1629"/>
                </a:cubicBezTo>
                <a:close/>
                <a:moveTo>
                  <a:pt x="584" y="1713"/>
                </a:moveTo>
                <a:cubicBezTo>
                  <a:pt x="579" y="1713"/>
                  <a:pt x="574" y="1713"/>
                  <a:pt x="569" y="1712"/>
                </a:cubicBezTo>
                <a:cubicBezTo>
                  <a:pt x="569" y="1717"/>
                  <a:pt x="569" y="1722"/>
                  <a:pt x="569" y="1727"/>
                </a:cubicBezTo>
                <a:cubicBezTo>
                  <a:pt x="573" y="1728"/>
                  <a:pt x="578" y="1728"/>
                  <a:pt x="582" y="1728"/>
                </a:cubicBezTo>
                <a:cubicBezTo>
                  <a:pt x="583" y="1723"/>
                  <a:pt x="583" y="1718"/>
                  <a:pt x="584" y="1713"/>
                </a:cubicBezTo>
                <a:close/>
                <a:moveTo>
                  <a:pt x="590" y="1659"/>
                </a:moveTo>
                <a:cubicBezTo>
                  <a:pt x="584" y="1658"/>
                  <a:pt x="578" y="1658"/>
                  <a:pt x="572" y="1658"/>
                </a:cubicBezTo>
                <a:cubicBezTo>
                  <a:pt x="572" y="1663"/>
                  <a:pt x="572" y="1668"/>
                  <a:pt x="572" y="1673"/>
                </a:cubicBezTo>
                <a:cubicBezTo>
                  <a:pt x="578" y="1674"/>
                  <a:pt x="583" y="1675"/>
                  <a:pt x="588" y="1675"/>
                </a:cubicBezTo>
                <a:cubicBezTo>
                  <a:pt x="589" y="1670"/>
                  <a:pt x="589" y="1665"/>
                  <a:pt x="590" y="1659"/>
                </a:cubicBezTo>
                <a:close/>
                <a:moveTo>
                  <a:pt x="574" y="1620"/>
                </a:moveTo>
                <a:cubicBezTo>
                  <a:pt x="581" y="1621"/>
                  <a:pt x="588" y="1622"/>
                  <a:pt x="595" y="1623"/>
                </a:cubicBezTo>
                <a:cubicBezTo>
                  <a:pt x="592" y="1616"/>
                  <a:pt x="594" y="1608"/>
                  <a:pt x="598" y="1602"/>
                </a:cubicBezTo>
                <a:cubicBezTo>
                  <a:pt x="590" y="1605"/>
                  <a:pt x="582" y="1604"/>
                  <a:pt x="574" y="1600"/>
                </a:cubicBezTo>
                <a:cubicBezTo>
                  <a:pt x="578" y="1607"/>
                  <a:pt x="577" y="1614"/>
                  <a:pt x="574" y="1620"/>
                </a:cubicBezTo>
                <a:close/>
                <a:moveTo>
                  <a:pt x="608" y="1744"/>
                </a:moveTo>
                <a:cubicBezTo>
                  <a:pt x="604" y="1744"/>
                  <a:pt x="599" y="1743"/>
                  <a:pt x="594" y="1743"/>
                </a:cubicBezTo>
                <a:cubicBezTo>
                  <a:pt x="594" y="1747"/>
                  <a:pt x="593" y="1752"/>
                  <a:pt x="593" y="1757"/>
                </a:cubicBezTo>
                <a:cubicBezTo>
                  <a:pt x="598" y="1757"/>
                  <a:pt x="602" y="1758"/>
                  <a:pt x="607" y="1758"/>
                </a:cubicBezTo>
                <a:cubicBezTo>
                  <a:pt x="607" y="1753"/>
                  <a:pt x="608" y="1749"/>
                  <a:pt x="608" y="1744"/>
                </a:cubicBezTo>
                <a:close/>
                <a:moveTo>
                  <a:pt x="615" y="1688"/>
                </a:moveTo>
                <a:cubicBezTo>
                  <a:pt x="609" y="1688"/>
                  <a:pt x="603" y="1687"/>
                  <a:pt x="598" y="1687"/>
                </a:cubicBezTo>
                <a:cubicBezTo>
                  <a:pt x="597" y="1692"/>
                  <a:pt x="597" y="1698"/>
                  <a:pt x="597" y="1703"/>
                </a:cubicBezTo>
                <a:cubicBezTo>
                  <a:pt x="602" y="1704"/>
                  <a:pt x="608" y="1704"/>
                  <a:pt x="613" y="1705"/>
                </a:cubicBezTo>
                <a:cubicBezTo>
                  <a:pt x="613" y="1699"/>
                  <a:pt x="614" y="1693"/>
                  <a:pt x="615" y="1688"/>
                </a:cubicBezTo>
                <a:close/>
                <a:moveTo>
                  <a:pt x="620" y="1634"/>
                </a:moveTo>
                <a:cubicBezTo>
                  <a:pt x="613" y="1633"/>
                  <a:pt x="607" y="1632"/>
                  <a:pt x="600" y="1632"/>
                </a:cubicBezTo>
                <a:cubicBezTo>
                  <a:pt x="600" y="1637"/>
                  <a:pt x="600" y="1644"/>
                  <a:pt x="600" y="1650"/>
                </a:cubicBezTo>
                <a:cubicBezTo>
                  <a:pt x="606" y="1650"/>
                  <a:pt x="612" y="1650"/>
                  <a:pt x="618" y="1651"/>
                </a:cubicBezTo>
                <a:cubicBezTo>
                  <a:pt x="618" y="1645"/>
                  <a:pt x="619" y="1639"/>
                  <a:pt x="620" y="1634"/>
                </a:cubicBezTo>
                <a:close/>
                <a:moveTo>
                  <a:pt x="639" y="1718"/>
                </a:moveTo>
                <a:cubicBezTo>
                  <a:pt x="633" y="1718"/>
                  <a:pt x="628" y="1718"/>
                  <a:pt x="623" y="1717"/>
                </a:cubicBezTo>
                <a:cubicBezTo>
                  <a:pt x="623" y="1722"/>
                  <a:pt x="622" y="1727"/>
                  <a:pt x="622" y="1733"/>
                </a:cubicBezTo>
                <a:cubicBezTo>
                  <a:pt x="627" y="1733"/>
                  <a:pt x="632" y="1733"/>
                  <a:pt x="637" y="1734"/>
                </a:cubicBezTo>
                <a:cubicBezTo>
                  <a:pt x="638" y="1729"/>
                  <a:pt x="638" y="1723"/>
                  <a:pt x="639" y="1718"/>
                </a:cubicBezTo>
                <a:close/>
                <a:moveTo>
                  <a:pt x="644" y="1663"/>
                </a:moveTo>
                <a:cubicBezTo>
                  <a:pt x="639" y="1663"/>
                  <a:pt x="633" y="1662"/>
                  <a:pt x="627" y="1662"/>
                </a:cubicBezTo>
                <a:cubicBezTo>
                  <a:pt x="627" y="1668"/>
                  <a:pt x="626" y="1674"/>
                  <a:pt x="626" y="1679"/>
                </a:cubicBezTo>
                <a:cubicBezTo>
                  <a:pt x="631" y="1679"/>
                  <a:pt x="637" y="1680"/>
                  <a:pt x="642" y="1680"/>
                </a:cubicBezTo>
                <a:cubicBezTo>
                  <a:pt x="643" y="1674"/>
                  <a:pt x="644" y="1668"/>
                  <a:pt x="644" y="1663"/>
                </a:cubicBezTo>
                <a:close/>
                <a:moveTo>
                  <a:pt x="627" y="1627"/>
                </a:moveTo>
                <a:cubicBezTo>
                  <a:pt x="637" y="1624"/>
                  <a:pt x="644" y="1627"/>
                  <a:pt x="651" y="1629"/>
                </a:cubicBezTo>
                <a:cubicBezTo>
                  <a:pt x="646" y="1622"/>
                  <a:pt x="648" y="1614"/>
                  <a:pt x="652" y="1607"/>
                </a:cubicBezTo>
                <a:cubicBezTo>
                  <a:pt x="644" y="1610"/>
                  <a:pt x="636" y="1609"/>
                  <a:pt x="628" y="1604"/>
                </a:cubicBezTo>
                <a:cubicBezTo>
                  <a:pt x="631" y="1611"/>
                  <a:pt x="632" y="1618"/>
                  <a:pt x="627" y="1627"/>
                </a:cubicBezTo>
                <a:close/>
                <a:moveTo>
                  <a:pt x="679" y="1634"/>
                </a:moveTo>
                <a:cubicBezTo>
                  <a:pt x="669" y="1639"/>
                  <a:pt x="660" y="1640"/>
                  <a:pt x="652" y="1631"/>
                </a:cubicBezTo>
                <a:cubicBezTo>
                  <a:pt x="656" y="1639"/>
                  <a:pt x="657" y="1647"/>
                  <a:pt x="653" y="1655"/>
                </a:cubicBezTo>
                <a:cubicBezTo>
                  <a:pt x="660" y="1655"/>
                  <a:pt x="667" y="1656"/>
                  <a:pt x="674" y="1657"/>
                </a:cubicBezTo>
                <a:cubicBezTo>
                  <a:pt x="670" y="1648"/>
                  <a:pt x="673" y="1641"/>
                  <a:pt x="679" y="1634"/>
                </a:cubicBezTo>
                <a:close/>
                <a:moveTo>
                  <a:pt x="663" y="1749"/>
                </a:moveTo>
                <a:cubicBezTo>
                  <a:pt x="658" y="1749"/>
                  <a:pt x="653" y="1748"/>
                  <a:pt x="648" y="1747"/>
                </a:cubicBezTo>
                <a:cubicBezTo>
                  <a:pt x="648" y="1752"/>
                  <a:pt x="648" y="1757"/>
                  <a:pt x="647" y="1761"/>
                </a:cubicBezTo>
                <a:cubicBezTo>
                  <a:pt x="652" y="1762"/>
                  <a:pt x="657" y="1762"/>
                  <a:pt x="661" y="1762"/>
                </a:cubicBezTo>
                <a:cubicBezTo>
                  <a:pt x="662" y="1758"/>
                  <a:pt x="662" y="1754"/>
                  <a:pt x="663" y="1749"/>
                </a:cubicBezTo>
                <a:close/>
                <a:moveTo>
                  <a:pt x="669" y="1693"/>
                </a:moveTo>
                <a:cubicBezTo>
                  <a:pt x="663" y="1693"/>
                  <a:pt x="658" y="1692"/>
                  <a:pt x="652" y="1692"/>
                </a:cubicBezTo>
                <a:cubicBezTo>
                  <a:pt x="652" y="1697"/>
                  <a:pt x="651" y="1703"/>
                  <a:pt x="651" y="1709"/>
                </a:cubicBezTo>
                <a:cubicBezTo>
                  <a:pt x="656" y="1709"/>
                  <a:pt x="661" y="1709"/>
                  <a:pt x="666" y="1710"/>
                </a:cubicBezTo>
                <a:cubicBezTo>
                  <a:pt x="667" y="1704"/>
                  <a:pt x="668" y="1698"/>
                  <a:pt x="669" y="1693"/>
                </a:cubicBezTo>
                <a:close/>
                <a:moveTo>
                  <a:pt x="687" y="1778"/>
                </a:moveTo>
                <a:cubicBezTo>
                  <a:pt x="682" y="1778"/>
                  <a:pt x="677" y="1777"/>
                  <a:pt x="673" y="1777"/>
                </a:cubicBezTo>
                <a:cubicBezTo>
                  <a:pt x="673" y="1782"/>
                  <a:pt x="673" y="1786"/>
                  <a:pt x="672" y="1791"/>
                </a:cubicBezTo>
                <a:cubicBezTo>
                  <a:pt x="677" y="1791"/>
                  <a:pt x="681" y="1791"/>
                  <a:pt x="685" y="1792"/>
                </a:cubicBezTo>
                <a:cubicBezTo>
                  <a:pt x="686" y="1787"/>
                  <a:pt x="687" y="1783"/>
                  <a:pt x="687" y="1778"/>
                </a:cubicBezTo>
                <a:close/>
                <a:moveTo>
                  <a:pt x="692" y="1723"/>
                </a:moveTo>
                <a:cubicBezTo>
                  <a:pt x="687" y="1723"/>
                  <a:pt x="682" y="1723"/>
                  <a:pt x="677" y="1722"/>
                </a:cubicBezTo>
                <a:cubicBezTo>
                  <a:pt x="677" y="1727"/>
                  <a:pt x="677" y="1732"/>
                  <a:pt x="676" y="1737"/>
                </a:cubicBezTo>
                <a:cubicBezTo>
                  <a:pt x="681" y="1737"/>
                  <a:pt x="686" y="1738"/>
                  <a:pt x="691" y="1738"/>
                </a:cubicBezTo>
                <a:cubicBezTo>
                  <a:pt x="691" y="1733"/>
                  <a:pt x="692" y="1728"/>
                  <a:pt x="692" y="1723"/>
                </a:cubicBezTo>
                <a:close/>
                <a:moveTo>
                  <a:pt x="700" y="1666"/>
                </a:moveTo>
                <a:cubicBezTo>
                  <a:pt x="693" y="1670"/>
                  <a:pt x="686" y="1668"/>
                  <a:pt x="678" y="1664"/>
                </a:cubicBezTo>
                <a:cubicBezTo>
                  <a:pt x="682" y="1672"/>
                  <a:pt x="681" y="1678"/>
                  <a:pt x="678" y="1685"/>
                </a:cubicBezTo>
                <a:cubicBezTo>
                  <a:pt x="682" y="1685"/>
                  <a:pt x="685" y="1684"/>
                  <a:pt x="688" y="1684"/>
                </a:cubicBezTo>
                <a:cubicBezTo>
                  <a:pt x="691" y="1685"/>
                  <a:pt x="694" y="1686"/>
                  <a:pt x="697" y="1687"/>
                </a:cubicBezTo>
                <a:cubicBezTo>
                  <a:pt x="698" y="1680"/>
                  <a:pt x="699" y="1673"/>
                  <a:pt x="700" y="1666"/>
                </a:cubicBezTo>
                <a:close/>
                <a:moveTo>
                  <a:pt x="718" y="1753"/>
                </a:moveTo>
                <a:cubicBezTo>
                  <a:pt x="713" y="1752"/>
                  <a:pt x="708" y="1752"/>
                  <a:pt x="702" y="1752"/>
                </a:cubicBezTo>
                <a:cubicBezTo>
                  <a:pt x="702" y="1757"/>
                  <a:pt x="702" y="1762"/>
                  <a:pt x="702" y="1766"/>
                </a:cubicBezTo>
                <a:cubicBezTo>
                  <a:pt x="707" y="1767"/>
                  <a:pt x="711" y="1767"/>
                  <a:pt x="716" y="1768"/>
                </a:cubicBezTo>
                <a:cubicBezTo>
                  <a:pt x="717" y="1762"/>
                  <a:pt x="717" y="1757"/>
                  <a:pt x="718" y="1753"/>
                </a:cubicBezTo>
                <a:close/>
                <a:moveTo>
                  <a:pt x="723" y="1698"/>
                </a:moveTo>
                <a:cubicBezTo>
                  <a:pt x="717" y="1698"/>
                  <a:pt x="711" y="1697"/>
                  <a:pt x="706" y="1696"/>
                </a:cubicBezTo>
                <a:cubicBezTo>
                  <a:pt x="705" y="1702"/>
                  <a:pt x="705" y="1708"/>
                  <a:pt x="705" y="1713"/>
                </a:cubicBezTo>
                <a:cubicBezTo>
                  <a:pt x="711" y="1713"/>
                  <a:pt x="716" y="1714"/>
                  <a:pt x="721" y="1715"/>
                </a:cubicBezTo>
                <a:cubicBezTo>
                  <a:pt x="722" y="1709"/>
                  <a:pt x="722" y="1704"/>
                  <a:pt x="723" y="1698"/>
                </a:cubicBezTo>
                <a:close/>
                <a:moveTo>
                  <a:pt x="706" y="1662"/>
                </a:moveTo>
                <a:cubicBezTo>
                  <a:pt x="715" y="1659"/>
                  <a:pt x="723" y="1660"/>
                  <a:pt x="730" y="1664"/>
                </a:cubicBezTo>
                <a:cubicBezTo>
                  <a:pt x="726" y="1656"/>
                  <a:pt x="727" y="1649"/>
                  <a:pt x="732" y="1640"/>
                </a:cubicBezTo>
                <a:cubicBezTo>
                  <a:pt x="722" y="1645"/>
                  <a:pt x="715" y="1643"/>
                  <a:pt x="707" y="1638"/>
                </a:cubicBezTo>
                <a:cubicBezTo>
                  <a:pt x="712" y="1646"/>
                  <a:pt x="711" y="1654"/>
                  <a:pt x="706" y="1662"/>
                </a:cubicBezTo>
                <a:close/>
                <a:moveTo>
                  <a:pt x="742" y="1783"/>
                </a:moveTo>
                <a:cubicBezTo>
                  <a:pt x="737" y="1783"/>
                  <a:pt x="733" y="1782"/>
                  <a:pt x="728" y="1782"/>
                </a:cubicBezTo>
                <a:cubicBezTo>
                  <a:pt x="727" y="1787"/>
                  <a:pt x="727" y="1791"/>
                  <a:pt x="727" y="1796"/>
                </a:cubicBezTo>
                <a:cubicBezTo>
                  <a:pt x="732" y="1796"/>
                  <a:pt x="736" y="1797"/>
                  <a:pt x="740" y="1797"/>
                </a:cubicBezTo>
                <a:cubicBezTo>
                  <a:pt x="741" y="1792"/>
                  <a:pt x="741" y="1788"/>
                  <a:pt x="742" y="1783"/>
                </a:cubicBezTo>
                <a:close/>
                <a:moveTo>
                  <a:pt x="748" y="1727"/>
                </a:moveTo>
                <a:cubicBezTo>
                  <a:pt x="742" y="1727"/>
                  <a:pt x="736" y="1727"/>
                  <a:pt x="731" y="1726"/>
                </a:cubicBezTo>
                <a:cubicBezTo>
                  <a:pt x="730" y="1732"/>
                  <a:pt x="730" y="1737"/>
                  <a:pt x="729" y="1743"/>
                </a:cubicBezTo>
                <a:cubicBezTo>
                  <a:pt x="735" y="1743"/>
                  <a:pt x="740" y="1743"/>
                  <a:pt x="745" y="1743"/>
                </a:cubicBezTo>
                <a:cubicBezTo>
                  <a:pt x="746" y="1738"/>
                  <a:pt x="747" y="1733"/>
                  <a:pt x="748" y="1727"/>
                </a:cubicBezTo>
                <a:close/>
                <a:moveTo>
                  <a:pt x="754" y="1671"/>
                </a:moveTo>
                <a:cubicBezTo>
                  <a:pt x="747" y="1673"/>
                  <a:pt x="740" y="1673"/>
                  <a:pt x="732" y="1668"/>
                </a:cubicBezTo>
                <a:cubicBezTo>
                  <a:pt x="736" y="1675"/>
                  <a:pt x="736" y="1682"/>
                  <a:pt x="733" y="1688"/>
                </a:cubicBezTo>
                <a:cubicBezTo>
                  <a:pt x="740" y="1689"/>
                  <a:pt x="746" y="1690"/>
                  <a:pt x="752" y="1691"/>
                </a:cubicBezTo>
                <a:cubicBezTo>
                  <a:pt x="752" y="1685"/>
                  <a:pt x="753" y="1678"/>
                  <a:pt x="754" y="1671"/>
                </a:cubicBezTo>
                <a:close/>
                <a:moveTo>
                  <a:pt x="772" y="1758"/>
                </a:moveTo>
                <a:cubicBezTo>
                  <a:pt x="767" y="1757"/>
                  <a:pt x="762" y="1757"/>
                  <a:pt x="757" y="1757"/>
                </a:cubicBezTo>
                <a:cubicBezTo>
                  <a:pt x="757" y="1762"/>
                  <a:pt x="756" y="1767"/>
                  <a:pt x="756" y="1772"/>
                </a:cubicBezTo>
                <a:cubicBezTo>
                  <a:pt x="761" y="1772"/>
                  <a:pt x="765" y="1772"/>
                  <a:pt x="770" y="1773"/>
                </a:cubicBezTo>
                <a:cubicBezTo>
                  <a:pt x="771" y="1768"/>
                  <a:pt x="771" y="1763"/>
                  <a:pt x="772" y="1758"/>
                </a:cubicBezTo>
                <a:close/>
                <a:moveTo>
                  <a:pt x="778" y="1702"/>
                </a:moveTo>
                <a:cubicBezTo>
                  <a:pt x="772" y="1702"/>
                  <a:pt x="766" y="1701"/>
                  <a:pt x="760" y="1701"/>
                </a:cubicBezTo>
                <a:cubicBezTo>
                  <a:pt x="760" y="1706"/>
                  <a:pt x="759" y="1713"/>
                  <a:pt x="759" y="1718"/>
                </a:cubicBezTo>
                <a:cubicBezTo>
                  <a:pt x="765" y="1719"/>
                  <a:pt x="770" y="1719"/>
                  <a:pt x="776" y="1720"/>
                </a:cubicBezTo>
                <a:cubicBezTo>
                  <a:pt x="777" y="1714"/>
                  <a:pt x="778" y="1707"/>
                  <a:pt x="778" y="1702"/>
                </a:cubicBezTo>
                <a:close/>
                <a:moveTo>
                  <a:pt x="795" y="1788"/>
                </a:moveTo>
                <a:cubicBezTo>
                  <a:pt x="791" y="1788"/>
                  <a:pt x="787" y="1787"/>
                  <a:pt x="782" y="1787"/>
                </a:cubicBezTo>
                <a:cubicBezTo>
                  <a:pt x="782" y="1791"/>
                  <a:pt x="782" y="1796"/>
                  <a:pt x="782" y="1800"/>
                </a:cubicBezTo>
                <a:cubicBezTo>
                  <a:pt x="786" y="1800"/>
                  <a:pt x="790" y="1801"/>
                  <a:pt x="794" y="1801"/>
                </a:cubicBezTo>
                <a:cubicBezTo>
                  <a:pt x="795" y="1797"/>
                  <a:pt x="795" y="1793"/>
                  <a:pt x="795" y="1788"/>
                </a:cubicBezTo>
                <a:close/>
                <a:moveTo>
                  <a:pt x="802" y="1733"/>
                </a:moveTo>
                <a:cubicBezTo>
                  <a:pt x="796" y="1732"/>
                  <a:pt x="791" y="1732"/>
                  <a:pt x="785" y="1731"/>
                </a:cubicBezTo>
                <a:cubicBezTo>
                  <a:pt x="785" y="1737"/>
                  <a:pt x="784" y="1742"/>
                  <a:pt x="784" y="1748"/>
                </a:cubicBezTo>
                <a:cubicBezTo>
                  <a:pt x="790" y="1748"/>
                  <a:pt x="796" y="1749"/>
                  <a:pt x="801" y="1749"/>
                </a:cubicBezTo>
                <a:cubicBezTo>
                  <a:pt x="801" y="1743"/>
                  <a:pt x="801" y="1738"/>
                  <a:pt x="802" y="1733"/>
                </a:cubicBezTo>
                <a:close/>
                <a:moveTo>
                  <a:pt x="811" y="1676"/>
                </a:moveTo>
                <a:cubicBezTo>
                  <a:pt x="803" y="1676"/>
                  <a:pt x="796" y="1676"/>
                  <a:pt x="790" y="1676"/>
                </a:cubicBezTo>
                <a:cubicBezTo>
                  <a:pt x="789" y="1682"/>
                  <a:pt x="788" y="1688"/>
                  <a:pt x="788" y="1694"/>
                </a:cubicBezTo>
                <a:cubicBezTo>
                  <a:pt x="794" y="1695"/>
                  <a:pt x="800" y="1695"/>
                  <a:pt x="808" y="1696"/>
                </a:cubicBezTo>
                <a:cubicBezTo>
                  <a:pt x="805" y="1689"/>
                  <a:pt x="806" y="1682"/>
                  <a:pt x="811" y="1676"/>
                </a:cubicBezTo>
                <a:close/>
                <a:moveTo>
                  <a:pt x="826" y="1762"/>
                </a:moveTo>
                <a:cubicBezTo>
                  <a:pt x="821" y="1762"/>
                  <a:pt x="816" y="1761"/>
                  <a:pt x="810" y="1760"/>
                </a:cubicBezTo>
                <a:cubicBezTo>
                  <a:pt x="810" y="1765"/>
                  <a:pt x="810" y="1771"/>
                  <a:pt x="810" y="1776"/>
                </a:cubicBezTo>
                <a:cubicBezTo>
                  <a:pt x="815" y="1776"/>
                  <a:pt x="820" y="1777"/>
                  <a:pt x="825" y="1777"/>
                </a:cubicBezTo>
                <a:cubicBezTo>
                  <a:pt x="825" y="1772"/>
                  <a:pt x="826" y="1767"/>
                  <a:pt x="826" y="1762"/>
                </a:cubicBezTo>
                <a:close/>
                <a:moveTo>
                  <a:pt x="832" y="1708"/>
                </a:moveTo>
                <a:cubicBezTo>
                  <a:pt x="826" y="1707"/>
                  <a:pt x="820" y="1706"/>
                  <a:pt x="814" y="1706"/>
                </a:cubicBezTo>
                <a:cubicBezTo>
                  <a:pt x="814" y="1711"/>
                  <a:pt x="814" y="1717"/>
                  <a:pt x="814" y="1722"/>
                </a:cubicBezTo>
                <a:cubicBezTo>
                  <a:pt x="819" y="1723"/>
                  <a:pt x="825" y="1724"/>
                  <a:pt x="831" y="1724"/>
                </a:cubicBezTo>
                <a:cubicBezTo>
                  <a:pt x="831" y="1719"/>
                  <a:pt x="832" y="1713"/>
                  <a:pt x="832" y="1708"/>
                </a:cubicBezTo>
                <a:close/>
                <a:moveTo>
                  <a:pt x="850" y="1792"/>
                </a:moveTo>
                <a:cubicBezTo>
                  <a:pt x="845" y="1792"/>
                  <a:pt x="841" y="1792"/>
                  <a:pt x="836" y="1791"/>
                </a:cubicBezTo>
                <a:cubicBezTo>
                  <a:pt x="836" y="1796"/>
                  <a:pt x="835" y="1801"/>
                  <a:pt x="835" y="1805"/>
                </a:cubicBezTo>
                <a:cubicBezTo>
                  <a:pt x="840" y="1806"/>
                  <a:pt x="844" y="1806"/>
                  <a:pt x="849" y="1807"/>
                </a:cubicBezTo>
                <a:cubicBezTo>
                  <a:pt x="849" y="1801"/>
                  <a:pt x="850" y="1797"/>
                  <a:pt x="850" y="1792"/>
                </a:cubicBezTo>
                <a:close/>
                <a:moveTo>
                  <a:pt x="857" y="1737"/>
                </a:moveTo>
                <a:cubicBezTo>
                  <a:pt x="851" y="1736"/>
                  <a:pt x="845" y="1736"/>
                  <a:pt x="840" y="1735"/>
                </a:cubicBezTo>
                <a:cubicBezTo>
                  <a:pt x="839" y="1741"/>
                  <a:pt x="839" y="1746"/>
                  <a:pt x="839" y="1752"/>
                </a:cubicBezTo>
                <a:cubicBezTo>
                  <a:pt x="844" y="1752"/>
                  <a:pt x="850" y="1753"/>
                  <a:pt x="855" y="1753"/>
                </a:cubicBezTo>
                <a:cubicBezTo>
                  <a:pt x="856" y="1748"/>
                  <a:pt x="856" y="1742"/>
                  <a:pt x="857" y="1737"/>
                </a:cubicBezTo>
                <a:close/>
                <a:moveTo>
                  <a:pt x="862" y="1682"/>
                </a:moveTo>
                <a:cubicBezTo>
                  <a:pt x="856" y="1682"/>
                  <a:pt x="849" y="1681"/>
                  <a:pt x="844" y="1681"/>
                </a:cubicBezTo>
                <a:cubicBezTo>
                  <a:pt x="844" y="1686"/>
                  <a:pt x="843" y="1692"/>
                  <a:pt x="843" y="1698"/>
                </a:cubicBezTo>
                <a:cubicBezTo>
                  <a:pt x="849" y="1699"/>
                  <a:pt x="855" y="1699"/>
                  <a:pt x="860" y="1700"/>
                </a:cubicBezTo>
                <a:cubicBezTo>
                  <a:pt x="861" y="1693"/>
                  <a:pt x="861" y="1687"/>
                  <a:pt x="862" y="1682"/>
                </a:cubicBezTo>
                <a:close/>
                <a:moveTo>
                  <a:pt x="881" y="1767"/>
                </a:moveTo>
                <a:cubicBezTo>
                  <a:pt x="875" y="1767"/>
                  <a:pt x="870" y="1766"/>
                  <a:pt x="865" y="1766"/>
                </a:cubicBezTo>
                <a:cubicBezTo>
                  <a:pt x="865" y="1771"/>
                  <a:pt x="864" y="1776"/>
                  <a:pt x="864" y="1781"/>
                </a:cubicBezTo>
                <a:cubicBezTo>
                  <a:pt x="869" y="1782"/>
                  <a:pt x="875" y="1782"/>
                  <a:pt x="879" y="1782"/>
                </a:cubicBezTo>
                <a:cubicBezTo>
                  <a:pt x="880" y="1777"/>
                  <a:pt x="880" y="1772"/>
                  <a:pt x="881" y="1767"/>
                </a:cubicBezTo>
                <a:close/>
                <a:moveTo>
                  <a:pt x="887" y="1711"/>
                </a:moveTo>
                <a:cubicBezTo>
                  <a:pt x="881" y="1711"/>
                  <a:pt x="875" y="1711"/>
                  <a:pt x="869" y="1710"/>
                </a:cubicBezTo>
                <a:cubicBezTo>
                  <a:pt x="869" y="1716"/>
                  <a:pt x="868" y="1722"/>
                  <a:pt x="868" y="1728"/>
                </a:cubicBezTo>
                <a:cubicBezTo>
                  <a:pt x="873" y="1728"/>
                  <a:pt x="879" y="1728"/>
                  <a:pt x="884" y="1729"/>
                </a:cubicBezTo>
                <a:cubicBezTo>
                  <a:pt x="885" y="1723"/>
                  <a:pt x="886" y="1717"/>
                  <a:pt x="887" y="1711"/>
                </a:cubicBezTo>
                <a:close/>
                <a:moveTo>
                  <a:pt x="904" y="1797"/>
                </a:moveTo>
                <a:cubicBezTo>
                  <a:pt x="900" y="1797"/>
                  <a:pt x="895" y="1797"/>
                  <a:pt x="891" y="1796"/>
                </a:cubicBezTo>
                <a:cubicBezTo>
                  <a:pt x="890" y="1801"/>
                  <a:pt x="890" y="1805"/>
                  <a:pt x="890" y="1809"/>
                </a:cubicBezTo>
                <a:cubicBezTo>
                  <a:pt x="894" y="1810"/>
                  <a:pt x="899" y="1810"/>
                  <a:pt x="903" y="1811"/>
                </a:cubicBezTo>
                <a:cubicBezTo>
                  <a:pt x="904" y="1807"/>
                  <a:pt x="904" y="1802"/>
                  <a:pt x="904" y="1797"/>
                </a:cubicBezTo>
                <a:close/>
                <a:moveTo>
                  <a:pt x="911" y="1742"/>
                </a:moveTo>
                <a:cubicBezTo>
                  <a:pt x="905" y="1741"/>
                  <a:pt x="900" y="1741"/>
                  <a:pt x="894" y="1741"/>
                </a:cubicBezTo>
                <a:cubicBezTo>
                  <a:pt x="894" y="1746"/>
                  <a:pt x="894" y="1752"/>
                  <a:pt x="893" y="1757"/>
                </a:cubicBezTo>
                <a:cubicBezTo>
                  <a:pt x="898" y="1757"/>
                  <a:pt x="904" y="1758"/>
                  <a:pt x="908" y="1758"/>
                </a:cubicBezTo>
                <a:cubicBezTo>
                  <a:pt x="909" y="1752"/>
                  <a:pt x="910" y="1747"/>
                  <a:pt x="911" y="1742"/>
                </a:cubicBezTo>
                <a:close/>
                <a:moveTo>
                  <a:pt x="918" y="1685"/>
                </a:moveTo>
                <a:cubicBezTo>
                  <a:pt x="910" y="1687"/>
                  <a:pt x="902" y="1687"/>
                  <a:pt x="895" y="1682"/>
                </a:cubicBezTo>
                <a:cubicBezTo>
                  <a:pt x="899" y="1689"/>
                  <a:pt x="899" y="1697"/>
                  <a:pt x="895" y="1703"/>
                </a:cubicBezTo>
                <a:cubicBezTo>
                  <a:pt x="903" y="1704"/>
                  <a:pt x="909" y="1705"/>
                  <a:pt x="916" y="1705"/>
                </a:cubicBezTo>
                <a:cubicBezTo>
                  <a:pt x="913" y="1698"/>
                  <a:pt x="915" y="1692"/>
                  <a:pt x="918" y="1685"/>
                </a:cubicBezTo>
                <a:close/>
                <a:moveTo>
                  <a:pt x="935" y="1772"/>
                </a:moveTo>
                <a:cubicBezTo>
                  <a:pt x="930" y="1772"/>
                  <a:pt x="925" y="1772"/>
                  <a:pt x="920" y="1772"/>
                </a:cubicBezTo>
                <a:cubicBezTo>
                  <a:pt x="919" y="1776"/>
                  <a:pt x="919" y="1781"/>
                  <a:pt x="919" y="1785"/>
                </a:cubicBezTo>
                <a:cubicBezTo>
                  <a:pt x="924" y="1786"/>
                  <a:pt x="929" y="1786"/>
                  <a:pt x="934" y="1787"/>
                </a:cubicBezTo>
                <a:cubicBezTo>
                  <a:pt x="934" y="1782"/>
                  <a:pt x="935" y="1777"/>
                  <a:pt x="935" y="1772"/>
                </a:cubicBezTo>
                <a:close/>
                <a:moveTo>
                  <a:pt x="941" y="1717"/>
                </a:moveTo>
                <a:cubicBezTo>
                  <a:pt x="935" y="1716"/>
                  <a:pt x="928" y="1715"/>
                  <a:pt x="923" y="1715"/>
                </a:cubicBezTo>
                <a:cubicBezTo>
                  <a:pt x="922" y="1721"/>
                  <a:pt x="922" y="1727"/>
                  <a:pt x="922" y="1733"/>
                </a:cubicBezTo>
                <a:cubicBezTo>
                  <a:pt x="927" y="1733"/>
                  <a:pt x="933" y="1734"/>
                  <a:pt x="939" y="1734"/>
                </a:cubicBezTo>
                <a:cubicBezTo>
                  <a:pt x="940" y="1728"/>
                  <a:pt x="940" y="1722"/>
                  <a:pt x="941" y="1717"/>
                </a:cubicBezTo>
                <a:close/>
                <a:moveTo>
                  <a:pt x="959" y="1802"/>
                </a:moveTo>
                <a:cubicBezTo>
                  <a:pt x="954" y="1802"/>
                  <a:pt x="950" y="1801"/>
                  <a:pt x="945" y="1801"/>
                </a:cubicBezTo>
                <a:cubicBezTo>
                  <a:pt x="945" y="1805"/>
                  <a:pt x="944" y="1810"/>
                  <a:pt x="944" y="1815"/>
                </a:cubicBezTo>
                <a:cubicBezTo>
                  <a:pt x="949" y="1815"/>
                  <a:pt x="953" y="1815"/>
                  <a:pt x="958" y="1816"/>
                </a:cubicBezTo>
                <a:cubicBezTo>
                  <a:pt x="958" y="1811"/>
                  <a:pt x="959" y="1806"/>
                  <a:pt x="959" y="1802"/>
                </a:cubicBezTo>
                <a:close/>
                <a:moveTo>
                  <a:pt x="965" y="1747"/>
                </a:moveTo>
                <a:cubicBezTo>
                  <a:pt x="959" y="1747"/>
                  <a:pt x="954" y="1746"/>
                  <a:pt x="948" y="1745"/>
                </a:cubicBezTo>
                <a:cubicBezTo>
                  <a:pt x="948" y="1751"/>
                  <a:pt x="948" y="1756"/>
                  <a:pt x="948" y="1761"/>
                </a:cubicBezTo>
                <a:cubicBezTo>
                  <a:pt x="953" y="1762"/>
                  <a:pt x="958" y="1762"/>
                  <a:pt x="963" y="1762"/>
                </a:cubicBezTo>
                <a:cubicBezTo>
                  <a:pt x="964" y="1757"/>
                  <a:pt x="964" y="1752"/>
                  <a:pt x="965" y="1747"/>
                </a:cubicBezTo>
                <a:close/>
                <a:moveTo>
                  <a:pt x="971" y="1692"/>
                </a:moveTo>
                <a:cubicBezTo>
                  <a:pt x="964" y="1691"/>
                  <a:pt x="958" y="1690"/>
                  <a:pt x="951" y="1689"/>
                </a:cubicBezTo>
                <a:cubicBezTo>
                  <a:pt x="953" y="1695"/>
                  <a:pt x="953" y="1702"/>
                  <a:pt x="950" y="1708"/>
                </a:cubicBezTo>
                <a:cubicBezTo>
                  <a:pt x="957" y="1709"/>
                  <a:pt x="964" y="1710"/>
                  <a:pt x="970" y="1710"/>
                </a:cubicBezTo>
                <a:cubicBezTo>
                  <a:pt x="970" y="1705"/>
                  <a:pt x="970" y="1698"/>
                  <a:pt x="971" y="1692"/>
                </a:cubicBezTo>
                <a:close/>
                <a:moveTo>
                  <a:pt x="989" y="1777"/>
                </a:moveTo>
                <a:cubicBezTo>
                  <a:pt x="984" y="1776"/>
                  <a:pt x="979" y="1776"/>
                  <a:pt x="974" y="1776"/>
                </a:cubicBezTo>
                <a:cubicBezTo>
                  <a:pt x="974" y="1781"/>
                  <a:pt x="974" y="1786"/>
                  <a:pt x="973" y="1791"/>
                </a:cubicBezTo>
                <a:cubicBezTo>
                  <a:pt x="978" y="1791"/>
                  <a:pt x="982" y="1791"/>
                  <a:pt x="987" y="1791"/>
                </a:cubicBezTo>
                <a:cubicBezTo>
                  <a:pt x="988" y="1786"/>
                  <a:pt x="988" y="1781"/>
                  <a:pt x="989" y="1777"/>
                </a:cubicBezTo>
                <a:close/>
                <a:moveTo>
                  <a:pt x="995" y="1721"/>
                </a:moveTo>
                <a:cubicBezTo>
                  <a:pt x="989" y="1721"/>
                  <a:pt x="983" y="1720"/>
                  <a:pt x="977" y="1719"/>
                </a:cubicBezTo>
                <a:cubicBezTo>
                  <a:pt x="977" y="1725"/>
                  <a:pt x="977" y="1731"/>
                  <a:pt x="977" y="1737"/>
                </a:cubicBezTo>
                <a:cubicBezTo>
                  <a:pt x="982" y="1737"/>
                  <a:pt x="988" y="1738"/>
                  <a:pt x="993" y="1739"/>
                </a:cubicBezTo>
                <a:cubicBezTo>
                  <a:pt x="994" y="1732"/>
                  <a:pt x="995" y="1726"/>
                  <a:pt x="995" y="1721"/>
                </a:cubicBezTo>
                <a:close/>
                <a:moveTo>
                  <a:pt x="1003" y="1664"/>
                </a:moveTo>
                <a:cubicBezTo>
                  <a:pt x="994" y="1668"/>
                  <a:pt x="987" y="1667"/>
                  <a:pt x="979" y="1662"/>
                </a:cubicBezTo>
                <a:cubicBezTo>
                  <a:pt x="983" y="1671"/>
                  <a:pt x="983" y="1677"/>
                  <a:pt x="979" y="1683"/>
                </a:cubicBezTo>
                <a:cubicBezTo>
                  <a:pt x="986" y="1684"/>
                  <a:pt x="992" y="1684"/>
                  <a:pt x="1000" y="1684"/>
                </a:cubicBezTo>
                <a:cubicBezTo>
                  <a:pt x="997" y="1678"/>
                  <a:pt x="999" y="1671"/>
                  <a:pt x="1003" y="1664"/>
                </a:cubicBezTo>
                <a:close/>
                <a:moveTo>
                  <a:pt x="1013" y="1807"/>
                </a:moveTo>
                <a:cubicBezTo>
                  <a:pt x="1009" y="1807"/>
                  <a:pt x="1005" y="1807"/>
                  <a:pt x="1000" y="1806"/>
                </a:cubicBezTo>
                <a:cubicBezTo>
                  <a:pt x="1000" y="1811"/>
                  <a:pt x="999" y="1815"/>
                  <a:pt x="999" y="1820"/>
                </a:cubicBezTo>
                <a:cubicBezTo>
                  <a:pt x="1003" y="1820"/>
                  <a:pt x="1007" y="1820"/>
                  <a:pt x="1011" y="1820"/>
                </a:cubicBezTo>
                <a:cubicBezTo>
                  <a:pt x="1012" y="1816"/>
                  <a:pt x="1012" y="1812"/>
                  <a:pt x="1013" y="1807"/>
                </a:cubicBezTo>
                <a:close/>
                <a:moveTo>
                  <a:pt x="1019" y="1752"/>
                </a:moveTo>
                <a:cubicBezTo>
                  <a:pt x="1014" y="1751"/>
                  <a:pt x="1008" y="1750"/>
                  <a:pt x="1003" y="1750"/>
                </a:cubicBezTo>
                <a:cubicBezTo>
                  <a:pt x="1002" y="1755"/>
                  <a:pt x="1002" y="1761"/>
                  <a:pt x="1002" y="1766"/>
                </a:cubicBezTo>
                <a:cubicBezTo>
                  <a:pt x="1007" y="1767"/>
                  <a:pt x="1013" y="1767"/>
                  <a:pt x="1018" y="1767"/>
                </a:cubicBezTo>
                <a:cubicBezTo>
                  <a:pt x="1018" y="1762"/>
                  <a:pt x="1019" y="1757"/>
                  <a:pt x="1019" y="1752"/>
                </a:cubicBezTo>
                <a:close/>
                <a:moveTo>
                  <a:pt x="1025" y="1714"/>
                </a:moveTo>
                <a:cubicBezTo>
                  <a:pt x="1022" y="1707"/>
                  <a:pt x="1024" y="1700"/>
                  <a:pt x="1028" y="1695"/>
                </a:cubicBezTo>
                <a:cubicBezTo>
                  <a:pt x="1021" y="1695"/>
                  <a:pt x="1014" y="1695"/>
                  <a:pt x="1007" y="1695"/>
                </a:cubicBezTo>
                <a:cubicBezTo>
                  <a:pt x="1007" y="1701"/>
                  <a:pt x="1006" y="1707"/>
                  <a:pt x="1006" y="1713"/>
                </a:cubicBezTo>
                <a:cubicBezTo>
                  <a:pt x="1011" y="1713"/>
                  <a:pt x="1018" y="1714"/>
                  <a:pt x="1025" y="1714"/>
                </a:cubicBezTo>
                <a:close/>
                <a:moveTo>
                  <a:pt x="1043" y="1782"/>
                </a:moveTo>
                <a:cubicBezTo>
                  <a:pt x="1038" y="1781"/>
                  <a:pt x="1033" y="1781"/>
                  <a:pt x="1028" y="1781"/>
                </a:cubicBezTo>
                <a:cubicBezTo>
                  <a:pt x="1028" y="1786"/>
                  <a:pt x="1028" y="1791"/>
                  <a:pt x="1027" y="1795"/>
                </a:cubicBezTo>
                <a:cubicBezTo>
                  <a:pt x="1032" y="1796"/>
                  <a:pt x="1037" y="1796"/>
                  <a:pt x="1042" y="1796"/>
                </a:cubicBezTo>
                <a:cubicBezTo>
                  <a:pt x="1042" y="1792"/>
                  <a:pt x="1043" y="1787"/>
                  <a:pt x="1043" y="1782"/>
                </a:cubicBezTo>
                <a:close/>
                <a:moveTo>
                  <a:pt x="1050" y="1727"/>
                </a:moveTo>
                <a:cubicBezTo>
                  <a:pt x="1044" y="1726"/>
                  <a:pt x="1038" y="1725"/>
                  <a:pt x="1032" y="1725"/>
                </a:cubicBezTo>
                <a:cubicBezTo>
                  <a:pt x="1032" y="1730"/>
                  <a:pt x="1032" y="1736"/>
                  <a:pt x="1031" y="1742"/>
                </a:cubicBezTo>
                <a:cubicBezTo>
                  <a:pt x="1037" y="1742"/>
                  <a:pt x="1042" y="1743"/>
                  <a:pt x="1048" y="1743"/>
                </a:cubicBezTo>
                <a:cubicBezTo>
                  <a:pt x="1048" y="1738"/>
                  <a:pt x="1049" y="1732"/>
                  <a:pt x="1050" y="1727"/>
                </a:cubicBezTo>
                <a:close/>
                <a:moveTo>
                  <a:pt x="1057" y="1670"/>
                </a:moveTo>
                <a:cubicBezTo>
                  <a:pt x="1048" y="1672"/>
                  <a:pt x="1040" y="1671"/>
                  <a:pt x="1033" y="1667"/>
                </a:cubicBezTo>
                <a:cubicBezTo>
                  <a:pt x="1037" y="1674"/>
                  <a:pt x="1036" y="1682"/>
                  <a:pt x="1033" y="1689"/>
                </a:cubicBezTo>
                <a:cubicBezTo>
                  <a:pt x="1040" y="1689"/>
                  <a:pt x="1047" y="1689"/>
                  <a:pt x="1054" y="1689"/>
                </a:cubicBezTo>
                <a:cubicBezTo>
                  <a:pt x="1051" y="1682"/>
                  <a:pt x="1054" y="1676"/>
                  <a:pt x="1057" y="1670"/>
                </a:cubicBezTo>
                <a:close/>
                <a:moveTo>
                  <a:pt x="1073" y="1757"/>
                </a:moveTo>
                <a:cubicBezTo>
                  <a:pt x="1068" y="1757"/>
                  <a:pt x="1063" y="1756"/>
                  <a:pt x="1058" y="1756"/>
                </a:cubicBezTo>
                <a:cubicBezTo>
                  <a:pt x="1057" y="1761"/>
                  <a:pt x="1057" y="1766"/>
                  <a:pt x="1057" y="1771"/>
                </a:cubicBezTo>
                <a:cubicBezTo>
                  <a:pt x="1062" y="1771"/>
                  <a:pt x="1067" y="1772"/>
                  <a:pt x="1072" y="1772"/>
                </a:cubicBezTo>
                <a:cubicBezTo>
                  <a:pt x="1072" y="1767"/>
                  <a:pt x="1073" y="1762"/>
                  <a:pt x="1073" y="1757"/>
                </a:cubicBezTo>
                <a:close/>
                <a:moveTo>
                  <a:pt x="1079" y="1701"/>
                </a:moveTo>
                <a:cubicBezTo>
                  <a:pt x="1073" y="1701"/>
                  <a:pt x="1068" y="1701"/>
                  <a:pt x="1062" y="1700"/>
                </a:cubicBezTo>
                <a:cubicBezTo>
                  <a:pt x="1061" y="1706"/>
                  <a:pt x="1061" y="1712"/>
                  <a:pt x="1060" y="1718"/>
                </a:cubicBezTo>
                <a:cubicBezTo>
                  <a:pt x="1066" y="1718"/>
                  <a:pt x="1072" y="1718"/>
                  <a:pt x="1077" y="1719"/>
                </a:cubicBezTo>
                <a:cubicBezTo>
                  <a:pt x="1078" y="1713"/>
                  <a:pt x="1078" y="1707"/>
                  <a:pt x="1079" y="1701"/>
                </a:cubicBezTo>
                <a:close/>
                <a:moveTo>
                  <a:pt x="1097" y="1787"/>
                </a:moveTo>
                <a:cubicBezTo>
                  <a:pt x="1093" y="1786"/>
                  <a:pt x="1088" y="1786"/>
                  <a:pt x="1083" y="1785"/>
                </a:cubicBezTo>
                <a:cubicBezTo>
                  <a:pt x="1083" y="1790"/>
                  <a:pt x="1083" y="1795"/>
                  <a:pt x="1083" y="1799"/>
                </a:cubicBezTo>
                <a:cubicBezTo>
                  <a:pt x="1087" y="1800"/>
                  <a:pt x="1092" y="1800"/>
                  <a:pt x="1096" y="1800"/>
                </a:cubicBezTo>
                <a:cubicBezTo>
                  <a:pt x="1096" y="1796"/>
                  <a:pt x="1097" y="1791"/>
                  <a:pt x="1097" y="1787"/>
                </a:cubicBezTo>
                <a:close/>
                <a:moveTo>
                  <a:pt x="1103" y="1732"/>
                </a:moveTo>
                <a:cubicBezTo>
                  <a:pt x="1097" y="1731"/>
                  <a:pt x="1092" y="1731"/>
                  <a:pt x="1087" y="1731"/>
                </a:cubicBezTo>
                <a:cubicBezTo>
                  <a:pt x="1087" y="1736"/>
                  <a:pt x="1087" y="1741"/>
                  <a:pt x="1086" y="1746"/>
                </a:cubicBezTo>
                <a:cubicBezTo>
                  <a:pt x="1091" y="1746"/>
                  <a:pt x="1096" y="1747"/>
                  <a:pt x="1101" y="1747"/>
                </a:cubicBezTo>
                <a:cubicBezTo>
                  <a:pt x="1102" y="1742"/>
                  <a:pt x="1102" y="1737"/>
                  <a:pt x="1103" y="1732"/>
                </a:cubicBezTo>
                <a:close/>
                <a:moveTo>
                  <a:pt x="1109" y="1675"/>
                </a:moveTo>
                <a:cubicBezTo>
                  <a:pt x="1103" y="1678"/>
                  <a:pt x="1096" y="1676"/>
                  <a:pt x="1090" y="1673"/>
                </a:cubicBezTo>
                <a:cubicBezTo>
                  <a:pt x="1090" y="1680"/>
                  <a:pt x="1089" y="1687"/>
                  <a:pt x="1089" y="1693"/>
                </a:cubicBezTo>
                <a:cubicBezTo>
                  <a:pt x="1095" y="1694"/>
                  <a:pt x="1101" y="1694"/>
                  <a:pt x="1107" y="1695"/>
                </a:cubicBezTo>
                <a:cubicBezTo>
                  <a:pt x="1108" y="1689"/>
                  <a:pt x="1108" y="1682"/>
                  <a:pt x="1109" y="1675"/>
                </a:cubicBezTo>
                <a:close/>
                <a:moveTo>
                  <a:pt x="1128" y="1761"/>
                </a:moveTo>
                <a:cubicBezTo>
                  <a:pt x="1123" y="1761"/>
                  <a:pt x="1118" y="1761"/>
                  <a:pt x="1113" y="1761"/>
                </a:cubicBezTo>
                <a:cubicBezTo>
                  <a:pt x="1112" y="1766"/>
                  <a:pt x="1112" y="1770"/>
                  <a:pt x="1111" y="1775"/>
                </a:cubicBezTo>
                <a:cubicBezTo>
                  <a:pt x="1116" y="1775"/>
                  <a:pt x="1121" y="1776"/>
                  <a:pt x="1125" y="1776"/>
                </a:cubicBezTo>
                <a:cubicBezTo>
                  <a:pt x="1126" y="1771"/>
                  <a:pt x="1127" y="1766"/>
                  <a:pt x="1128" y="1761"/>
                </a:cubicBezTo>
                <a:close/>
                <a:moveTo>
                  <a:pt x="1133" y="1707"/>
                </a:moveTo>
                <a:cubicBezTo>
                  <a:pt x="1127" y="1706"/>
                  <a:pt x="1121" y="1706"/>
                  <a:pt x="1115" y="1705"/>
                </a:cubicBezTo>
                <a:cubicBezTo>
                  <a:pt x="1115" y="1710"/>
                  <a:pt x="1115" y="1715"/>
                  <a:pt x="1115" y="1721"/>
                </a:cubicBezTo>
                <a:cubicBezTo>
                  <a:pt x="1120" y="1722"/>
                  <a:pt x="1126" y="1722"/>
                  <a:pt x="1131" y="1723"/>
                </a:cubicBezTo>
                <a:cubicBezTo>
                  <a:pt x="1132" y="1718"/>
                  <a:pt x="1132" y="1712"/>
                  <a:pt x="1133" y="1707"/>
                </a:cubicBezTo>
                <a:close/>
                <a:moveTo>
                  <a:pt x="1141" y="1674"/>
                </a:moveTo>
                <a:cubicBezTo>
                  <a:pt x="1136" y="1665"/>
                  <a:pt x="1137" y="1658"/>
                  <a:pt x="1141" y="1650"/>
                </a:cubicBezTo>
                <a:cubicBezTo>
                  <a:pt x="1132" y="1653"/>
                  <a:pt x="1125" y="1652"/>
                  <a:pt x="1118" y="1648"/>
                </a:cubicBezTo>
                <a:cubicBezTo>
                  <a:pt x="1122" y="1655"/>
                  <a:pt x="1121" y="1663"/>
                  <a:pt x="1116" y="1671"/>
                </a:cubicBezTo>
                <a:cubicBezTo>
                  <a:pt x="1125" y="1667"/>
                  <a:pt x="1132" y="1668"/>
                  <a:pt x="1141" y="1674"/>
                </a:cubicBezTo>
                <a:close/>
                <a:moveTo>
                  <a:pt x="1157" y="1737"/>
                </a:moveTo>
                <a:cubicBezTo>
                  <a:pt x="1152" y="1736"/>
                  <a:pt x="1146" y="1735"/>
                  <a:pt x="1141" y="1735"/>
                </a:cubicBezTo>
                <a:cubicBezTo>
                  <a:pt x="1141" y="1740"/>
                  <a:pt x="1140" y="1746"/>
                  <a:pt x="1140" y="1751"/>
                </a:cubicBezTo>
                <a:cubicBezTo>
                  <a:pt x="1145" y="1751"/>
                  <a:pt x="1150" y="1751"/>
                  <a:pt x="1155" y="1751"/>
                </a:cubicBezTo>
                <a:cubicBezTo>
                  <a:pt x="1156" y="1746"/>
                  <a:pt x="1156" y="1741"/>
                  <a:pt x="1157" y="1737"/>
                </a:cubicBezTo>
                <a:close/>
                <a:moveTo>
                  <a:pt x="1164" y="1681"/>
                </a:moveTo>
                <a:cubicBezTo>
                  <a:pt x="1157" y="1680"/>
                  <a:pt x="1151" y="1680"/>
                  <a:pt x="1145" y="1679"/>
                </a:cubicBezTo>
                <a:cubicBezTo>
                  <a:pt x="1145" y="1684"/>
                  <a:pt x="1145" y="1691"/>
                  <a:pt x="1145" y="1697"/>
                </a:cubicBezTo>
                <a:cubicBezTo>
                  <a:pt x="1150" y="1697"/>
                  <a:pt x="1156" y="1698"/>
                  <a:pt x="1161" y="1699"/>
                </a:cubicBezTo>
                <a:cubicBezTo>
                  <a:pt x="1162" y="1692"/>
                  <a:pt x="1163" y="1686"/>
                  <a:pt x="1164" y="1681"/>
                </a:cubicBezTo>
                <a:close/>
                <a:moveTo>
                  <a:pt x="1166" y="1644"/>
                </a:moveTo>
                <a:cubicBezTo>
                  <a:pt x="1167" y="1639"/>
                  <a:pt x="1168" y="1632"/>
                  <a:pt x="1169" y="1625"/>
                </a:cubicBezTo>
                <a:cubicBezTo>
                  <a:pt x="1162" y="1627"/>
                  <a:pt x="1155" y="1627"/>
                  <a:pt x="1149" y="1623"/>
                </a:cubicBezTo>
                <a:cubicBezTo>
                  <a:pt x="1149" y="1630"/>
                  <a:pt x="1149" y="1637"/>
                  <a:pt x="1149" y="1643"/>
                </a:cubicBezTo>
                <a:cubicBezTo>
                  <a:pt x="1154" y="1644"/>
                  <a:pt x="1161" y="1644"/>
                  <a:pt x="1166" y="1644"/>
                </a:cubicBezTo>
                <a:close/>
                <a:moveTo>
                  <a:pt x="1181" y="1767"/>
                </a:moveTo>
                <a:cubicBezTo>
                  <a:pt x="1176" y="1767"/>
                  <a:pt x="1172" y="1766"/>
                  <a:pt x="1167" y="1766"/>
                </a:cubicBezTo>
                <a:cubicBezTo>
                  <a:pt x="1167" y="1771"/>
                  <a:pt x="1167" y="1775"/>
                  <a:pt x="1167" y="1780"/>
                </a:cubicBezTo>
                <a:cubicBezTo>
                  <a:pt x="1171" y="1780"/>
                  <a:pt x="1176" y="1780"/>
                  <a:pt x="1179" y="1780"/>
                </a:cubicBezTo>
                <a:cubicBezTo>
                  <a:pt x="1180" y="1776"/>
                  <a:pt x="1180" y="1771"/>
                  <a:pt x="1181" y="1767"/>
                </a:cubicBezTo>
                <a:close/>
                <a:moveTo>
                  <a:pt x="1187" y="1711"/>
                </a:moveTo>
                <a:cubicBezTo>
                  <a:pt x="1182" y="1711"/>
                  <a:pt x="1176" y="1710"/>
                  <a:pt x="1171" y="1710"/>
                </a:cubicBezTo>
                <a:cubicBezTo>
                  <a:pt x="1170" y="1715"/>
                  <a:pt x="1170" y="1721"/>
                  <a:pt x="1170" y="1726"/>
                </a:cubicBezTo>
                <a:cubicBezTo>
                  <a:pt x="1175" y="1726"/>
                  <a:pt x="1180" y="1727"/>
                  <a:pt x="1185" y="1727"/>
                </a:cubicBezTo>
                <a:cubicBezTo>
                  <a:pt x="1186" y="1722"/>
                  <a:pt x="1187" y="1717"/>
                  <a:pt x="1187" y="1711"/>
                </a:cubicBezTo>
                <a:close/>
                <a:moveTo>
                  <a:pt x="1193" y="1656"/>
                </a:moveTo>
                <a:cubicBezTo>
                  <a:pt x="1187" y="1655"/>
                  <a:pt x="1181" y="1655"/>
                  <a:pt x="1175" y="1655"/>
                </a:cubicBezTo>
                <a:cubicBezTo>
                  <a:pt x="1175" y="1660"/>
                  <a:pt x="1174" y="1667"/>
                  <a:pt x="1174" y="1673"/>
                </a:cubicBezTo>
                <a:cubicBezTo>
                  <a:pt x="1179" y="1673"/>
                  <a:pt x="1185" y="1673"/>
                  <a:pt x="1190" y="1674"/>
                </a:cubicBezTo>
                <a:cubicBezTo>
                  <a:pt x="1191" y="1668"/>
                  <a:pt x="1192" y="1661"/>
                  <a:pt x="1193" y="1656"/>
                </a:cubicBezTo>
                <a:close/>
                <a:moveTo>
                  <a:pt x="1211" y="1742"/>
                </a:moveTo>
                <a:cubicBezTo>
                  <a:pt x="1206" y="1742"/>
                  <a:pt x="1202" y="1741"/>
                  <a:pt x="1196" y="1740"/>
                </a:cubicBezTo>
                <a:cubicBezTo>
                  <a:pt x="1196" y="1746"/>
                  <a:pt x="1196" y="1750"/>
                  <a:pt x="1195" y="1755"/>
                </a:cubicBezTo>
                <a:cubicBezTo>
                  <a:pt x="1200" y="1756"/>
                  <a:pt x="1205" y="1756"/>
                  <a:pt x="1209" y="1756"/>
                </a:cubicBezTo>
                <a:cubicBezTo>
                  <a:pt x="1210" y="1751"/>
                  <a:pt x="1210" y="1747"/>
                  <a:pt x="1211" y="1742"/>
                </a:cubicBezTo>
                <a:close/>
                <a:moveTo>
                  <a:pt x="1217" y="1686"/>
                </a:moveTo>
                <a:cubicBezTo>
                  <a:pt x="1211" y="1686"/>
                  <a:pt x="1206" y="1685"/>
                  <a:pt x="1200" y="1685"/>
                </a:cubicBezTo>
                <a:cubicBezTo>
                  <a:pt x="1200" y="1691"/>
                  <a:pt x="1199" y="1696"/>
                  <a:pt x="1199" y="1702"/>
                </a:cubicBezTo>
                <a:cubicBezTo>
                  <a:pt x="1204" y="1702"/>
                  <a:pt x="1210" y="1703"/>
                  <a:pt x="1216" y="1703"/>
                </a:cubicBezTo>
                <a:cubicBezTo>
                  <a:pt x="1216" y="1697"/>
                  <a:pt x="1217" y="1691"/>
                  <a:pt x="1217" y="1686"/>
                </a:cubicBezTo>
                <a:close/>
                <a:moveTo>
                  <a:pt x="1223" y="1630"/>
                </a:moveTo>
                <a:cubicBezTo>
                  <a:pt x="1216" y="1632"/>
                  <a:pt x="1209" y="1631"/>
                  <a:pt x="1202" y="1627"/>
                </a:cubicBezTo>
                <a:cubicBezTo>
                  <a:pt x="1205" y="1635"/>
                  <a:pt x="1204" y="1642"/>
                  <a:pt x="1201" y="1648"/>
                </a:cubicBezTo>
                <a:cubicBezTo>
                  <a:pt x="1208" y="1649"/>
                  <a:pt x="1215" y="1649"/>
                  <a:pt x="1221" y="1649"/>
                </a:cubicBezTo>
                <a:cubicBezTo>
                  <a:pt x="1221" y="1644"/>
                  <a:pt x="1222" y="1637"/>
                  <a:pt x="1223" y="1630"/>
                </a:cubicBezTo>
                <a:close/>
                <a:moveTo>
                  <a:pt x="1241" y="1717"/>
                </a:moveTo>
                <a:cubicBezTo>
                  <a:pt x="1236" y="1716"/>
                  <a:pt x="1231" y="1716"/>
                  <a:pt x="1226" y="1715"/>
                </a:cubicBezTo>
                <a:cubicBezTo>
                  <a:pt x="1225" y="1720"/>
                  <a:pt x="1225" y="1726"/>
                  <a:pt x="1225" y="1731"/>
                </a:cubicBezTo>
                <a:cubicBezTo>
                  <a:pt x="1230" y="1731"/>
                  <a:pt x="1235" y="1732"/>
                  <a:pt x="1240" y="1732"/>
                </a:cubicBezTo>
                <a:cubicBezTo>
                  <a:pt x="1240" y="1727"/>
                  <a:pt x="1240" y="1722"/>
                  <a:pt x="1241" y="1717"/>
                </a:cubicBezTo>
                <a:close/>
                <a:moveTo>
                  <a:pt x="1247" y="1662"/>
                </a:moveTo>
                <a:cubicBezTo>
                  <a:pt x="1241" y="1661"/>
                  <a:pt x="1235" y="1660"/>
                  <a:pt x="1229" y="1660"/>
                </a:cubicBezTo>
                <a:cubicBezTo>
                  <a:pt x="1229" y="1666"/>
                  <a:pt x="1228" y="1672"/>
                  <a:pt x="1228" y="1678"/>
                </a:cubicBezTo>
                <a:cubicBezTo>
                  <a:pt x="1230" y="1678"/>
                  <a:pt x="1233" y="1677"/>
                  <a:pt x="1236" y="1677"/>
                </a:cubicBezTo>
                <a:cubicBezTo>
                  <a:pt x="1239" y="1677"/>
                  <a:pt x="1242" y="1678"/>
                  <a:pt x="1244" y="1679"/>
                </a:cubicBezTo>
                <a:cubicBezTo>
                  <a:pt x="1245" y="1672"/>
                  <a:pt x="1246" y="1667"/>
                  <a:pt x="1247" y="1662"/>
                </a:cubicBezTo>
                <a:close/>
                <a:moveTo>
                  <a:pt x="1230" y="1625"/>
                </a:moveTo>
                <a:cubicBezTo>
                  <a:pt x="1234" y="1624"/>
                  <a:pt x="1238" y="1623"/>
                  <a:pt x="1242" y="1624"/>
                </a:cubicBezTo>
                <a:cubicBezTo>
                  <a:pt x="1245" y="1624"/>
                  <a:pt x="1248" y="1625"/>
                  <a:pt x="1252" y="1626"/>
                </a:cubicBezTo>
                <a:cubicBezTo>
                  <a:pt x="1249" y="1618"/>
                  <a:pt x="1251" y="1612"/>
                  <a:pt x="1254" y="1605"/>
                </a:cubicBezTo>
                <a:cubicBezTo>
                  <a:pt x="1248" y="1606"/>
                  <a:pt x="1241" y="1608"/>
                  <a:pt x="1235" y="1603"/>
                </a:cubicBezTo>
                <a:cubicBezTo>
                  <a:pt x="1233" y="1602"/>
                  <a:pt x="1232" y="1602"/>
                  <a:pt x="1231" y="1602"/>
                </a:cubicBezTo>
                <a:cubicBezTo>
                  <a:pt x="1235" y="1609"/>
                  <a:pt x="1234" y="1617"/>
                  <a:pt x="1230" y="1625"/>
                </a:cubicBezTo>
                <a:close/>
                <a:moveTo>
                  <a:pt x="1265" y="1747"/>
                </a:moveTo>
                <a:cubicBezTo>
                  <a:pt x="1260" y="1746"/>
                  <a:pt x="1256" y="1746"/>
                  <a:pt x="1251" y="1745"/>
                </a:cubicBezTo>
                <a:cubicBezTo>
                  <a:pt x="1251" y="1750"/>
                  <a:pt x="1251" y="1755"/>
                  <a:pt x="1251" y="1759"/>
                </a:cubicBezTo>
                <a:cubicBezTo>
                  <a:pt x="1255" y="1759"/>
                  <a:pt x="1259" y="1760"/>
                  <a:pt x="1264" y="1760"/>
                </a:cubicBezTo>
                <a:cubicBezTo>
                  <a:pt x="1264" y="1755"/>
                  <a:pt x="1264" y="1751"/>
                  <a:pt x="1265" y="1747"/>
                </a:cubicBezTo>
                <a:close/>
                <a:moveTo>
                  <a:pt x="1270" y="1692"/>
                </a:moveTo>
                <a:cubicBezTo>
                  <a:pt x="1265" y="1692"/>
                  <a:pt x="1260" y="1691"/>
                  <a:pt x="1255" y="1691"/>
                </a:cubicBezTo>
                <a:cubicBezTo>
                  <a:pt x="1255" y="1696"/>
                  <a:pt x="1255" y="1701"/>
                  <a:pt x="1254" y="1705"/>
                </a:cubicBezTo>
                <a:cubicBezTo>
                  <a:pt x="1259" y="1706"/>
                  <a:pt x="1264" y="1706"/>
                  <a:pt x="1269" y="1706"/>
                </a:cubicBezTo>
                <a:cubicBezTo>
                  <a:pt x="1269" y="1701"/>
                  <a:pt x="1270" y="1697"/>
                  <a:pt x="1270" y="1692"/>
                </a:cubicBezTo>
                <a:close/>
                <a:moveTo>
                  <a:pt x="1257" y="1602"/>
                </a:moveTo>
                <a:cubicBezTo>
                  <a:pt x="1265" y="1599"/>
                  <a:pt x="1273" y="1597"/>
                  <a:pt x="1282" y="1602"/>
                </a:cubicBezTo>
                <a:cubicBezTo>
                  <a:pt x="1278" y="1592"/>
                  <a:pt x="1281" y="1584"/>
                  <a:pt x="1286" y="1578"/>
                </a:cubicBezTo>
                <a:cubicBezTo>
                  <a:pt x="1278" y="1582"/>
                  <a:pt x="1269" y="1583"/>
                  <a:pt x="1261" y="1576"/>
                </a:cubicBezTo>
                <a:cubicBezTo>
                  <a:pt x="1264" y="1585"/>
                  <a:pt x="1265" y="1594"/>
                  <a:pt x="1257" y="1602"/>
                </a:cubicBezTo>
                <a:close/>
                <a:moveTo>
                  <a:pt x="1277" y="1637"/>
                </a:moveTo>
                <a:cubicBezTo>
                  <a:pt x="1271" y="1636"/>
                  <a:pt x="1264" y="1635"/>
                  <a:pt x="1259" y="1635"/>
                </a:cubicBezTo>
                <a:cubicBezTo>
                  <a:pt x="1258" y="1641"/>
                  <a:pt x="1258" y="1647"/>
                  <a:pt x="1257" y="1653"/>
                </a:cubicBezTo>
                <a:cubicBezTo>
                  <a:pt x="1263" y="1653"/>
                  <a:pt x="1269" y="1654"/>
                  <a:pt x="1275" y="1654"/>
                </a:cubicBezTo>
                <a:cubicBezTo>
                  <a:pt x="1275" y="1648"/>
                  <a:pt x="1276" y="1642"/>
                  <a:pt x="1277" y="1637"/>
                </a:cubicBezTo>
                <a:close/>
                <a:moveTo>
                  <a:pt x="1294" y="1722"/>
                </a:moveTo>
                <a:cubicBezTo>
                  <a:pt x="1290" y="1721"/>
                  <a:pt x="1285" y="1721"/>
                  <a:pt x="1281" y="1721"/>
                </a:cubicBezTo>
                <a:cubicBezTo>
                  <a:pt x="1281" y="1725"/>
                  <a:pt x="1280" y="1730"/>
                  <a:pt x="1280" y="1735"/>
                </a:cubicBezTo>
                <a:cubicBezTo>
                  <a:pt x="1284" y="1735"/>
                  <a:pt x="1288" y="1735"/>
                  <a:pt x="1293" y="1735"/>
                </a:cubicBezTo>
                <a:cubicBezTo>
                  <a:pt x="1293" y="1730"/>
                  <a:pt x="1294" y="1726"/>
                  <a:pt x="1294" y="1722"/>
                </a:cubicBezTo>
                <a:close/>
                <a:moveTo>
                  <a:pt x="1300" y="1667"/>
                </a:moveTo>
                <a:cubicBezTo>
                  <a:pt x="1294" y="1667"/>
                  <a:pt x="1289" y="1666"/>
                  <a:pt x="1284" y="1665"/>
                </a:cubicBezTo>
                <a:cubicBezTo>
                  <a:pt x="1284" y="1670"/>
                  <a:pt x="1284" y="1675"/>
                  <a:pt x="1284" y="1681"/>
                </a:cubicBezTo>
                <a:cubicBezTo>
                  <a:pt x="1289" y="1681"/>
                  <a:pt x="1294" y="1682"/>
                  <a:pt x="1299" y="1682"/>
                </a:cubicBezTo>
                <a:cubicBezTo>
                  <a:pt x="1299" y="1677"/>
                  <a:pt x="1300" y="1672"/>
                  <a:pt x="1300" y="1667"/>
                </a:cubicBezTo>
                <a:close/>
                <a:moveTo>
                  <a:pt x="1306" y="1612"/>
                </a:moveTo>
                <a:cubicBezTo>
                  <a:pt x="1300" y="1611"/>
                  <a:pt x="1294" y="1611"/>
                  <a:pt x="1288" y="1610"/>
                </a:cubicBezTo>
                <a:cubicBezTo>
                  <a:pt x="1288" y="1613"/>
                  <a:pt x="1289" y="1616"/>
                  <a:pt x="1288" y="1619"/>
                </a:cubicBezTo>
                <a:cubicBezTo>
                  <a:pt x="1288" y="1622"/>
                  <a:pt x="1287" y="1626"/>
                  <a:pt x="1286" y="1628"/>
                </a:cubicBezTo>
                <a:cubicBezTo>
                  <a:pt x="1293" y="1629"/>
                  <a:pt x="1299" y="1629"/>
                  <a:pt x="1305" y="1630"/>
                </a:cubicBezTo>
                <a:cubicBezTo>
                  <a:pt x="1306" y="1624"/>
                  <a:pt x="1306" y="1617"/>
                  <a:pt x="1306" y="1612"/>
                </a:cubicBezTo>
                <a:close/>
                <a:moveTo>
                  <a:pt x="1324" y="1697"/>
                </a:moveTo>
                <a:cubicBezTo>
                  <a:pt x="1319" y="1696"/>
                  <a:pt x="1314" y="1696"/>
                  <a:pt x="1309" y="1695"/>
                </a:cubicBezTo>
                <a:cubicBezTo>
                  <a:pt x="1309" y="1700"/>
                  <a:pt x="1309" y="1705"/>
                  <a:pt x="1309" y="1710"/>
                </a:cubicBezTo>
                <a:cubicBezTo>
                  <a:pt x="1314" y="1710"/>
                  <a:pt x="1318" y="1711"/>
                  <a:pt x="1323" y="1711"/>
                </a:cubicBezTo>
                <a:cubicBezTo>
                  <a:pt x="1323" y="1706"/>
                  <a:pt x="1324" y="1701"/>
                  <a:pt x="1324" y="1697"/>
                </a:cubicBezTo>
                <a:close/>
                <a:moveTo>
                  <a:pt x="1331" y="1642"/>
                </a:moveTo>
                <a:cubicBezTo>
                  <a:pt x="1325" y="1641"/>
                  <a:pt x="1319" y="1640"/>
                  <a:pt x="1313" y="1639"/>
                </a:cubicBezTo>
                <a:cubicBezTo>
                  <a:pt x="1313" y="1645"/>
                  <a:pt x="1313" y="1651"/>
                  <a:pt x="1313" y="1656"/>
                </a:cubicBezTo>
                <a:cubicBezTo>
                  <a:pt x="1319" y="1657"/>
                  <a:pt x="1324" y="1657"/>
                  <a:pt x="1329" y="1658"/>
                </a:cubicBezTo>
                <a:cubicBezTo>
                  <a:pt x="1329" y="1652"/>
                  <a:pt x="1330" y="1647"/>
                  <a:pt x="1331" y="1642"/>
                </a:cubicBezTo>
                <a:close/>
                <a:moveTo>
                  <a:pt x="1336" y="1587"/>
                </a:moveTo>
                <a:cubicBezTo>
                  <a:pt x="1329" y="1586"/>
                  <a:pt x="1323" y="1585"/>
                  <a:pt x="1316" y="1585"/>
                </a:cubicBezTo>
                <a:cubicBezTo>
                  <a:pt x="1316" y="1590"/>
                  <a:pt x="1316" y="1597"/>
                  <a:pt x="1316" y="1603"/>
                </a:cubicBezTo>
                <a:cubicBezTo>
                  <a:pt x="1322" y="1603"/>
                  <a:pt x="1328" y="1603"/>
                  <a:pt x="1334" y="1604"/>
                </a:cubicBezTo>
                <a:cubicBezTo>
                  <a:pt x="1334" y="1598"/>
                  <a:pt x="1335" y="1592"/>
                  <a:pt x="1336" y="1587"/>
                </a:cubicBezTo>
                <a:close/>
                <a:moveTo>
                  <a:pt x="1354" y="1672"/>
                </a:moveTo>
                <a:cubicBezTo>
                  <a:pt x="1349" y="1672"/>
                  <a:pt x="1344" y="1671"/>
                  <a:pt x="1339" y="1670"/>
                </a:cubicBezTo>
                <a:cubicBezTo>
                  <a:pt x="1339" y="1676"/>
                  <a:pt x="1339" y="1680"/>
                  <a:pt x="1338" y="1685"/>
                </a:cubicBezTo>
                <a:cubicBezTo>
                  <a:pt x="1343" y="1686"/>
                  <a:pt x="1348" y="1686"/>
                  <a:pt x="1353" y="1686"/>
                </a:cubicBezTo>
                <a:cubicBezTo>
                  <a:pt x="1353" y="1681"/>
                  <a:pt x="1354" y="1677"/>
                  <a:pt x="1354" y="1672"/>
                </a:cubicBezTo>
                <a:close/>
                <a:moveTo>
                  <a:pt x="1360" y="1616"/>
                </a:moveTo>
                <a:cubicBezTo>
                  <a:pt x="1354" y="1616"/>
                  <a:pt x="1349" y="1616"/>
                  <a:pt x="1344" y="1615"/>
                </a:cubicBezTo>
                <a:cubicBezTo>
                  <a:pt x="1343" y="1621"/>
                  <a:pt x="1343" y="1626"/>
                  <a:pt x="1342" y="1633"/>
                </a:cubicBezTo>
                <a:cubicBezTo>
                  <a:pt x="1347" y="1633"/>
                  <a:pt x="1353" y="1633"/>
                  <a:pt x="1358" y="1633"/>
                </a:cubicBezTo>
                <a:cubicBezTo>
                  <a:pt x="1358" y="1627"/>
                  <a:pt x="1359" y="1622"/>
                  <a:pt x="1360" y="1616"/>
                </a:cubicBezTo>
                <a:close/>
                <a:moveTo>
                  <a:pt x="1365" y="1563"/>
                </a:moveTo>
                <a:cubicBezTo>
                  <a:pt x="1359" y="1562"/>
                  <a:pt x="1352" y="1561"/>
                  <a:pt x="1346" y="1560"/>
                </a:cubicBezTo>
                <a:cubicBezTo>
                  <a:pt x="1346" y="1565"/>
                  <a:pt x="1346" y="1572"/>
                  <a:pt x="1346" y="1579"/>
                </a:cubicBezTo>
                <a:cubicBezTo>
                  <a:pt x="1349" y="1578"/>
                  <a:pt x="1352" y="1578"/>
                  <a:pt x="1355" y="1578"/>
                </a:cubicBezTo>
                <a:cubicBezTo>
                  <a:pt x="1359" y="1578"/>
                  <a:pt x="1362" y="1580"/>
                  <a:pt x="1364" y="1580"/>
                </a:cubicBezTo>
                <a:cubicBezTo>
                  <a:pt x="1364" y="1574"/>
                  <a:pt x="1365" y="1568"/>
                  <a:pt x="1365" y="1563"/>
                </a:cubicBezTo>
                <a:close/>
                <a:moveTo>
                  <a:pt x="1349" y="1524"/>
                </a:moveTo>
                <a:cubicBezTo>
                  <a:pt x="1348" y="1525"/>
                  <a:pt x="1348" y="1526"/>
                  <a:pt x="1348" y="1528"/>
                </a:cubicBezTo>
                <a:cubicBezTo>
                  <a:pt x="1355" y="1523"/>
                  <a:pt x="1362" y="1524"/>
                  <a:pt x="1371" y="1528"/>
                </a:cubicBezTo>
                <a:cubicBezTo>
                  <a:pt x="1368" y="1520"/>
                  <a:pt x="1368" y="1514"/>
                  <a:pt x="1372" y="1508"/>
                </a:cubicBezTo>
                <a:cubicBezTo>
                  <a:pt x="1372" y="1507"/>
                  <a:pt x="1373" y="1506"/>
                  <a:pt x="1373" y="1505"/>
                </a:cubicBezTo>
                <a:cubicBezTo>
                  <a:pt x="1364" y="1508"/>
                  <a:pt x="1356" y="1507"/>
                  <a:pt x="1348" y="1502"/>
                </a:cubicBezTo>
                <a:cubicBezTo>
                  <a:pt x="1353" y="1509"/>
                  <a:pt x="1353" y="1516"/>
                  <a:pt x="1349" y="1524"/>
                </a:cubicBezTo>
                <a:close/>
                <a:moveTo>
                  <a:pt x="1384" y="1647"/>
                </a:moveTo>
                <a:cubicBezTo>
                  <a:pt x="1378" y="1647"/>
                  <a:pt x="1374" y="1646"/>
                  <a:pt x="1369" y="1646"/>
                </a:cubicBezTo>
                <a:cubicBezTo>
                  <a:pt x="1369" y="1651"/>
                  <a:pt x="1368" y="1656"/>
                  <a:pt x="1368" y="1661"/>
                </a:cubicBezTo>
                <a:cubicBezTo>
                  <a:pt x="1373" y="1661"/>
                  <a:pt x="1377" y="1661"/>
                  <a:pt x="1381" y="1661"/>
                </a:cubicBezTo>
                <a:cubicBezTo>
                  <a:pt x="1382" y="1656"/>
                  <a:pt x="1383" y="1652"/>
                  <a:pt x="1384" y="1647"/>
                </a:cubicBezTo>
                <a:close/>
                <a:moveTo>
                  <a:pt x="1390" y="1592"/>
                </a:moveTo>
                <a:cubicBezTo>
                  <a:pt x="1384" y="1591"/>
                  <a:pt x="1378" y="1590"/>
                  <a:pt x="1372" y="1590"/>
                </a:cubicBezTo>
                <a:cubicBezTo>
                  <a:pt x="1372" y="1596"/>
                  <a:pt x="1371" y="1602"/>
                  <a:pt x="1371" y="1607"/>
                </a:cubicBezTo>
                <a:cubicBezTo>
                  <a:pt x="1377" y="1608"/>
                  <a:pt x="1382" y="1608"/>
                  <a:pt x="1388" y="1608"/>
                </a:cubicBezTo>
                <a:cubicBezTo>
                  <a:pt x="1388" y="1603"/>
                  <a:pt x="1389" y="1597"/>
                  <a:pt x="1390" y="1592"/>
                </a:cubicBezTo>
                <a:close/>
                <a:moveTo>
                  <a:pt x="1394" y="1545"/>
                </a:moveTo>
                <a:cubicBezTo>
                  <a:pt x="1394" y="1542"/>
                  <a:pt x="1396" y="1539"/>
                  <a:pt x="1396" y="1537"/>
                </a:cubicBezTo>
                <a:cubicBezTo>
                  <a:pt x="1389" y="1537"/>
                  <a:pt x="1383" y="1536"/>
                  <a:pt x="1376" y="1536"/>
                </a:cubicBezTo>
                <a:cubicBezTo>
                  <a:pt x="1376" y="1541"/>
                  <a:pt x="1376" y="1547"/>
                  <a:pt x="1376" y="1553"/>
                </a:cubicBezTo>
                <a:cubicBezTo>
                  <a:pt x="1382" y="1554"/>
                  <a:pt x="1388" y="1554"/>
                  <a:pt x="1395" y="1555"/>
                </a:cubicBezTo>
                <a:cubicBezTo>
                  <a:pt x="1394" y="1552"/>
                  <a:pt x="1394" y="1549"/>
                  <a:pt x="1394" y="1545"/>
                </a:cubicBezTo>
                <a:close/>
                <a:moveTo>
                  <a:pt x="1413" y="1623"/>
                </a:moveTo>
                <a:cubicBezTo>
                  <a:pt x="1408" y="1622"/>
                  <a:pt x="1403" y="1621"/>
                  <a:pt x="1398" y="1621"/>
                </a:cubicBezTo>
                <a:cubicBezTo>
                  <a:pt x="1397" y="1626"/>
                  <a:pt x="1397" y="1631"/>
                  <a:pt x="1397" y="1636"/>
                </a:cubicBezTo>
                <a:cubicBezTo>
                  <a:pt x="1402" y="1636"/>
                  <a:pt x="1407" y="1637"/>
                  <a:pt x="1412" y="1637"/>
                </a:cubicBezTo>
                <a:cubicBezTo>
                  <a:pt x="1412" y="1632"/>
                  <a:pt x="1413" y="1627"/>
                  <a:pt x="1413" y="1623"/>
                </a:cubicBezTo>
                <a:close/>
                <a:moveTo>
                  <a:pt x="1420" y="1567"/>
                </a:moveTo>
                <a:cubicBezTo>
                  <a:pt x="1414" y="1566"/>
                  <a:pt x="1408" y="1566"/>
                  <a:pt x="1402" y="1565"/>
                </a:cubicBezTo>
                <a:cubicBezTo>
                  <a:pt x="1402" y="1571"/>
                  <a:pt x="1401" y="1577"/>
                  <a:pt x="1401" y="1583"/>
                </a:cubicBezTo>
                <a:cubicBezTo>
                  <a:pt x="1406" y="1583"/>
                  <a:pt x="1412" y="1583"/>
                  <a:pt x="1417" y="1584"/>
                </a:cubicBezTo>
                <a:cubicBezTo>
                  <a:pt x="1418" y="1578"/>
                  <a:pt x="1419" y="1572"/>
                  <a:pt x="1420" y="1567"/>
                </a:cubicBezTo>
                <a:close/>
                <a:moveTo>
                  <a:pt x="1422" y="1529"/>
                </a:moveTo>
                <a:cubicBezTo>
                  <a:pt x="1423" y="1524"/>
                  <a:pt x="1424" y="1517"/>
                  <a:pt x="1425" y="1511"/>
                </a:cubicBezTo>
                <a:cubicBezTo>
                  <a:pt x="1424" y="1511"/>
                  <a:pt x="1421" y="1511"/>
                  <a:pt x="1419" y="1512"/>
                </a:cubicBezTo>
                <a:cubicBezTo>
                  <a:pt x="1406" y="1512"/>
                  <a:pt x="1396" y="1502"/>
                  <a:pt x="1399" y="1489"/>
                </a:cubicBezTo>
                <a:cubicBezTo>
                  <a:pt x="1400" y="1486"/>
                  <a:pt x="1401" y="1483"/>
                  <a:pt x="1403" y="1481"/>
                </a:cubicBezTo>
                <a:cubicBezTo>
                  <a:pt x="1400" y="1481"/>
                  <a:pt x="1398" y="1482"/>
                  <a:pt x="1395" y="1482"/>
                </a:cubicBezTo>
                <a:cubicBezTo>
                  <a:pt x="1387" y="1483"/>
                  <a:pt x="1380" y="1479"/>
                  <a:pt x="1376" y="1472"/>
                </a:cubicBezTo>
                <a:cubicBezTo>
                  <a:pt x="1373" y="1465"/>
                  <a:pt x="1374" y="1456"/>
                  <a:pt x="1380" y="1451"/>
                </a:cubicBezTo>
                <a:cubicBezTo>
                  <a:pt x="1385" y="1446"/>
                  <a:pt x="1394" y="1444"/>
                  <a:pt x="1401" y="1448"/>
                </a:cubicBezTo>
                <a:cubicBezTo>
                  <a:pt x="1403" y="1449"/>
                  <a:pt x="1405" y="1451"/>
                  <a:pt x="1407" y="1452"/>
                </a:cubicBezTo>
                <a:cubicBezTo>
                  <a:pt x="1411" y="1461"/>
                  <a:pt x="1412" y="1469"/>
                  <a:pt x="1406" y="1477"/>
                </a:cubicBezTo>
                <a:cubicBezTo>
                  <a:pt x="1410" y="1476"/>
                  <a:pt x="1414" y="1474"/>
                  <a:pt x="1418" y="1475"/>
                </a:cubicBezTo>
                <a:cubicBezTo>
                  <a:pt x="1422" y="1475"/>
                  <a:pt x="1426" y="1477"/>
                  <a:pt x="1431" y="1478"/>
                </a:cubicBezTo>
                <a:cubicBezTo>
                  <a:pt x="1426" y="1469"/>
                  <a:pt x="1429" y="1462"/>
                  <a:pt x="1433" y="1455"/>
                </a:cubicBezTo>
                <a:cubicBezTo>
                  <a:pt x="1424" y="1459"/>
                  <a:pt x="1415" y="1457"/>
                  <a:pt x="1407" y="1452"/>
                </a:cubicBezTo>
                <a:cubicBezTo>
                  <a:pt x="1407" y="1450"/>
                  <a:pt x="1406" y="1448"/>
                  <a:pt x="1405" y="1446"/>
                </a:cubicBezTo>
                <a:cubicBezTo>
                  <a:pt x="1403" y="1438"/>
                  <a:pt x="1404" y="1432"/>
                  <a:pt x="1409" y="1427"/>
                </a:cubicBezTo>
                <a:cubicBezTo>
                  <a:pt x="1415" y="1421"/>
                  <a:pt x="1421" y="1420"/>
                  <a:pt x="1429" y="1422"/>
                </a:cubicBezTo>
                <a:cubicBezTo>
                  <a:pt x="1431" y="1423"/>
                  <a:pt x="1434" y="1424"/>
                  <a:pt x="1436" y="1425"/>
                </a:cubicBezTo>
                <a:cubicBezTo>
                  <a:pt x="1435" y="1424"/>
                  <a:pt x="1435" y="1423"/>
                  <a:pt x="1435" y="1422"/>
                </a:cubicBezTo>
                <a:cubicBezTo>
                  <a:pt x="1431" y="1413"/>
                  <a:pt x="1434" y="1405"/>
                  <a:pt x="1441" y="1400"/>
                </a:cubicBezTo>
                <a:cubicBezTo>
                  <a:pt x="1447" y="1395"/>
                  <a:pt x="1456" y="1395"/>
                  <a:pt x="1462" y="1400"/>
                </a:cubicBezTo>
                <a:cubicBezTo>
                  <a:pt x="1469" y="1405"/>
                  <a:pt x="1471" y="1413"/>
                  <a:pt x="1468" y="1422"/>
                </a:cubicBezTo>
                <a:cubicBezTo>
                  <a:pt x="1467" y="1423"/>
                  <a:pt x="1467" y="1425"/>
                  <a:pt x="1466" y="1427"/>
                </a:cubicBezTo>
                <a:cubicBezTo>
                  <a:pt x="1475" y="1423"/>
                  <a:pt x="1482" y="1425"/>
                  <a:pt x="1490" y="1430"/>
                </a:cubicBezTo>
                <a:cubicBezTo>
                  <a:pt x="1485" y="1421"/>
                  <a:pt x="1487" y="1414"/>
                  <a:pt x="1490" y="1407"/>
                </a:cubicBezTo>
                <a:cubicBezTo>
                  <a:pt x="1487" y="1407"/>
                  <a:pt x="1485" y="1408"/>
                  <a:pt x="1483" y="1408"/>
                </a:cubicBezTo>
                <a:cubicBezTo>
                  <a:pt x="1475" y="1409"/>
                  <a:pt x="1467" y="1405"/>
                  <a:pt x="1464" y="1397"/>
                </a:cubicBezTo>
                <a:cubicBezTo>
                  <a:pt x="1461" y="1390"/>
                  <a:pt x="1463" y="1381"/>
                  <a:pt x="1469" y="1376"/>
                </a:cubicBezTo>
                <a:cubicBezTo>
                  <a:pt x="1475" y="1371"/>
                  <a:pt x="1484" y="1370"/>
                  <a:pt x="1491" y="1374"/>
                </a:cubicBezTo>
                <a:cubicBezTo>
                  <a:pt x="1498" y="1379"/>
                  <a:pt x="1501" y="1387"/>
                  <a:pt x="1499" y="1395"/>
                </a:cubicBezTo>
                <a:cubicBezTo>
                  <a:pt x="1498" y="1397"/>
                  <a:pt x="1497" y="1399"/>
                  <a:pt x="1497" y="1400"/>
                </a:cubicBezTo>
                <a:cubicBezTo>
                  <a:pt x="1504" y="1401"/>
                  <a:pt x="1511" y="1401"/>
                  <a:pt x="1518" y="1402"/>
                </a:cubicBezTo>
                <a:cubicBezTo>
                  <a:pt x="1515" y="1394"/>
                  <a:pt x="1518" y="1387"/>
                  <a:pt x="1522" y="1380"/>
                </a:cubicBezTo>
                <a:cubicBezTo>
                  <a:pt x="1517" y="1382"/>
                  <a:pt x="1513" y="1383"/>
                  <a:pt x="1507" y="1382"/>
                </a:cubicBezTo>
                <a:cubicBezTo>
                  <a:pt x="1497" y="1380"/>
                  <a:pt x="1491" y="1371"/>
                  <a:pt x="1493" y="1361"/>
                </a:cubicBezTo>
                <a:cubicBezTo>
                  <a:pt x="1495" y="1350"/>
                  <a:pt x="1505" y="1344"/>
                  <a:pt x="1515" y="1346"/>
                </a:cubicBezTo>
                <a:cubicBezTo>
                  <a:pt x="1518" y="1347"/>
                  <a:pt x="1520" y="1348"/>
                  <a:pt x="1524" y="1349"/>
                </a:cubicBezTo>
                <a:cubicBezTo>
                  <a:pt x="1520" y="1341"/>
                  <a:pt x="1521" y="1334"/>
                  <a:pt x="1526" y="1327"/>
                </a:cubicBezTo>
                <a:cubicBezTo>
                  <a:pt x="1518" y="1328"/>
                  <a:pt x="1511" y="1330"/>
                  <a:pt x="1504" y="1325"/>
                </a:cubicBezTo>
                <a:cubicBezTo>
                  <a:pt x="1503" y="1324"/>
                  <a:pt x="1502" y="1324"/>
                  <a:pt x="1501" y="1324"/>
                </a:cubicBezTo>
                <a:cubicBezTo>
                  <a:pt x="1501" y="1322"/>
                  <a:pt x="1500" y="1320"/>
                  <a:pt x="1499" y="1318"/>
                </a:cubicBezTo>
                <a:cubicBezTo>
                  <a:pt x="1495" y="1310"/>
                  <a:pt x="1498" y="1301"/>
                  <a:pt x="1505" y="1296"/>
                </a:cubicBezTo>
                <a:cubicBezTo>
                  <a:pt x="1511" y="1291"/>
                  <a:pt x="1520" y="1291"/>
                  <a:pt x="1527" y="1296"/>
                </a:cubicBezTo>
                <a:cubicBezTo>
                  <a:pt x="1533" y="1302"/>
                  <a:pt x="1535" y="1311"/>
                  <a:pt x="1531" y="1319"/>
                </a:cubicBezTo>
                <a:cubicBezTo>
                  <a:pt x="1530" y="1321"/>
                  <a:pt x="1529" y="1322"/>
                  <a:pt x="1528" y="1324"/>
                </a:cubicBezTo>
                <a:cubicBezTo>
                  <a:pt x="1530" y="1323"/>
                  <a:pt x="1531" y="1323"/>
                  <a:pt x="1532" y="1323"/>
                </a:cubicBezTo>
                <a:cubicBezTo>
                  <a:pt x="1542" y="1319"/>
                  <a:pt x="1549" y="1322"/>
                  <a:pt x="1556" y="1329"/>
                </a:cubicBezTo>
                <a:cubicBezTo>
                  <a:pt x="1560" y="1337"/>
                  <a:pt x="1559" y="1345"/>
                  <a:pt x="1554" y="1353"/>
                </a:cubicBezTo>
                <a:cubicBezTo>
                  <a:pt x="1561" y="1350"/>
                  <a:pt x="1568" y="1350"/>
                  <a:pt x="1576" y="1353"/>
                </a:cubicBezTo>
                <a:cubicBezTo>
                  <a:pt x="1576" y="1349"/>
                  <a:pt x="1575" y="1345"/>
                  <a:pt x="1576" y="1342"/>
                </a:cubicBezTo>
                <a:cubicBezTo>
                  <a:pt x="1576" y="1339"/>
                  <a:pt x="1578" y="1336"/>
                  <a:pt x="1579" y="1331"/>
                </a:cubicBezTo>
                <a:cubicBezTo>
                  <a:pt x="1570" y="1336"/>
                  <a:pt x="1563" y="1332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1" y="1320"/>
                  <a:pt x="1549" y="1311"/>
                  <a:pt x="1556" y="1302"/>
                </a:cubicBezTo>
                <a:cubicBezTo>
                  <a:pt x="1553" y="1302"/>
                  <a:pt x="1551" y="1303"/>
                  <a:pt x="1548" y="1304"/>
                </a:cubicBezTo>
                <a:cubicBezTo>
                  <a:pt x="1540" y="1305"/>
                  <a:pt x="1532" y="1301"/>
                  <a:pt x="1529" y="1294"/>
                </a:cubicBezTo>
                <a:cubicBezTo>
                  <a:pt x="1525" y="1287"/>
                  <a:pt x="1527" y="1278"/>
                  <a:pt x="1532" y="1273"/>
                </a:cubicBezTo>
                <a:cubicBezTo>
                  <a:pt x="1538" y="1267"/>
                  <a:pt x="1546" y="1266"/>
                  <a:pt x="1553" y="1270"/>
                </a:cubicBezTo>
                <a:cubicBezTo>
                  <a:pt x="1555" y="1270"/>
                  <a:pt x="1557" y="1272"/>
                  <a:pt x="1559" y="1273"/>
                </a:cubicBezTo>
                <a:cubicBezTo>
                  <a:pt x="1564" y="1281"/>
                  <a:pt x="1566" y="1290"/>
                  <a:pt x="1559" y="1298"/>
                </a:cubicBezTo>
                <a:cubicBezTo>
                  <a:pt x="1566" y="1296"/>
                  <a:pt x="1574" y="1295"/>
                  <a:pt x="1581" y="1299"/>
                </a:cubicBezTo>
                <a:cubicBezTo>
                  <a:pt x="1582" y="1292"/>
                  <a:pt x="1582" y="1285"/>
                  <a:pt x="1583" y="1278"/>
                </a:cubicBezTo>
                <a:cubicBezTo>
                  <a:pt x="1574" y="1282"/>
                  <a:pt x="1566" y="1278"/>
                  <a:pt x="1559" y="1273"/>
                </a:cubicBezTo>
                <a:cubicBezTo>
                  <a:pt x="1559" y="1270"/>
                  <a:pt x="1558" y="1268"/>
                  <a:pt x="1557" y="1266"/>
                </a:cubicBezTo>
                <a:cubicBezTo>
                  <a:pt x="1555" y="1259"/>
                  <a:pt x="1557" y="1253"/>
                  <a:pt x="1562" y="1248"/>
                </a:cubicBezTo>
                <a:cubicBezTo>
                  <a:pt x="1568" y="1243"/>
                  <a:pt x="1574" y="1241"/>
                  <a:pt x="1581" y="1244"/>
                </a:cubicBezTo>
                <a:cubicBezTo>
                  <a:pt x="1583" y="1244"/>
                  <a:pt x="1585" y="1246"/>
                  <a:pt x="1589" y="1247"/>
                </a:cubicBezTo>
                <a:cubicBezTo>
                  <a:pt x="1584" y="1237"/>
                  <a:pt x="1584" y="1228"/>
                  <a:pt x="1592" y="1221"/>
                </a:cubicBezTo>
                <a:cubicBezTo>
                  <a:pt x="1590" y="1222"/>
                  <a:pt x="1588" y="1223"/>
                  <a:pt x="1585" y="1224"/>
                </a:cubicBezTo>
                <a:cubicBezTo>
                  <a:pt x="1577" y="1226"/>
                  <a:pt x="1568" y="1223"/>
                  <a:pt x="1564" y="1216"/>
                </a:cubicBezTo>
                <a:cubicBezTo>
                  <a:pt x="1559" y="1208"/>
                  <a:pt x="1560" y="1199"/>
                  <a:pt x="1567" y="1193"/>
                </a:cubicBezTo>
                <a:cubicBezTo>
                  <a:pt x="1573" y="1188"/>
                  <a:pt x="1583" y="1187"/>
                  <a:pt x="1589" y="1191"/>
                </a:cubicBezTo>
                <a:cubicBezTo>
                  <a:pt x="1597" y="1196"/>
                  <a:pt x="1599" y="1205"/>
                  <a:pt x="1596" y="1214"/>
                </a:cubicBezTo>
                <a:cubicBezTo>
                  <a:pt x="1595" y="1216"/>
                  <a:pt x="1594" y="1219"/>
                  <a:pt x="1593" y="1221"/>
                </a:cubicBezTo>
                <a:cubicBezTo>
                  <a:pt x="1600" y="1215"/>
                  <a:pt x="1608" y="1216"/>
                  <a:pt x="1615" y="1220"/>
                </a:cubicBezTo>
                <a:cubicBezTo>
                  <a:pt x="1616" y="1213"/>
                  <a:pt x="1616" y="1206"/>
                  <a:pt x="1617" y="1199"/>
                </a:cubicBezTo>
                <a:cubicBezTo>
                  <a:pt x="1605" y="1201"/>
                  <a:pt x="1597" y="1199"/>
                  <a:pt x="1593" y="1190"/>
                </a:cubicBezTo>
                <a:cubicBezTo>
                  <a:pt x="1589" y="1183"/>
                  <a:pt x="1590" y="1174"/>
                  <a:pt x="1596" y="1168"/>
                </a:cubicBezTo>
                <a:cubicBezTo>
                  <a:pt x="1602" y="1163"/>
                  <a:pt x="1611" y="1161"/>
                  <a:pt x="1618" y="1166"/>
                </a:cubicBezTo>
                <a:cubicBezTo>
                  <a:pt x="1621" y="1168"/>
                  <a:pt x="1624" y="1171"/>
                  <a:pt x="1626" y="1175"/>
                </a:cubicBezTo>
                <a:cubicBezTo>
                  <a:pt x="1629" y="1181"/>
                  <a:pt x="1627" y="1187"/>
                  <a:pt x="1625" y="1192"/>
                </a:cubicBezTo>
                <a:cubicBezTo>
                  <a:pt x="1632" y="1193"/>
                  <a:pt x="1639" y="1193"/>
                  <a:pt x="1645" y="1194"/>
                </a:cubicBezTo>
                <a:cubicBezTo>
                  <a:pt x="1645" y="1188"/>
                  <a:pt x="1646" y="1181"/>
                  <a:pt x="1646" y="1175"/>
                </a:cubicBezTo>
                <a:cubicBezTo>
                  <a:pt x="1645" y="1175"/>
                  <a:pt x="1643" y="1175"/>
                  <a:pt x="1641" y="1175"/>
                </a:cubicBezTo>
                <a:cubicBezTo>
                  <a:pt x="1633" y="1176"/>
                  <a:pt x="1626" y="1173"/>
                  <a:pt x="1623" y="1166"/>
                </a:cubicBezTo>
                <a:cubicBezTo>
                  <a:pt x="1619" y="1159"/>
                  <a:pt x="1620" y="1152"/>
                  <a:pt x="1624" y="1145"/>
                </a:cubicBezTo>
                <a:cubicBezTo>
                  <a:pt x="1625" y="1144"/>
                  <a:pt x="1626" y="1143"/>
                  <a:pt x="1627" y="1141"/>
                </a:cubicBezTo>
                <a:cubicBezTo>
                  <a:pt x="1625" y="1142"/>
                  <a:pt x="1624" y="1143"/>
                  <a:pt x="1622" y="1144"/>
                </a:cubicBezTo>
                <a:cubicBezTo>
                  <a:pt x="1614" y="1147"/>
                  <a:pt x="1605" y="1145"/>
                  <a:pt x="1599" y="1138"/>
                </a:cubicBezTo>
                <a:cubicBezTo>
                  <a:pt x="1595" y="1131"/>
                  <a:pt x="1595" y="1121"/>
                  <a:pt x="1600" y="1115"/>
                </a:cubicBezTo>
                <a:cubicBezTo>
                  <a:pt x="1606" y="1108"/>
                  <a:pt x="1615" y="1107"/>
                  <a:pt x="1623" y="1111"/>
                </a:cubicBezTo>
                <a:cubicBezTo>
                  <a:pt x="1625" y="1112"/>
                  <a:pt x="1626" y="1113"/>
                  <a:pt x="1628" y="1114"/>
                </a:cubicBezTo>
                <a:cubicBezTo>
                  <a:pt x="1627" y="1112"/>
                  <a:pt x="1626" y="1110"/>
                  <a:pt x="1626" y="1108"/>
                </a:cubicBezTo>
                <a:cubicBezTo>
                  <a:pt x="1623" y="1100"/>
                  <a:pt x="1625" y="1093"/>
                  <a:pt x="1631" y="1088"/>
                </a:cubicBezTo>
                <a:cubicBezTo>
                  <a:pt x="1637" y="1083"/>
                  <a:pt x="1644" y="1083"/>
                  <a:pt x="1651" y="1086"/>
                </a:cubicBezTo>
                <a:cubicBezTo>
                  <a:pt x="1653" y="1086"/>
                  <a:pt x="1655" y="1088"/>
                  <a:pt x="1657" y="1089"/>
                </a:cubicBezTo>
                <a:cubicBezTo>
                  <a:pt x="1653" y="1081"/>
                  <a:pt x="1654" y="1073"/>
                  <a:pt x="1659" y="1064"/>
                </a:cubicBezTo>
                <a:cubicBezTo>
                  <a:pt x="1648" y="1069"/>
                  <a:pt x="1640" y="1065"/>
                  <a:pt x="1633" y="1059"/>
                </a:cubicBezTo>
                <a:cubicBezTo>
                  <a:pt x="1632" y="1058"/>
                  <a:pt x="1632" y="1056"/>
                  <a:pt x="1631" y="1055"/>
                </a:cubicBezTo>
                <a:cubicBezTo>
                  <a:pt x="1629" y="1047"/>
                  <a:pt x="1630" y="1041"/>
                  <a:pt x="1635" y="1035"/>
                </a:cubicBezTo>
                <a:cubicBezTo>
                  <a:pt x="1640" y="1029"/>
                  <a:pt x="1647" y="1028"/>
                  <a:pt x="1654" y="1030"/>
                </a:cubicBezTo>
                <a:cubicBezTo>
                  <a:pt x="1656" y="1031"/>
                  <a:pt x="1657" y="1031"/>
                  <a:pt x="1660" y="1032"/>
                </a:cubicBezTo>
                <a:cubicBezTo>
                  <a:pt x="1657" y="1023"/>
                  <a:pt x="1659" y="1015"/>
                  <a:pt x="1666" y="1008"/>
                </a:cubicBezTo>
                <a:cubicBezTo>
                  <a:pt x="1665" y="1008"/>
                  <a:pt x="1664" y="1008"/>
                  <a:pt x="1663" y="1008"/>
                </a:cubicBezTo>
                <a:cubicBezTo>
                  <a:pt x="1653" y="1014"/>
                  <a:pt x="1645" y="1012"/>
                  <a:pt x="1637" y="1004"/>
                </a:cubicBezTo>
                <a:cubicBezTo>
                  <a:pt x="1632" y="995"/>
                  <a:pt x="1634" y="987"/>
                  <a:pt x="1640" y="978"/>
                </a:cubicBezTo>
                <a:cubicBezTo>
                  <a:pt x="1634" y="981"/>
                  <a:pt x="1629" y="984"/>
                  <a:pt x="1623" y="981"/>
                </a:cubicBezTo>
                <a:cubicBezTo>
                  <a:pt x="1612" y="978"/>
                  <a:pt x="1607" y="967"/>
                  <a:pt x="1611" y="957"/>
                </a:cubicBezTo>
                <a:cubicBezTo>
                  <a:pt x="1615" y="948"/>
                  <a:pt x="1626" y="944"/>
                  <a:pt x="1635" y="948"/>
                </a:cubicBezTo>
                <a:cubicBezTo>
                  <a:pt x="1644" y="952"/>
                  <a:pt x="1648" y="963"/>
                  <a:pt x="1644" y="972"/>
                </a:cubicBezTo>
                <a:cubicBezTo>
                  <a:pt x="1643" y="974"/>
                  <a:pt x="1642" y="976"/>
                  <a:pt x="1640" y="978"/>
                </a:cubicBezTo>
                <a:cubicBezTo>
                  <a:pt x="1641" y="978"/>
                  <a:pt x="1642" y="978"/>
                  <a:pt x="1642" y="978"/>
                </a:cubicBezTo>
                <a:cubicBezTo>
                  <a:pt x="1652" y="973"/>
                  <a:pt x="1661" y="975"/>
                  <a:pt x="1668" y="983"/>
                </a:cubicBezTo>
                <a:cubicBezTo>
                  <a:pt x="1672" y="990"/>
                  <a:pt x="1672" y="998"/>
                  <a:pt x="1667" y="1005"/>
                </a:cubicBezTo>
                <a:cubicBezTo>
                  <a:pt x="1667" y="1005"/>
                  <a:pt x="1667" y="1006"/>
                  <a:pt x="1667" y="1007"/>
                </a:cubicBezTo>
                <a:cubicBezTo>
                  <a:pt x="1674" y="1003"/>
                  <a:pt x="1681" y="1004"/>
                  <a:pt x="1690" y="1008"/>
                </a:cubicBezTo>
                <a:cubicBezTo>
                  <a:pt x="1687" y="1000"/>
                  <a:pt x="1687" y="992"/>
                  <a:pt x="1692" y="985"/>
                </a:cubicBezTo>
                <a:cubicBezTo>
                  <a:pt x="1683" y="990"/>
                  <a:pt x="1676" y="986"/>
                  <a:pt x="1668" y="982"/>
                </a:cubicBezTo>
                <a:cubicBezTo>
                  <a:pt x="1663" y="973"/>
                  <a:pt x="1662" y="964"/>
                  <a:pt x="1668" y="955"/>
                </a:cubicBezTo>
                <a:cubicBezTo>
                  <a:pt x="1666" y="956"/>
                  <a:pt x="1663" y="957"/>
                  <a:pt x="1661" y="957"/>
                </a:cubicBezTo>
                <a:cubicBezTo>
                  <a:pt x="1653" y="959"/>
                  <a:pt x="1645" y="955"/>
                  <a:pt x="1642" y="948"/>
                </a:cubicBezTo>
                <a:cubicBezTo>
                  <a:pt x="1638" y="941"/>
                  <a:pt x="1639" y="932"/>
                  <a:pt x="1645" y="927"/>
                </a:cubicBezTo>
                <a:cubicBezTo>
                  <a:pt x="1650" y="921"/>
                  <a:pt x="1658" y="919"/>
                  <a:pt x="1666" y="923"/>
                </a:cubicBezTo>
                <a:cubicBezTo>
                  <a:pt x="1668" y="924"/>
                  <a:pt x="1670" y="925"/>
                  <a:pt x="1672" y="926"/>
                </a:cubicBezTo>
                <a:cubicBezTo>
                  <a:pt x="1668" y="919"/>
                  <a:pt x="1667" y="911"/>
                  <a:pt x="1672" y="903"/>
                </a:cubicBezTo>
                <a:cubicBezTo>
                  <a:pt x="1673" y="903"/>
                  <a:pt x="1672" y="901"/>
                  <a:pt x="1672" y="900"/>
                </a:cubicBezTo>
                <a:cubicBezTo>
                  <a:pt x="1665" y="905"/>
                  <a:pt x="1656" y="904"/>
                  <a:pt x="1650" y="898"/>
                </a:cubicBezTo>
                <a:cubicBezTo>
                  <a:pt x="1644" y="892"/>
                  <a:pt x="1643" y="883"/>
                  <a:pt x="1647" y="876"/>
                </a:cubicBezTo>
                <a:cubicBezTo>
                  <a:pt x="1652" y="867"/>
                  <a:pt x="1660" y="865"/>
                  <a:pt x="1675" y="869"/>
                </a:cubicBezTo>
                <a:cubicBezTo>
                  <a:pt x="1672" y="860"/>
                  <a:pt x="1673" y="853"/>
                  <a:pt x="1679" y="846"/>
                </a:cubicBezTo>
                <a:cubicBezTo>
                  <a:pt x="1677" y="846"/>
                  <a:pt x="1675" y="847"/>
                  <a:pt x="1674" y="847"/>
                </a:cubicBezTo>
                <a:cubicBezTo>
                  <a:pt x="1665" y="850"/>
                  <a:pt x="1657" y="848"/>
                  <a:pt x="1652" y="841"/>
                </a:cubicBezTo>
                <a:cubicBezTo>
                  <a:pt x="1647" y="834"/>
                  <a:pt x="1647" y="826"/>
                  <a:pt x="1653" y="818"/>
                </a:cubicBezTo>
                <a:cubicBezTo>
                  <a:pt x="1654" y="817"/>
                  <a:pt x="1655" y="816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64" y="810"/>
                  <a:pt x="1673" y="810"/>
                  <a:pt x="1680" y="818"/>
                </a:cubicBezTo>
                <a:cubicBezTo>
                  <a:pt x="1678" y="809"/>
                  <a:pt x="1676" y="801"/>
                  <a:pt x="1683" y="791"/>
                </a:cubicBezTo>
                <a:cubicBezTo>
                  <a:pt x="1673" y="796"/>
                  <a:pt x="1666" y="794"/>
                  <a:pt x="1660" y="790"/>
                </a:cubicBezTo>
                <a:cubicBezTo>
                  <a:pt x="1659" y="790"/>
                  <a:pt x="1659" y="790"/>
                  <a:pt x="1658" y="790"/>
                </a:cubicBezTo>
                <a:cubicBezTo>
                  <a:pt x="1662" y="799"/>
                  <a:pt x="1660" y="807"/>
                  <a:pt x="1656" y="815"/>
                </a:cubicBezTo>
                <a:cubicBezTo>
                  <a:pt x="1654" y="816"/>
                  <a:pt x="1652" y="816"/>
                  <a:pt x="1650" y="817"/>
                </a:cubicBezTo>
                <a:cubicBezTo>
                  <a:pt x="1642" y="820"/>
                  <a:pt x="1634" y="818"/>
                  <a:pt x="1629" y="813"/>
                </a:cubicBezTo>
                <a:cubicBezTo>
                  <a:pt x="1623" y="806"/>
                  <a:pt x="1622" y="799"/>
                  <a:pt x="1627" y="791"/>
                </a:cubicBezTo>
                <a:cubicBezTo>
                  <a:pt x="1628" y="789"/>
                  <a:pt x="1629" y="787"/>
                  <a:pt x="1629" y="786"/>
                </a:cubicBezTo>
                <a:cubicBezTo>
                  <a:pt x="1625" y="788"/>
                  <a:pt x="1620" y="790"/>
                  <a:pt x="1615" y="789"/>
                </a:cubicBezTo>
                <a:cubicBezTo>
                  <a:pt x="1608" y="788"/>
                  <a:pt x="1602" y="784"/>
                  <a:pt x="1600" y="777"/>
                </a:cubicBezTo>
                <a:cubicBezTo>
                  <a:pt x="1598" y="770"/>
                  <a:pt x="1600" y="763"/>
                  <a:pt x="1605" y="758"/>
                </a:cubicBezTo>
                <a:cubicBezTo>
                  <a:pt x="1611" y="753"/>
                  <a:pt x="1617" y="752"/>
                  <a:pt x="1624" y="755"/>
                </a:cubicBezTo>
                <a:cubicBezTo>
                  <a:pt x="1626" y="755"/>
                  <a:pt x="1628" y="757"/>
                  <a:pt x="1630" y="758"/>
                </a:cubicBezTo>
                <a:cubicBezTo>
                  <a:pt x="1637" y="767"/>
                  <a:pt x="1638" y="776"/>
                  <a:pt x="1630" y="785"/>
                </a:cubicBezTo>
                <a:cubicBezTo>
                  <a:pt x="1631" y="785"/>
                  <a:pt x="1631" y="785"/>
                  <a:pt x="1632" y="785"/>
                </a:cubicBezTo>
                <a:cubicBezTo>
                  <a:pt x="1642" y="780"/>
                  <a:pt x="1650" y="782"/>
                  <a:pt x="1658" y="789"/>
                </a:cubicBezTo>
                <a:cubicBezTo>
                  <a:pt x="1654" y="781"/>
                  <a:pt x="1651" y="773"/>
                  <a:pt x="1657" y="763"/>
                </a:cubicBezTo>
                <a:cubicBezTo>
                  <a:pt x="1646" y="767"/>
                  <a:pt x="1638" y="764"/>
                  <a:pt x="1631" y="757"/>
                </a:cubicBezTo>
                <a:cubicBezTo>
                  <a:pt x="1631" y="755"/>
                  <a:pt x="1630" y="754"/>
                  <a:pt x="1630" y="753"/>
                </a:cubicBezTo>
                <a:cubicBezTo>
                  <a:pt x="1628" y="745"/>
                  <a:pt x="1629" y="739"/>
                  <a:pt x="1635" y="733"/>
                </a:cubicBezTo>
                <a:cubicBezTo>
                  <a:pt x="1640" y="728"/>
                  <a:pt x="1647" y="727"/>
                  <a:pt x="1654" y="729"/>
                </a:cubicBezTo>
                <a:cubicBezTo>
                  <a:pt x="1656" y="730"/>
                  <a:pt x="1657" y="730"/>
                  <a:pt x="1659" y="731"/>
                </a:cubicBezTo>
                <a:cubicBezTo>
                  <a:pt x="1657" y="723"/>
                  <a:pt x="1657" y="716"/>
                  <a:pt x="1661" y="709"/>
                </a:cubicBezTo>
                <a:cubicBezTo>
                  <a:pt x="1654" y="712"/>
                  <a:pt x="1647" y="711"/>
                  <a:pt x="1639" y="707"/>
                </a:cubicBezTo>
                <a:cubicBezTo>
                  <a:pt x="1640" y="709"/>
                  <a:pt x="1640" y="711"/>
                  <a:pt x="1640" y="712"/>
                </a:cubicBezTo>
                <a:cubicBezTo>
                  <a:pt x="1642" y="721"/>
                  <a:pt x="1639" y="729"/>
                  <a:pt x="1631" y="733"/>
                </a:cubicBezTo>
                <a:cubicBezTo>
                  <a:pt x="1624" y="737"/>
                  <a:pt x="1615" y="735"/>
                  <a:pt x="1609" y="729"/>
                </a:cubicBezTo>
                <a:cubicBezTo>
                  <a:pt x="1604" y="724"/>
                  <a:pt x="1603" y="715"/>
                  <a:pt x="1607" y="708"/>
                </a:cubicBezTo>
                <a:cubicBezTo>
                  <a:pt x="1611" y="700"/>
                  <a:pt x="1619" y="697"/>
                  <a:pt x="1628" y="699"/>
                </a:cubicBezTo>
                <a:cubicBezTo>
                  <a:pt x="1630" y="700"/>
                  <a:pt x="1632" y="700"/>
                  <a:pt x="1635" y="701"/>
                </a:cubicBezTo>
                <a:cubicBezTo>
                  <a:pt x="1631" y="692"/>
                  <a:pt x="1633" y="685"/>
                  <a:pt x="1638" y="679"/>
                </a:cubicBezTo>
                <a:cubicBezTo>
                  <a:pt x="1636" y="679"/>
                  <a:pt x="1635" y="679"/>
                  <a:pt x="1633" y="680"/>
                </a:cubicBezTo>
                <a:cubicBezTo>
                  <a:pt x="1625" y="682"/>
                  <a:pt x="1618" y="680"/>
                  <a:pt x="1613" y="674"/>
                </a:cubicBezTo>
                <a:cubicBezTo>
                  <a:pt x="1608" y="668"/>
                  <a:pt x="1607" y="661"/>
                  <a:pt x="1611" y="653"/>
                </a:cubicBezTo>
                <a:cubicBezTo>
                  <a:pt x="1611" y="652"/>
                  <a:pt x="1612" y="651"/>
                  <a:pt x="1612" y="650"/>
                </a:cubicBezTo>
                <a:cubicBezTo>
                  <a:pt x="1610" y="650"/>
                  <a:pt x="1607" y="651"/>
                  <a:pt x="1605" y="651"/>
                </a:cubicBezTo>
                <a:cubicBezTo>
                  <a:pt x="1597" y="652"/>
                  <a:pt x="1589" y="648"/>
                  <a:pt x="1586" y="641"/>
                </a:cubicBezTo>
                <a:cubicBezTo>
                  <a:pt x="1582" y="634"/>
                  <a:pt x="1584" y="625"/>
                  <a:pt x="1590" y="620"/>
                </a:cubicBezTo>
                <a:cubicBezTo>
                  <a:pt x="1595" y="614"/>
                  <a:pt x="1604" y="613"/>
                  <a:pt x="1611" y="617"/>
                </a:cubicBezTo>
                <a:cubicBezTo>
                  <a:pt x="1613" y="618"/>
                  <a:pt x="1615" y="619"/>
                  <a:pt x="1617" y="620"/>
                </a:cubicBezTo>
                <a:cubicBezTo>
                  <a:pt x="1613" y="613"/>
                  <a:pt x="1612" y="605"/>
                  <a:pt x="1616" y="595"/>
                </a:cubicBezTo>
                <a:cubicBezTo>
                  <a:pt x="1606" y="599"/>
                  <a:pt x="1598" y="596"/>
                  <a:pt x="1592" y="590"/>
                </a:cubicBezTo>
                <a:cubicBezTo>
                  <a:pt x="1588" y="582"/>
                  <a:pt x="1588" y="574"/>
                  <a:pt x="1593" y="565"/>
                </a:cubicBezTo>
                <a:cubicBezTo>
                  <a:pt x="1582" y="569"/>
                  <a:pt x="1574" y="567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59"/>
                  <a:pt x="1566" y="558"/>
                  <a:pt x="1566" y="557"/>
                </a:cubicBezTo>
                <a:cubicBezTo>
                  <a:pt x="1563" y="550"/>
                  <a:pt x="1563" y="543"/>
                  <a:pt x="1569" y="536"/>
                </a:cubicBezTo>
                <a:cubicBezTo>
                  <a:pt x="1574" y="530"/>
                  <a:pt x="1580" y="529"/>
                  <a:pt x="1588" y="531"/>
                </a:cubicBezTo>
                <a:cubicBezTo>
                  <a:pt x="1589" y="531"/>
                  <a:pt x="1591" y="532"/>
                  <a:pt x="1592" y="532"/>
                </a:cubicBezTo>
                <a:cubicBezTo>
                  <a:pt x="1593" y="525"/>
                  <a:pt x="1594" y="519"/>
                  <a:pt x="1595" y="512"/>
                </a:cubicBezTo>
                <a:cubicBezTo>
                  <a:pt x="1587" y="515"/>
                  <a:pt x="1580" y="512"/>
                  <a:pt x="1574" y="509"/>
                </a:cubicBezTo>
                <a:cubicBezTo>
                  <a:pt x="1574" y="513"/>
                  <a:pt x="1576" y="517"/>
                  <a:pt x="1575" y="520"/>
                </a:cubicBezTo>
                <a:cubicBezTo>
                  <a:pt x="1575" y="531"/>
                  <a:pt x="1564" y="539"/>
                  <a:pt x="1553" y="537"/>
                </a:cubicBezTo>
                <a:cubicBezTo>
                  <a:pt x="1543" y="535"/>
                  <a:pt x="1536" y="524"/>
                  <a:pt x="1539" y="514"/>
                </a:cubicBezTo>
                <a:cubicBezTo>
                  <a:pt x="1540" y="512"/>
                  <a:pt x="1541" y="510"/>
                  <a:pt x="1542" y="507"/>
                </a:cubicBezTo>
                <a:cubicBezTo>
                  <a:pt x="1537" y="508"/>
                  <a:pt x="1533" y="509"/>
                  <a:pt x="1529" y="508"/>
                </a:cubicBezTo>
                <a:cubicBezTo>
                  <a:pt x="1525" y="507"/>
                  <a:pt x="1522" y="504"/>
                  <a:pt x="1518" y="503"/>
                </a:cubicBezTo>
                <a:cubicBezTo>
                  <a:pt x="1519" y="505"/>
                  <a:pt x="1520" y="507"/>
                  <a:pt x="1521" y="510"/>
                </a:cubicBezTo>
                <a:cubicBezTo>
                  <a:pt x="1523" y="518"/>
                  <a:pt x="1519" y="526"/>
                  <a:pt x="1512" y="530"/>
                </a:cubicBezTo>
                <a:cubicBezTo>
                  <a:pt x="1505" y="534"/>
                  <a:pt x="1496" y="533"/>
                  <a:pt x="1490" y="527"/>
                </a:cubicBezTo>
                <a:cubicBezTo>
                  <a:pt x="1485" y="521"/>
                  <a:pt x="1484" y="511"/>
                  <a:pt x="1489" y="504"/>
                </a:cubicBezTo>
                <a:cubicBezTo>
                  <a:pt x="1493" y="497"/>
                  <a:pt x="1502" y="495"/>
                  <a:pt x="1509" y="498"/>
                </a:cubicBezTo>
                <a:cubicBezTo>
                  <a:pt x="1512" y="499"/>
                  <a:pt x="1515" y="500"/>
                  <a:pt x="1517" y="502"/>
                </a:cubicBezTo>
                <a:cubicBezTo>
                  <a:pt x="1516" y="499"/>
                  <a:pt x="1515" y="497"/>
                  <a:pt x="1515" y="495"/>
                </a:cubicBezTo>
                <a:cubicBezTo>
                  <a:pt x="1512" y="488"/>
                  <a:pt x="1514" y="481"/>
                  <a:pt x="1520" y="476"/>
                </a:cubicBezTo>
                <a:cubicBezTo>
                  <a:pt x="1526" y="471"/>
                  <a:pt x="1533" y="470"/>
                  <a:pt x="1540" y="473"/>
                </a:cubicBezTo>
                <a:cubicBezTo>
                  <a:pt x="1542" y="474"/>
                  <a:pt x="1544" y="475"/>
                  <a:pt x="1546" y="476"/>
                </a:cubicBezTo>
                <a:cubicBezTo>
                  <a:pt x="1546" y="476"/>
                  <a:pt x="1547" y="477"/>
                  <a:pt x="1547" y="478"/>
                </a:cubicBezTo>
                <a:cubicBezTo>
                  <a:pt x="1551" y="485"/>
                  <a:pt x="1552" y="494"/>
                  <a:pt x="1547" y="502"/>
                </a:cubicBezTo>
                <a:cubicBezTo>
                  <a:pt x="1560" y="499"/>
                  <a:pt x="1562" y="500"/>
                  <a:pt x="1571" y="506"/>
                </a:cubicBezTo>
                <a:cubicBezTo>
                  <a:pt x="1568" y="499"/>
                  <a:pt x="1566" y="491"/>
                  <a:pt x="1571" y="482"/>
                </a:cubicBezTo>
                <a:cubicBezTo>
                  <a:pt x="1561" y="486"/>
                  <a:pt x="1554" y="483"/>
                  <a:pt x="1547" y="478"/>
                </a:cubicBezTo>
                <a:cubicBezTo>
                  <a:pt x="1547" y="477"/>
                  <a:pt x="1546" y="476"/>
                  <a:pt x="1546" y="476"/>
                </a:cubicBezTo>
                <a:cubicBezTo>
                  <a:pt x="1542" y="468"/>
                  <a:pt x="1542" y="461"/>
                  <a:pt x="1547" y="452"/>
                </a:cubicBezTo>
                <a:cubicBezTo>
                  <a:pt x="1538" y="455"/>
                  <a:pt x="1530" y="454"/>
                  <a:pt x="1523" y="448"/>
                </a:cubicBezTo>
                <a:cubicBezTo>
                  <a:pt x="1524" y="451"/>
                  <a:pt x="1525" y="453"/>
                  <a:pt x="1525" y="455"/>
                </a:cubicBezTo>
                <a:cubicBezTo>
                  <a:pt x="1527" y="463"/>
                  <a:pt x="1525" y="469"/>
                  <a:pt x="1519" y="474"/>
                </a:cubicBezTo>
                <a:cubicBezTo>
                  <a:pt x="1514" y="479"/>
                  <a:pt x="1507" y="480"/>
                  <a:pt x="1500" y="477"/>
                </a:cubicBezTo>
                <a:cubicBezTo>
                  <a:pt x="1497" y="476"/>
                  <a:pt x="1495" y="475"/>
                  <a:pt x="1493" y="474"/>
                </a:cubicBezTo>
                <a:cubicBezTo>
                  <a:pt x="1494" y="477"/>
                  <a:pt x="1496" y="481"/>
                  <a:pt x="1496" y="484"/>
                </a:cubicBezTo>
                <a:cubicBezTo>
                  <a:pt x="1497" y="493"/>
                  <a:pt x="1492" y="499"/>
                  <a:pt x="1483" y="502"/>
                </a:cubicBezTo>
                <a:cubicBezTo>
                  <a:pt x="1476" y="504"/>
                  <a:pt x="1468" y="501"/>
                  <a:pt x="1463" y="494"/>
                </a:cubicBezTo>
                <a:cubicBezTo>
                  <a:pt x="1459" y="487"/>
                  <a:pt x="1460" y="479"/>
                  <a:pt x="1465" y="472"/>
                </a:cubicBezTo>
                <a:cubicBezTo>
                  <a:pt x="1471" y="467"/>
                  <a:pt x="1479" y="465"/>
                  <a:pt x="1486" y="469"/>
                </a:cubicBezTo>
                <a:cubicBezTo>
                  <a:pt x="1489" y="470"/>
                  <a:pt x="1491" y="471"/>
                  <a:pt x="1493" y="473"/>
                </a:cubicBezTo>
                <a:cubicBezTo>
                  <a:pt x="1492" y="471"/>
                  <a:pt x="1491" y="469"/>
                  <a:pt x="1490" y="466"/>
                </a:cubicBezTo>
                <a:cubicBezTo>
                  <a:pt x="1488" y="459"/>
                  <a:pt x="1489" y="452"/>
                  <a:pt x="1495" y="446"/>
                </a:cubicBezTo>
                <a:cubicBezTo>
                  <a:pt x="1501" y="441"/>
                  <a:pt x="1507" y="440"/>
                  <a:pt x="1514" y="443"/>
                </a:cubicBezTo>
                <a:cubicBezTo>
                  <a:pt x="1517" y="444"/>
                  <a:pt x="1519" y="444"/>
                  <a:pt x="1521" y="445"/>
                </a:cubicBezTo>
                <a:cubicBezTo>
                  <a:pt x="1517" y="438"/>
                  <a:pt x="1518" y="431"/>
                  <a:pt x="1522" y="423"/>
                </a:cubicBezTo>
                <a:cubicBezTo>
                  <a:pt x="1508" y="425"/>
                  <a:pt x="1507" y="425"/>
                  <a:pt x="1498" y="418"/>
                </a:cubicBezTo>
                <a:cubicBezTo>
                  <a:pt x="1499" y="420"/>
                  <a:pt x="1500" y="422"/>
                  <a:pt x="1500" y="424"/>
                </a:cubicBezTo>
                <a:cubicBezTo>
                  <a:pt x="1503" y="432"/>
                  <a:pt x="1500" y="441"/>
                  <a:pt x="1493" y="446"/>
                </a:cubicBezTo>
                <a:cubicBezTo>
                  <a:pt x="1486" y="450"/>
                  <a:pt x="1477" y="449"/>
                  <a:pt x="1471" y="444"/>
                </a:cubicBezTo>
                <a:cubicBezTo>
                  <a:pt x="1464" y="439"/>
                  <a:pt x="1463" y="429"/>
                  <a:pt x="1466" y="422"/>
                </a:cubicBezTo>
                <a:cubicBezTo>
                  <a:pt x="1467" y="420"/>
                  <a:pt x="1469" y="418"/>
                  <a:pt x="1470" y="416"/>
                </a:cubicBezTo>
                <a:cubicBezTo>
                  <a:pt x="1468" y="417"/>
                  <a:pt x="1466" y="418"/>
                  <a:pt x="1464" y="419"/>
                </a:cubicBezTo>
                <a:cubicBezTo>
                  <a:pt x="1457" y="421"/>
                  <a:pt x="1449" y="419"/>
                  <a:pt x="1444" y="413"/>
                </a:cubicBezTo>
                <a:cubicBezTo>
                  <a:pt x="1439" y="407"/>
                  <a:pt x="1438" y="399"/>
                  <a:pt x="1442" y="392"/>
                </a:cubicBezTo>
                <a:cubicBezTo>
                  <a:pt x="1443" y="390"/>
                  <a:pt x="1444" y="388"/>
                  <a:pt x="1445" y="386"/>
                </a:cubicBezTo>
                <a:cubicBezTo>
                  <a:pt x="1441" y="387"/>
                  <a:pt x="1437" y="390"/>
                  <a:pt x="1432" y="390"/>
                </a:cubicBezTo>
                <a:cubicBezTo>
                  <a:pt x="1419" y="389"/>
                  <a:pt x="1411" y="376"/>
                  <a:pt x="1416" y="364"/>
                </a:cubicBezTo>
                <a:cubicBezTo>
                  <a:pt x="1417" y="362"/>
                  <a:pt x="1418" y="360"/>
                  <a:pt x="1420" y="357"/>
                </a:cubicBezTo>
                <a:cubicBezTo>
                  <a:pt x="1418" y="358"/>
                  <a:pt x="1417" y="358"/>
                  <a:pt x="1416" y="359"/>
                </a:cubicBezTo>
                <a:cubicBezTo>
                  <a:pt x="1408" y="361"/>
                  <a:pt x="1401" y="360"/>
                  <a:pt x="1395" y="354"/>
                </a:cubicBezTo>
                <a:cubicBezTo>
                  <a:pt x="1390" y="348"/>
                  <a:pt x="1389" y="341"/>
                  <a:pt x="1392" y="334"/>
                </a:cubicBezTo>
                <a:cubicBezTo>
                  <a:pt x="1392" y="333"/>
                  <a:pt x="1393" y="331"/>
                  <a:pt x="1394" y="329"/>
                </a:cubicBezTo>
                <a:cubicBezTo>
                  <a:pt x="1383" y="333"/>
                  <a:pt x="1375" y="330"/>
                  <a:pt x="1368" y="324"/>
                </a:cubicBezTo>
                <a:cubicBezTo>
                  <a:pt x="1365" y="316"/>
                  <a:pt x="1364" y="308"/>
                  <a:pt x="1370" y="299"/>
                </a:cubicBezTo>
                <a:cubicBezTo>
                  <a:pt x="1359" y="303"/>
                  <a:pt x="1351" y="301"/>
                  <a:pt x="1344" y="294"/>
                </a:cubicBezTo>
                <a:cubicBezTo>
                  <a:pt x="1345" y="297"/>
                  <a:pt x="1346" y="299"/>
                  <a:pt x="1346" y="301"/>
                </a:cubicBezTo>
                <a:cubicBezTo>
                  <a:pt x="1349" y="309"/>
                  <a:pt x="1347" y="318"/>
                  <a:pt x="1339" y="322"/>
                </a:cubicBezTo>
                <a:cubicBezTo>
                  <a:pt x="1333" y="327"/>
                  <a:pt x="1324" y="327"/>
                  <a:pt x="1317" y="321"/>
                </a:cubicBezTo>
                <a:cubicBezTo>
                  <a:pt x="1311" y="316"/>
                  <a:pt x="1309" y="306"/>
                  <a:pt x="1313" y="299"/>
                </a:cubicBezTo>
                <a:cubicBezTo>
                  <a:pt x="1314" y="297"/>
                  <a:pt x="1316" y="295"/>
                  <a:pt x="1317" y="293"/>
                </a:cubicBezTo>
                <a:cubicBezTo>
                  <a:pt x="1315" y="294"/>
                  <a:pt x="1313" y="295"/>
                  <a:pt x="1311" y="295"/>
                </a:cubicBezTo>
                <a:cubicBezTo>
                  <a:pt x="1303" y="298"/>
                  <a:pt x="1296" y="296"/>
                  <a:pt x="1291" y="290"/>
                </a:cubicBezTo>
                <a:cubicBezTo>
                  <a:pt x="1285" y="284"/>
                  <a:pt x="1285" y="276"/>
                  <a:pt x="1289" y="269"/>
                </a:cubicBezTo>
                <a:cubicBezTo>
                  <a:pt x="1290" y="267"/>
                  <a:pt x="1291" y="265"/>
                  <a:pt x="1292" y="264"/>
                </a:cubicBezTo>
                <a:cubicBezTo>
                  <a:pt x="1283" y="268"/>
                  <a:pt x="1275" y="268"/>
                  <a:pt x="1267" y="263"/>
                </a:cubicBezTo>
                <a:cubicBezTo>
                  <a:pt x="1267" y="262"/>
                  <a:pt x="1266" y="262"/>
                  <a:pt x="1266" y="262"/>
                </a:cubicBezTo>
                <a:cubicBezTo>
                  <a:pt x="1267" y="265"/>
                  <a:pt x="1267" y="268"/>
                  <a:pt x="1268" y="270"/>
                </a:cubicBezTo>
                <a:cubicBezTo>
                  <a:pt x="1269" y="279"/>
                  <a:pt x="1265" y="286"/>
                  <a:pt x="1258" y="289"/>
                </a:cubicBezTo>
                <a:cubicBezTo>
                  <a:pt x="1251" y="293"/>
                  <a:pt x="1243" y="292"/>
                  <a:pt x="1237" y="286"/>
                </a:cubicBezTo>
                <a:cubicBezTo>
                  <a:pt x="1231" y="280"/>
                  <a:pt x="1230" y="272"/>
                  <a:pt x="1234" y="265"/>
                </a:cubicBezTo>
                <a:cubicBezTo>
                  <a:pt x="1235" y="263"/>
                  <a:pt x="1236" y="261"/>
                  <a:pt x="1237" y="259"/>
                </a:cubicBezTo>
                <a:cubicBezTo>
                  <a:pt x="1235" y="260"/>
                  <a:pt x="1233" y="260"/>
                  <a:pt x="1231" y="261"/>
                </a:cubicBezTo>
                <a:cubicBezTo>
                  <a:pt x="1224" y="263"/>
                  <a:pt x="1218" y="262"/>
                  <a:pt x="1212" y="256"/>
                </a:cubicBezTo>
                <a:cubicBezTo>
                  <a:pt x="1207" y="251"/>
                  <a:pt x="1206" y="245"/>
                  <a:pt x="1208" y="238"/>
                </a:cubicBezTo>
                <a:cubicBezTo>
                  <a:pt x="1208" y="236"/>
                  <a:pt x="1209" y="234"/>
                  <a:pt x="1210" y="231"/>
                </a:cubicBezTo>
                <a:cubicBezTo>
                  <a:pt x="1200" y="234"/>
                  <a:pt x="1192" y="233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6"/>
                  <a:pt x="1185" y="226"/>
                  <a:pt x="1185" y="226"/>
                </a:cubicBezTo>
                <a:cubicBezTo>
                  <a:pt x="1180" y="217"/>
                  <a:pt x="1181" y="209"/>
                  <a:pt x="1186" y="201"/>
                </a:cubicBezTo>
                <a:cubicBezTo>
                  <a:pt x="1177" y="205"/>
                  <a:pt x="1169" y="204"/>
                  <a:pt x="1162" y="197"/>
                </a:cubicBezTo>
                <a:cubicBezTo>
                  <a:pt x="1162" y="200"/>
                  <a:pt x="1163" y="202"/>
                  <a:pt x="1164" y="204"/>
                </a:cubicBezTo>
                <a:cubicBezTo>
                  <a:pt x="1166" y="211"/>
                  <a:pt x="1164" y="218"/>
                  <a:pt x="1158" y="223"/>
                </a:cubicBezTo>
                <a:cubicBezTo>
                  <a:pt x="1152" y="228"/>
                  <a:pt x="1145" y="229"/>
                  <a:pt x="1138" y="226"/>
                </a:cubicBezTo>
                <a:cubicBezTo>
                  <a:pt x="1136" y="225"/>
                  <a:pt x="1134" y="224"/>
                  <a:pt x="1132" y="223"/>
                </a:cubicBezTo>
                <a:cubicBezTo>
                  <a:pt x="1133" y="227"/>
                  <a:pt x="1135" y="231"/>
                  <a:pt x="1135" y="235"/>
                </a:cubicBezTo>
                <a:cubicBezTo>
                  <a:pt x="1135" y="243"/>
                  <a:pt x="1130" y="248"/>
                  <a:pt x="1124" y="251"/>
                </a:cubicBezTo>
                <a:cubicBezTo>
                  <a:pt x="1117" y="253"/>
                  <a:pt x="1109" y="252"/>
                  <a:pt x="1104" y="246"/>
                </a:cubicBezTo>
                <a:cubicBezTo>
                  <a:pt x="1099" y="241"/>
                  <a:pt x="1097" y="235"/>
                  <a:pt x="1100" y="228"/>
                </a:cubicBezTo>
                <a:cubicBezTo>
                  <a:pt x="1101" y="225"/>
                  <a:pt x="1103" y="223"/>
                  <a:pt x="1104" y="220"/>
                </a:cubicBezTo>
                <a:cubicBezTo>
                  <a:pt x="1114" y="214"/>
                  <a:pt x="1123" y="214"/>
                  <a:pt x="1131" y="222"/>
                </a:cubicBezTo>
                <a:cubicBezTo>
                  <a:pt x="1131" y="221"/>
                  <a:pt x="1131" y="220"/>
                  <a:pt x="1130" y="219"/>
                </a:cubicBezTo>
                <a:cubicBezTo>
                  <a:pt x="1126" y="208"/>
                  <a:pt x="1127" y="202"/>
                  <a:pt x="1135" y="194"/>
                </a:cubicBezTo>
                <a:cubicBezTo>
                  <a:pt x="1126" y="198"/>
                  <a:pt x="1118" y="200"/>
                  <a:pt x="1109" y="194"/>
                </a:cubicBezTo>
                <a:cubicBezTo>
                  <a:pt x="1112" y="203"/>
                  <a:pt x="1111" y="212"/>
                  <a:pt x="1103" y="219"/>
                </a:cubicBezTo>
                <a:cubicBezTo>
                  <a:pt x="1101" y="220"/>
                  <a:pt x="1100" y="221"/>
                  <a:pt x="1098" y="221"/>
                </a:cubicBezTo>
                <a:cubicBezTo>
                  <a:pt x="1090" y="223"/>
                  <a:pt x="1084" y="222"/>
                  <a:pt x="1078" y="216"/>
                </a:cubicBezTo>
                <a:cubicBezTo>
                  <a:pt x="1073" y="210"/>
                  <a:pt x="1073" y="203"/>
                  <a:pt x="1076" y="196"/>
                </a:cubicBezTo>
                <a:cubicBezTo>
                  <a:pt x="1077" y="194"/>
                  <a:pt x="1078" y="192"/>
                  <a:pt x="1079" y="190"/>
                </a:cubicBezTo>
                <a:cubicBezTo>
                  <a:pt x="1071" y="195"/>
                  <a:pt x="1063" y="195"/>
                  <a:pt x="1054" y="189"/>
                </a:cubicBezTo>
                <a:cubicBezTo>
                  <a:pt x="1054" y="192"/>
                  <a:pt x="1055" y="193"/>
                  <a:pt x="1055" y="194"/>
                </a:cubicBezTo>
                <a:cubicBezTo>
                  <a:pt x="1057" y="204"/>
                  <a:pt x="1054" y="212"/>
                  <a:pt x="1046" y="216"/>
                </a:cubicBezTo>
                <a:cubicBezTo>
                  <a:pt x="1039" y="220"/>
                  <a:pt x="1030" y="218"/>
                  <a:pt x="1024" y="212"/>
                </a:cubicBezTo>
                <a:cubicBezTo>
                  <a:pt x="1019" y="206"/>
                  <a:pt x="1018" y="197"/>
                  <a:pt x="1022" y="190"/>
                </a:cubicBezTo>
                <a:cubicBezTo>
                  <a:pt x="1027" y="183"/>
                  <a:pt x="1036" y="180"/>
                  <a:pt x="1045" y="183"/>
                </a:cubicBezTo>
                <a:cubicBezTo>
                  <a:pt x="1046" y="183"/>
                  <a:pt x="1048" y="184"/>
                  <a:pt x="1051" y="185"/>
                </a:cubicBezTo>
                <a:cubicBezTo>
                  <a:pt x="1046" y="177"/>
                  <a:pt x="1048" y="169"/>
                  <a:pt x="1051" y="164"/>
                </a:cubicBezTo>
                <a:cubicBezTo>
                  <a:pt x="1044" y="163"/>
                  <a:pt x="1037" y="163"/>
                  <a:pt x="1030" y="162"/>
                </a:cubicBezTo>
                <a:cubicBezTo>
                  <a:pt x="1031" y="164"/>
                  <a:pt x="1031" y="165"/>
                  <a:pt x="1031" y="167"/>
                </a:cubicBezTo>
                <a:cubicBezTo>
                  <a:pt x="1032" y="175"/>
                  <a:pt x="1030" y="181"/>
                  <a:pt x="1023" y="185"/>
                </a:cubicBezTo>
                <a:cubicBezTo>
                  <a:pt x="1017" y="189"/>
                  <a:pt x="1011" y="190"/>
                  <a:pt x="1004" y="186"/>
                </a:cubicBezTo>
                <a:cubicBezTo>
                  <a:pt x="1002" y="185"/>
                  <a:pt x="999" y="182"/>
                  <a:pt x="997" y="180"/>
                </a:cubicBezTo>
                <a:cubicBezTo>
                  <a:pt x="997" y="180"/>
                  <a:pt x="997" y="180"/>
                  <a:pt x="997" y="180"/>
                </a:cubicBezTo>
                <a:cubicBezTo>
                  <a:pt x="998" y="183"/>
                  <a:pt x="999" y="185"/>
                  <a:pt x="1000" y="188"/>
                </a:cubicBezTo>
                <a:cubicBezTo>
                  <a:pt x="1003" y="196"/>
                  <a:pt x="1000" y="204"/>
                  <a:pt x="994" y="209"/>
                </a:cubicBezTo>
                <a:cubicBezTo>
                  <a:pt x="987" y="214"/>
                  <a:pt x="979" y="214"/>
                  <a:pt x="972" y="209"/>
                </a:cubicBezTo>
                <a:cubicBezTo>
                  <a:pt x="966" y="205"/>
                  <a:pt x="963" y="196"/>
                  <a:pt x="966" y="188"/>
                </a:cubicBezTo>
                <a:cubicBezTo>
                  <a:pt x="967" y="186"/>
                  <a:pt x="968" y="184"/>
                  <a:pt x="969" y="182"/>
                </a:cubicBezTo>
                <a:cubicBezTo>
                  <a:pt x="968" y="182"/>
                  <a:pt x="966" y="183"/>
                  <a:pt x="964" y="183"/>
                </a:cubicBezTo>
                <a:cubicBezTo>
                  <a:pt x="956" y="185"/>
                  <a:pt x="949" y="184"/>
                  <a:pt x="944" y="177"/>
                </a:cubicBezTo>
                <a:cubicBezTo>
                  <a:pt x="939" y="171"/>
                  <a:pt x="938" y="164"/>
                  <a:pt x="942" y="157"/>
                </a:cubicBezTo>
                <a:cubicBezTo>
                  <a:pt x="943" y="156"/>
                  <a:pt x="943" y="154"/>
                  <a:pt x="944" y="153"/>
                </a:cubicBezTo>
                <a:cubicBezTo>
                  <a:pt x="936" y="155"/>
                  <a:pt x="929" y="156"/>
                  <a:pt x="921" y="150"/>
                </a:cubicBezTo>
                <a:cubicBezTo>
                  <a:pt x="924" y="161"/>
                  <a:pt x="922" y="169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7" y="175"/>
                  <a:pt x="919" y="174"/>
                  <a:pt x="921" y="174"/>
                </a:cubicBezTo>
                <a:cubicBezTo>
                  <a:pt x="929" y="171"/>
                  <a:pt x="937" y="172"/>
                  <a:pt x="942" y="178"/>
                </a:cubicBezTo>
                <a:cubicBezTo>
                  <a:pt x="948" y="185"/>
                  <a:pt x="948" y="192"/>
                  <a:pt x="944" y="200"/>
                </a:cubicBezTo>
                <a:cubicBezTo>
                  <a:pt x="943" y="201"/>
                  <a:pt x="943" y="203"/>
                  <a:pt x="942" y="204"/>
                </a:cubicBezTo>
                <a:cubicBezTo>
                  <a:pt x="940" y="205"/>
                  <a:pt x="938" y="206"/>
                  <a:pt x="936" y="207"/>
                </a:cubicBezTo>
                <a:cubicBezTo>
                  <a:pt x="929" y="210"/>
                  <a:pt x="921" y="208"/>
                  <a:pt x="916" y="203"/>
                </a:cubicBezTo>
                <a:cubicBezTo>
                  <a:pt x="910" y="198"/>
                  <a:pt x="909" y="190"/>
                  <a:pt x="912" y="183"/>
                </a:cubicBezTo>
                <a:cubicBezTo>
                  <a:pt x="913" y="180"/>
                  <a:pt x="914" y="178"/>
                  <a:pt x="915" y="176"/>
                </a:cubicBezTo>
                <a:cubicBezTo>
                  <a:pt x="907" y="181"/>
                  <a:pt x="899" y="180"/>
                  <a:pt x="891" y="175"/>
                </a:cubicBezTo>
                <a:cubicBezTo>
                  <a:pt x="895" y="188"/>
                  <a:pt x="892" y="196"/>
                  <a:pt x="884" y="201"/>
                </a:cubicBezTo>
                <a:cubicBezTo>
                  <a:pt x="877" y="205"/>
                  <a:pt x="867" y="204"/>
                  <a:pt x="861" y="198"/>
                </a:cubicBezTo>
                <a:cubicBezTo>
                  <a:pt x="856" y="192"/>
                  <a:pt x="855" y="183"/>
                  <a:pt x="859" y="176"/>
                </a:cubicBezTo>
                <a:cubicBezTo>
                  <a:pt x="864" y="167"/>
                  <a:pt x="873" y="165"/>
                  <a:pt x="887" y="170"/>
                </a:cubicBezTo>
                <a:cubicBezTo>
                  <a:pt x="884" y="162"/>
                  <a:pt x="885" y="155"/>
                  <a:pt x="889" y="147"/>
                </a:cubicBezTo>
                <a:cubicBezTo>
                  <a:pt x="881" y="151"/>
                  <a:pt x="874" y="150"/>
                  <a:pt x="866" y="145"/>
                </a:cubicBezTo>
                <a:cubicBezTo>
                  <a:pt x="870" y="156"/>
                  <a:pt x="868" y="164"/>
                  <a:pt x="861" y="170"/>
                </a:cubicBezTo>
                <a:cubicBezTo>
                  <a:pt x="854" y="176"/>
                  <a:pt x="846" y="175"/>
                  <a:pt x="837" y="171"/>
                </a:cubicBezTo>
                <a:cubicBezTo>
                  <a:pt x="840" y="181"/>
                  <a:pt x="839" y="190"/>
                  <a:pt x="830" y="196"/>
                </a:cubicBezTo>
                <a:cubicBezTo>
                  <a:pt x="824" y="200"/>
                  <a:pt x="815" y="200"/>
                  <a:pt x="809" y="195"/>
                </a:cubicBezTo>
                <a:cubicBezTo>
                  <a:pt x="800" y="188"/>
                  <a:pt x="800" y="179"/>
                  <a:pt x="804" y="170"/>
                </a:cubicBezTo>
                <a:cubicBezTo>
                  <a:pt x="797" y="169"/>
                  <a:pt x="790" y="169"/>
                  <a:pt x="783" y="168"/>
                </a:cubicBezTo>
                <a:cubicBezTo>
                  <a:pt x="786" y="176"/>
                  <a:pt x="784" y="185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6" y="191"/>
                  <a:pt x="775" y="192"/>
                  <a:pt x="774" y="192"/>
                </a:cubicBezTo>
                <a:cubicBezTo>
                  <a:pt x="765" y="196"/>
                  <a:pt x="758" y="195"/>
                  <a:pt x="752" y="189"/>
                </a:cubicBezTo>
                <a:cubicBezTo>
                  <a:pt x="746" y="182"/>
                  <a:pt x="746" y="175"/>
                  <a:pt x="749" y="167"/>
                </a:cubicBezTo>
                <a:cubicBezTo>
                  <a:pt x="749" y="166"/>
                  <a:pt x="750" y="165"/>
                  <a:pt x="750" y="165"/>
                </a:cubicBezTo>
                <a:cubicBezTo>
                  <a:pt x="743" y="164"/>
                  <a:pt x="736" y="164"/>
                  <a:pt x="729" y="163"/>
                </a:cubicBezTo>
                <a:cubicBezTo>
                  <a:pt x="732" y="171"/>
                  <a:pt x="730" y="179"/>
                  <a:pt x="723" y="186"/>
                </a:cubicBezTo>
                <a:cubicBezTo>
                  <a:pt x="725" y="185"/>
                  <a:pt x="727" y="184"/>
                  <a:pt x="730" y="183"/>
                </a:cubicBezTo>
                <a:cubicBezTo>
                  <a:pt x="738" y="180"/>
                  <a:pt x="747" y="183"/>
                  <a:pt x="751" y="190"/>
                </a:cubicBezTo>
                <a:cubicBezTo>
                  <a:pt x="756" y="198"/>
                  <a:pt x="755" y="207"/>
                  <a:pt x="749" y="213"/>
                </a:cubicBezTo>
                <a:cubicBezTo>
                  <a:pt x="743" y="219"/>
                  <a:pt x="734" y="221"/>
                  <a:pt x="727" y="216"/>
                </a:cubicBezTo>
                <a:cubicBezTo>
                  <a:pt x="725" y="215"/>
                  <a:pt x="723" y="214"/>
                  <a:pt x="722" y="213"/>
                </a:cubicBezTo>
                <a:cubicBezTo>
                  <a:pt x="723" y="215"/>
                  <a:pt x="723" y="218"/>
                  <a:pt x="724" y="220"/>
                </a:cubicBezTo>
                <a:cubicBezTo>
                  <a:pt x="727" y="228"/>
                  <a:pt x="723" y="236"/>
                  <a:pt x="716" y="241"/>
                </a:cubicBezTo>
                <a:cubicBezTo>
                  <a:pt x="709" y="245"/>
                  <a:pt x="700" y="244"/>
                  <a:pt x="694" y="238"/>
                </a:cubicBezTo>
                <a:cubicBezTo>
                  <a:pt x="688" y="232"/>
                  <a:pt x="687" y="223"/>
                  <a:pt x="691" y="216"/>
                </a:cubicBezTo>
                <a:cubicBezTo>
                  <a:pt x="692" y="214"/>
                  <a:pt x="694" y="212"/>
                  <a:pt x="696" y="210"/>
                </a:cubicBezTo>
                <a:cubicBezTo>
                  <a:pt x="687" y="214"/>
                  <a:pt x="678" y="217"/>
                  <a:pt x="668" y="208"/>
                </a:cubicBezTo>
                <a:cubicBezTo>
                  <a:pt x="672" y="223"/>
                  <a:pt x="670" y="231"/>
                  <a:pt x="662" y="236"/>
                </a:cubicBezTo>
                <a:cubicBezTo>
                  <a:pt x="656" y="240"/>
                  <a:pt x="647" y="240"/>
                  <a:pt x="641" y="235"/>
                </a:cubicBezTo>
                <a:cubicBezTo>
                  <a:pt x="634" y="230"/>
                  <a:pt x="632" y="222"/>
                  <a:pt x="636" y="210"/>
                </a:cubicBezTo>
                <a:cubicBezTo>
                  <a:pt x="629" y="209"/>
                  <a:pt x="622" y="209"/>
                  <a:pt x="615" y="208"/>
                </a:cubicBezTo>
                <a:cubicBezTo>
                  <a:pt x="618" y="216"/>
                  <a:pt x="617" y="223"/>
                  <a:pt x="610" y="230"/>
                </a:cubicBezTo>
                <a:cubicBezTo>
                  <a:pt x="613" y="229"/>
                  <a:pt x="615" y="229"/>
                  <a:pt x="618" y="228"/>
                </a:cubicBezTo>
                <a:cubicBezTo>
                  <a:pt x="625" y="226"/>
                  <a:pt x="631" y="228"/>
                  <a:pt x="636" y="234"/>
                </a:cubicBezTo>
                <a:cubicBezTo>
                  <a:pt x="641" y="240"/>
                  <a:pt x="642" y="246"/>
                  <a:pt x="639" y="254"/>
                </a:cubicBezTo>
                <a:cubicBezTo>
                  <a:pt x="638" y="256"/>
                  <a:pt x="637" y="258"/>
                  <a:pt x="636" y="260"/>
                </a:cubicBezTo>
                <a:cubicBezTo>
                  <a:pt x="639" y="259"/>
                  <a:pt x="643" y="257"/>
                  <a:pt x="647" y="257"/>
                </a:cubicBezTo>
                <a:cubicBezTo>
                  <a:pt x="655" y="257"/>
                  <a:pt x="662" y="262"/>
                  <a:pt x="664" y="270"/>
                </a:cubicBezTo>
                <a:cubicBezTo>
                  <a:pt x="666" y="278"/>
                  <a:pt x="663" y="286"/>
                  <a:pt x="656" y="290"/>
                </a:cubicBezTo>
                <a:cubicBezTo>
                  <a:pt x="649" y="294"/>
                  <a:pt x="641" y="293"/>
                  <a:pt x="635" y="288"/>
                </a:cubicBezTo>
                <a:cubicBezTo>
                  <a:pt x="629" y="283"/>
                  <a:pt x="627" y="274"/>
                  <a:pt x="631" y="266"/>
                </a:cubicBezTo>
                <a:cubicBezTo>
                  <a:pt x="633" y="264"/>
                  <a:pt x="634" y="262"/>
                  <a:pt x="636" y="260"/>
                </a:cubicBezTo>
                <a:cubicBezTo>
                  <a:pt x="635" y="261"/>
                  <a:pt x="634" y="261"/>
                  <a:pt x="633" y="261"/>
                </a:cubicBezTo>
                <a:cubicBezTo>
                  <a:pt x="623" y="266"/>
                  <a:pt x="614" y="265"/>
                  <a:pt x="607" y="257"/>
                </a:cubicBezTo>
                <a:cubicBezTo>
                  <a:pt x="608" y="259"/>
                  <a:pt x="609" y="261"/>
                  <a:pt x="610" y="264"/>
                </a:cubicBezTo>
                <a:cubicBezTo>
                  <a:pt x="613" y="272"/>
                  <a:pt x="610" y="281"/>
                  <a:pt x="603" y="286"/>
                </a:cubicBezTo>
                <a:cubicBezTo>
                  <a:pt x="596" y="290"/>
                  <a:pt x="586" y="289"/>
                  <a:pt x="580" y="283"/>
                </a:cubicBezTo>
                <a:cubicBezTo>
                  <a:pt x="574" y="277"/>
                  <a:pt x="573" y="268"/>
                  <a:pt x="578" y="260"/>
                </a:cubicBezTo>
                <a:cubicBezTo>
                  <a:pt x="583" y="253"/>
                  <a:pt x="592" y="250"/>
                  <a:pt x="601" y="254"/>
                </a:cubicBezTo>
                <a:cubicBezTo>
                  <a:pt x="603" y="255"/>
                  <a:pt x="605" y="255"/>
                  <a:pt x="607" y="256"/>
                </a:cubicBezTo>
                <a:cubicBezTo>
                  <a:pt x="601" y="247"/>
                  <a:pt x="604" y="239"/>
                  <a:pt x="609" y="231"/>
                </a:cubicBezTo>
                <a:cubicBezTo>
                  <a:pt x="602" y="236"/>
                  <a:pt x="594" y="235"/>
                  <a:pt x="586" y="232"/>
                </a:cubicBezTo>
                <a:cubicBezTo>
                  <a:pt x="588" y="242"/>
                  <a:pt x="587" y="250"/>
                  <a:pt x="580" y="256"/>
                </a:cubicBezTo>
                <a:cubicBezTo>
                  <a:pt x="572" y="262"/>
                  <a:pt x="563" y="259"/>
                  <a:pt x="555" y="255"/>
                </a:cubicBezTo>
                <a:cubicBezTo>
                  <a:pt x="556" y="258"/>
                  <a:pt x="557" y="261"/>
                  <a:pt x="557" y="263"/>
                </a:cubicBezTo>
                <a:cubicBezTo>
                  <a:pt x="559" y="275"/>
                  <a:pt x="547" y="286"/>
                  <a:pt x="536" y="284"/>
                </a:cubicBezTo>
                <a:cubicBezTo>
                  <a:pt x="531" y="283"/>
                  <a:pt x="528" y="280"/>
                  <a:pt x="524" y="277"/>
                </a:cubicBezTo>
                <a:cubicBezTo>
                  <a:pt x="524" y="279"/>
                  <a:pt x="525" y="281"/>
                  <a:pt x="526" y="283"/>
                </a:cubicBezTo>
                <a:cubicBezTo>
                  <a:pt x="529" y="290"/>
                  <a:pt x="528" y="297"/>
                  <a:pt x="522" y="303"/>
                </a:cubicBezTo>
                <a:cubicBezTo>
                  <a:pt x="516" y="309"/>
                  <a:pt x="509" y="310"/>
                  <a:pt x="502" y="307"/>
                </a:cubicBezTo>
                <a:cubicBezTo>
                  <a:pt x="500" y="306"/>
                  <a:pt x="498" y="306"/>
                  <a:pt x="496" y="305"/>
                </a:cubicBezTo>
                <a:cubicBezTo>
                  <a:pt x="497" y="308"/>
                  <a:pt x="498" y="311"/>
                  <a:pt x="498" y="314"/>
                </a:cubicBezTo>
                <a:cubicBezTo>
                  <a:pt x="499" y="322"/>
                  <a:pt x="495" y="328"/>
                  <a:pt x="488" y="331"/>
                </a:cubicBezTo>
                <a:cubicBezTo>
                  <a:pt x="481" y="335"/>
                  <a:pt x="475" y="334"/>
                  <a:pt x="468" y="329"/>
                </a:cubicBezTo>
                <a:cubicBezTo>
                  <a:pt x="462" y="324"/>
                  <a:pt x="460" y="318"/>
                  <a:pt x="462" y="310"/>
                </a:cubicBezTo>
                <a:cubicBezTo>
                  <a:pt x="463" y="308"/>
                  <a:pt x="464" y="306"/>
                  <a:pt x="465" y="303"/>
                </a:cubicBezTo>
                <a:cubicBezTo>
                  <a:pt x="458" y="305"/>
                  <a:pt x="451" y="306"/>
                  <a:pt x="444" y="303"/>
                </a:cubicBezTo>
                <a:cubicBezTo>
                  <a:pt x="444" y="310"/>
                  <a:pt x="443" y="316"/>
                  <a:pt x="442" y="322"/>
                </a:cubicBezTo>
                <a:cubicBezTo>
                  <a:pt x="444" y="322"/>
                  <a:pt x="445" y="322"/>
                  <a:pt x="447" y="321"/>
                </a:cubicBezTo>
                <a:cubicBezTo>
                  <a:pt x="456" y="320"/>
                  <a:pt x="463" y="324"/>
                  <a:pt x="467" y="332"/>
                </a:cubicBezTo>
                <a:cubicBezTo>
                  <a:pt x="470" y="339"/>
                  <a:pt x="468" y="348"/>
                  <a:pt x="462" y="353"/>
                </a:cubicBezTo>
                <a:cubicBezTo>
                  <a:pt x="456" y="359"/>
                  <a:pt x="447" y="360"/>
                  <a:pt x="440" y="355"/>
                </a:cubicBezTo>
                <a:cubicBezTo>
                  <a:pt x="433" y="351"/>
                  <a:pt x="430" y="343"/>
                  <a:pt x="432" y="334"/>
                </a:cubicBezTo>
                <a:cubicBezTo>
                  <a:pt x="433" y="332"/>
                  <a:pt x="434" y="331"/>
                  <a:pt x="434" y="329"/>
                </a:cubicBezTo>
                <a:cubicBezTo>
                  <a:pt x="430" y="329"/>
                  <a:pt x="427" y="330"/>
                  <a:pt x="423" y="329"/>
                </a:cubicBezTo>
                <a:cubicBezTo>
                  <a:pt x="420" y="329"/>
                  <a:pt x="417" y="328"/>
                  <a:pt x="413" y="327"/>
                </a:cubicBezTo>
                <a:cubicBezTo>
                  <a:pt x="414" y="331"/>
                  <a:pt x="415" y="334"/>
                  <a:pt x="414" y="337"/>
                </a:cubicBezTo>
                <a:cubicBezTo>
                  <a:pt x="414" y="340"/>
                  <a:pt x="413" y="344"/>
                  <a:pt x="412" y="347"/>
                </a:cubicBezTo>
                <a:cubicBezTo>
                  <a:pt x="425" y="345"/>
                  <a:pt x="433" y="348"/>
                  <a:pt x="437" y="356"/>
                </a:cubicBezTo>
                <a:cubicBezTo>
                  <a:pt x="440" y="364"/>
                  <a:pt x="439" y="373"/>
                  <a:pt x="433" y="378"/>
                </a:cubicBezTo>
                <a:cubicBezTo>
                  <a:pt x="426" y="384"/>
                  <a:pt x="417" y="384"/>
                  <a:pt x="410" y="380"/>
                </a:cubicBezTo>
                <a:cubicBezTo>
                  <a:pt x="402" y="375"/>
                  <a:pt x="400" y="367"/>
                  <a:pt x="404" y="354"/>
                </a:cubicBezTo>
                <a:cubicBezTo>
                  <a:pt x="397" y="354"/>
                  <a:pt x="390" y="353"/>
                  <a:pt x="384" y="352"/>
                </a:cubicBezTo>
                <a:cubicBezTo>
                  <a:pt x="384" y="358"/>
                  <a:pt x="383" y="365"/>
                  <a:pt x="383" y="372"/>
                </a:cubicBezTo>
                <a:cubicBezTo>
                  <a:pt x="384" y="372"/>
                  <a:pt x="385" y="371"/>
                  <a:pt x="387" y="371"/>
                </a:cubicBezTo>
                <a:cubicBezTo>
                  <a:pt x="396" y="370"/>
                  <a:pt x="404" y="373"/>
                  <a:pt x="407" y="381"/>
                </a:cubicBezTo>
                <a:cubicBezTo>
                  <a:pt x="411" y="389"/>
                  <a:pt x="409" y="397"/>
                  <a:pt x="403" y="403"/>
                </a:cubicBezTo>
                <a:cubicBezTo>
                  <a:pt x="397" y="408"/>
                  <a:pt x="388" y="409"/>
                  <a:pt x="381" y="405"/>
                </a:cubicBezTo>
                <a:cubicBezTo>
                  <a:pt x="373" y="400"/>
                  <a:pt x="370" y="392"/>
                  <a:pt x="373" y="383"/>
                </a:cubicBezTo>
                <a:cubicBezTo>
                  <a:pt x="373" y="382"/>
                  <a:pt x="374" y="380"/>
                  <a:pt x="374" y="379"/>
                </a:cubicBezTo>
                <a:cubicBezTo>
                  <a:pt x="368" y="378"/>
                  <a:pt x="362" y="378"/>
                  <a:pt x="355" y="378"/>
                </a:cubicBezTo>
                <a:cubicBezTo>
                  <a:pt x="357" y="385"/>
                  <a:pt x="356" y="393"/>
                  <a:pt x="350" y="399"/>
                </a:cubicBezTo>
                <a:cubicBezTo>
                  <a:pt x="352" y="398"/>
                  <a:pt x="353" y="398"/>
                  <a:pt x="355" y="397"/>
                </a:cubicBezTo>
                <a:cubicBezTo>
                  <a:pt x="363" y="395"/>
                  <a:pt x="370" y="396"/>
                  <a:pt x="376" y="403"/>
                </a:cubicBezTo>
                <a:cubicBezTo>
                  <a:pt x="381" y="408"/>
                  <a:pt x="381" y="417"/>
                  <a:pt x="377" y="425"/>
                </a:cubicBezTo>
                <a:cubicBezTo>
                  <a:pt x="376" y="426"/>
                  <a:pt x="376" y="427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2"/>
                  <a:pt x="369" y="432"/>
                  <a:pt x="368" y="432"/>
                </a:cubicBezTo>
                <a:cubicBezTo>
                  <a:pt x="360" y="435"/>
                  <a:pt x="352" y="433"/>
                  <a:pt x="347" y="427"/>
                </a:cubicBezTo>
                <a:cubicBezTo>
                  <a:pt x="342" y="420"/>
                  <a:pt x="341" y="413"/>
                  <a:pt x="345" y="406"/>
                </a:cubicBezTo>
                <a:cubicBezTo>
                  <a:pt x="346" y="405"/>
                  <a:pt x="346" y="403"/>
                  <a:pt x="347" y="402"/>
                </a:cubicBezTo>
                <a:cubicBezTo>
                  <a:pt x="339" y="404"/>
                  <a:pt x="332" y="405"/>
                  <a:pt x="326" y="401"/>
                </a:cubicBezTo>
                <a:cubicBezTo>
                  <a:pt x="325" y="409"/>
                  <a:pt x="324" y="415"/>
                  <a:pt x="324" y="422"/>
                </a:cubicBezTo>
                <a:cubicBezTo>
                  <a:pt x="325" y="422"/>
                  <a:pt x="328" y="421"/>
                  <a:pt x="330" y="421"/>
                </a:cubicBezTo>
                <a:cubicBezTo>
                  <a:pt x="343" y="420"/>
                  <a:pt x="352" y="431"/>
                  <a:pt x="350" y="443"/>
                </a:cubicBezTo>
                <a:cubicBezTo>
                  <a:pt x="349" y="446"/>
                  <a:pt x="347" y="449"/>
                  <a:pt x="346" y="452"/>
                </a:cubicBezTo>
                <a:cubicBezTo>
                  <a:pt x="348" y="452"/>
                  <a:pt x="350" y="451"/>
                  <a:pt x="352" y="451"/>
                </a:cubicBezTo>
                <a:cubicBezTo>
                  <a:pt x="360" y="449"/>
                  <a:pt x="368" y="452"/>
                  <a:pt x="372" y="460"/>
                </a:cubicBezTo>
                <a:cubicBezTo>
                  <a:pt x="376" y="466"/>
                  <a:pt x="375" y="475"/>
                  <a:pt x="370" y="480"/>
                </a:cubicBezTo>
                <a:cubicBezTo>
                  <a:pt x="365" y="486"/>
                  <a:pt x="356" y="488"/>
                  <a:pt x="349" y="485"/>
                </a:cubicBezTo>
                <a:cubicBezTo>
                  <a:pt x="346" y="484"/>
                  <a:pt x="344" y="483"/>
                  <a:pt x="342" y="482"/>
                </a:cubicBezTo>
                <a:cubicBezTo>
                  <a:pt x="346" y="488"/>
                  <a:pt x="347" y="494"/>
                  <a:pt x="344" y="500"/>
                </a:cubicBezTo>
                <a:cubicBezTo>
                  <a:pt x="341" y="509"/>
                  <a:pt x="330" y="514"/>
                  <a:pt x="322" y="511"/>
                </a:cubicBezTo>
                <a:cubicBezTo>
                  <a:pt x="312" y="507"/>
                  <a:pt x="307" y="498"/>
                  <a:pt x="310" y="488"/>
                </a:cubicBezTo>
                <a:cubicBezTo>
                  <a:pt x="311" y="485"/>
                  <a:pt x="312" y="482"/>
                  <a:pt x="313" y="479"/>
                </a:cubicBezTo>
                <a:cubicBezTo>
                  <a:pt x="306" y="484"/>
                  <a:pt x="298" y="483"/>
                  <a:pt x="292" y="481"/>
                </a:cubicBezTo>
                <a:cubicBezTo>
                  <a:pt x="291" y="488"/>
                  <a:pt x="290" y="494"/>
                  <a:pt x="290" y="500"/>
                </a:cubicBezTo>
                <a:cubicBezTo>
                  <a:pt x="292" y="500"/>
                  <a:pt x="295" y="500"/>
                  <a:pt x="298" y="500"/>
                </a:cubicBezTo>
                <a:cubicBezTo>
                  <a:pt x="309" y="500"/>
                  <a:pt x="317" y="509"/>
                  <a:pt x="316" y="520"/>
                </a:cubicBezTo>
                <a:cubicBezTo>
                  <a:pt x="315" y="530"/>
                  <a:pt x="305" y="538"/>
                  <a:pt x="295" y="536"/>
                </a:cubicBezTo>
                <a:cubicBezTo>
                  <a:pt x="284" y="535"/>
                  <a:pt x="277" y="525"/>
                  <a:pt x="279" y="515"/>
                </a:cubicBezTo>
                <a:cubicBezTo>
                  <a:pt x="280" y="512"/>
                  <a:pt x="281" y="510"/>
                  <a:pt x="281" y="508"/>
                </a:cubicBezTo>
                <a:cubicBezTo>
                  <a:pt x="274" y="507"/>
                  <a:pt x="267" y="506"/>
                  <a:pt x="260" y="506"/>
                </a:cubicBezTo>
                <a:cubicBezTo>
                  <a:pt x="263" y="512"/>
                  <a:pt x="262" y="519"/>
                  <a:pt x="258" y="527"/>
                </a:cubicBezTo>
                <a:cubicBezTo>
                  <a:pt x="260" y="526"/>
                  <a:pt x="261" y="526"/>
                  <a:pt x="262" y="526"/>
                </a:cubicBezTo>
                <a:cubicBezTo>
                  <a:pt x="272" y="524"/>
                  <a:pt x="280" y="527"/>
                  <a:pt x="284" y="535"/>
                </a:cubicBezTo>
                <a:cubicBezTo>
                  <a:pt x="288" y="543"/>
                  <a:pt x="287" y="551"/>
                  <a:pt x="279" y="558"/>
                </a:cubicBezTo>
                <a:cubicBezTo>
                  <a:pt x="279" y="558"/>
                  <a:pt x="279" y="558"/>
                  <a:pt x="279" y="558"/>
                </a:cubicBezTo>
                <a:cubicBezTo>
                  <a:pt x="281" y="557"/>
                  <a:pt x="284" y="556"/>
                  <a:pt x="287" y="555"/>
                </a:cubicBezTo>
                <a:cubicBezTo>
                  <a:pt x="295" y="553"/>
                  <a:pt x="303" y="556"/>
                  <a:pt x="307" y="563"/>
                </a:cubicBezTo>
                <a:cubicBezTo>
                  <a:pt x="312" y="570"/>
                  <a:pt x="311" y="579"/>
                  <a:pt x="305" y="585"/>
                </a:cubicBezTo>
                <a:cubicBezTo>
                  <a:pt x="300" y="591"/>
                  <a:pt x="291" y="592"/>
                  <a:pt x="284" y="588"/>
                </a:cubicBezTo>
                <a:cubicBezTo>
                  <a:pt x="282" y="587"/>
                  <a:pt x="280" y="586"/>
                  <a:pt x="278" y="584"/>
                </a:cubicBezTo>
                <a:cubicBezTo>
                  <a:pt x="279" y="586"/>
                  <a:pt x="280" y="589"/>
                  <a:pt x="280" y="591"/>
                </a:cubicBezTo>
                <a:cubicBezTo>
                  <a:pt x="283" y="598"/>
                  <a:pt x="281" y="606"/>
                  <a:pt x="275" y="611"/>
                </a:cubicBezTo>
                <a:cubicBezTo>
                  <a:pt x="269" y="616"/>
                  <a:pt x="261" y="617"/>
                  <a:pt x="254" y="613"/>
                </a:cubicBezTo>
                <a:cubicBezTo>
                  <a:pt x="252" y="612"/>
                  <a:pt x="250" y="610"/>
                  <a:pt x="248" y="609"/>
                </a:cubicBezTo>
                <a:cubicBezTo>
                  <a:pt x="248" y="609"/>
                  <a:pt x="248" y="609"/>
                  <a:pt x="248" y="609"/>
                </a:cubicBezTo>
                <a:cubicBezTo>
                  <a:pt x="249" y="611"/>
                  <a:pt x="250" y="614"/>
                  <a:pt x="251" y="617"/>
                </a:cubicBezTo>
                <a:cubicBezTo>
                  <a:pt x="253" y="624"/>
                  <a:pt x="251" y="632"/>
                  <a:pt x="245" y="637"/>
                </a:cubicBezTo>
                <a:cubicBezTo>
                  <a:pt x="239" y="641"/>
                  <a:pt x="231" y="642"/>
                  <a:pt x="224" y="638"/>
                </a:cubicBezTo>
                <a:cubicBezTo>
                  <a:pt x="222" y="637"/>
                  <a:pt x="221" y="636"/>
                  <a:pt x="219" y="635"/>
                </a:cubicBezTo>
                <a:cubicBezTo>
                  <a:pt x="223" y="643"/>
                  <a:pt x="224" y="652"/>
                  <a:pt x="218" y="660"/>
                </a:cubicBezTo>
                <a:cubicBezTo>
                  <a:pt x="228" y="657"/>
                  <a:pt x="236" y="659"/>
                  <a:pt x="244" y="665"/>
                </a:cubicBezTo>
                <a:cubicBezTo>
                  <a:pt x="245" y="667"/>
                  <a:pt x="245" y="669"/>
                  <a:pt x="246" y="671"/>
                </a:cubicBezTo>
                <a:cubicBezTo>
                  <a:pt x="248" y="679"/>
                  <a:pt x="246" y="685"/>
                  <a:pt x="241" y="690"/>
                </a:cubicBezTo>
                <a:cubicBezTo>
                  <a:pt x="235" y="695"/>
                  <a:pt x="229" y="696"/>
                  <a:pt x="222" y="694"/>
                </a:cubicBezTo>
                <a:cubicBezTo>
                  <a:pt x="220" y="693"/>
                  <a:pt x="217" y="692"/>
                  <a:pt x="215" y="690"/>
                </a:cubicBezTo>
                <a:cubicBezTo>
                  <a:pt x="215" y="690"/>
                  <a:pt x="214" y="689"/>
                  <a:pt x="213" y="689"/>
                </a:cubicBezTo>
                <a:cubicBezTo>
                  <a:pt x="209" y="680"/>
                  <a:pt x="209" y="672"/>
                  <a:pt x="215" y="663"/>
                </a:cubicBezTo>
                <a:cubicBezTo>
                  <a:pt x="208" y="667"/>
                  <a:pt x="200" y="668"/>
                  <a:pt x="193" y="664"/>
                </a:cubicBezTo>
                <a:cubicBezTo>
                  <a:pt x="193" y="668"/>
                  <a:pt x="194" y="671"/>
                  <a:pt x="193" y="674"/>
                </a:cubicBezTo>
                <a:cubicBezTo>
                  <a:pt x="193" y="677"/>
                  <a:pt x="192" y="681"/>
                  <a:pt x="191" y="684"/>
                </a:cubicBezTo>
                <a:cubicBezTo>
                  <a:pt x="200" y="681"/>
                  <a:pt x="207" y="683"/>
                  <a:pt x="213" y="689"/>
                </a:cubicBezTo>
                <a:cubicBezTo>
                  <a:pt x="214" y="689"/>
                  <a:pt x="215" y="690"/>
                  <a:pt x="215" y="690"/>
                </a:cubicBezTo>
                <a:cubicBezTo>
                  <a:pt x="220" y="700"/>
                  <a:pt x="219" y="709"/>
                  <a:pt x="211" y="716"/>
                </a:cubicBezTo>
                <a:cubicBezTo>
                  <a:pt x="202" y="722"/>
                  <a:pt x="194" y="721"/>
                  <a:pt x="185" y="715"/>
                </a:cubicBezTo>
                <a:cubicBezTo>
                  <a:pt x="190" y="725"/>
                  <a:pt x="189" y="733"/>
                  <a:pt x="183" y="740"/>
                </a:cubicBezTo>
                <a:cubicBezTo>
                  <a:pt x="185" y="740"/>
                  <a:pt x="187" y="739"/>
                  <a:pt x="190" y="738"/>
                </a:cubicBezTo>
                <a:cubicBezTo>
                  <a:pt x="198" y="736"/>
                  <a:pt x="207" y="740"/>
                  <a:pt x="211" y="747"/>
                </a:cubicBezTo>
                <a:cubicBezTo>
                  <a:pt x="214" y="755"/>
                  <a:pt x="213" y="763"/>
                  <a:pt x="207" y="769"/>
                </a:cubicBezTo>
                <a:cubicBezTo>
                  <a:pt x="201" y="775"/>
                  <a:pt x="192" y="776"/>
                  <a:pt x="185" y="772"/>
                </a:cubicBezTo>
                <a:cubicBezTo>
                  <a:pt x="183" y="770"/>
                  <a:pt x="181" y="768"/>
                  <a:pt x="179" y="767"/>
                </a:cubicBezTo>
                <a:cubicBezTo>
                  <a:pt x="180" y="769"/>
                  <a:pt x="181" y="771"/>
                  <a:pt x="182" y="774"/>
                </a:cubicBezTo>
                <a:cubicBezTo>
                  <a:pt x="184" y="781"/>
                  <a:pt x="183" y="788"/>
                  <a:pt x="178" y="793"/>
                </a:cubicBezTo>
                <a:cubicBezTo>
                  <a:pt x="173" y="799"/>
                  <a:pt x="166" y="801"/>
                  <a:pt x="159" y="799"/>
                </a:cubicBezTo>
                <a:cubicBezTo>
                  <a:pt x="157" y="798"/>
                  <a:pt x="156" y="798"/>
                  <a:pt x="155" y="797"/>
                </a:cubicBezTo>
                <a:cubicBezTo>
                  <a:pt x="154" y="804"/>
                  <a:pt x="153" y="811"/>
                  <a:pt x="152" y="818"/>
                </a:cubicBezTo>
                <a:cubicBezTo>
                  <a:pt x="160" y="815"/>
                  <a:pt x="168" y="816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80" y="831"/>
                  <a:pt x="180" y="839"/>
                  <a:pt x="175" y="846"/>
                </a:cubicBezTo>
                <a:cubicBezTo>
                  <a:pt x="175" y="847"/>
                  <a:pt x="174" y="848"/>
                  <a:pt x="174" y="849"/>
                </a:cubicBezTo>
                <a:cubicBezTo>
                  <a:pt x="166" y="854"/>
                  <a:pt x="157" y="857"/>
                  <a:pt x="148" y="850"/>
                </a:cubicBezTo>
                <a:cubicBezTo>
                  <a:pt x="150" y="858"/>
                  <a:pt x="150" y="865"/>
                  <a:pt x="145" y="873"/>
                </a:cubicBezTo>
                <a:cubicBezTo>
                  <a:pt x="155" y="870"/>
                  <a:pt x="163" y="871"/>
                  <a:pt x="169" y="877"/>
                </a:cubicBezTo>
                <a:cubicBezTo>
                  <a:pt x="169" y="878"/>
                  <a:pt x="169" y="878"/>
                  <a:pt x="169" y="878"/>
                </a:cubicBezTo>
                <a:cubicBezTo>
                  <a:pt x="176" y="885"/>
                  <a:pt x="174" y="894"/>
                  <a:pt x="170" y="903"/>
                </a:cubicBezTo>
                <a:cubicBezTo>
                  <a:pt x="173" y="902"/>
                  <a:pt x="174" y="901"/>
                  <a:pt x="175" y="901"/>
                </a:cubicBezTo>
                <a:cubicBezTo>
                  <a:pt x="184" y="899"/>
                  <a:pt x="191" y="902"/>
                  <a:pt x="195" y="909"/>
                </a:cubicBezTo>
                <a:cubicBezTo>
                  <a:pt x="200" y="916"/>
                  <a:pt x="199" y="923"/>
                  <a:pt x="194" y="930"/>
                </a:cubicBezTo>
                <a:cubicBezTo>
                  <a:pt x="193" y="932"/>
                  <a:pt x="192" y="933"/>
                  <a:pt x="191" y="935"/>
                </a:cubicBezTo>
                <a:cubicBezTo>
                  <a:pt x="184" y="938"/>
                  <a:pt x="176" y="938"/>
                  <a:pt x="169" y="935"/>
                </a:cubicBezTo>
                <a:cubicBezTo>
                  <a:pt x="169" y="941"/>
                  <a:pt x="169" y="946"/>
                  <a:pt x="168" y="951"/>
                </a:cubicBezTo>
                <a:cubicBezTo>
                  <a:pt x="168" y="953"/>
                  <a:pt x="166" y="956"/>
                  <a:pt x="166" y="958"/>
                </a:cubicBezTo>
                <a:cubicBezTo>
                  <a:pt x="174" y="953"/>
                  <a:pt x="181" y="955"/>
                  <a:pt x="189" y="959"/>
                </a:cubicBezTo>
                <a:cubicBezTo>
                  <a:pt x="185" y="950"/>
                  <a:pt x="186" y="942"/>
                  <a:pt x="191" y="935"/>
                </a:cubicBezTo>
                <a:cubicBezTo>
                  <a:pt x="193" y="934"/>
                  <a:pt x="195" y="933"/>
                  <a:pt x="197" y="932"/>
                </a:cubicBezTo>
                <a:cubicBezTo>
                  <a:pt x="205" y="929"/>
                  <a:pt x="214" y="931"/>
                  <a:pt x="219" y="938"/>
                </a:cubicBezTo>
                <a:cubicBezTo>
                  <a:pt x="224" y="944"/>
                  <a:pt x="224" y="954"/>
                  <a:pt x="219" y="960"/>
                </a:cubicBezTo>
                <a:cubicBezTo>
                  <a:pt x="213" y="967"/>
                  <a:pt x="204" y="969"/>
                  <a:pt x="196" y="965"/>
                </a:cubicBezTo>
                <a:cubicBezTo>
                  <a:pt x="194" y="964"/>
                  <a:pt x="193" y="963"/>
                  <a:pt x="191" y="962"/>
                </a:cubicBezTo>
                <a:cubicBezTo>
                  <a:pt x="192" y="964"/>
                  <a:pt x="192" y="965"/>
                  <a:pt x="193" y="967"/>
                </a:cubicBezTo>
                <a:cubicBezTo>
                  <a:pt x="195" y="975"/>
                  <a:pt x="193" y="983"/>
                  <a:pt x="187" y="988"/>
                </a:cubicBezTo>
                <a:cubicBezTo>
                  <a:pt x="181" y="993"/>
                  <a:pt x="174" y="993"/>
                  <a:pt x="166" y="990"/>
                </a:cubicBezTo>
                <a:cubicBezTo>
                  <a:pt x="165" y="989"/>
                  <a:pt x="164" y="988"/>
                  <a:pt x="162" y="987"/>
                </a:cubicBezTo>
                <a:cubicBezTo>
                  <a:pt x="165" y="995"/>
                  <a:pt x="166" y="1003"/>
                  <a:pt x="160" y="1012"/>
                </a:cubicBezTo>
                <a:cubicBezTo>
                  <a:pt x="171" y="1007"/>
                  <a:pt x="179" y="1010"/>
                  <a:pt x="186" y="1017"/>
                </a:cubicBezTo>
                <a:cubicBezTo>
                  <a:pt x="190" y="1024"/>
                  <a:pt x="190" y="1032"/>
                  <a:pt x="185" y="1041"/>
                </a:cubicBezTo>
                <a:cubicBezTo>
                  <a:pt x="188" y="1040"/>
                  <a:pt x="189" y="1040"/>
                  <a:pt x="190" y="1039"/>
                </a:cubicBezTo>
                <a:cubicBezTo>
                  <a:pt x="198" y="1037"/>
                  <a:pt x="206" y="1040"/>
                  <a:pt x="210" y="1047"/>
                </a:cubicBezTo>
                <a:cubicBezTo>
                  <a:pt x="215" y="1054"/>
                  <a:pt x="214" y="1062"/>
                  <a:pt x="209" y="1069"/>
                </a:cubicBezTo>
                <a:cubicBezTo>
                  <a:pt x="208" y="1070"/>
                  <a:pt x="207" y="1072"/>
                  <a:pt x="207" y="1073"/>
                </a:cubicBezTo>
                <a:cubicBezTo>
                  <a:pt x="198" y="1076"/>
                  <a:pt x="190" y="1077"/>
                  <a:pt x="182" y="1071"/>
                </a:cubicBezTo>
                <a:cubicBezTo>
                  <a:pt x="186" y="1079"/>
                  <a:pt x="185" y="1087"/>
                  <a:pt x="181" y="1096"/>
                </a:cubicBezTo>
                <a:cubicBezTo>
                  <a:pt x="190" y="1091"/>
                  <a:pt x="197" y="1094"/>
                  <a:pt x="204" y="1097"/>
                </a:cubicBezTo>
                <a:cubicBezTo>
                  <a:pt x="201" y="1090"/>
                  <a:pt x="200" y="1084"/>
                  <a:pt x="205" y="1077"/>
                </a:cubicBezTo>
                <a:cubicBezTo>
                  <a:pt x="205" y="1076"/>
                  <a:pt x="206" y="1074"/>
                  <a:pt x="207" y="1073"/>
                </a:cubicBezTo>
                <a:cubicBezTo>
                  <a:pt x="208" y="1072"/>
                  <a:pt x="210" y="1071"/>
                  <a:pt x="212" y="1071"/>
                </a:cubicBezTo>
                <a:cubicBezTo>
                  <a:pt x="220" y="1067"/>
                  <a:pt x="229" y="1069"/>
                  <a:pt x="235" y="1076"/>
                </a:cubicBezTo>
                <a:cubicBezTo>
                  <a:pt x="239" y="1083"/>
                  <a:pt x="239" y="1092"/>
                  <a:pt x="234" y="1098"/>
                </a:cubicBezTo>
                <a:cubicBezTo>
                  <a:pt x="228" y="1105"/>
                  <a:pt x="219" y="1107"/>
                  <a:pt x="211" y="1103"/>
                </a:cubicBezTo>
                <a:cubicBezTo>
                  <a:pt x="209" y="1102"/>
                  <a:pt x="208" y="1101"/>
                  <a:pt x="207" y="1100"/>
                </a:cubicBezTo>
                <a:cubicBezTo>
                  <a:pt x="207" y="1102"/>
                  <a:pt x="208" y="1104"/>
                  <a:pt x="208" y="1106"/>
                </a:cubicBezTo>
                <a:cubicBezTo>
                  <a:pt x="211" y="1113"/>
                  <a:pt x="209" y="1120"/>
                  <a:pt x="204" y="1125"/>
                </a:cubicBezTo>
                <a:cubicBezTo>
                  <a:pt x="198" y="1131"/>
                  <a:pt x="191" y="1132"/>
                  <a:pt x="184" y="1129"/>
                </a:cubicBezTo>
                <a:cubicBezTo>
                  <a:pt x="182" y="1128"/>
                  <a:pt x="180" y="1128"/>
                  <a:pt x="178" y="1126"/>
                </a:cubicBezTo>
                <a:cubicBezTo>
                  <a:pt x="181" y="1134"/>
                  <a:pt x="180" y="1142"/>
                  <a:pt x="176" y="1149"/>
                </a:cubicBezTo>
                <a:cubicBezTo>
                  <a:pt x="186" y="1146"/>
                  <a:pt x="194" y="1147"/>
                  <a:pt x="200" y="1154"/>
                </a:cubicBezTo>
                <a:cubicBezTo>
                  <a:pt x="200" y="1154"/>
                  <a:pt x="200" y="1154"/>
                  <a:pt x="200" y="1154"/>
                </a:cubicBezTo>
                <a:cubicBezTo>
                  <a:pt x="200" y="1152"/>
                  <a:pt x="199" y="1149"/>
                  <a:pt x="198" y="1147"/>
                </a:cubicBezTo>
                <a:cubicBezTo>
                  <a:pt x="196" y="1139"/>
                  <a:pt x="198" y="1132"/>
                  <a:pt x="204" y="1127"/>
                </a:cubicBezTo>
                <a:cubicBezTo>
                  <a:pt x="210" y="1122"/>
                  <a:pt x="217" y="1122"/>
                  <a:pt x="224" y="1125"/>
                </a:cubicBezTo>
                <a:cubicBezTo>
                  <a:pt x="226" y="1126"/>
                  <a:pt x="228" y="1127"/>
                  <a:pt x="230" y="1128"/>
                </a:cubicBezTo>
                <a:cubicBezTo>
                  <a:pt x="229" y="1124"/>
                  <a:pt x="227" y="1120"/>
                  <a:pt x="227" y="1117"/>
                </a:cubicBezTo>
                <a:cubicBezTo>
                  <a:pt x="226" y="1109"/>
                  <a:pt x="232" y="1102"/>
                  <a:pt x="240" y="1100"/>
                </a:cubicBezTo>
                <a:cubicBezTo>
                  <a:pt x="247" y="1097"/>
                  <a:pt x="255" y="1100"/>
                  <a:pt x="260" y="1107"/>
                </a:cubicBezTo>
                <a:cubicBezTo>
                  <a:pt x="264" y="1114"/>
                  <a:pt x="263" y="1122"/>
                  <a:pt x="258" y="1128"/>
                </a:cubicBezTo>
                <a:cubicBezTo>
                  <a:pt x="253" y="1134"/>
                  <a:pt x="245" y="1137"/>
                  <a:pt x="237" y="1133"/>
                </a:cubicBezTo>
                <a:cubicBezTo>
                  <a:pt x="235" y="1132"/>
                  <a:pt x="233" y="1130"/>
                  <a:pt x="230" y="1129"/>
                </a:cubicBezTo>
                <a:cubicBezTo>
                  <a:pt x="231" y="1131"/>
                  <a:pt x="232" y="1133"/>
                  <a:pt x="233" y="1135"/>
                </a:cubicBezTo>
                <a:cubicBezTo>
                  <a:pt x="235" y="1143"/>
                  <a:pt x="234" y="1149"/>
                  <a:pt x="228" y="1155"/>
                </a:cubicBezTo>
                <a:cubicBezTo>
                  <a:pt x="222" y="1160"/>
                  <a:pt x="216" y="1161"/>
                  <a:pt x="208" y="1159"/>
                </a:cubicBezTo>
                <a:cubicBezTo>
                  <a:pt x="206" y="1158"/>
                  <a:pt x="204" y="1157"/>
                  <a:pt x="202" y="1156"/>
                </a:cubicBezTo>
                <a:cubicBezTo>
                  <a:pt x="206" y="1164"/>
                  <a:pt x="205" y="1171"/>
                  <a:pt x="201" y="1180"/>
                </a:cubicBezTo>
                <a:cubicBezTo>
                  <a:pt x="211" y="1176"/>
                  <a:pt x="219" y="1178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30" y="1192"/>
                  <a:pt x="230" y="1200"/>
                  <a:pt x="226" y="1208"/>
                </a:cubicBezTo>
                <a:cubicBezTo>
                  <a:pt x="236" y="1205"/>
                  <a:pt x="244" y="1206"/>
                  <a:pt x="250" y="1214"/>
                </a:cubicBezTo>
                <a:cubicBezTo>
                  <a:pt x="256" y="1223"/>
                  <a:pt x="254" y="1231"/>
                  <a:pt x="248" y="1240"/>
                </a:cubicBezTo>
                <a:cubicBezTo>
                  <a:pt x="258" y="1235"/>
                  <a:pt x="266" y="1235"/>
                  <a:pt x="273" y="1243"/>
                </a:cubicBezTo>
                <a:cubicBezTo>
                  <a:pt x="281" y="1251"/>
                  <a:pt x="279" y="1260"/>
                  <a:pt x="273" y="1269"/>
                </a:cubicBezTo>
                <a:cubicBezTo>
                  <a:pt x="276" y="1268"/>
                  <a:pt x="278" y="1268"/>
                  <a:pt x="280" y="1267"/>
                </a:cubicBezTo>
                <a:cubicBezTo>
                  <a:pt x="288" y="1265"/>
                  <a:pt x="295" y="1268"/>
                  <a:pt x="300" y="1274"/>
                </a:cubicBezTo>
                <a:cubicBezTo>
                  <a:pt x="304" y="1281"/>
                  <a:pt x="304" y="1288"/>
                  <a:pt x="300" y="1295"/>
                </a:cubicBezTo>
                <a:cubicBezTo>
                  <a:pt x="299" y="1297"/>
                  <a:pt x="298" y="1298"/>
                  <a:pt x="297" y="1300"/>
                </a:cubicBezTo>
                <a:cubicBezTo>
                  <a:pt x="289" y="1303"/>
                  <a:pt x="281" y="1305"/>
                  <a:pt x="274" y="1300"/>
                </a:cubicBezTo>
                <a:cubicBezTo>
                  <a:pt x="274" y="1307"/>
                  <a:pt x="273" y="1314"/>
                  <a:pt x="273" y="1321"/>
                </a:cubicBezTo>
                <a:cubicBezTo>
                  <a:pt x="280" y="1318"/>
                  <a:pt x="287" y="1322"/>
                  <a:pt x="295" y="1324"/>
                </a:cubicBezTo>
                <a:cubicBezTo>
                  <a:pt x="290" y="1315"/>
                  <a:pt x="292" y="1307"/>
                  <a:pt x="297" y="1300"/>
                </a:cubicBezTo>
                <a:cubicBezTo>
                  <a:pt x="299" y="1299"/>
                  <a:pt x="300" y="1298"/>
                  <a:pt x="302" y="1298"/>
                </a:cubicBezTo>
                <a:cubicBezTo>
                  <a:pt x="310" y="1294"/>
                  <a:pt x="318" y="1296"/>
                  <a:pt x="324" y="1302"/>
                </a:cubicBezTo>
                <a:cubicBezTo>
                  <a:pt x="329" y="1308"/>
                  <a:pt x="330" y="1317"/>
                  <a:pt x="326" y="1324"/>
                </a:cubicBezTo>
                <a:cubicBezTo>
                  <a:pt x="325" y="1325"/>
                  <a:pt x="324" y="1327"/>
                  <a:pt x="322" y="1329"/>
                </a:cubicBezTo>
                <a:cubicBezTo>
                  <a:pt x="312" y="1334"/>
                  <a:pt x="303" y="1334"/>
                  <a:pt x="295" y="1325"/>
                </a:cubicBezTo>
                <a:cubicBezTo>
                  <a:pt x="296" y="1329"/>
                  <a:pt x="299" y="1334"/>
                  <a:pt x="299" y="1338"/>
                </a:cubicBezTo>
                <a:cubicBezTo>
                  <a:pt x="299" y="1343"/>
                  <a:pt x="297" y="1347"/>
                  <a:pt x="296" y="1352"/>
                </a:cubicBezTo>
                <a:cubicBezTo>
                  <a:pt x="303" y="1349"/>
                  <a:pt x="310" y="1349"/>
                  <a:pt x="317" y="1354"/>
                </a:cubicBezTo>
                <a:cubicBezTo>
                  <a:pt x="317" y="1354"/>
                  <a:pt x="318" y="1354"/>
                  <a:pt x="319" y="1354"/>
                </a:cubicBezTo>
                <a:cubicBezTo>
                  <a:pt x="315" y="1345"/>
                  <a:pt x="316" y="1337"/>
                  <a:pt x="323" y="1329"/>
                </a:cubicBezTo>
                <a:cubicBezTo>
                  <a:pt x="325" y="1328"/>
                  <a:pt x="327" y="1327"/>
                  <a:pt x="329" y="1327"/>
                </a:cubicBezTo>
                <a:cubicBezTo>
                  <a:pt x="337" y="1324"/>
                  <a:pt x="346" y="1327"/>
                  <a:pt x="350" y="1334"/>
                </a:cubicBezTo>
                <a:cubicBezTo>
                  <a:pt x="355" y="1341"/>
                  <a:pt x="354" y="1350"/>
                  <a:pt x="348" y="1356"/>
                </a:cubicBezTo>
                <a:cubicBezTo>
                  <a:pt x="343" y="1362"/>
                  <a:pt x="333" y="1364"/>
                  <a:pt x="326" y="1359"/>
                </a:cubicBezTo>
                <a:cubicBezTo>
                  <a:pt x="324" y="1358"/>
                  <a:pt x="322" y="1356"/>
                  <a:pt x="320" y="1355"/>
                </a:cubicBezTo>
                <a:cubicBezTo>
                  <a:pt x="324" y="1363"/>
                  <a:pt x="326" y="1372"/>
                  <a:pt x="318" y="1383"/>
                </a:cubicBezTo>
                <a:cubicBezTo>
                  <a:pt x="328" y="1379"/>
                  <a:pt x="335" y="1379"/>
                  <a:pt x="342" y="1384"/>
                </a:cubicBezTo>
                <a:cubicBezTo>
                  <a:pt x="343" y="1384"/>
                  <a:pt x="344" y="1384"/>
                  <a:pt x="345" y="1384"/>
                </a:cubicBezTo>
                <a:cubicBezTo>
                  <a:pt x="342" y="1380"/>
                  <a:pt x="341" y="1375"/>
                  <a:pt x="342" y="1370"/>
                </a:cubicBezTo>
                <a:cubicBezTo>
                  <a:pt x="344" y="1359"/>
                  <a:pt x="355" y="1353"/>
                  <a:pt x="366" y="1356"/>
                </a:cubicBezTo>
                <a:cubicBezTo>
                  <a:pt x="375" y="1360"/>
                  <a:pt x="380" y="1371"/>
                  <a:pt x="377" y="1381"/>
                </a:cubicBezTo>
                <a:cubicBezTo>
                  <a:pt x="375" y="1383"/>
                  <a:pt x="374" y="1386"/>
                  <a:pt x="373" y="1388"/>
                </a:cubicBezTo>
                <a:cubicBezTo>
                  <a:pt x="372" y="1389"/>
                  <a:pt x="370" y="1389"/>
                  <a:pt x="368" y="1390"/>
                </a:cubicBezTo>
                <a:cubicBezTo>
                  <a:pt x="359" y="1394"/>
                  <a:pt x="351" y="1392"/>
                  <a:pt x="345" y="1384"/>
                </a:cubicBezTo>
                <a:cubicBezTo>
                  <a:pt x="348" y="1393"/>
                  <a:pt x="351" y="1401"/>
                  <a:pt x="344" y="1411"/>
                </a:cubicBezTo>
                <a:cubicBezTo>
                  <a:pt x="356" y="1407"/>
                  <a:pt x="363" y="1410"/>
                  <a:pt x="370" y="1416"/>
                </a:cubicBezTo>
                <a:cubicBezTo>
                  <a:pt x="370" y="1415"/>
                  <a:pt x="370" y="1414"/>
                  <a:pt x="369" y="1413"/>
                </a:cubicBezTo>
                <a:cubicBezTo>
                  <a:pt x="364" y="1403"/>
                  <a:pt x="365" y="1397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82" y="1382"/>
                  <a:pt x="391" y="1385"/>
                  <a:pt x="399" y="1390"/>
                </a:cubicBezTo>
                <a:cubicBezTo>
                  <a:pt x="400" y="1392"/>
                  <a:pt x="401" y="1394"/>
                  <a:pt x="401" y="1396"/>
                </a:cubicBezTo>
                <a:cubicBezTo>
                  <a:pt x="404" y="1404"/>
                  <a:pt x="402" y="1411"/>
                  <a:pt x="397" y="1416"/>
                </a:cubicBezTo>
                <a:cubicBezTo>
                  <a:pt x="391" y="1421"/>
                  <a:pt x="383" y="1422"/>
                  <a:pt x="376" y="1419"/>
                </a:cubicBezTo>
                <a:cubicBezTo>
                  <a:pt x="374" y="1418"/>
                  <a:pt x="372" y="1417"/>
                  <a:pt x="371" y="1416"/>
                </a:cubicBezTo>
                <a:cubicBezTo>
                  <a:pt x="372" y="1420"/>
                  <a:pt x="373" y="1424"/>
                  <a:pt x="373" y="1428"/>
                </a:cubicBezTo>
                <a:cubicBezTo>
                  <a:pt x="373" y="1432"/>
                  <a:pt x="371" y="1436"/>
                  <a:pt x="370" y="1441"/>
                </a:cubicBezTo>
                <a:cubicBezTo>
                  <a:pt x="380" y="1437"/>
                  <a:pt x="388" y="1438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4" y="1446"/>
                  <a:pt x="394" y="1446"/>
                  <a:pt x="394" y="1446"/>
                </a:cubicBezTo>
                <a:cubicBezTo>
                  <a:pt x="400" y="1454"/>
                  <a:pt x="398" y="1462"/>
                  <a:pt x="394" y="1471"/>
                </a:cubicBezTo>
                <a:cubicBezTo>
                  <a:pt x="404" y="1467"/>
                  <a:pt x="412" y="1468"/>
                  <a:pt x="419" y="1475"/>
                </a:cubicBezTo>
                <a:cubicBezTo>
                  <a:pt x="419" y="1475"/>
                  <a:pt x="419" y="1475"/>
                  <a:pt x="419" y="1475"/>
                </a:cubicBezTo>
                <a:cubicBezTo>
                  <a:pt x="418" y="1473"/>
                  <a:pt x="417" y="1470"/>
                  <a:pt x="416" y="1467"/>
                </a:cubicBezTo>
                <a:cubicBezTo>
                  <a:pt x="414" y="1459"/>
                  <a:pt x="417" y="1451"/>
                  <a:pt x="424" y="1447"/>
                </a:cubicBezTo>
                <a:cubicBezTo>
                  <a:pt x="431" y="1443"/>
                  <a:pt x="440" y="1443"/>
                  <a:pt x="446" y="1449"/>
                </a:cubicBezTo>
                <a:cubicBezTo>
                  <a:pt x="453" y="1455"/>
                  <a:pt x="454" y="1464"/>
                  <a:pt x="450" y="1472"/>
                </a:cubicBezTo>
                <a:cubicBezTo>
                  <a:pt x="449" y="1473"/>
                  <a:pt x="448" y="1474"/>
                  <a:pt x="447" y="1476"/>
                </a:cubicBezTo>
                <a:cubicBezTo>
                  <a:pt x="449" y="1475"/>
                  <a:pt x="451" y="1474"/>
                  <a:pt x="453" y="1474"/>
                </a:cubicBezTo>
                <a:cubicBezTo>
                  <a:pt x="461" y="1472"/>
                  <a:pt x="468" y="1474"/>
                  <a:pt x="473" y="1480"/>
                </a:cubicBezTo>
                <a:cubicBezTo>
                  <a:pt x="478" y="1486"/>
                  <a:pt x="478" y="1494"/>
                  <a:pt x="474" y="1502"/>
                </a:cubicBezTo>
                <a:cubicBezTo>
                  <a:pt x="473" y="1503"/>
                  <a:pt x="472" y="1505"/>
                  <a:pt x="471" y="1506"/>
                </a:cubicBezTo>
                <a:cubicBezTo>
                  <a:pt x="461" y="1511"/>
                  <a:pt x="452" y="1512"/>
                  <a:pt x="444" y="1503"/>
                </a:cubicBezTo>
                <a:cubicBezTo>
                  <a:pt x="448" y="1511"/>
                  <a:pt x="450" y="1519"/>
                  <a:pt x="445" y="1527"/>
                </a:cubicBezTo>
                <a:cubicBezTo>
                  <a:pt x="451" y="1528"/>
                  <a:pt x="456" y="1528"/>
                  <a:pt x="462" y="1529"/>
                </a:cubicBezTo>
                <a:cubicBezTo>
                  <a:pt x="464" y="1529"/>
                  <a:pt x="465" y="1530"/>
                  <a:pt x="467" y="1530"/>
                </a:cubicBezTo>
                <a:cubicBezTo>
                  <a:pt x="463" y="1521"/>
                  <a:pt x="465" y="1514"/>
                  <a:pt x="471" y="1506"/>
                </a:cubicBezTo>
                <a:cubicBezTo>
                  <a:pt x="473" y="1506"/>
                  <a:pt x="474" y="1505"/>
                  <a:pt x="476" y="1504"/>
                </a:cubicBezTo>
                <a:cubicBezTo>
                  <a:pt x="484" y="1501"/>
                  <a:pt x="492" y="1503"/>
                  <a:pt x="497" y="1509"/>
                </a:cubicBezTo>
                <a:cubicBezTo>
                  <a:pt x="502" y="1515"/>
                  <a:pt x="503" y="1523"/>
                  <a:pt x="499" y="1530"/>
                </a:cubicBezTo>
                <a:cubicBezTo>
                  <a:pt x="498" y="1532"/>
                  <a:pt x="497" y="1534"/>
                  <a:pt x="496" y="1535"/>
                </a:cubicBezTo>
                <a:cubicBezTo>
                  <a:pt x="498" y="1535"/>
                  <a:pt x="501" y="1534"/>
                  <a:pt x="503" y="1533"/>
                </a:cubicBezTo>
                <a:cubicBezTo>
                  <a:pt x="510" y="1531"/>
                  <a:pt x="516" y="1533"/>
                  <a:pt x="521" y="1538"/>
                </a:cubicBezTo>
                <a:cubicBezTo>
                  <a:pt x="526" y="1543"/>
                  <a:pt x="528" y="1549"/>
                  <a:pt x="526" y="1556"/>
                </a:cubicBezTo>
                <a:cubicBezTo>
                  <a:pt x="525" y="1558"/>
                  <a:pt x="525" y="1560"/>
                  <a:pt x="524" y="1563"/>
                </a:cubicBezTo>
                <a:cubicBezTo>
                  <a:pt x="531" y="1560"/>
                  <a:pt x="538" y="1561"/>
                  <a:pt x="543" y="1565"/>
                </a:cubicBezTo>
                <a:cubicBezTo>
                  <a:pt x="545" y="1566"/>
                  <a:pt x="547" y="1567"/>
                  <a:pt x="549" y="1568"/>
                </a:cubicBezTo>
                <a:cubicBezTo>
                  <a:pt x="552" y="1576"/>
                  <a:pt x="553" y="1584"/>
                  <a:pt x="548" y="1593"/>
                </a:cubicBezTo>
                <a:cubicBezTo>
                  <a:pt x="557" y="1590"/>
                  <a:pt x="565" y="1591"/>
                  <a:pt x="572" y="1597"/>
                </a:cubicBezTo>
                <a:cubicBezTo>
                  <a:pt x="571" y="1595"/>
                  <a:pt x="570" y="1593"/>
                  <a:pt x="570" y="1591"/>
                </a:cubicBezTo>
                <a:cubicBezTo>
                  <a:pt x="568" y="1583"/>
                  <a:pt x="570" y="1575"/>
                  <a:pt x="577" y="1570"/>
                </a:cubicBezTo>
                <a:cubicBezTo>
                  <a:pt x="583" y="1565"/>
                  <a:pt x="592" y="1566"/>
                  <a:pt x="599" y="1571"/>
                </a:cubicBezTo>
                <a:cubicBezTo>
                  <a:pt x="600" y="1572"/>
                  <a:pt x="602" y="1573"/>
                  <a:pt x="604" y="1575"/>
                </a:cubicBezTo>
                <a:cubicBezTo>
                  <a:pt x="604" y="1577"/>
                  <a:pt x="605" y="1579"/>
                  <a:pt x="606" y="1582"/>
                </a:cubicBezTo>
                <a:cubicBezTo>
                  <a:pt x="607" y="1589"/>
                  <a:pt x="604" y="1595"/>
                  <a:pt x="599" y="1600"/>
                </a:cubicBezTo>
                <a:cubicBezTo>
                  <a:pt x="602" y="1599"/>
                  <a:pt x="605" y="1598"/>
                  <a:pt x="608" y="1597"/>
                </a:cubicBezTo>
                <a:cubicBezTo>
                  <a:pt x="616" y="1595"/>
                  <a:pt x="622" y="1599"/>
                  <a:pt x="628" y="1603"/>
                </a:cubicBezTo>
                <a:cubicBezTo>
                  <a:pt x="627" y="1602"/>
                  <a:pt x="626" y="1600"/>
                  <a:pt x="625" y="1598"/>
                </a:cubicBezTo>
                <a:cubicBezTo>
                  <a:pt x="622" y="1590"/>
                  <a:pt x="624" y="1581"/>
                  <a:pt x="631" y="1575"/>
                </a:cubicBezTo>
                <a:cubicBezTo>
                  <a:pt x="638" y="1571"/>
                  <a:pt x="647" y="1571"/>
                  <a:pt x="654" y="1576"/>
                </a:cubicBezTo>
                <a:cubicBezTo>
                  <a:pt x="660" y="1582"/>
                  <a:pt x="662" y="1591"/>
                  <a:pt x="658" y="1599"/>
                </a:cubicBezTo>
                <a:cubicBezTo>
                  <a:pt x="657" y="1601"/>
                  <a:pt x="656" y="1602"/>
                  <a:pt x="655" y="1604"/>
                </a:cubicBezTo>
                <a:cubicBezTo>
                  <a:pt x="657" y="1603"/>
                  <a:pt x="659" y="1602"/>
                  <a:pt x="662" y="1602"/>
                </a:cubicBezTo>
                <a:cubicBezTo>
                  <a:pt x="669" y="1599"/>
                  <a:pt x="676" y="1602"/>
                  <a:pt x="681" y="1607"/>
                </a:cubicBezTo>
                <a:cubicBezTo>
                  <a:pt x="686" y="1613"/>
                  <a:pt x="687" y="1620"/>
                  <a:pt x="683" y="1627"/>
                </a:cubicBezTo>
                <a:cubicBezTo>
                  <a:pt x="683" y="1629"/>
                  <a:pt x="681" y="1631"/>
                  <a:pt x="680" y="1633"/>
                </a:cubicBezTo>
                <a:cubicBezTo>
                  <a:pt x="688" y="1629"/>
                  <a:pt x="696" y="1630"/>
                  <a:pt x="706" y="1635"/>
                </a:cubicBezTo>
                <a:cubicBezTo>
                  <a:pt x="700" y="1624"/>
                  <a:pt x="704" y="1616"/>
                  <a:pt x="710" y="1609"/>
                </a:cubicBezTo>
                <a:cubicBezTo>
                  <a:pt x="711" y="1608"/>
                  <a:pt x="713" y="1608"/>
                  <a:pt x="714" y="1607"/>
                </a:cubicBezTo>
                <a:cubicBezTo>
                  <a:pt x="722" y="1605"/>
                  <a:pt x="729" y="1606"/>
                  <a:pt x="734" y="1611"/>
                </a:cubicBezTo>
                <a:cubicBezTo>
                  <a:pt x="740" y="1617"/>
                  <a:pt x="741" y="1623"/>
                  <a:pt x="739" y="1630"/>
                </a:cubicBezTo>
                <a:cubicBezTo>
                  <a:pt x="738" y="1632"/>
                  <a:pt x="738" y="1634"/>
                  <a:pt x="737" y="1637"/>
                </a:cubicBezTo>
                <a:cubicBezTo>
                  <a:pt x="746" y="1633"/>
                  <a:pt x="753" y="1635"/>
                  <a:pt x="759" y="1639"/>
                </a:cubicBezTo>
                <a:cubicBezTo>
                  <a:pt x="755" y="1631"/>
                  <a:pt x="757" y="1622"/>
                  <a:pt x="762" y="1614"/>
                </a:cubicBezTo>
                <a:cubicBezTo>
                  <a:pt x="758" y="1615"/>
                  <a:pt x="754" y="1617"/>
                  <a:pt x="750" y="1617"/>
                </a:cubicBezTo>
                <a:cubicBezTo>
                  <a:pt x="742" y="1618"/>
                  <a:pt x="735" y="1613"/>
                  <a:pt x="733" y="1604"/>
                </a:cubicBezTo>
                <a:cubicBezTo>
                  <a:pt x="731" y="1597"/>
                  <a:pt x="734" y="1589"/>
                  <a:pt x="741" y="1584"/>
                </a:cubicBezTo>
                <a:cubicBezTo>
                  <a:pt x="748" y="1580"/>
                  <a:pt x="756" y="1581"/>
                  <a:pt x="762" y="1586"/>
                </a:cubicBezTo>
                <a:cubicBezTo>
                  <a:pt x="768" y="1592"/>
                  <a:pt x="770" y="1601"/>
                  <a:pt x="766" y="1608"/>
                </a:cubicBezTo>
                <a:cubicBezTo>
                  <a:pt x="765" y="1610"/>
                  <a:pt x="763" y="1612"/>
                  <a:pt x="762" y="1614"/>
                </a:cubicBezTo>
                <a:cubicBezTo>
                  <a:pt x="764" y="1613"/>
                  <a:pt x="765" y="1613"/>
                  <a:pt x="767" y="1612"/>
                </a:cubicBezTo>
                <a:cubicBezTo>
                  <a:pt x="776" y="1609"/>
                  <a:pt x="783" y="1611"/>
                  <a:pt x="789" y="1617"/>
                </a:cubicBezTo>
                <a:cubicBezTo>
                  <a:pt x="794" y="1623"/>
                  <a:pt x="795" y="1631"/>
                  <a:pt x="790" y="1639"/>
                </a:cubicBezTo>
                <a:cubicBezTo>
                  <a:pt x="790" y="1640"/>
                  <a:pt x="789" y="1641"/>
                  <a:pt x="788" y="1643"/>
                </a:cubicBezTo>
                <a:cubicBezTo>
                  <a:pt x="780" y="1648"/>
                  <a:pt x="771" y="1649"/>
                  <a:pt x="762" y="1643"/>
                </a:cubicBezTo>
                <a:cubicBezTo>
                  <a:pt x="765" y="1651"/>
                  <a:pt x="766" y="1659"/>
                  <a:pt x="760" y="1667"/>
                </a:cubicBezTo>
                <a:cubicBezTo>
                  <a:pt x="768" y="1664"/>
                  <a:pt x="775" y="1664"/>
                  <a:pt x="783" y="1668"/>
                </a:cubicBezTo>
                <a:cubicBezTo>
                  <a:pt x="779" y="1657"/>
                  <a:pt x="782" y="1650"/>
                  <a:pt x="788" y="1643"/>
                </a:cubicBezTo>
                <a:cubicBezTo>
                  <a:pt x="790" y="1642"/>
                  <a:pt x="792" y="1642"/>
                  <a:pt x="794" y="1641"/>
                </a:cubicBezTo>
                <a:cubicBezTo>
                  <a:pt x="801" y="1639"/>
                  <a:pt x="808" y="1640"/>
                  <a:pt x="814" y="1646"/>
                </a:cubicBezTo>
                <a:cubicBezTo>
                  <a:pt x="819" y="1652"/>
                  <a:pt x="820" y="1660"/>
                  <a:pt x="816" y="1668"/>
                </a:cubicBezTo>
                <a:cubicBezTo>
                  <a:pt x="815" y="1669"/>
                  <a:pt x="814" y="1671"/>
                  <a:pt x="812" y="1674"/>
                </a:cubicBezTo>
                <a:cubicBezTo>
                  <a:pt x="821" y="1668"/>
                  <a:pt x="829" y="1669"/>
                  <a:pt x="838" y="1673"/>
                </a:cubicBezTo>
                <a:cubicBezTo>
                  <a:pt x="834" y="1663"/>
                  <a:pt x="837" y="1655"/>
                  <a:pt x="843" y="1648"/>
                </a:cubicBezTo>
                <a:cubicBezTo>
                  <a:pt x="844" y="1648"/>
                  <a:pt x="846" y="1647"/>
                  <a:pt x="847" y="1646"/>
                </a:cubicBezTo>
                <a:cubicBezTo>
                  <a:pt x="855" y="1644"/>
                  <a:pt x="861" y="1645"/>
                  <a:pt x="867" y="1650"/>
                </a:cubicBezTo>
                <a:cubicBezTo>
                  <a:pt x="873" y="1656"/>
                  <a:pt x="874" y="1662"/>
                  <a:pt x="872" y="1670"/>
                </a:cubicBezTo>
                <a:cubicBezTo>
                  <a:pt x="871" y="1671"/>
                  <a:pt x="871" y="1673"/>
                  <a:pt x="870" y="1675"/>
                </a:cubicBezTo>
                <a:cubicBezTo>
                  <a:pt x="879" y="1673"/>
                  <a:pt x="887" y="1673"/>
                  <a:pt x="893" y="1680"/>
                </a:cubicBezTo>
                <a:cubicBezTo>
                  <a:pt x="893" y="1679"/>
                  <a:pt x="892" y="1677"/>
                  <a:pt x="892" y="1676"/>
                </a:cubicBezTo>
                <a:cubicBezTo>
                  <a:pt x="889" y="1667"/>
                  <a:pt x="890" y="1659"/>
                  <a:pt x="898" y="1653"/>
                </a:cubicBezTo>
                <a:cubicBezTo>
                  <a:pt x="895" y="1654"/>
                  <a:pt x="892" y="1655"/>
                  <a:pt x="890" y="1656"/>
                </a:cubicBezTo>
                <a:cubicBezTo>
                  <a:pt x="881" y="1659"/>
                  <a:pt x="873" y="1655"/>
                  <a:pt x="868" y="1648"/>
                </a:cubicBezTo>
                <a:cubicBezTo>
                  <a:pt x="864" y="1641"/>
                  <a:pt x="866" y="1631"/>
                  <a:pt x="872" y="1626"/>
                </a:cubicBezTo>
                <a:cubicBezTo>
                  <a:pt x="878" y="1620"/>
                  <a:pt x="888" y="1619"/>
                  <a:pt x="895" y="1624"/>
                </a:cubicBezTo>
                <a:cubicBezTo>
                  <a:pt x="902" y="1629"/>
                  <a:pt x="904" y="1638"/>
                  <a:pt x="901" y="1646"/>
                </a:cubicBezTo>
                <a:cubicBezTo>
                  <a:pt x="900" y="1648"/>
                  <a:pt x="899" y="1650"/>
                  <a:pt x="899" y="1652"/>
                </a:cubicBezTo>
                <a:cubicBezTo>
                  <a:pt x="908" y="1647"/>
                  <a:pt x="917" y="1650"/>
                  <a:pt x="925" y="1656"/>
                </a:cubicBezTo>
                <a:cubicBezTo>
                  <a:pt x="928" y="1666"/>
                  <a:pt x="929" y="1674"/>
                  <a:pt x="921" y="1682"/>
                </a:cubicBezTo>
                <a:cubicBezTo>
                  <a:pt x="930" y="1679"/>
                  <a:pt x="938" y="1677"/>
                  <a:pt x="946" y="1683"/>
                </a:cubicBezTo>
                <a:cubicBezTo>
                  <a:pt x="941" y="1662"/>
                  <a:pt x="954" y="1649"/>
                  <a:pt x="976" y="1657"/>
                </a:cubicBezTo>
                <a:cubicBezTo>
                  <a:pt x="973" y="1647"/>
                  <a:pt x="974" y="1638"/>
                  <a:pt x="983" y="1633"/>
                </a:cubicBezTo>
                <a:cubicBezTo>
                  <a:pt x="990" y="1629"/>
                  <a:pt x="997" y="1629"/>
                  <a:pt x="1003" y="1633"/>
                </a:cubicBezTo>
                <a:cubicBezTo>
                  <a:pt x="1012" y="1640"/>
                  <a:pt x="1012" y="1650"/>
                  <a:pt x="1008" y="1660"/>
                </a:cubicBezTo>
                <a:cubicBezTo>
                  <a:pt x="1018" y="1657"/>
                  <a:pt x="1025" y="1659"/>
                  <a:pt x="1032" y="1665"/>
                </a:cubicBezTo>
                <a:cubicBezTo>
                  <a:pt x="1031" y="1663"/>
                  <a:pt x="1030" y="1660"/>
                  <a:pt x="1029" y="1657"/>
                </a:cubicBezTo>
                <a:cubicBezTo>
                  <a:pt x="1027" y="1649"/>
                  <a:pt x="1030" y="1643"/>
                  <a:pt x="1036" y="1637"/>
                </a:cubicBezTo>
                <a:cubicBezTo>
                  <a:pt x="1046" y="1631"/>
                  <a:pt x="1055" y="1634"/>
                  <a:pt x="1063" y="1641"/>
                </a:cubicBezTo>
                <a:cubicBezTo>
                  <a:pt x="1066" y="1650"/>
                  <a:pt x="1067" y="1659"/>
                  <a:pt x="1059" y="1667"/>
                </a:cubicBezTo>
                <a:cubicBezTo>
                  <a:pt x="1068" y="1663"/>
                  <a:pt x="1076" y="1661"/>
                  <a:pt x="1085" y="1667"/>
                </a:cubicBezTo>
                <a:cubicBezTo>
                  <a:pt x="1081" y="1659"/>
                  <a:pt x="1083" y="1652"/>
                  <a:pt x="1087" y="1645"/>
                </a:cubicBezTo>
                <a:cubicBezTo>
                  <a:pt x="1087" y="1645"/>
                  <a:pt x="1087" y="1644"/>
                  <a:pt x="1087" y="1644"/>
                </a:cubicBezTo>
                <a:cubicBezTo>
                  <a:pt x="1078" y="1648"/>
                  <a:pt x="1070" y="1646"/>
                  <a:pt x="1063" y="1641"/>
                </a:cubicBezTo>
                <a:cubicBezTo>
                  <a:pt x="1062" y="1639"/>
                  <a:pt x="1061" y="1637"/>
                  <a:pt x="1060" y="1635"/>
                </a:cubicBezTo>
                <a:cubicBezTo>
                  <a:pt x="1057" y="1627"/>
                  <a:pt x="1060" y="1617"/>
                  <a:pt x="1067" y="1613"/>
                </a:cubicBezTo>
                <a:cubicBezTo>
                  <a:pt x="1074" y="1608"/>
                  <a:pt x="1084" y="1609"/>
                  <a:pt x="1090" y="1615"/>
                </a:cubicBezTo>
                <a:cubicBezTo>
                  <a:pt x="1096" y="1622"/>
                  <a:pt x="1097" y="1631"/>
                  <a:pt x="1091" y="1639"/>
                </a:cubicBezTo>
                <a:cubicBezTo>
                  <a:pt x="1090" y="1641"/>
                  <a:pt x="1088" y="1642"/>
                  <a:pt x="1087" y="1643"/>
                </a:cubicBezTo>
                <a:cubicBezTo>
                  <a:pt x="1091" y="1642"/>
                  <a:pt x="1096" y="1640"/>
                  <a:pt x="1101" y="1639"/>
                </a:cubicBezTo>
                <a:cubicBezTo>
                  <a:pt x="1106" y="1639"/>
                  <a:pt x="1110" y="1641"/>
                  <a:pt x="1115" y="1643"/>
                </a:cubicBezTo>
                <a:cubicBezTo>
                  <a:pt x="1111" y="1634"/>
                  <a:pt x="1112" y="1626"/>
                  <a:pt x="1119" y="1620"/>
                </a:cubicBezTo>
                <a:cubicBezTo>
                  <a:pt x="1126" y="1612"/>
                  <a:pt x="1135" y="1613"/>
                  <a:pt x="1144" y="1618"/>
                </a:cubicBezTo>
                <a:cubicBezTo>
                  <a:pt x="1141" y="1604"/>
                  <a:pt x="1143" y="1597"/>
                  <a:pt x="1151" y="1592"/>
                </a:cubicBezTo>
                <a:cubicBezTo>
                  <a:pt x="1158" y="1589"/>
                  <a:pt x="1166" y="1589"/>
                  <a:pt x="1172" y="1594"/>
                </a:cubicBezTo>
                <a:cubicBezTo>
                  <a:pt x="1180" y="1601"/>
                  <a:pt x="1180" y="1610"/>
                  <a:pt x="1175" y="1621"/>
                </a:cubicBezTo>
                <a:cubicBezTo>
                  <a:pt x="1184" y="1617"/>
                  <a:pt x="1191" y="1619"/>
                  <a:pt x="1198" y="1623"/>
                </a:cubicBezTo>
                <a:cubicBezTo>
                  <a:pt x="1198" y="1618"/>
                  <a:pt x="1196" y="1615"/>
                  <a:pt x="1197" y="1611"/>
                </a:cubicBezTo>
                <a:cubicBezTo>
                  <a:pt x="1197" y="1607"/>
                  <a:pt x="1199" y="1604"/>
                  <a:pt x="1200" y="1600"/>
                </a:cubicBezTo>
                <a:cubicBezTo>
                  <a:pt x="1198" y="1600"/>
                  <a:pt x="1197" y="1601"/>
                  <a:pt x="1195" y="1601"/>
                </a:cubicBezTo>
                <a:cubicBezTo>
                  <a:pt x="1187" y="1603"/>
                  <a:pt x="1178" y="1600"/>
                  <a:pt x="1174" y="1592"/>
                </a:cubicBezTo>
                <a:cubicBezTo>
                  <a:pt x="1170" y="1585"/>
                  <a:pt x="1172" y="1575"/>
                  <a:pt x="1178" y="1570"/>
                </a:cubicBezTo>
                <a:cubicBezTo>
                  <a:pt x="1184" y="1565"/>
                  <a:pt x="1194" y="1564"/>
                  <a:pt x="1201" y="1569"/>
                </a:cubicBezTo>
                <a:cubicBezTo>
                  <a:pt x="1208" y="1573"/>
                  <a:pt x="1210" y="1582"/>
                  <a:pt x="1207" y="1591"/>
                </a:cubicBezTo>
                <a:cubicBezTo>
                  <a:pt x="1206" y="1592"/>
                  <a:pt x="1206" y="1594"/>
                  <a:pt x="1205" y="1597"/>
                </a:cubicBezTo>
                <a:cubicBezTo>
                  <a:pt x="1215" y="1591"/>
                  <a:pt x="1223" y="1594"/>
                  <a:pt x="1230" y="1601"/>
                </a:cubicBezTo>
                <a:cubicBezTo>
                  <a:pt x="1229" y="1599"/>
                  <a:pt x="1229" y="1597"/>
                  <a:pt x="1228" y="1595"/>
                </a:cubicBezTo>
                <a:cubicBezTo>
                  <a:pt x="1225" y="1587"/>
                  <a:pt x="1226" y="1580"/>
                  <a:pt x="1232" y="1575"/>
                </a:cubicBezTo>
                <a:cubicBezTo>
                  <a:pt x="1237" y="1569"/>
                  <a:pt x="1245" y="1568"/>
                  <a:pt x="1252" y="1571"/>
                </a:cubicBezTo>
                <a:cubicBezTo>
                  <a:pt x="1254" y="1572"/>
                  <a:pt x="1256" y="1572"/>
                  <a:pt x="1258" y="1573"/>
                </a:cubicBezTo>
                <a:cubicBezTo>
                  <a:pt x="1257" y="1571"/>
                  <a:pt x="1256" y="1569"/>
                  <a:pt x="1256" y="1567"/>
                </a:cubicBezTo>
                <a:cubicBezTo>
                  <a:pt x="1254" y="1559"/>
                  <a:pt x="1258" y="1551"/>
                  <a:pt x="1265" y="1547"/>
                </a:cubicBezTo>
                <a:cubicBezTo>
                  <a:pt x="1272" y="1543"/>
                  <a:pt x="1280" y="1544"/>
                  <a:pt x="1286" y="1549"/>
                </a:cubicBezTo>
                <a:cubicBezTo>
                  <a:pt x="1292" y="1555"/>
                  <a:pt x="1294" y="1563"/>
                  <a:pt x="1290" y="1571"/>
                </a:cubicBezTo>
                <a:cubicBezTo>
                  <a:pt x="1290" y="1573"/>
                  <a:pt x="1289" y="1575"/>
                  <a:pt x="1288" y="1577"/>
                </a:cubicBezTo>
                <a:cubicBezTo>
                  <a:pt x="1295" y="1573"/>
                  <a:pt x="1303" y="1573"/>
                  <a:pt x="1311" y="1578"/>
                </a:cubicBezTo>
                <a:cubicBezTo>
                  <a:pt x="1309" y="1565"/>
                  <a:pt x="1309" y="1563"/>
                  <a:pt x="1316" y="1554"/>
                </a:cubicBezTo>
                <a:cubicBezTo>
                  <a:pt x="1313" y="1555"/>
                  <a:pt x="1310" y="1555"/>
                  <a:pt x="1308" y="1556"/>
                </a:cubicBezTo>
                <a:cubicBezTo>
                  <a:pt x="1299" y="1558"/>
                  <a:pt x="1291" y="1554"/>
                  <a:pt x="1287" y="1546"/>
                </a:cubicBezTo>
                <a:cubicBezTo>
                  <a:pt x="1284" y="1538"/>
                  <a:pt x="1286" y="1529"/>
                  <a:pt x="1292" y="1524"/>
                </a:cubicBezTo>
                <a:cubicBezTo>
                  <a:pt x="1299" y="1519"/>
                  <a:pt x="1309" y="1519"/>
                  <a:pt x="1315" y="1524"/>
                </a:cubicBezTo>
                <a:cubicBezTo>
                  <a:pt x="1322" y="1529"/>
                  <a:pt x="1324" y="1538"/>
                  <a:pt x="1320" y="1546"/>
                </a:cubicBezTo>
                <a:cubicBezTo>
                  <a:pt x="1319" y="1549"/>
                  <a:pt x="1318" y="1551"/>
                  <a:pt x="1317" y="1553"/>
                </a:cubicBezTo>
                <a:cubicBezTo>
                  <a:pt x="1325" y="1548"/>
                  <a:pt x="1333" y="1548"/>
                  <a:pt x="1342" y="1554"/>
                </a:cubicBezTo>
                <a:cubicBezTo>
                  <a:pt x="1338" y="1543"/>
                  <a:pt x="1340" y="1535"/>
                  <a:pt x="1347" y="1528"/>
                </a:cubicBezTo>
                <a:cubicBezTo>
                  <a:pt x="1345" y="1529"/>
                  <a:pt x="1342" y="1530"/>
                  <a:pt x="1340" y="1530"/>
                </a:cubicBezTo>
                <a:cubicBezTo>
                  <a:pt x="1332" y="1534"/>
                  <a:pt x="1323" y="1531"/>
                  <a:pt x="1318" y="1523"/>
                </a:cubicBezTo>
                <a:cubicBezTo>
                  <a:pt x="1314" y="1516"/>
                  <a:pt x="1315" y="1506"/>
                  <a:pt x="1321" y="1500"/>
                </a:cubicBezTo>
                <a:cubicBezTo>
                  <a:pt x="1327" y="1495"/>
                  <a:pt x="1336" y="1494"/>
                  <a:pt x="1344" y="1498"/>
                </a:cubicBezTo>
                <a:cubicBezTo>
                  <a:pt x="1345" y="1499"/>
                  <a:pt x="1347" y="1501"/>
                  <a:pt x="1348" y="1502"/>
                </a:cubicBezTo>
                <a:cubicBezTo>
                  <a:pt x="1347" y="1500"/>
                  <a:pt x="1346" y="1497"/>
                  <a:pt x="1345" y="1494"/>
                </a:cubicBezTo>
                <a:cubicBezTo>
                  <a:pt x="1343" y="1486"/>
                  <a:pt x="1346" y="1478"/>
                  <a:pt x="1353" y="1473"/>
                </a:cubicBezTo>
                <a:cubicBezTo>
                  <a:pt x="1360" y="1469"/>
                  <a:pt x="1369" y="1470"/>
                  <a:pt x="1375" y="1476"/>
                </a:cubicBezTo>
                <a:cubicBezTo>
                  <a:pt x="1381" y="1482"/>
                  <a:pt x="1382" y="1491"/>
                  <a:pt x="1378" y="1498"/>
                </a:cubicBezTo>
                <a:cubicBezTo>
                  <a:pt x="1377" y="1500"/>
                  <a:pt x="1375" y="1502"/>
                  <a:pt x="1374" y="1504"/>
                </a:cubicBezTo>
                <a:cubicBezTo>
                  <a:pt x="1375" y="1504"/>
                  <a:pt x="1376" y="1503"/>
                  <a:pt x="1378" y="1503"/>
                </a:cubicBezTo>
                <a:cubicBezTo>
                  <a:pt x="1386" y="1499"/>
                  <a:pt x="1394" y="1499"/>
                  <a:pt x="1400" y="1505"/>
                </a:cubicBezTo>
                <a:cubicBezTo>
                  <a:pt x="1406" y="1510"/>
                  <a:pt x="1407" y="1518"/>
                  <a:pt x="1404" y="1527"/>
                </a:cubicBezTo>
                <a:cubicBezTo>
                  <a:pt x="1404" y="1528"/>
                  <a:pt x="1404" y="1529"/>
                  <a:pt x="1403" y="1529"/>
                </a:cubicBezTo>
                <a:cubicBezTo>
                  <a:pt x="1410" y="1529"/>
                  <a:pt x="1417" y="1529"/>
                  <a:pt x="1422" y="1529"/>
                </a:cubicBezTo>
                <a:close/>
                <a:moveTo>
                  <a:pt x="1618" y="1249"/>
                </a:moveTo>
                <a:cubicBezTo>
                  <a:pt x="1627" y="1245"/>
                  <a:pt x="1633" y="1246"/>
                  <a:pt x="1639" y="1249"/>
                </a:cubicBezTo>
                <a:cubicBezTo>
                  <a:pt x="1640" y="1242"/>
                  <a:pt x="1641" y="1235"/>
                  <a:pt x="1641" y="1228"/>
                </a:cubicBezTo>
                <a:cubicBezTo>
                  <a:pt x="1634" y="1231"/>
                  <a:pt x="1628" y="1229"/>
                  <a:pt x="1620" y="1225"/>
                </a:cubicBezTo>
                <a:cubicBezTo>
                  <a:pt x="1624" y="1234"/>
                  <a:pt x="1623" y="1241"/>
                  <a:pt x="1618" y="1249"/>
                </a:cubicBezTo>
                <a:close/>
                <a:moveTo>
                  <a:pt x="1609" y="1272"/>
                </a:moveTo>
                <a:cubicBezTo>
                  <a:pt x="1610" y="1267"/>
                  <a:pt x="1611" y="1260"/>
                  <a:pt x="1612" y="1253"/>
                </a:cubicBezTo>
                <a:cubicBezTo>
                  <a:pt x="1605" y="1255"/>
                  <a:pt x="1598" y="1255"/>
                  <a:pt x="1591" y="1250"/>
                </a:cubicBezTo>
                <a:cubicBezTo>
                  <a:pt x="1595" y="1258"/>
                  <a:pt x="1594" y="1265"/>
                  <a:pt x="1591" y="1271"/>
                </a:cubicBezTo>
                <a:cubicBezTo>
                  <a:pt x="1597" y="1272"/>
                  <a:pt x="1604" y="1272"/>
                  <a:pt x="1609" y="1272"/>
                </a:cubicBezTo>
                <a:close/>
                <a:moveTo>
                  <a:pt x="1588" y="1307"/>
                </a:moveTo>
                <a:cubicBezTo>
                  <a:pt x="1588" y="1313"/>
                  <a:pt x="1587" y="1320"/>
                  <a:pt x="1587" y="1326"/>
                </a:cubicBezTo>
                <a:cubicBezTo>
                  <a:pt x="1592" y="1326"/>
                  <a:pt x="1599" y="1327"/>
                  <a:pt x="1605" y="1327"/>
                </a:cubicBezTo>
                <a:cubicBezTo>
                  <a:pt x="1606" y="1321"/>
                  <a:pt x="1606" y="1314"/>
                  <a:pt x="1607" y="1309"/>
                </a:cubicBezTo>
                <a:cubicBezTo>
                  <a:pt x="1600" y="1308"/>
                  <a:pt x="1594" y="1307"/>
                  <a:pt x="1588" y="1307"/>
                </a:cubicBezTo>
                <a:close/>
                <a:moveTo>
                  <a:pt x="1551" y="1356"/>
                </a:moveTo>
                <a:cubicBezTo>
                  <a:pt x="1543" y="1358"/>
                  <a:pt x="1535" y="1359"/>
                  <a:pt x="1527" y="1354"/>
                </a:cubicBezTo>
                <a:cubicBezTo>
                  <a:pt x="1531" y="1364"/>
                  <a:pt x="1530" y="1372"/>
                  <a:pt x="1523" y="1378"/>
                </a:cubicBezTo>
                <a:cubicBezTo>
                  <a:pt x="1531" y="1375"/>
                  <a:pt x="1538" y="1374"/>
                  <a:pt x="1547" y="1378"/>
                </a:cubicBezTo>
                <a:cubicBezTo>
                  <a:pt x="1545" y="1366"/>
                  <a:pt x="1545" y="1364"/>
                  <a:pt x="1551" y="1356"/>
                </a:cubicBezTo>
                <a:close/>
                <a:moveTo>
                  <a:pt x="1524" y="1411"/>
                </a:moveTo>
                <a:cubicBezTo>
                  <a:pt x="1524" y="1417"/>
                  <a:pt x="1523" y="1424"/>
                  <a:pt x="1523" y="1430"/>
                </a:cubicBezTo>
                <a:cubicBezTo>
                  <a:pt x="1529" y="1430"/>
                  <a:pt x="1535" y="1431"/>
                  <a:pt x="1541" y="1431"/>
                </a:cubicBezTo>
                <a:cubicBezTo>
                  <a:pt x="1542" y="1425"/>
                  <a:pt x="1542" y="1419"/>
                  <a:pt x="1543" y="1413"/>
                </a:cubicBezTo>
                <a:cubicBezTo>
                  <a:pt x="1537" y="1412"/>
                  <a:pt x="1530" y="1412"/>
                  <a:pt x="1524" y="1411"/>
                </a:cubicBezTo>
                <a:close/>
                <a:moveTo>
                  <a:pt x="1491" y="1455"/>
                </a:moveTo>
                <a:cubicBezTo>
                  <a:pt x="1498" y="1455"/>
                  <a:pt x="1505" y="1455"/>
                  <a:pt x="1511" y="1455"/>
                </a:cubicBezTo>
                <a:cubicBezTo>
                  <a:pt x="1512" y="1449"/>
                  <a:pt x="1513" y="1443"/>
                  <a:pt x="1513" y="1438"/>
                </a:cubicBezTo>
                <a:cubicBezTo>
                  <a:pt x="1507" y="1437"/>
                  <a:pt x="1500" y="1436"/>
                  <a:pt x="1493" y="1435"/>
                </a:cubicBezTo>
                <a:cubicBezTo>
                  <a:pt x="1496" y="1442"/>
                  <a:pt x="1495" y="1449"/>
                  <a:pt x="1491" y="1455"/>
                </a:cubicBezTo>
                <a:close/>
                <a:moveTo>
                  <a:pt x="1487" y="1460"/>
                </a:moveTo>
                <a:cubicBezTo>
                  <a:pt x="1479" y="1464"/>
                  <a:pt x="1472" y="1462"/>
                  <a:pt x="1466" y="1460"/>
                </a:cubicBezTo>
                <a:cubicBezTo>
                  <a:pt x="1465" y="1467"/>
                  <a:pt x="1464" y="1474"/>
                  <a:pt x="1464" y="1479"/>
                </a:cubicBezTo>
                <a:cubicBezTo>
                  <a:pt x="1470" y="1480"/>
                  <a:pt x="1476" y="1480"/>
                  <a:pt x="1483" y="1481"/>
                </a:cubicBezTo>
                <a:cubicBezTo>
                  <a:pt x="1481" y="1474"/>
                  <a:pt x="1482" y="1467"/>
                  <a:pt x="1487" y="1460"/>
                </a:cubicBezTo>
                <a:close/>
                <a:moveTo>
                  <a:pt x="1461" y="1431"/>
                </a:moveTo>
                <a:cubicBezTo>
                  <a:pt x="1451" y="1435"/>
                  <a:pt x="1443" y="1433"/>
                  <a:pt x="1436" y="1425"/>
                </a:cubicBezTo>
                <a:cubicBezTo>
                  <a:pt x="1441" y="1434"/>
                  <a:pt x="1443" y="1443"/>
                  <a:pt x="1436" y="1452"/>
                </a:cubicBezTo>
                <a:cubicBezTo>
                  <a:pt x="1444" y="1449"/>
                  <a:pt x="1451" y="1448"/>
                  <a:pt x="1459" y="1453"/>
                </a:cubicBezTo>
                <a:cubicBezTo>
                  <a:pt x="1456" y="1445"/>
                  <a:pt x="1457" y="1438"/>
                  <a:pt x="1461" y="1431"/>
                </a:cubicBezTo>
                <a:close/>
                <a:moveTo>
                  <a:pt x="1437" y="1653"/>
                </a:moveTo>
                <a:cubicBezTo>
                  <a:pt x="1432" y="1653"/>
                  <a:pt x="1428" y="1652"/>
                  <a:pt x="1423" y="1651"/>
                </a:cubicBezTo>
                <a:cubicBezTo>
                  <a:pt x="1423" y="1656"/>
                  <a:pt x="1423" y="1660"/>
                  <a:pt x="1423" y="1665"/>
                </a:cubicBezTo>
                <a:cubicBezTo>
                  <a:pt x="1428" y="1665"/>
                  <a:pt x="1432" y="1665"/>
                  <a:pt x="1436" y="1666"/>
                </a:cubicBezTo>
                <a:cubicBezTo>
                  <a:pt x="1436" y="1661"/>
                  <a:pt x="1436" y="1657"/>
                  <a:pt x="1437" y="1653"/>
                </a:cubicBezTo>
                <a:close/>
                <a:moveTo>
                  <a:pt x="1443" y="1597"/>
                </a:moveTo>
                <a:cubicBezTo>
                  <a:pt x="1438" y="1597"/>
                  <a:pt x="1433" y="1596"/>
                  <a:pt x="1428" y="1596"/>
                </a:cubicBezTo>
                <a:cubicBezTo>
                  <a:pt x="1427" y="1601"/>
                  <a:pt x="1427" y="1606"/>
                  <a:pt x="1427" y="1612"/>
                </a:cubicBezTo>
                <a:cubicBezTo>
                  <a:pt x="1432" y="1612"/>
                  <a:pt x="1437" y="1612"/>
                  <a:pt x="1441" y="1613"/>
                </a:cubicBezTo>
                <a:cubicBezTo>
                  <a:pt x="1442" y="1608"/>
                  <a:pt x="1443" y="1602"/>
                  <a:pt x="1443" y="1597"/>
                </a:cubicBezTo>
                <a:close/>
                <a:moveTo>
                  <a:pt x="1449" y="1542"/>
                </a:moveTo>
                <a:cubicBezTo>
                  <a:pt x="1443" y="1542"/>
                  <a:pt x="1437" y="1541"/>
                  <a:pt x="1432" y="1541"/>
                </a:cubicBezTo>
                <a:cubicBezTo>
                  <a:pt x="1432" y="1547"/>
                  <a:pt x="1431" y="1553"/>
                  <a:pt x="1431" y="1558"/>
                </a:cubicBezTo>
                <a:cubicBezTo>
                  <a:pt x="1436" y="1558"/>
                  <a:pt x="1441" y="1558"/>
                  <a:pt x="1446" y="1559"/>
                </a:cubicBezTo>
                <a:cubicBezTo>
                  <a:pt x="1447" y="1553"/>
                  <a:pt x="1448" y="1548"/>
                  <a:pt x="1449" y="1542"/>
                </a:cubicBezTo>
                <a:close/>
                <a:moveTo>
                  <a:pt x="1452" y="1505"/>
                </a:moveTo>
                <a:cubicBezTo>
                  <a:pt x="1453" y="1499"/>
                  <a:pt x="1454" y="1493"/>
                  <a:pt x="1455" y="1486"/>
                </a:cubicBezTo>
                <a:cubicBezTo>
                  <a:pt x="1448" y="1488"/>
                  <a:pt x="1441" y="1487"/>
                  <a:pt x="1434" y="1483"/>
                </a:cubicBezTo>
                <a:cubicBezTo>
                  <a:pt x="1438" y="1491"/>
                  <a:pt x="1436" y="1498"/>
                  <a:pt x="1433" y="1504"/>
                </a:cubicBezTo>
                <a:cubicBezTo>
                  <a:pt x="1440" y="1505"/>
                  <a:pt x="1446" y="1505"/>
                  <a:pt x="1452" y="1505"/>
                </a:cubicBezTo>
                <a:close/>
                <a:moveTo>
                  <a:pt x="1467" y="1628"/>
                </a:moveTo>
                <a:cubicBezTo>
                  <a:pt x="1462" y="1628"/>
                  <a:pt x="1457" y="1627"/>
                  <a:pt x="1453" y="1627"/>
                </a:cubicBezTo>
                <a:cubicBezTo>
                  <a:pt x="1453" y="1631"/>
                  <a:pt x="1453" y="1635"/>
                  <a:pt x="1452" y="1640"/>
                </a:cubicBezTo>
                <a:cubicBezTo>
                  <a:pt x="1457" y="1640"/>
                  <a:pt x="1461" y="1640"/>
                  <a:pt x="1466" y="1641"/>
                </a:cubicBezTo>
                <a:cubicBezTo>
                  <a:pt x="1466" y="1636"/>
                  <a:pt x="1466" y="1632"/>
                  <a:pt x="1467" y="1628"/>
                </a:cubicBezTo>
                <a:close/>
                <a:moveTo>
                  <a:pt x="1472" y="1573"/>
                </a:moveTo>
                <a:cubicBezTo>
                  <a:pt x="1467" y="1572"/>
                  <a:pt x="1462" y="1572"/>
                  <a:pt x="1457" y="1571"/>
                </a:cubicBezTo>
                <a:cubicBezTo>
                  <a:pt x="1457" y="1577"/>
                  <a:pt x="1457" y="1582"/>
                  <a:pt x="1456" y="1587"/>
                </a:cubicBezTo>
                <a:cubicBezTo>
                  <a:pt x="1461" y="1587"/>
                  <a:pt x="1466" y="1587"/>
                  <a:pt x="1471" y="1588"/>
                </a:cubicBezTo>
                <a:cubicBezTo>
                  <a:pt x="1471" y="1582"/>
                  <a:pt x="1471" y="1578"/>
                  <a:pt x="1472" y="1573"/>
                </a:cubicBezTo>
                <a:close/>
                <a:moveTo>
                  <a:pt x="1478" y="1518"/>
                </a:moveTo>
                <a:cubicBezTo>
                  <a:pt x="1472" y="1517"/>
                  <a:pt x="1466" y="1516"/>
                  <a:pt x="1461" y="1516"/>
                </a:cubicBezTo>
                <a:cubicBezTo>
                  <a:pt x="1461" y="1522"/>
                  <a:pt x="1460" y="1527"/>
                  <a:pt x="1460" y="1533"/>
                </a:cubicBezTo>
                <a:cubicBezTo>
                  <a:pt x="1465" y="1534"/>
                  <a:pt x="1471" y="1534"/>
                  <a:pt x="1477" y="1534"/>
                </a:cubicBezTo>
                <a:cubicBezTo>
                  <a:pt x="1477" y="1529"/>
                  <a:pt x="1478" y="1523"/>
                  <a:pt x="1478" y="1518"/>
                </a:cubicBezTo>
                <a:close/>
                <a:moveTo>
                  <a:pt x="1496" y="1602"/>
                </a:moveTo>
                <a:cubicBezTo>
                  <a:pt x="1491" y="1602"/>
                  <a:pt x="1487" y="1602"/>
                  <a:pt x="1483" y="1601"/>
                </a:cubicBezTo>
                <a:cubicBezTo>
                  <a:pt x="1483" y="1606"/>
                  <a:pt x="1483" y="1611"/>
                  <a:pt x="1483" y="1615"/>
                </a:cubicBezTo>
                <a:cubicBezTo>
                  <a:pt x="1487" y="1615"/>
                  <a:pt x="1490" y="1615"/>
                  <a:pt x="1494" y="1615"/>
                </a:cubicBezTo>
                <a:cubicBezTo>
                  <a:pt x="1495" y="1611"/>
                  <a:pt x="1495" y="1607"/>
                  <a:pt x="1496" y="1602"/>
                </a:cubicBezTo>
                <a:close/>
                <a:moveTo>
                  <a:pt x="1502" y="1548"/>
                </a:moveTo>
                <a:cubicBezTo>
                  <a:pt x="1496" y="1547"/>
                  <a:pt x="1491" y="1547"/>
                  <a:pt x="1486" y="1546"/>
                </a:cubicBezTo>
                <a:cubicBezTo>
                  <a:pt x="1486" y="1551"/>
                  <a:pt x="1486" y="1556"/>
                  <a:pt x="1486" y="1561"/>
                </a:cubicBezTo>
                <a:cubicBezTo>
                  <a:pt x="1491" y="1562"/>
                  <a:pt x="1496" y="1562"/>
                  <a:pt x="1501" y="1562"/>
                </a:cubicBezTo>
                <a:cubicBezTo>
                  <a:pt x="1501" y="1557"/>
                  <a:pt x="1501" y="1553"/>
                  <a:pt x="1502" y="1548"/>
                </a:cubicBezTo>
                <a:close/>
                <a:moveTo>
                  <a:pt x="1508" y="1493"/>
                </a:moveTo>
                <a:cubicBezTo>
                  <a:pt x="1502" y="1492"/>
                  <a:pt x="1496" y="1491"/>
                  <a:pt x="1491" y="1491"/>
                </a:cubicBezTo>
                <a:cubicBezTo>
                  <a:pt x="1490" y="1496"/>
                  <a:pt x="1490" y="1503"/>
                  <a:pt x="1490" y="1508"/>
                </a:cubicBezTo>
                <a:cubicBezTo>
                  <a:pt x="1495" y="1509"/>
                  <a:pt x="1501" y="1509"/>
                  <a:pt x="1506" y="1510"/>
                </a:cubicBezTo>
                <a:cubicBezTo>
                  <a:pt x="1507" y="1504"/>
                  <a:pt x="1507" y="1498"/>
                  <a:pt x="1508" y="1493"/>
                </a:cubicBezTo>
                <a:close/>
                <a:moveTo>
                  <a:pt x="1526" y="1578"/>
                </a:moveTo>
                <a:cubicBezTo>
                  <a:pt x="1521" y="1577"/>
                  <a:pt x="1517" y="1577"/>
                  <a:pt x="1512" y="1576"/>
                </a:cubicBezTo>
                <a:cubicBezTo>
                  <a:pt x="1512" y="1581"/>
                  <a:pt x="1511" y="1586"/>
                  <a:pt x="1511" y="1590"/>
                </a:cubicBezTo>
                <a:cubicBezTo>
                  <a:pt x="1515" y="1591"/>
                  <a:pt x="1520" y="1591"/>
                  <a:pt x="1524" y="1591"/>
                </a:cubicBezTo>
                <a:cubicBezTo>
                  <a:pt x="1525" y="1587"/>
                  <a:pt x="1525" y="1582"/>
                  <a:pt x="1526" y="1578"/>
                </a:cubicBezTo>
                <a:close/>
                <a:moveTo>
                  <a:pt x="1531" y="1524"/>
                </a:moveTo>
                <a:cubicBezTo>
                  <a:pt x="1526" y="1523"/>
                  <a:pt x="1521" y="1522"/>
                  <a:pt x="1516" y="1522"/>
                </a:cubicBezTo>
                <a:cubicBezTo>
                  <a:pt x="1516" y="1527"/>
                  <a:pt x="1516" y="1531"/>
                  <a:pt x="1515" y="1537"/>
                </a:cubicBezTo>
                <a:cubicBezTo>
                  <a:pt x="1521" y="1537"/>
                  <a:pt x="1526" y="1537"/>
                  <a:pt x="1530" y="1538"/>
                </a:cubicBezTo>
                <a:cubicBezTo>
                  <a:pt x="1531" y="1533"/>
                  <a:pt x="1531" y="1528"/>
                  <a:pt x="1531" y="1524"/>
                </a:cubicBezTo>
                <a:close/>
                <a:moveTo>
                  <a:pt x="1537" y="1468"/>
                </a:moveTo>
                <a:cubicBezTo>
                  <a:pt x="1532" y="1468"/>
                  <a:pt x="1526" y="1467"/>
                  <a:pt x="1521" y="1467"/>
                </a:cubicBezTo>
                <a:cubicBezTo>
                  <a:pt x="1520" y="1472"/>
                  <a:pt x="1520" y="1478"/>
                  <a:pt x="1519" y="1484"/>
                </a:cubicBezTo>
                <a:cubicBezTo>
                  <a:pt x="1524" y="1484"/>
                  <a:pt x="1529" y="1484"/>
                  <a:pt x="1535" y="1484"/>
                </a:cubicBezTo>
                <a:cubicBezTo>
                  <a:pt x="1536" y="1479"/>
                  <a:pt x="1536" y="1473"/>
                  <a:pt x="1537" y="1468"/>
                </a:cubicBezTo>
                <a:close/>
                <a:moveTo>
                  <a:pt x="1556" y="1553"/>
                </a:moveTo>
                <a:cubicBezTo>
                  <a:pt x="1551" y="1553"/>
                  <a:pt x="1546" y="1552"/>
                  <a:pt x="1542" y="1552"/>
                </a:cubicBezTo>
                <a:cubicBezTo>
                  <a:pt x="1541" y="1557"/>
                  <a:pt x="1541" y="1561"/>
                  <a:pt x="1541" y="1566"/>
                </a:cubicBezTo>
                <a:cubicBezTo>
                  <a:pt x="1545" y="1566"/>
                  <a:pt x="1550" y="1566"/>
                  <a:pt x="1554" y="1567"/>
                </a:cubicBezTo>
                <a:cubicBezTo>
                  <a:pt x="1555" y="1562"/>
                  <a:pt x="1555" y="1558"/>
                  <a:pt x="1556" y="1553"/>
                </a:cubicBezTo>
                <a:close/>
                <a:moveTo>
                  <a:pt x="1561" y="1499"/>
                </a:moveTo>
                <a:cubicBezTo>
                  <a:pt x="1555" y="1498"/>
                  <a:pt x="1551" y="1498"/>
                  <a:pt x="1546" y="1497"/>
                </a:cubicBezTo>
                <a:cubicBezTo>
                  <a:pt x="1546" y="1502"/>
                  <a:pt x="1546" y="1507"/>
                  <a:pt x="1545" y="1512"/>
                </a:cubicBezTo>
                <a:cubicBezTo>
                  <a:pt x="1550" y="1512"/>
                  <a:pt x="1554" y="1512"/>
                  <a:pt x="1559" y="1512"/>
                </a:cubicBezTo>
                <a:cubicBezTo>
                  <a:pt x="1559" y="1508"/>
                  <a:pt x="1560" y="1503"/>
                  <a:pt x="1561" y="1499"/>
                </a:cubicBezTo>
                <a:close/>
                <a:moveTo>
                  <a:pt x="1566" y="1444"/>
                </a:moveTo>
                <a:cubicBezTo>
                  <a:pt x="1561" y="1443"/>
                  <a:pt x="1555" y="1442"/>
                  <a:pt x="1550" y="1441"/>
                </a:cubicBezTo>
                <a:cubicBezTo>
                  <a:pt x="1549" y="1447"/>
                  <a:pt x="1549" y="1453"/>
                  <a:pt x="1548" y="1459"/>
                </a:cubicBezTo>
                <a:cubicBezTo>
                  <a:pt x="1554" y="1459"/>
                  <a:pt x="1560" y="1460"/>
                  <a:pt x="1565" y="1460"/>
                </a:cubicBezTo>
                <a:cubicBezTo>
                  <a:pt x="1566" y="1455"/>
                  <a:pt x="1566" y="1449"/>
                  <a:pt x="1566" y="1444"/>
                </a:cubicBezTo>
                <a:close/>
                <a:moveTo>
                  <a:pt x="1571" y="1406"/>
                </a:moveTo>
                <a:cubicBezTo>
                  <a:pt x="1571" y="1400"/>
                  <a:pt x="1572" y="1394"/>
                  <a:pt x="1573" y="1388"/>
                </a:cubicBezTo>
                <a:cubicBezTo>
                  <a:pt x="1567" y="1388"/>
                  <a:pt x="1560" y="1387"/>
                  <a:pt x="1555" y="1387"/>
                </a:cubicBezTo>
                <a:cubicBezTo>
                  <a:pt x="1554" y="1393"/>
                  <a:pt x="1553" y="1399"/>
                  <a:pt x="1553" y="1405"/>
                </a:cubicBezTo>
                <a:cubicBezTo>
                  <a:pt x="1558" y="1405"/>
                  <a:pt x="1565" y="1406"/>
                  <a:pt x="1571" y="1406"/>
                </a:cubicBezTo>
                <a:close/>
                <a:moveTo>
                  <a:pt x="1585" y="1529"/>
                </a:moveTo>
                <a:cubicBezTo>
                  <a:pt x="1580" y="1528"/>
                  <a:pt x="1576" y="1528"/>
                  <a:pt x="1572" y="1527"/>
                </a:cubicBezTo>
                <a:cubicBezTo>
                  <a:pt x="1571" y="1532"/>
                  <a:pt x="1571" y="1536"/>
                  <a:pt x="1571" y="1541"/>
                </a:cubicBezTo>
                <a:cubicBezTo>
                  <a:pt x="1575" y="1541"/>
                  <a:pt x="1579" y="1541"/>
                  <a:pt x="1583" y="1542"/>
                </a:cubicBezTo>
                <a:cubicBezTo>
                  <a:pt x="1583" y="1537"/>
                  <a:pt x="1584" y="1533"/>
                  <a:pt x="1585" y="1529"/>
                </a:cubicBezTo>
                <a:close/>
                <a:moveTo>
                  <a:pt x="1590" y="1473"/>
                </a:moveTo>
                <a:cubicBezTo>
                  <a:pt x="1585" y="1473"/>
                  <a:pt x="1580" y="1472"/>
                  <a:pt x="1575" y="1471"/>
                </a:cubicBezTo>
                <a:cubicBezTo>
                  <a:pt x="1575" y="1477"/>
                  <a:pt x="1575" y="1482"/>
                  <a:pt x="1575" y="1487"/>
                </a:cubicBezTo>
                <a:cubicBezTo>
                  <a:pt x="1580" y="1487"/>
                  <a:pt x="1584" y="1488"/>
                  <a:pt x="1589" y="1488"/>
                </a:cubicBezTo>
                <a:cubicBezTo>
                  <a:pt x="1589" y="1483"/>
                  <a:pt x="1590" y="1478"/>
                  <a:pt x="1590" y="1473"/>
                </a:cubicBezTo>
                <a:close/>
                <a:moveTo>
                  <a:pt x="1596" y="1419"/>
                </a:moveTo>
                <a:cubicBezTo>
                  <a:pt x="1590" y="1418"/>
                  <a:pt x="1585" y="1418"/>
                  <a:pt x="1580" y="1417"/>
                </a:cubicBezTo>
                <a:cubicBezTo>
                  <a:pt x="1579" y="1422"/>
                  <a:pt x="1579" y="1427"/>
                  <a:pt x="1579" y="1433"/>
                </a:cubicBezTo>
                <a:cubicBezTo>
                  <a:pt x="1584" y="1433"/>
                  <a:pt x="1590" y="1434"/>
                  <a:pt x="1595" y="1434"/>
                </a:cubicBezTo>
                <a:cubicBezTo>
                  <a:pt x="1595" y="1429"/>
                  <a:pt x="1595" y="1424"/>
                  <a:pt x="1596" y="1419"/>
                </a:cubicBezTo>
                <a:close/>
                <a:moveTo>
                  <a:pt x="1601" y="1364"/>
                </a:moveTo>
                <a:cubicBezTo>
                  <a:pt x="1596" y="1363"/>
                  <a:pt x="1590" y="1363"/>
                  <a:pt x="1584" y="1362"/>
                </a:cubicBezTo>
                <a:cubicBezTo>
                  <a:pt x="1583" y="1368"/>
                  <a:pt x="1582" y="1375"/>
                  <a:pt x="1582" y="1381"/>
                </a:cubicBezTo>
                <a:cubicBezTo>
                  <a:pt x="1587" y="1381"/>
                  <a:pt x="1593" y="1381"/>
                  <a:pt x="1599" y="1381"/>
                </a:cubicBezTo>
                <a:cubicBezTo>
                  <a:pt x="1600" y="1375"/>
                  <a:pt x="1601" y="1369"/>
                  <a:pt x="1601" y="1364"/>
                </a:cubicBezTo>
                <a:close/>
                <a:moveTo>
                  <a:pt x="1620" y="1449"/>
                </a:moveTo>
                <a:cubicBezTo>
                  <a:pt x="1615" y="1448"/>
                  <a:pt x="1610" y="1448"/>
                  <a:pt x="1605" y="1447"/>
                </a:cubicBezTo>
                <a:cubicBezTo>
                  <a:pt x="1605" y="1452"/>
                  <a:pt x="1605" y="1457"/>
                  <a:pt x="1604" y="1462"/>
                </a:cubicBezTo>
                <a:cubicBezTo>
                  <a:pt x="1609" y="1462"/>
                  <a:pt x="1614" y="1463"/>
                  <a:pt x="1618" y="1463"/>
                </a:cubicBezTo>
                <a:cubicBezTo>
                  <a:pt x="1619" y="1458"/>
                  <a:pt x="1620" y="1454"/>
                  <a:pt x="1620" y="1449"/>
                </a:cubicBezTo>
                <a:close/>
                <a:moveTo>
                  <a:pt x="1625" y="1394"/>
                </a:moveTo>
                <a:cubicBezTo>
                  <a:pt x="1620" y="1394"/>
                  <a:pt x="1615" y="1393"/>
                  <a:pt x="1610" y="1393"/>
                </a:cubicBezTo>
                <a:cubicBezTo>
                  <a:pt x="1609" y="1398"/>
                  <a:pt x="1609" y="1403"/>
                  <a:pt x="1609" y="1409"/>
                </a:cubicBezTo>
                <a:cubicBezTo>
                  <a:pt x="1614" y="1409"/>
                  <a:pt x="1619" y="1409"/>
                  <a:pt x="1623" y="1409"/>
                </a:cubicBezTo>
                <a:cubicBezTo>
                  <a:pt x="1624" y="1404"/>
                  <a:pt x="1624" y="1399"/>
                  <a:pt x="1625" y="1394"/>
                </a:cubicBezTo>
                <a:close/>
                <a:moveTo>
                  <a:pt x="1631" y="1340"/>
                </a:moveTo>
                <a:cubicBezTo>
                  <a:pt x="1625" y="1339"/>
                  <a:pt x="1619" y="1338"/>
                  <a:pt x="1614" y="1337"/>
                </a:cubicBezTo>
                <a:cubicBezTo>
                  <a:pt x="1613" y="1343"/>
                  <a:pt x="1613" y="1349"/>
                  <a:pt x="1612" y="1355"/>
                </a:cubicBezTo>
                <a:cubicBezTo>
                  <a:pt x="1618" y="1355"/>
                  <a:pt x="1624" y="1356"/>
                  <a:pt x="1629" y="1356"/>
                </a:cubicBezTo>
                <a:cubicBezTo>
                  <a:pt x="1630" y="1351"/>
                  <a:pt x="1630" y="1345"/>
                  <a:pt x="1631" y="1340"/>
                </a:cubicBezTo>
                <a:close/>
                <a:moveTo>
                  <a:pt x="1635" y="1302"/>
                </a:moveTo>
                <a:cubicBezTo>
                  <a:pt x="1635" y="1296"/>
                  <a:pt x="1636" y="1290"/>
                  <a:pt x="1637" y="1284"/>
                </a:cubicBezTo>
                <a:cubicBezTo>
                  <a:pt x="1631" y="1284"/>
                  <a:pt x="1624" y="1283"/>
                  <a:pt x="1619" y="1283"/>
                </a:cubicBezTo>
                <a:cubicBezTo>
                  <a:pt x="1618" y="1289"/>
                  <a:pt x="1617" y="1295"/>
                  <a:pt x="1617" y="1301"/>
                </a:cubicBezTo>
                <a:cubicBezTo>
                  <a:pt x="1623" y="1301"/>
                  <a:pt x="1629" y="1302"/>
                  <a:pt x="1635" y="1302"/>
                </a:cubicBezTo>
                <a:close/>
                <a:moveTo>
                  <a:pt x="1649" y="1424"/>
                </a:moveTo>
                <a:cubicBezTo>
                  <a:pt x="1644" y="1424"/>
                  <a:pt x="1640" y="1423"/>
                  <a:pt x="1635" y="1423"/>
                </a:cubicBezTo>
                <a:cubicBezTo>
                  <a:pt x="1635" y="1428"/>
                  <a:pt x="1635" y="1433"/>
                  <a:pt x="1634" y="1438"/>
                </a:cubicBezTo>
                <a:cubicBezTo>
                  <a:pt x="1639" y="1438"/>
                  <a:pt x="1643" y="1438"/>
                  <a:pt x="1647" y="1438"/>
                </a:cubicBezTo>
                <a:cubicBezTo>
                  <a:pt x="1648" y="1433"/>
                  <a:pt x="1648" y="1429"/>
                  <a:pt x="1649" y="1424"/>
                </a:cubicBezTo>
                <a:close/>
                <a:moveTo>
                  <a:pt x="1654" y="1370"/>
                </a:moveTo>
                <a:cubicBezTo>
                  <a:pt x="1649" y="1369"/>
                  <a:pt x="1644" y="1369"/>
                  <a:pt x="1639" y="1368"/>
                </a:cubicBezTo>
                <a:cubicBezTo>
                  <a:pt x="1639" y="1373"/>
                  <a:pt x="1638" y="1378"/>
                  <a:pt x="1638" y="1383"/>
                </a:cubicBezTo>
                <a:cubicBezTo>
                  <a:pt x="1643" y="1383"/>
                  <a:pt x="1648" y="1384"/>
                  <a:pt x="1653" y="1384"/>
                </a:cubicBezTo>
                <a:cubicBezTo>
                  <a:pt x="1653" y="1380"/>
                  <a:pt x="1654" y="1375"/>
                  <a:pt x="1654" y="1370"/>
                </a:cubicBezTo>
                <a:close/>
                <a:moveTo>
                  <a:pt x="1660" y="1315"/>
                </a:moveTo>
                <a:cubicBezTo>
                  <a:pt x="1654" y="1314"/>
                  <a:pt x="1649" y="1314"/>
                  <a:pt x="1644" y="1313"/>
                </a:cubicBezTo>
                <a:cubicBezTo>
                  <a:pt x="1643" y="1319"/>
                  <a:pt x="1643" y="1324"/>
                  <a:pt x="1642" y="1330"/>
                </a:cubicBezTo>
                <a:cubicBezTo>
                  <a:pt x="1647" y="1330"/>
                  <a:pt x="1653" y="1331"/>
                  <a:pt x="1659" y="1331"/>
                </a:cubicBezTo>
                <a:cubicBezTo>
                  <a:pt x="1659" y="1326"/>
                  <a:pt x="1660" y="1320"/>
                  <a:pt x="1660" y="1315"/>
                </a:cubicBezTo>
                <a:close/>
                <a:moveTo>
                  <a:pt x="1663" y="1276"/>
                </a:moveTo>
                <a:cubicBezTo>
                  <a:pt x="1664" y="1271"/>
                  <a:pt x="1665" y="1265"/>
                  <a:pt x="1665" y="1260"/>
                </a:cubicBezTo>
                <a:cubicBezTo>
                  <a:pt x="1659" y="1259"/>
                  <a:pt x="1653" y="1259"/>
                  <a:pt x="1648" y="1258"/>
                </a:cubicBezTo>
                <a:cubicBezTo>
                  <a:pt x="1647" y="1264"/>
                  <a:pt x="1646" y="1270"/>
                  <a:pt x="1646" y="1276"/>
                </a:cubicBezTo>
                <a:cubicBezTo>
                  <a:pt x="1651" y="1276"/>
                  <a:pt x="1657" y="1276"/>
                  <a:pt x="1663" y="1276"/>
                </a:cubicBezTo>
                <a:close/>
                <a:moveTo>
                  <a:pt x="1679" y="1400"/>
                </a:moveTo>
                <a:cubicBezTo>
                  <a:pt x="1673" y="1399"/>
                  <a:pt x="1669" y="1399"/>
                  <a:pt x="1665" y="1398"/>
                </a:cubicBezTo>
                <a:cubicBezTo>
                  <a:pt x="1664" y="1403"/>
                  <a:pt x="1664" y="1408"/>
                  <a:pt x="1664" y="1412"/>
                </a:cubicBezTo>
                <a:cubicBezTo>
                  <a:pt x="1668" y="1412"/>
                  <a:pt x="1673" y="1413"/>
                  <a:pt x="1677" y="1413"/>
                </a:cubicBezTo>
                <a:cubicBezTo>
                  <a:pt x="1678" y="1409"/>
                  <a:pt x="1678" y="1405"/>
                  <a:pt x="1679" y="1400"/>
                </a:cubicBezTo>
                <a:close/>
                <a:moveTo>
                  <a:pt x="1684" y="1345"/>
                </a:moveTo>
                <a:cubicBezTo>
                  <a:pt x="1679" y="1344"/>
                  <a:pt x="1674" y="1343"/>
                  <a:pt x="1669" y="1343"/>
                </a:cubicBezTo>
                <a:cubicBezTo>
                  <a:pt x="1669" y="1348"/>
                  <a:pt x="1669" y="1353"/>
                  <a:pt x="1669" y="1358"/>
                </a:cubicBezTo>
                <a:cubicBezTo>
                  <a:pt x="1673" y="1358"/>
                  <a:pt x="1678" y="1359"/>
                  <a:pt x="1683" y="1359"/>
                </a:cubicBezTo>
                <a:cubicBezTo>
                  <a:pt x="1683" y="1354"/>
                  <a:pt x="1684" y="1349"/>
                  <a:pt x="1684" y="1345"/>
                </a:cubicBezTo>
                <a:close/>
                <a:moveTo>
                  <a:pt x="1689" y="1290"/>
                </a:moveTo>
                <a:cubicBezTo>
                  <a:pt x="1684" y="1290"/>
                  <a:pt x="1679" y="1289"/>
                  <a:pt x="1674" y="1289"/>
                </a:cubicBezTo>
                <a:cubicBezTo>
                  <a:pt x="1673" y="1294"/>
                  <a:pt x="1673" y="1299"/>
                  <a:pt x="1673" y="1304"/>
                </a:cubicBezTo>
                <a:cubicBezTo>
                  <a:pt x="1678" y="1304"/>
                  <a:pt x="1682" y="1305"/>
                  <a:pt x="1687" y="1305"/>
                </a:cubicBezTo>
                <a:cubicBezTo>
                  <a:pt x="1688" y="1300"/>
                  <a:pt x="1688" y="1295"/>
                  <a:pt x="1689" y="1290"/>
                </a:cubicBezTo>
                <a:close/>
                <a:moveTo>
                  <a:pt x="1694" y="1236"/>
                </a:moveTo>
                <a:cubicBezTo>
                  <a:pt x="1689" y="1235"/>
                  <a:pt x="1683" y="1234"/>
                  <a:pt x="1678" y="1234"/>
                </a:cubicBezTo>
                <a:cubicBezTo>
                  <a:pt x="1677" y="1239"/>
                  <a:pt x="1677" y="1245"/>
                  <a:pt x="1676" y="1251"/>
                </a:cubicBezTo>
                <a:cubicBezTo>
                  <a:pt x="1682" y="1251"/>
                  <a:pt x="1688" y="1251"/>
                  <a:pt x="1693" y="1252"/>
                </a:cubicBezTo>
                <a:cubicBezTo>
                  <a:pt x="1693" y="1247"/>
                  <a:pt x="1694" y="1241"/>
                  <a:pt x="1694" y="1236"/>
                </a:cubicBezTo>
                <a:close/>
                <a:moveTo>
                  <a:pt x="1697" y="1197"/>
                </a:moveTo>
                <a:cubicBezTo>
                  <a:pt x="1698" y="1192"/>
                  <a:pt x="1699" y="1186"/>
                  <a:pt x="1699" y="1181"/>
                </a:cubicBezTo>
                <a:cubicBezTo>
                  <a:pt x="1694" y="1180"/>
                  <a:pt x="1688" y="1180"/>
                  <a:pt x="1683" y="1179"/>
                </a:cubicBezTo>
                <a:cubicBezTo>
                  <a:pt x="1682" y="1185"/>
                  <a:pt x="1682" y="1191"/>
                  <a:pt x="1681" y="1196"/>
                </a:cubicBezTo>
                <a:cubicBezTo>
                  <a:pt x="1687" y="1197"/>
                  <a:pt x="1692" y="1197"/>
                  <a:pt x="1697" y="1197"/>
                </a:cubicBezTo>
                <a:close/>
                <a:moveTo>
                  <a:pt x="1713" y="1320"/>
                </a:moveTo>
                <a:cubicBezTo>
                  <a:pt x="1708" y="1320"/>
                  <a:pt x="1704" y="1319"/>
                  <a:pt x="1699" y="1319"/>
                </a:cubicBezTo>
                <a:cubicBezTo>
                  <a:pt x="1699" y="1324"/>
                  <a:pt x="1698" y="1329"/>
                  <a:pt x="1698" y="1334"/>
                </a:cubicBezTo>
                <a:cubicBezTo>
                  <a:pt x="1703" y="1334"/>
                  <a:pt x="1707" y="1334"/>
                  <a:pt x="1711" y="1334"/>
                </a:cubicBezTo>
                <a:cubicBezTo>
                  <a:pt x="1712" y="1329"/>
                  <a:pt x="1712" y="1325"/>
                  <a:pt x="1713" y="1320"/>
                </a:cubicBezTo>
                <a:close/>
                <a:moveTo>
                  <a:pt x="1717" y="1266"/>
                </a:moveTo>
                <a:cubicBezTo>
                  <a:pt x="1712" y="1265"/>
                  <a:pt x="1708" y="1265"/>
                  <a:pt x="1703" y="1264"/>
                </a:cubicBezTo>
                <a:cubicBezTo>
                  <a:pt x="1703" y="1269"/>
                  <a:pt x="1703" y="1274"/>
                  <a:pt x="1703" y="1279"/>
                </a:cubicBezTo>
                <a:cubicBezTo>
                  <a:pt x="1707" y="1279"/>
                  <a:pt x="1712" y="1280"/>
                  <a:pt x="1717" y="1280"/>
                </a:cubicBezTo>
                <a:cubicBezTo>
                  <a:pt x="1717" y="1275"/>
                  <a:pt x="1717" y="1270"/>
                  <a:pt x="1717" y="1266"/>
                </a:cubicBezTo>
                <a:close/>
                <a:moveTo>
                  <a:pt x="1724" y="1211"/>
                </a:moveTo>
                <a:cubicBezTo>
                  <a:pt x="1718" y="1211"/>
                  <a:pt x="1713" y="1210"/>
                  <a:pt x="1708" y="1210"/>
                </a:cubicBezTo>
                <a:cubicBezTo>
                  <a:pt x="1708" y="1215"/>
                  <a:pt x="1707" y="1220"/>
                  <a:pt x="1707" y="1226"/>
                </a:cubicBezTo>
                <a:cubicBezTo>
                  <a:pt x="1712" y="1226"/>
                  <a:pt x="1717" y="1226"/>
                  <a:pt x="1722" y="1227"/>
                </a:cubicBezTo>
                <a:cubicBezTo>
                  <a:pt x="1723" y="1222"/>
                  <a:pt x="1723" y="1216"/>
                  <a:pt x="1724" y="1211"/>
                </a:cubicBezTo>
                <a:close/>
                <a:moveTo>
                  <a:pt x="1727" y="1172"/>
                </a:moveTo>
                <a:cubicBezTo>
                  <a:pt x="1727" y="1167"/>
                  <a:pt x="1728" y="1162"/>
                  <a:pt x="1728" y="1157"/>
                </a:cubicBezTo>
                <a:cubicBezTo>
                  <a:pt x="1723" y="1156"/>
                  <a:pt x="1717" y="1155"/>
                  <a:pt x="1712" y="1154"/>
                </a:cubicBezTo>
                <a:cubicBezTo>
                  <a:pt x="1711" y="1160"/>
                  <a:pt x="1711" y="1166"/>
                  <a:pt x="1711" y="1171"/>
                </a:cubicBezTo>
                <a:cubicBezTo>
                  <a:pt x="1716" y="1172"/>
                  <a:pt x="1722" y="1172"/>
                  <a:pt x="1727" y="1172"/>
                </a:cubicBezTo>
                <a:close/>
                <a:moveTo>
                  <a:pt x="1742" y="1296"/>
                </a:moveTo>
                <a:cubicBezTo>
                  <a:pt x="1738" y="1295"/>
                  <a:pt x="1733" y="1295"/>
                  <a:pt x="1729" y="1294"/>
                </a:cubicBezTo>
                <a:cubicBezTo>
                  <a:pt x="1728" y="1299"/>
                  <a:pt x="1728" y="1304"/>
                  <a:pt x="1728" y="1308"/>
                </a:cubicBezTo>
                <a:cubicBezTo>
                  <a:pt x="1732" y="1308"/>
                  <a:pt x="1737" y="1309"/>
                  <a:pt x="1741" y="1309"/>
                </a:cubicBezTo>
                <a:cubicBezTo>
                  <a:pt x="1741" y="1305"/>
                  <a:pt x="1742" y="1300"/>
                  <a:pt x="1742" y="1296"/>
                </a:cubicBezTo>
                <a:close/>
                <a:moveTo>
                  <a:pt x="1747" y="1242"/>
                </a:moveTo>
                <a:cubicBezTo>
                  <a:pt x="1743" y="1241"/>
                  <a:pt x="1738" y="1241"/>
                  <a:pt x="1733" y="1240"/>
                </a:cubicBezTo>
                <a:cubicBezTo>
                  <a:pt x="1733" y="1245"/>
                  <a:pt x="1733" y="1249"/>
                  <a:pt x="1732" y="1254"/>
                </a:cubicBezTo>
                <a:cubicBezTo>
                  <a:pt x="1737" y="1254"/>
                  <a:pt x="1742" y="1254"/>
                  <a:pt x="1746" y="1255"/>
                </a:cubicBezTo>
                <a:cubicBezTo>
                  <a:pt x="1747" y="1250"/>
                  <a:pt x="1747" y="1246"/>
                  <a:pt x="1747" y="1242"/>
                </a:cubicBezTo>
                <a:close/>
                <a:moveTo>
                  <a:pt x="1752" y="1187"/>
                </a:moveTo>
                <a:cubicBezTo>
                  <a:pt x="1747" y="1186"/>
                  <a:pt x="1742" y="1186"/>
                  <a:pt x="1737" y="1185"/>
                </a:cubicBezTo>
                <a:cubicBezTo>
                  <a:pt x="1737" y="1190"/>
                  <a:pt x="1736" y="1195"/>
                  <a:pt x="1736" y="1201"/>
                </a:cubicBezTo>
                <a:cubicBezTo>
                  <a:pt x="1741" y="1201"/>
                  <a:pt x="1746" y="1201"/>
                  <a:pt x="1752" y="1201"/>
                </a:cubicBezTo>
                <a:cubicBezTo>
                  <a:pt x="1752" y="1196"/>
                  <a:pt x="1752" y="1191"/>
                  <a:pt x="1752" y="1187"/>
                </a:cubicBezTo>
                <a:close/>
                <a:moveTo>
                  <a:pt x="1758" y="1132"/>
                </a:moveTo>
                <a:cubicBezTo>
                  <a:pt x="1753" y="1131"/>
                  <a:pt x="1747" y="1131"/>
                  <a:pt x="1742" y="1130"/>
                </a:cubicBezTo>
                <a:cubicBezTo>
                  <a:pt x="1742" y="1136"/>
                  <a:pt x="1741" y="1141"/>
                  <a:pt x="1741" y="1146"/>
                </a:cubicBezTo>
                <a:cubicBezTo>
                  <a:pt x="1746" y="1146"/>
                  <a:pt x="1751" y="1147"/>
                  <a:pt x="1756" y="1147"/>
                </a:cubicBezTo>
                <a:cubicBezTo>
                  <a:pt x="1757" y="1142"/>
                  <a:pt x="1757" y="1137"/>
                  <a:pt x="1758" y="1132"/>
                </a:cubicBezTo>
                <a:close/>
                <a:moveTo>
                  <a:pt x="1762" y="1077"/>
                </a:moveTo>
                <a:cubicBezTo>
                  <a:pt x="1757" y="1077"/>
                  <a:pt x="1752" y="1076"/>
                  <a:pt x="1747" y="1076"/>
                </a:cubicBezTo>
                <a:cubicBezTo>
                  <a:pt x="1747" y="1082"/>
                  <a:pt x="1746" y="1087"/>
                  <a:pt x="1746" y="1092"/>
                </a:cubicBezTo>
                <a:cubicBezTo>
                  <a:pt x="1751" y="1092"/>
                  <a:pt x="1756" y="1092"/>
                  <a:pt x="1760" y="1092"/>
                </a:cubicBezTo>
                <a:cubicBezTo>
                  <a:pt x="1761" y="1087"/>
                  <a:pt x="1762" y="1082"/>
                  <a:pt x="1762" y="1077"/>
                </a:cubicBezTo>
                <a:close/>
                <a:moveTo>
                  <a:pt x="1776" y="1217"/>
                </a:moveTo>
                <a:cubicBezTo>
                  <a:pt x="1772" y="1216"/>
                  <a:pt x="1768" y="1216"/>
                  <a:pt x="1763" y="1215"/>
                </a:cubicBezTo>
                <a:cubicBezTo>
                  <a:pt x="1763" y="1220"/>
                  <a:pt x="1763" y="1224"/>
                  <a:pt x="1763" y="1229"/>
                </a:cubicBezTo>
                <a:cubicBezTo>
                  <a:pt x="1767" y="1229"/>
                  <a:pt x="1771" y="1229"/>
                  <a:pt x="1775" y="1230"/>
                </a:cubicBezTo>
                <a:cubicBezTo>
                  <a:pt x="1776" y="1225"/>
                  <a:pt x="1776" y="1221"/>
                  <a:pt x="1776" y="1217"/>
                </a:cubicBezTo>
                <a:close/>
                <a:moveTo>
                  <a:pt x="1781" y="1162"/>
                </a:moveTo>
                <a:cubicBezTo>
                  <a:pt x="1776" y="1162"/>
                  <a:pt x="1772" y="1161"/>
                  <a:pt x="1767" y="1161"/>
                </a:cubicBezTo>
                <a:cubicBezTo>
                  <a:pt x="1767" y="1166"/>
                  <a:pt x="1767" y="1170"/>
                  <a:pt x="1767" y="1175"/>
                </a:cubicBezTo>
                <a:cubicBezTo>
                  <a:pt x="1772" y="1175"/>
                  <a:pt x="1776" y="1175"/>
                  <a:pt x="1780" y="1175"/>
                </a:cubicBezTo>
                <a:cubicBezTo>
                  <a:pt x="1781" y="1171"/>
                  <a:pt x="1781" y="1167"/>
                  <a:pt x="1781" y="1162"/>
                </a:cubicBezTo>
                <a:close/>
                <a:moveTo>
                  <a:pt x="1786" y="1108"/>
                </a:moveTo>
                <a:cubicBezTo>
                  <a:pt x="1782" y="1107"/>
                  <a:pt x="1777" y="1107"/>
                  <a:pt x="1773" y="1106"/>
                </a:cubicBezTo>
                <a:cubicBezTo>
                  <a:pt x="1772" y="1111"/>
                  <a:pt x="1772" y="1116"/>
                  <a:pt x="1771" y="1121"/>
                </a:cubicBezTo>
                <a:cubicBezTo>
                  <a:pt x="1776" y="1121"/>
                  <a:pt x="1781" y="1121"/>
                  <a:pt x="1785" y="1122"/>
                </a:cubicBezTo>
                <a:cubicBezTo>
                  <a:pt x="1785" y="1117"/>
                  <a:pt x="1786" y="1112"/>
                  <a:pt x="1786" y="1108"/>
                </a:cubicBezTo>
                <a:close/>
                <a:moveTo>
                  <a:pt x="1791" y="1053"/>
                </a:moveTo>
                <a:cubicBezTo>
                  <a:pt x="1786" y="1052"/>
                  <a:pt x="1782" y="1052"/>
                  <a:pt x="1777" y="1051"/>
                </a:cubicBezTo>
                <a:cubicBezTo>
                  <a:pt x="1776" y="1057"/>
                  <a:pt x="1776" y="1062"/>
                  <a:pt x="1775" y="1066"/>
                </a:cubicBezTo>
                <a:cubicBezTo>
                  <a:pt x="1780" y="1067"/>
                  <a:pt x="1785" y="1067"/>
                  <a:pt x="1790" y="1067"/>
                </a:cubicBezTo>
                <a:cubicBezTo>
                  <a:pt x="1790" y="1062"/>
                  <a:pt x="1791" y="1058"/>
                  <a:pt x="1791" y="1053"/>
                </a:cubicBezTo>
                <a:close/>
                <a:moveTo>
                  <a:pt x="1796" y="998"/>
                </a:moveTo>
                <a:cubicBezTo>
                  <a:pt x="1791" y="998"/>
                  <a:pt x="1787" y="997"/>
                  <a:pt x="1781" y="997"/>
                </a:cubicBezTo>
                <a:cubicBezTo>
                  <a:pt x="1781" y="1002"/>
                  <a:pt x="1781" y="1007"/>
                  <a:pt x="1781" y="1012"/>
                </a:cubicBezTo>
                <a:cubicBezTo>
                  <a:pt x="1786" y="1012"/>
                  <a:pt x="1791" y="1013"/>
                  <a:pt x="1795" y="1013"/>
                </a:cubicBezTo>
                <a:cubicBezTo>
                  <a:pt x="1796" y="1008"/>
                  <a:pt x="1796" y="1003"/>
                  <a:pt x="1796" y="998"/>
                </a:cubicBezTo>
                <a:close/>
                <a:moveTo>
                  <a:pt x="1799" y="958"/>
                </a:moveTo>
                <a:cubicBezTo>
                  <a:pt x="1800" y="953"/>
                  <a:pt x="1800" y="949"/>
                  <a:pt x="1800" y="945"/>
                </a:cubicBezTo>
                <a:cubicBezTo>
                  <a:pt x="1795" y="944"/>
                  <a:pt x="1791" y="944"/>
                  <a:pt x="1786" y="943"/>
                </a:cubicBezTo>
                <a:cubicBezTo>
                  <a:pt x="1786" y="949"/>
                  <a:pt x="1785" y="953"/>
                  <a:pt x="1785" y="958"/>
                </a:cubicBezTo>
                <a:cubicBezTo>
                  <a:pt x="1790" y="958"/>
                  <a:pt x="1795" y="958"/>
                  <a:pt x="1799" y="958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2"/>
                  <a:pt x="1668" y="982"/>
                </a:cubicBezTo>
                <a:cubicBezTo>
                  <a:pt x="1668" y="982"/>
                  <a:pt x="1668" y="982"/>
                  <a:pt x="1668" y="982"/>
                </a:cubicBezTo>
                <a:cubicBezTo>
                  <a:pt x="1668" y="982"/>
                  <a:pt x="1668" y="983"/>
                  <a:pt x="1668" y="983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lose/>
                <a:moveTo>
                  <a:pt x="1063" y="1641"/>
                </a:move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lose/>
                <a:moveTo>
                  <a:pt x="201" y="826"/>
                </a:moveTo>
                <a:cubicBezTo>
                  <a:pt x="209" y="818"/>
                  <a:pt x="211" y="809"/>
                  <a:pt x="205" y="799"/>
                </a:cubicBezTo>
                <a:cubicBezTo>
                  <a:pt x="205" y="799"/>
                  <a:pt x="205" y="798"/>
                  <a:pt x="205" y="798"/>
                </a:cubicBezTo>
                <a:cubicBezTo>
                  <a:pt x="212" y="804"/>
                  <a:pt x="220" y="806"/>
                  <a:pt x="229" y="801"/>
                </a:cubicBezTo>
                <a:cubicBezTo>
                  <a:pt x="230" y="801"/>
                  <a:pt x="231" y="800"/>
                  <a:pt x="232" y="800"/>
                </a:cubicBezTo>
                <a:cubicBezTo>
                  <a:pt x="233" y="797"/>
                  <a:pt x="235" y="795"/>
                  <a:pt x="236" y="793"/>
                </a:cubicBezTo>
                <a:cubicBezTo>
                  <a:pt x="239" y="786"/>
                  <a:pt x="237" y="779"/>
                  <a:pt x="232" y="773"/>
                </a:cubicBezTo>
                <a:cubicBezTo>
                  <a:pt x="227" y="768"/>
                  <a:pt x="219" y="766"/>
                  <a:pt x="212" y="769"/>
                </a:cubicBezTo>
                <a:cubicBezTo>
                  <a:pt x="205" y="772"/>
                  <a:pt x="201" y="779"/>
                  <a:pt x="201" y="786"/>
                </a:cubicBezTo>
                <a:cubicBezTo>
                  <a:pt x="201" y="790"/>
                  <a:pt x="203" y="793"/>
                  <a:pt x="204" y="797"/>
                </a:cubicBezTo>
                <a:cubicBezTo>
                  <a:pt x="202" y="796"/>
                  <a:pt x="200" y="795"/>
                  <a:pt x="198" y="794"/>
                </a:cubicBezTo>
                <a:cubicBezTo>
                  <a:pt x="191" y="791"/>
                  <a:pt x="184" y="792"/>
                  <a:pt x="178" y="797"/>
                </a:cubicBezTo>
                <a:cubicBezTo>
                  <a:pt x="172" y="802"/>
                  <a:pt x="170" y="808"/>
                  <a:pt x="172" y="816"/>
                </a:cubicBezTo>
                <a:cubicBezTo>
                  <a:pt x="173" y="818"/>
                  <a:pt x="174" y="821"/>
                  <a:pt x="175" y="823"/>
                </a:cubicBezTo>
                <a:cubicBezTo>
                  <a:pt x="183" y="829"/>
                  <a:pt x="192" y="832"/>
                  <a:pt x="201" y="826"/>
                </a:cubicBezTo>
                <a:close/>
                <a:moveTo>
                  <a:pt x="471" y="1506"/>
                </a:move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lose/>
                <a:moveTo>
                  <a:pt x="196" y="880"/>
                </a:moveTo>
                <a:cubicBezTo>
                  <a:pt x="197" y="879"/>
                  <a:pt x="199" y="877"/>
                  <a:pt x="200" y="876"/>
                </a:cubicBezTo>
                <a:cubicBezTo>
                  <a:pt x="204" y="869"/>
                  <a:pt x="204" y="861"/>
                  <a:pt x="200" y="855"/>
                </a:cubicBezTo>
                <a:cubicBezTo>
                  <a:pt x="195" y="848"/>
                  <a:pt x="188" y="845"/>
                  <a:pt x="180" y="848"/>
                </a:cubicBezTo>
                <a:cubicBezTo>
                  <a:pt x="178" y="848"/>
                  <a:pt x="176" y="849"/>
                  <a:pt x="174" y="850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65" y="857"/>
                  <a:pt x="166" y="867"/>
                  <a:pt x="169" y="877"/>
                </a:cubicBezTo>
                <a:cubicBezTo>
                  <a:pt x="169" y="877"/>
                  <a:pt x="169" y="878"/>
                  <a:pt x="169" y="878"/>
                </a:cubicBezTo>
                <a:cubicBezTo>
                  <a:pt x="178" y="883"/>
                  <a:pt x="187" y="886"/>
                  <a:pt x="196" y="880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549" y="1568"/>
                </a:move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lose/>
                <a:moveTo>
                  <a:pt x="580" y="1562"/>
                </a:moveTo>
                <a:cubicBezTo>
                  <a:pt x="584" y="1552"/>
                  <a:pt x="578" y="1541"/>
                  <a:pt x="568" y="1538"/>
                </a:cubicBezTo>
                <a:cubicBezTo>
                  <a:pt x="562" y="1536"/>
                  <a:pt x="557" y="1537"/>
                  <a:pt x="552" y="1540"/>
                </a:cubicBezTo>
                <a:cubicBezTo>
                  <a:pt x="553" y="1538"/>
                  <a:pt x="554" y="1535"/>
                  <a:pt x="555" y="1533"/>
                </a:cubicBezTo>
                <a:cubicBezTo>
                  <a:pt x="558" y="1525"/>
                  <a:pt x="555" y="1516"/>
                  <a:pt x="548" y="1511"/>
                </a:cubicBezTo>
                <a:cubicBezTo>
                  <a:pt x="541" y="1507"/>
                  <a:pt x="532" y="1507"/>
                  <a:pt x="526" y="1513"/>
                </a:cubicBezTo>
                <a:cubicBezTo>
                  <a:pt x="520" y="1518"/>
                  <a:pt x="518" y="1528"/>
                  <a:pt x="522" y="1535"/>
                </a:cubicBezTo>
                <a:cubicBezTo>
                  <a:pt x="526" y="1543"/>
                  <a:pt x="535" y="1546"/>
                  <a:pt x="543" y="1544"/>
                </a:cubicBezTo>
                <a:cubicBezTo>
                  <a:pt x="546" y="1543"/>
                  <a:pt x="549" y="1541"/>
                  <a:pt x="552" y="1540"/>
                </a:cubicBezTo>
                <a:cubicBezTo>
                  <a:pt x="543" y="1550"/>
                  <a:pt x="542" y="1556"/>
                  <a:pt x="549" y="1568"/>
                </a:cubicBezTo>
                <a:cubicBezTo>
                  <a:pt x="551" y="1570"/>
                  <a:pt x="553" y="1571"/>
                  <a:pt x="555" y="1572"/>
                </a:cubicBezTo>
                <a:cubicBezTo>
                  <a:pt x="565" y="1576"/>
                  <a:pt x="576" y="1572"/>
                  <a:pt x="580" y="1562"/>
                </a:cubicBezTo>
                <a:close/>
                <a:moveTo>
                  <a:pt x="788" y="1643"/>
                </a:move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lose/>
                <a:moveTo>
                  <a:pt x="1407" y="1452"/>
                </a:move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lose/>
                <a:moveTo>
                  <a:pt x="424" y="1443"/>
                </a:moveTo>
                <a:cubicBezTo>
                  <a:pt x="429" y="1436"/>
                  <a:pt x="428" y="1426"/>
                  <a:pt x="423" y="1420"/>
                </a:cubicBezTo>
                <a:cubicBezTo>
                  <a:pt x="416" y="1414"/>
                  <a:pt x="407" y="1412"/>
                  <a:pt x="399" y="1417"/>
                </a:cubicBezTo>
                <a:cubicBezTo>
                  <a:pt x="392" y="1422"/>
                  <a:pt x="389" y="1431"/>
                  <a:pt x="392" y="1439"/>
                </a:cubicBezTo>
                <a:cubicBezTo>
                  <a:pt x="393" y="1441"/>
                  <a:pt x="394" y="1444"/>
                  <a:pt x="395" y="1446"/>
                </a:cubicBezTo>
                <a:cubicBezTo>
                  <a:pt x="397" y="1447"/>
                  <a:pt x="400" y="1448"/>
                  <a:pt x="402" y="1449"/>
                </a:cubicBezTo>
                <a:cubicBezTo>
                  <a:pt x="410" y="1453"/>
                  <a:pt x="419" y="1450"/>
                  <a:pt x="424" y="1443"/>
                </a:cubicBezTo>
                <a:close/>
                <a:moveTo>
                  <a:pt x="251" y="1187"/>
                </a:moveTo>
                <a:cubicBezTo>
                  <a:pt x="251" y="1187"/>
                  <a:pt x="251" y="1187"/>
                  <a:pt x="251" y="1187"/>
                </a:cubicBezTo>
                <a:cubicBezTo>
                  <a:pt x="251" y="1187"/>
                  <a:pt x="251" y="1187"/>
                  <a:pt x="250" y="1188"/>
                </a:cubicBezTo>
                <a:lnTo>
                  <a:pt x="251" y="1187"/>
                </a:lnTo>
                <a:close/>
                <a:moveTo>
                  <a:pt x="251" y="1187"/>
                </a:moveTo>
                <a:cubicBezTo>
                  <a:pt x="252" y="1185"/>
                  <a:pt x="254" y="1183"/>
                  <a:pt x="256" y="1181"/>
                </a:cubicBezTo>
                <a:cubicBezTo>
                  <a:pt x="260" y="1174"/>
                  <a:pt x="259" y="1164"/>
                  <a:pt x="253" y="1158"/>
                </a:cubicBezTo>
                <a:cubicBezTo>
                  <a:pt x="247" y="1153"/>
                  <a:pt x="238" y="1152"/>
                  <a:pt x="231" y="1156"/>
                </a:cubicBezTo>
                <a:cubicBezTo>
                  <a:pt x="224" y="1160"/>
                  <a:pt x="220" y="1169"/>
                  <a:pt x="223" y="1177"/>
                </a:cubicBezTo>
                <a:cubicBezTo>
                  <a:pt x="224" y="1180"/>
                  <a:pt x="225" y="1182"/>
                  <a:pt x="226" y="1185"/>
                </a:cubicBezTo>
                <a:cubicBezTo>
                  <a:pt x="234" y="1189"/>
                  <a:pt x="242" y="1191"/>
                  <a:pt x="251" y="1187"/>
                </a:cubicBezTo>
                <a:close/>
                <a:moveTo>
                  <a:pt x="777" y="218"/>
                </a:moveTo>
                <a:cubicBezTo>
                  <a:pt x="783" y="224"/>
                  <a:pt x="791" y="225"/>
                  <a:pt x="799" y="222"/>
                </a:cubicBezTo>
                <a:cubicBezTo>
                  <a:pt x="801" y="221"/>
                  <a:pt x="802" y="220"/>
                  <a:pt x="804" y="219"/>
                </a:cubicBezTo>
                <a:cubicBezTo>
                  <a:pt x="804" y="218"/>
                  <a:pt x="805" y="217"/>
                  <a:pt x="806" y="215"/>
                </a:cubicBezTo>
                <a:cubicBezTo>
                  <a:pt x="810" y="207"/>
                  <a:pt x="809" y="200"/>
                  <a:pt x="804" y="193"/>
                </a:cubicBezTo>
                <a:cubicBezTo>
                  <a:pt x="799" y="188"/>
                  <a:pt x="791" y="186"/>
                  <a:pt x="783" y="189"/>
                </a:cubicBezTo>
                <a:cubicBezTo>
                  <a:pt x="781" y="190"/>
                  <a:pt x="779" y="190"/>
                  <a:pt x="777" y="191"/>
                </a:cubicBezTo>
                <a:cubicBezTo>
                  <a:pt x="776" y="193"/>
                  <a:pt x="775" y="195"/>
                  <a:pt x="774" y="197"/>
                </a:cubicBezTo>
                <a:cubicBezTo>
                  <a:pt x="771" y="205"/>
                  <a:pt x="772" y="213"/>
                  <a:pt x="777" y="218"/>
                </a:cubicBezTo>
                <a:close/>
                <a:moveTo>
                  <a:pt x="1158" y="226"/>
                </a:moveTo>
                <a:cubicBezTo>
                  <a:pt x="1152" y="232"/>
                  <a:pt x="1151" y="240"/>
                  <a:pt x="1155" y="248"/>
                </a:cubicBezTo>
                <a:cubicBezTo>
                  <a:pt x="1156" y="249"/>
                  <a:pt x="1156" y="251"/>
                  <a:pt x="1157" y="252"/>
                </a:cubicBezTo>
                <a:cubicBezTo>
                  <a:pt x="1158" y="253"/>
                  <a:pt x="1160" y="254"/>
                  <a:pt x="1161" y="254"/>
                </a:cubicBezTo>
                <a:cubicBezTo>
                  <a:pt x="1169" y="259"/>
                  <a:pt x="1177" y="258"/>
                  <a:pt x="1183" y="252"/>
                </a:cubicBezTo>
                <a:cubicBezTo>
                  <a:pt x="1189" y="247"/>
                  <a:pt x="1190" y="240"/>
                  <a:pt x="1187" y="232"/>
                </a:cubicBezTo>
                <a:cubicBezTo>
                  <a:pt x="1187" y="230"/>
                  <a:pt x="1186" y="228"/>
                  <a:pt x="1185" y="225"/>
                </a:cubicBezTo>
                <a:cubicBezTo>
                  <a:pt x="1183" y="225"/>
                  <a:pt x="1181" y="224"/>
                  <a:pt x="1179" y="223"/>
                </a:cubicBezTo>
                <a:cubicBezTo>
                  <a:pt x="1172" y="219"/>
                  <a:pt x="1163" y="221"/>
                  <a:pt x="1158" y="226"/>
                </a:cubicBezTo>
                <a:close/>
                <a:moveTo>
                  <a:pt x="211" y="717"/>
                </a:moveTo>
                <a:cubicBezTo>
                  <a:pt x="211" y="717"/>
                  <a:pt x="211" y="716"/>
                  <a:pt x="211" y="716"/>
                </a:cubicBezTo>
                <a:cubicBezTo>
                  <a:pt x="211" y="716"/>
                  <a:pt x="211" y="716"/>
                  <a:pt x="211" y="716"/>
                </a:cubicBezTo>
                <a:cubicBezTo>
                  <a:pt x="211" y="716"/>
                  <a:pt x="210" y="717"/>
                  <a:pt x="210" y="717"/>
                </a:cubicBezTo>
                <a:cubicBezTo>
                  <a:pt x="210" y="717"/>
                  <a:pt x="210" y="717"/>
                  <a:pt x="211" y="717"/>
                </a:cubicBezTo>
                <a:close/>
                <a:moveTo>
                  <a:pt x="214" y="747"/>
                </a:moveTo>
                <a:cubicBezTo>
                  <a:pt x="221" y="751"/>
                  <a:pt x="231" y="750"/>
                  <a:pt x="237" y="744"/>
                </a:cubicBezTo>
                <a:cubicBezTo>
                  <a:pt x="243" y="738"/>
                  <a:pt x="244" y="729"/>
                  <a:pt x="240" y="722"/>
                </a:cubicBezTo>
                <a:cubicBezTo>
                  <a:pt x="235" y="715"/>
                  <a:pt x="227" y="711"/>
                  <a:pt x="218" y="714"/>
                </a:cubicBezTo>
                <a:cubicBezTo>
                  <a:pt x="216" y="715"/>
                  <a:pt x="213" y="716"/>
                  <a:pt x="211" y="717"/>
                </a:cubicBezTo>
                <a:cubicBezTo>
                  <a:pt x="209" y="719"/>
                  <a:pt x="208" y="722"/>
                  <a:pt x="207" y="725"/>
                </a:cubicBezTo>
                <a:cubicBezTo>
                  <a:pt x="204" y="733"/>
                  <a:pt x="207" y="742"/>
                  <a:pt x="214" y="747"/>
                </a:cubicBezTo>
                <a:close/>
                <a:moveTo>
                  <a:pt x="1542" y="558"/>
                </a:moveTo>
                <a:cubicBezTo>
                  <a:pt x="1541" y="559"/>
                  <a:pt x="1539" y="561"/>
                  <a:pt x="1538" y="563"/>
                </a:cubicBezTo>
                <a:cubicBezTo>
                  <a:pt x="1533" y="570"/>
                  <a:pt x="1534" y="580"/>
                  <a:pt x="1540" y="586"/>
                </a:cubicBezTo>
                <a:cubicBezTo>
                  <a:pt x="1546" y="592"/>
                  <a:pt x="1555" y="593"/>
                  <a:pt x="1562" y="589"/>
                </a:cubicBezTo>
                <a:cubicBezTo>
                  <a:pt x="1569" y="585"/>
                  <a:pt x="1573" y="576"/>
                  <a:pt x="1570" y="568"/>
                </a:cubicBezTo>
                <a:cubicBezTo>
                  <a:pt x="1569" y="565"/>
                  <a:pt x="1568" y="562"/>
                  <a:pt x="1567" y="560"/>
                </a:cubicBezTo>
                <a:cubicBezTo>
                  <a:pt x="1559" y="556"/>
                  <a:pt x="1551" y="553"/>
                  <a:pt x="1542" y="558"/>
                </a:cubicBezTo>
                <a:close/>
                <a:moveTo>
                  <a:pt x="1542" y="558"/>
                </a:moveTo>
                <a:cubicBezTo>
                  <a:pt x="1542" y="558"/>
                  <a:pt x="1542" y="558"/>
                  <a:pt x="1542" y="558"/>
                </a:cubicBezTo>
                <a:cubicBezTo>
                  <a:pt x="1542" y="558"/>
                  <a:pt x="1542" y="557"/>
                  <a:pt x="1542" y="557"/>
                </a:cubicBezTo>
                <a:lnTo>
                  <a:pt x="1542" y="558"/>
                </a:lnTo>
                <a:close/>
                <a:moveTo>
                  <a:pt x="1559" y="1273"/>
                </a:move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2"/>
                  <a:pt x="1559" y="1272"/>
                </a:cubicBezTo>
                <a:cubicBezTo>
                  <a:pt x="1559" y="1272"/>
                  <a:pt x="1559" y="1273"/>
                  <a:pt x="1559" y="1273"/>
                </a:cubicBezTo>
                <a:close/>
                <a:moveTo>
                  <a:pt x="951" y="1657"/>
                </a:moveTo>
                <a:cubicBezTo>
                  <a:pt x="957" y="1652"/>
                  <a:pt x="959" y="1644"/>
                  <a:pt x="955" y="1635"/>
                </a:cubicBezTo>
                <a:cubicBezTo>
                  <a:pt x="955" y="1634"/>
                  <a:pt x="954" y="1632"/>
                  <a:pt x="953" y="1630"/>
                </a:cubicBezTo>
                <a:cubicBezTo>
                  <a:pt x="955" y="1631"/>
                  <a:pt x="957" y="1633"/>
                  <a:pt x="960" y="1634"/>
                </a:cubicBezTo>
                <a:cubicBezTo>
                  <a:pt x="967" y="1638"/>
                  <a:pt x="975" y="1637"/>
                  <a:pt x="981" y="1631"/>
                </a:cubicBezTo>
                <a:cubicBezTo>
                  <a:pt x="986" y="1625"/>
                  <a:pt x="987" y="1616"/>
                  <a:pt x="983" y="1609"/>
                </a:cubicBezTo>
                <a:cubicBezTo>
                  <a:pt x="979" y="1602"/>
                  <a:pt x="971" y="1599"/>
                  <a:pt x="963" y="1601"/>
                </a:cubicBezTo>
                <a:cubicBezTo>
                  <a:pt x="955" y="1603"/>
                  <a:pt x="950" y="1610"/>
                  <a:pt x="950" y="1619"/>
                </a:cubicBezTo>
                <a:cubicBezTo>
                  <a:pt x="950" y="1622"/>
                  <a:pt x="952" y="1626"/>
                  <a:pt x="953" y="1630"/>
                </a:cubicBezTo>
                <a:cubicBezTo>
                  <a:pt x="951" y="1629"/>
                  <a:pt x="949" y="1628"/>
                  <a:pt x="946" y="1627"/>
                </a:cubicBezTo>
                <a:cubicBezTo>
                  <a:pt x="939" y="1624"/>
                  <a:pt x="931" y="1625"/>
                  <a:pt x="926" y="1630"/>
                </a:cubicBezTo>
                <a:cubicBezTo>
                  <a:pt x="921" y="1635"/>
                  <a:pt x="919" y="1643"/>
                  <a:pt x="922" y="1651"/>
                </a:cubicBezTo>
                <a:cubicBezTo>
                  <a:pt x="923" y="1653"/>
                  <a:pt x="924" y="1654"/>
                  <a:pt x="925" y="1656"/>
                </a:cubicBezTo>
                <a:cubicBezTo>
                  <a:pt x="926" y="1657"/>
                  <a:pt x="928" y="1658"/>
                  <a:pt x="929" y="1659"/>
                </a:cubicBezTo>
                <a:cubicBezTo>
                  <a:pt x="937" y="1663"/>
                  <a:pt x="945" y="1662"/>
                  <a:pt x="951" y="1657"/>
                </a:cubicBezTo>
                <a:close/>
                <a:moveTo>
                  <a:pt x="925" y="1656"/>
                </a:moveTo>
                <a:cubicBezTo>
                  <a:pt x="925" y="1656"/>
                  <a:pt x="925" y="1656"/>
                  <a:pt x="924" y="1656"/>
                </a:cubicBezTo>
                <a:cubicBezTo>
                  <a:pt x="924" y="1656"/>
                  <a:pt x="925" y="1656"/>
                  <a:pt x="925" y="1656"/>
                </a:cubicBezTo>
                <a:cubicBezTo>
                  <a:pt x="925" y="1656"/>
                  <a:pt x="925" y="1657"/>
                  <a:pt x="925" y="1657"/>
                </a:cubicBezTo>
                <a:cubicBezTo>
                  <a:pt x="925" y="1657"/>
                  <a:pt x="925" y="1656"/>
                  <a:pt x="925" y="1656"/>
                </a:cubicBezTo>
                <a:close/>
                <a:moveTo>
                  <a:pt x="841" y="1619"/>
                </a:moveTo>
                <a:cubicBezTo>
                  <a:pt x="833" y="1614"/>
                  <a:pt x="824" y="1614"/>
                  <a:pt x="817" y="1621"/>
                </a:cubicBezTo>
                <a:cubicBezTo>
                  <a:pt x="811" y="1626"/>
                  <a:pt x="810" y="1636"/>
                  <a:pt x="814" y="1643"/>
                </a:cubicBezTo>
                <a:cubicBezTo>
                  <a:pt x="818" y="1651"/>
                  <a:pt x="828" y="1654"/>
                  <a:pt x="836" y="1651"/>
                </a:cubicBezTo>
                <a:cubicBezTo>
                  <a:pt x="838" y="1650"/>
                  <a:pt x="841" y="1649"/>
                  <a:pt x="843" y="1648"/>
                </a:cubicBezTo>
                <a:cubicBezTo>
                  <a:pt x="844" y="1646"/>
                  <a:pt x="845" y="1644"/>
                  <a:pt x="846" y="1642"/>
                </a:cubicBezTo>
                <a:cubicBezTo>
                  <a:pt x="850" y="1634"/>
                  <a:pt x="848" y="1625"/>
                  <a:pt x="841" y="1619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1591" y="590"/>
                </a:moveTo>
                <a:cubicBezTo>
                  <a:pt x="1591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1" y="590"/>
                  <a:pt x="1591" y="590"/>
                  <a:pt x="1591" y="590"/>
                </a:cubicBezTo>
                <a:cubicBezTo>
                  <a:pt x="1591" y="590"/>
                  <a:pt x="1591" y="590"/>
                  <a:pt x="1591" y="590"/>
                </a:cubicBezTo>
                <a:close/>
                <a:moveTo>
                  <a:pt x="1563" y="592"/>
                </a:moveTo>
                <a:cubicBezTo>
                  <a:pt x="1558" y="599"/>
                  <a:pt x="1558" y="609"/>
                  <a:pt x="1564" y="615"/>
                </a:cubicBezTo>
                <a:cubicBezTo>
                  <a:pt x="1569" y="622"/>
                  <a:pt x="1579" y="623"/>
                  <a:pt x="1587" y="619"/>
                </a:cubicBezTo>
                <a:cubicBezTo>
                  <a:pt x="1594" y="615"/>
                  <a:pt x="1598" y="605"/>
                  <a:pt x="1595" y="597"/>
                </a:cubicBezTo>
                <a:cubicBezTo>
                  <a:pt x="1594" y="594"/>
                  <a:pt x="1592" y="592"/>
                  <a:pt x="1591" y="590"/>
                </a:cubicBezTo>
                <a:cubicBezTo>
                  <a:pt x="1590" y="589"/>
                  <a:pt x="1588" y="588"/>
                  <a:pt x="1586" y="587"/>
                </a:cubicBezTo>
                <a:cubicBezTo>
                  <a:pt x="1578" y="583"/>
                  <a:pt x="1568" y="585"/>
                  <a:pt x="1563" y="592"/>
                </a:cubicBezTo>
                <a:close/>
                <a:moveTo>
                  <a:pt x="1624" y="841"/>
                </a:move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lose/>
                <a:moveTo>
                  <a:pt x="1626" y="870"/>
                </a:moveTo>
                <a:cubicBezTo>
                  <a:pt x="1634" y="875"/>
                  <a:pt x="1643" y="874"/>
                  <a:pt x="1650" y="868"/>
                </a:cubicBezTo>
                <a:cubicBezTo>
                  <a:pt x="1656" y="862"/>
                  <a:pt x="1657" y="853"/>
                  <a:pt x="1653" y="845"/>
                </a:cubicBezTo>
                <a:cubicBezTo>
                  <a:pt x="1648" y="838"/>
                  <a:pt x="1639" y="835"/>
                  <a:pt x="1630" y="838"/>
                </a:cubicBezTo>
                <a:cubicBezTo>
                  <a:pt x="1628" y="839"/>
                  <a:pt x="1626" y="840"/>
                  <a:pt x="1624" y="841"/>
                </a:cubicBezTo>
                <a:cubicBezTo>
                  <a:pt x="1623" y="843"/>
                  <a:pt x="1622" y="845"/>
                  <a:pt x="1621" y="847"/>
                </a:cubicBezTo>
                <a:cubicBezTo>
                  <a:pt x="1617" y="855"/>
                  <a:pt x="1619" y="864"/>
                  <a:pt x="1626" y="870"/>
                </a:cubicBezTo>
                <a:close/>
                <a:moveTo>
                  <a:pt x="1342" y="323"/>
                </a:moveTo>
                <a:cubicBezTo>
                  <a:pt x="1336" y="328"/>
                  <a:pt x="1334" y="336"/>
                  <a:pt x="1337" y="343"/>
                </a:cubicBezTo>
                <a:cubicBezTo>
                  <a:pt x="1338" y="345"/>
                  <a:pt x="1339" y="347"/>
                  <a:pt x="1339" y="350"/>
                </a:cubicBezTo>
                <a:cubicBezTo>
                  <a:pt x="1341" y="350"/>
                  <a:pt x="1342" y="351"/>
                  <a:pt x="1344" y="352"/>
                </a:cubicBezTo>
                <a:cubicBezTo>
                  <a:pt x="1351" y="357"/>
                  <a:pt x="1360" y="356"/>
                  <a:pt x="1366" y="351"/>
                </a:cubicBezTo>
                <a:cubicBezTo>
                  <a:pt x="1372" y="345"/>
                  <a:pt x="1374" y="337"/>
                  <a:pt x="1370" y="329"/>
                </a:cubicBezTo>
                <a:cubicBezTo>
                  <a:pt x="1370" y="327"/>
                  <a:pt x="1369" y="326"/>
                  <a:pt x="1368" y="324"/>
                </a:cubicBezTo>
                <a:cubicBezTo>
                  <a:pt x="1366" y="323"/>
                  <a:pt x="1364" y="322"/>
                  <a:pt x="1362" y="321"/>
                </a:cubicBezTo>
                <a:cubicBezTo>
                  <a:pt x="1355" y="317"/>
                  <a:pt x="1348" y="318"/>
                  <a:pt x="1342" y="323"/>
                </a:cubicBezTo>
                <a:close/>
                <a:moveTo>
                  <a:pt x="1368" y="324"/>
                </a:move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lose/>
                <a:moveTo>
                  <a:pt x="215" y="1014"/>
                </a:moveTo>
                <a:cubicBezTo>
                  <a:pt x="220" y="1007"/>
                  <a:pt x="220" y="997"/>
                  <a:pt x="214" y="991"/>
                </a:cubicBezTo>
                <a:cubicBezTo>
                  <a:pt x="208" y="985"/>
                  <a:pt x="198" y="983"/>
                  <a:pt x="191" y="988"/>
                </a:cubicBezTo>
                <a:cubicBezTo>
                  <a:pt x="183" y="992"/>
                  <a:pt x="180" y="1001"/>
                  <a:pt x="183" y="1010"/>
                </a:cubicBezTo>
                <a:cubicBezTo>
                  <a:pt x="184" y="1012"/>
                  <a:pt x="185" y="1014"/>
                  <a:pt x="186" y="1017"/>
                </a:cubicBezTo>
                <a:cubicBezTo>
                  <a:pt x="188" y="1018"/>
                  <a:pt x="190" y="1019"/>
                  <a:pt x="192" y="1020"/>
                </a:cubicBezTo>
                <a:cubicBezTo>
                  <a:pt x="200" y="1024"/>
                  <a:pt x="209" y="1021"/>
                  <a:pt x="215" y="1014"/>
                </a:cubicBezTo>
                <a:close/>
                <a:moveTo>
                  <a:pt x="375" y="458"/>
                </a:moveTo>
                <a:cubicBezTo>
                  <a:pt x="382" y="463"/>
                  <a:pt x="391" y="463"/>
                  <a:pt x="397" y="458"/>
                </a:cubicBezTo>
                <a:cubicBezTo>
                  <a:pt x="404" y="453"/>
                  <a:pt x="406" y="445"/>
                  <a:pt x="403" y="437"/>
                </a:cubicBezTo>
                <a:cubicBezTo>
                  <a:pt x="400" y="429"/>
                  <a:pt x="393" y="425"/>
                  <a:pt x="384" y="426"/>
                </a:cubicBezTo>
                <a:cubicBezTo>
                  <a:pt x="381" y="426"/>
                  <a:pt x="378" y="428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3"/>
                  <a:pt x="370" y="435"/>
                  <a:pt x="369" y="437"/>
                </a:cubicBezTo>
                <a:cubicBezTo>
                  <a:pt x="366" y="445"/>
                  <a:pt x="369" y="454"/>
                  <a:pt x="375" y="458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255" y="1216"/>
                </a:moveTo>
                <a:cubicBezTo>
                  <a:pt x="263" y="1220"/>
                  <a:pt x="272" y="1219"/>
                  <a:pt x="278" y="1213"/>
                </a:cubicBezTo>
                <a:cubicBezTo>
                  <a:pt x="284" y="1207"/>
                  <a:pt x="285" y="1197"/>
                  <a:pt x="280" y="1190"/>
                </a:cubicBezTo>
                <a:cubicBezTo>
                  <a:pt x="275" y="1183"/>
                  <a:pt x="265" y="1180"/>
                  <a:pt x="257" y="1184"/>
                </a:cubicBezTo>
                <a:cubicBezTo>
                  <a:pt x="255" y="1185"/>
                  <a:pt x="253" y="1186"/>
                  <a:pt x="251" y="1187"/>
                </a:cubicBezTo>
                <a:cubicBezTo>
                  <a:pt x="250" y="1189"/>
                  <a:pt x="249" y="1191"/>
                  <a:pt x="248" y="1193"/>
                </a:cubicBezTo>
                <a:cubicBezTo>
                  <a:pt x="245" y="1202"/>
                  <a:pt x="248" y="1211"/>
                  <a:pt x="255" y="1216"/>
                </a:cubicBezTo>
                <a:close/>
                <a:moveTo>
                  <a:pt x="251" y="1187"/>
                </a:moveTo>
                <a:cubicBezTo>
                  <a:pt x="251" y="1187"/>
                  <a:pt x="250" y="1188"/>
                  <a:pt x="250" y="1188"/>
                </a:cubicBezTo>
                <a:cubicBezTo>
                  <a:pt x="251" y="1188"/>
                  <a:pt x="251" y="1187"/>
                  <a:pt x="251" y="1187"/>
                </a:cubicBezTo>
                <a:cubicBezTo>
                  <a:pt x="251" y="1187"/>
                  <a:pt x="251" y="1187"/>
                  <a:pt x="251" y="1187"/>
                </a:cubicBezTo>
                <a:close/>
                <a:moveTo>
                  <a:pt x="708" y="1580"/>
                </a:moveTo>
                <a:cubicBezTo>
                  <a:pt x="700" y="1575"/>
                  <a:pt x="691" y="1575"/>
                  <a:pt x="684" y="1581"/>
                </a:cubicBezTo>
                <a:cubicBezTo>
                  <a:pt x="678" y="1587"/>
                  <a:pt x="677" y="1597"/>
                  <a:pt x="681" y="1605"/>
                </a:cubicBezTo>
                <a:cubicBezTo>
                  <a:pt x="686" y="1612"/>
                  <a:pt x="696" y="1615"/>
                  <a:pt x="704" y="1611"/>
                </a:cubicBezTo>
                <a:cubicBezTo>
                  <a:pt x="706" y="1610"/>
                  <a:pt x="708" y="1610"/>
                  <a:pt x="710" y="1609"/>
                </a:cubicBezTo>
                <a:cubicBezTo>
                  <a:pt x="711" y="1607"/>
                  <a:pt x="712" y="1605"/>
                  <a:pt x="713" y="1603"/>
                </a:cubicBezTo>
                <a:cubicBezTo>
                  <a:pt x="717" y="1595"/>
                  <a:pt x="715" y="1586"/>
                  <a:pt x="708" y="1580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563" y="313"/>
                </a:moveTo>
                <a:cubicBezTo>
                  <a:pt x="573" y="314"/>
                  <a:pt x="582" y="305"/>
                  <a:pt x="582" y="295"/>
                </a:cubicBezTo>
                <a:cubicBezTo>
                  <a:pt x="582" y="285"/>
                  <a:pt x="573" y="277"/>
                  <a:pt x="563" y="277"/>
                </a:cubicBezTo>
                <a:cubicBezTo>
                  <a:pt x="553" y="277"/>
                  <a:pt x="546" y="285"/>
                  <a:pt x="546" y="295"/>
                </a:cubicBezTo>
                <a:cubicBezTo>
                  <a:pt x="546" y="305"/>
                  <a:pt x="553" y="313"/>
                  <a:pt x="563" y="313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93" y="378"/>
                </a:moveTo>
                <a:cubicBezTo>
                  <a:pt x="1399" y="370"/>
                  <a:pt x="1398" y="361"/>
                  <a:pt x="1392" y="355"/>
                </a:cubicBezTo>
                <a:cubicBezTo>
                  <a:pt x="1386" y="348"/>
                  <a:pt x="1376" y="347"/>
                  <a:pt x="1369" y="352"/>
                </a:cubicBezTo>
                <a:cubicBezTo>
                  <a:pt x="1362" y="356"/>
                  <a:pt x="1359" y="366"/>
                  <a:pt x="1362" y="374"/>
                </a:cubicBezTo>
                <a:cubicBezTo>
                  <a:pt x="1363" y="376"/>
                  <a:pt x="1364" y="378"/>
                  <a:pt x="1365" y="380"/>
                </a:cubicBezTo>
                <a:cubicBezTo>
                  <a:pt x="1367" y="381"/>
                  <a:pt x="1369" y="382"/>
                  <a:pt x="1371" y="383"/>
                </a:cubicBezTo>
                <a:cubicBezTo>
                  <a:pt x="1379" y="387"/>
                  <a:pt x="1388" y="385"/>
                  <a:pt x="1393" y="378"/>
                </a:cubicBezTo>
                <a:close/>
                <a:moveTo>
                  <a:pt x="1033" y="1609"/>
                </a:moveTo>
                <a:cubicBezTo>
                  <a:pt x="1027" y="1604"/>
                  <a:pt x="1017" y="1604"/>
                  <a:pt x="1011" y="1610"/>
                </a:cubicBezTo>
                <a:cubicBezTo>
                  <a:pt x="1004" y="1615"/>
                  <a:pt x="1002" y="1625"/>
                  <a:pt x="1006" y="1632"/>
                </a:cubicBezTo>
                <a:cubicBezTo>
                  <a:pt x="1011" y="1640"/>
                  <a:pt x="1020" y="1644"/>
                  <a:pt x="1028" y="1641"/>
                </a:cubicBezTo>
                <a:cubicBezTo>
                  <a:pt x="1031" y="1640"/>
                  <a:pt x="1033" y="1638"/>
                  <a:pt x="1036" y="1637"/>
                </a:cubicBezTo>
                <a:cubicBezTo>
                  <a:pt x="1037" y="1635"/>
                  <a:pt x="1038" y="1633"/>
                  <a:pt x="1039" y="1631"/>
                </a:cubicBezTo>
                <a:cubicBezTo>
                  <a:pt x="1042" y="1623"/>
                  <a:pt x="1040" y="1615"/>
                  <a:pt x="1033" y="1609"/>
                </a:cubicBezTo>
                <a:close/>
                <a:moveTo>
                  <a:pt x="1036" y="1637"/>
                </a:move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lose/>
                <a:moveTo>
                  <a:pt x="1588" y="702"/>
                </a:moveTo>
                <a:cubicBezTo>
                  <a:pt x="1595" y="707"/>
                  <a:pt x="1604" y="705"/>
                  <a:pt x="1610" y="699"/>
                </a:cubicBezTo>
                <a:cubicBezTo>
                  <a:pt x="1616" y="693"/>
                  <a:pt x="1617" y="683"/>
                  <a:pt x="1612" y="676"/>
                </a:cubicBezTo>
                <a:cubicBezTo>
                  <a:pt x="1606" y="669"/>
                  <a:pt x="1597" y="667"/>
                  <a:pt x="1589" y="670"/>
                </a:cubicBezTo>
                <a:cubicBezTo>
                  <a:pt x="1587" y="672"/>
                  <a:pt x="1585" y="673"/>
                  <a:pt x="1583" y="674"/>
                </a:cubicBezTo>
                <a:cubicBezTo>
                  <a:pt x="1582" y="676"/>
                  <a:pt x="1581" y="678"/>
                  <a:pt x="1580" y="681"/>
                </a:cubicBezTo>
                <a:cubicBezTo>
                  <a:pt x="1577" y="689"/>
                  <a:pt x="1580" y="698"/>
                  <a:pt x="1588" y="702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632" y="1059"/>
                </a:move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2" y="1059"/>
                  <a:pt x="1632" y="1059"/>
                </a:cubicBezTo>
                <a:cubicBezTo>
                  <a:pt x="1632" y="1059"/>
                  <a:pt x="1632" y="1059"/>
                  <a:pt x="1632" y="1059"/>
                </a:cubicBezTo>
                <a:close/>
                <a:moveTo>
                  <a:pt x="1604" y="1061"/>
                </a:moveTo>
                <a:cubicBezTo>
                  <a:pt x="1599" y="1069"/>
                  <a:pt x="1599" y="1078"/>
                  <a:pt x="1605" y="1085"/>
                </a:cubicBezTo>
                <a:cubicBezTo>
                  <a:pt x="1611" y="1091"/>
                  <a:pt x="1621" y="1092"/>
                  <a:pt x="1628" y="1088"/>
                </a:cubicBezTo>
                <a:cubicBezTo>
                  <a:pt x="1636" y="1083"/>
                  <a:pt x="1638" y="1073"/>
                  <a:pt x="1635" y="1065"/>
                </a:cubicBezTo>
                <a:cubicBezTo>
                  <a:pt x="1634" y="1063"/>
                  <a:pt x="1633" y="1061"/>
                  <a:pt x="1632" y="1059"/>
                </a:cubicBezTo>
                <a:cubicBezTo>
                  <a:pt x="1631" y="1058"/>
                  <a:pt x="1629" y="1057"/>
                  <a:pt x="1627" y="1056"/>
                </a:cubicBezTo>
                <a:cubicBezTo>
                  <a:pt x="1619" y="1052"/>
                  <a:pt x="1609" y="1054"/>
                  <a:pt x="1604" y="1061"/>
                </a:cubicBezTo>
                <a:close/>
                <a:moveTo>
                  <a:pt x="196" y="880"/>
                </a:move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lose/>
                <a:moveTo>
                  <a:pt x="199" y="909"/>
                </a:moveTo>
                <a:cubicBezTo>
                  <a:pt x="206" y="914"/>
                  <a:pt x="215" y="913"/>
                  <a:pt x="222" y="907"/>
                </a:cubicBezTo>
                <a:cubicBezTo>
                  <a:pt x="228" y="902"/>
                  <a:pt x="229" y="892"/>
                  <a:pt x="225" y="885"/>
                </a:cubicBezTo>
                <a:cubicBezTo>
                  <a:pt x="221" y="877"/>
                  <a:pt x="211" y="874"/>
                  <a:pt x="203" y="877"/>
                </a:cubicBezTo>
                <a:cubicBezTo>
                  <a:pt x="201" y="878"/>
                  <a:pt x="198" y="879"/>
                  <a:pt x="196" y="880"/>
                </a:cubicBezTo>
                <a:cubicBezTo>
                  <a:pt x="195" y="882"/>
                  <a:pt x="194" y="884"/>
                  <a:pt x="193" y="886"/>
                </a:cubicBezTo>
                <a:cubicBezTo>
                  <a:pt x="190" y="894"/>
                  <a:pt x="192" y="904"/>
                  <a:pt x="199" y="909"/>
                </a:cubicBezTo>
                <a:close/>
                <a:moveTo>
                  <a:pt x="604" y="1575"/>
                </a:moveTo>
                <a:cubicBezTo>
                  <a:pt x="604" y="1574"/>
                  <a:pt x="604" y="1574"/>
                  <a:pt x="604" y="1574"/>
                </a:cubicBezTo>
                <a:cubicBezTo>
                  <a:pt x="604" y="1574"/>
                  <a:pt x="604" y="1575"/>
                  <a:pt x="604" y="1575"/>
                </a:cubicBezTo>
                <a:cubicBezTo>
                  <a:pt x="604" y="1575"/>
                  <a:pt x="604" y="1574"/>
                  <a:pt x="604" y="1574"/>
                </a:cubicBezTo>
                <a:cubicBezTo>
                  <a:pt x="604" y="1574"/>
                  <a:pt x="604" y="1574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04" y="1575"/>
                </a:move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30" y="1573"/>
                </a:moveTo>
                <a:cubicBezTo>
                  <a:pt x="636" y="1567"/>
                  <a:pt x="637" y="1559"/>
                  <a:pt x="633" y="1552"/>
                </a:cubicBezTo>
                <a:cubicBezTo>
                  <a:pt x="632" y="1550"/>
                  <a:pt x="632" y="1549"/>
                  <a:pt x="631" y="1547"/>
                </a:cubicBezTo>
                <a:cubicBezTo>
                  <a:pt x="630" y="1547"/>
                  <a:pt x="628" y="1546"/>
                  <a:pt x="627" y="1545"/>
                </a:cubicBezTo>
                <a:cubicBezTo>
                  <a:pt x="619" y="1541"/>
                  <a:pt x="610" y="1542"/>
                  <a:pt x="604" y="1548"/>
                </a:cubicBezTo>
                <a:cubicBezTo>
                  <a:pt x="599" y="1554"/>
                  <a:pt x="598" y="1562"/>
                  <a:pt x="602" y="1570"/>
                </a:cubicBezTo>
                <a:cubicBezTo>
                  <a:pt x="602" y="1571"/>
                  <a:pt x="603" y="1573"/>
                  <a:pt x="604" y="1575"/>
                </a:cubicBezTo>
                <a:cubicBezTo>
                  <a:pt x="605" y="1575"/>
                  <a:pt x="607" y="1576"/>
                  <a:pt x="608" y="1576"/>
                </a:cubicBezTo>
                <a:cubicBezTo>
                  <a:pt x="616" y="1580"/>
                  <a:pt x="625" y="1579"/>
                  <a:pt x="630" y="1573"/>
                </a:cubicBezTo>
                <a:close/>
                <a:moveTo>
                  <a:pt x="1615" y="909"/>
                </a:moveTo>
                <a:cubicBezTo>
                  <a:pt x="1615" y="920"/>
                  <a:pt x="1623" y="928"/>
                  <a:pt x="1633" y="928"/>
                </a:cubicBezTo>
                <a:cubicBezTo>
                  <a:pt x="1643" y="928"/>
                  <a:pt x="1651" y="919"/>
                  <a:pt x="1651" y="910"/>
                </a:cubicBezTo>
                <a:cubicBezTo>
                  <a:pt x="1651" y="900"/>
                  <a:pt x="1643" y="892"/>
                  <a:pt x="1633" y="892"/>
                </a:cubicBezTo>
                <a:cubicBezTo>
                  <a:pt x="1623" y="892"/>
                  <a:pt x="1615" y="899"/>
                  <a:pt x="1615" y="909"/>
                </a:cubicBezTo>
                <a:close/>
                <a:moveTo>
                  <a:pt x="1637" y="1004"/>
                </a:move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lose/>
                <a:moveTo>
                  <a:pt x="1609" y="1007"/>
                </a:moveTo>
                <a:cubicBezTo>
                  <a:pt x="1604" y="1015"/>
                  <a:pt x="1604" y="1024"/>
                  <a:pt x="1610" y="1030"/>
                </a:cubicBezTo>
                <a:cubicBezTo>
                  <a:pt x="1616" y="1036"/>
                  <a:pt x="1626" y="1038"/>
                  <a:pt x="1633" y="1033"/>
                </a:cubicBezTo>
                <a:cubicBezTo>
                  <a:pt x="1640" y="1029"/>
                  <a:pt x="1643" y="1020"/>
                  <a:pt x="1640" y="1011"/>
                </a:cubicBezTo>
                <a:cubicBezTo>
                  <a:pt x="1639" y="1009"/>
                  <a:pt x="1638" y="1007"/>
                  <a:pt x="1637" y="1004"/>
                </a:cubicBezTo>
                <a:cubicBezTo>
                  <a:pt x="1635" y="1003"/>
                  <a:pt x="1633" y="1003"/>
                  <a:pt x="1631" y="1002"/>
                </a:cubicBezTo>
                <a:cubicBezTo>
                  <a:pt x="1623" y="998"/>
                  <a:pt x="1614" y="1000"/>
                  <a:pt x="1609" y="1007"/>
                </a:cubicBezTo>
                <a:close/>
                <a:moveTo>
                  <a:pt x="273" y="663"/>
                </a:moveTo>
                <a:cubicBezTo>
                  <a:pt x="278" y="656"/>
                  <a:pt x="277" y="646"/>
                  <a:pt x="272" y="640"/>
                </a:cubicBezTo>
                <a:cubicBezTo>
                  <a:pt x="266" y="633"/>
                  <a:pt x="256" y="632"/>
                  <a:pt x="248" y="637"/>
                </a:cubicBezTo>
                <a:cubicBezTo>
                  <a:pt x="241" y="641"/>
                  <a:pt x="238" y="651"/>
                  <a:pt x="242" y="659"/>
                </a:cubicBezTo>
                <a:cubicBezTo>
                  <a:pt x="243" y="661"/>
                  <a:pt x="243" y="663"/>
                  <a:pt x="244" y="665"/>
                </a:cubicBezTo>
                <a:cubicBezTo>
                  <a:pt x="246" y="666"/>
                  <a:pt x="248" y="667"/>
                  <a:pt x="250" y="668"/>
                </a:cubicBezTo>
                <a:cubicBezTo>
                  <a:pt x="258" y="672"/>
                  <a:pt x="267" y="670"/>
                  <a:pt x="273" y="663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1120" y="1590"/>
                </a:moveTo>
                <a:cubicBezTo>
                  <a:pt x="1120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0" y="1590"/>
                </a:cubicBezTo>
                <a:close/>
                <a:moveTo>
                  <a:pt x="1092" y="1593"/>
                </a:moveTo>
                <a:cubicBezTo>
                  <a:pt x="1087" y="1600"/>
                  <a:pt x="1088" y="1609"/>
                  <a:pt x="1093" y="1615"/>
                </a:cubicBezTo>
                <a:cubicBezTo>
                  <a:pt x="1099" y="1622"/>
                  <a:pt x="1109" y="1623"/>
                  <a:pt x="1117" y="1618"/>
                </a:cubicBezTo>
                <a:cubicBezTo>
                  <a:pt x="1124" y="1614"/>
                  <a:pt x="1127" y="1604"/>
                  <a:pt x="1123" y="1596"/>
                </a:cubicBezTo>
                <a:cubicBezTo>
                  <a:pt x="1122" y="1594"/>
                  <a:pt x="1121" y="1592"/>
                  <a:pt x="1121" y="1590"/>
                </a:cubicBezTo>
                <a:cubicBezTo>
                  <a:pt x="1119" y="1589"/>
                  <a:pt x="1117" y="1588"/>
                  <a:pt x="1115" y="1587"/>
                </a:cubicBezTo>
                <a:cubicBezTo>
                  <a:pt x="1107" y="1583"/>
                  <a:pt x="1097" y="1585"/>
                  <a:pt x="1092" y="1593"/>
                </a:cubicBezTo>
                <a:close/>
                <a:moveTo>
                  <a:pt x="1538" y="529"/>
                </a:moveTo>
                <a:cubicBezTo>
                  <a:pt x="1531" y="525"/>
                  <a:pt x="1521" y="526"/>
                  <a:pt x="1515" y="532"/>
                </a:cubicBezTo>
                <a:cubicBezTo>
                  <a:pt x="1509" y="538"/>
                  <a:pt x="1508" y="548"/>
                  <a:pt x="1514" y="555"/>
                </a:cubicBezTo>
                <a:cubicBezTo>
                  <a:pt x="1519" y="562"/>
                  <a:pt x="1528" y="564"/>
                  <a:pt x="1536" y="561"/>
                </a:cubicBezTo>
                <a:cubicBezTo>
                  <a:pt x="1538" y="560"/>
                  <a:pt x="1540" y="559"/>
                  <a:pt x="1542" y="557"/>
                </a:cubicBezTo>
                <a:cubicBezTo>
                  <a:pt x="1543" y="555"/>
                  <a:pt x="1544" y="553"/>
                  <a:pt x="1545" y="551"/>
                </a:cubicBezTo>
                <a:cubicBezTo>
                  <a:pt x="1548" y="543"/>
                  <a:pt x="1545" y="534"/>
                  <a:pt x="1538" y="529"/>
                </a:cubicBezTo>
                <a:close/>
                <a:moveTo>
                  <a:pt x="1542" y="558"/>
                </a:moveTo>
                <a:cubicBezTo>
                  <a:pt x="1542" y="558"/>
                  <a:pt x="1542" y="557"/>
                  <a:pt x="1542" y="557"/>
                </a:cubicBezTo>
                <a:cubicBezTo>
                  <a:pt x="1542" y="557"/>
                  <a:pt x="1542" y="557"/>
                  <a:pt x="1542" y="557"/>
                </a:cubicBezTo>
                <a:cubicBezTo>
                  <a:pt x="1542" y="558"/>
                  <a:pt x="1542" y="558"/>
                  <a:pt x="1542" y="558"/>
                </a:cubicBezTo>
                <a:close/>
                <a:moveTo>
                  <a:pt x="204" y="854"/>
                </a:moveTo>
                <a:cubicBezTo>
                  <a:pt x="211" y="859"/>
                  <a:pt x="221" y="859"/>
                  <a:pt x="227" y="853"/>
                </a:cubicBezTo>
                <a:cubicBezTo>
                  <a:pt x="233" y="847"/>
                  <a:pt x="234" y="837"/>
                  <a:pt x="230" y="830"/>
                </a:cubicBezTo>
                <a:cubicBezTo>
                  <a:pt x="226" y="823"/>
                  <a:pt x="216" y="820"/>
                  <a:pt x="208" y="823"/>
                </a:cubicBezTo>
                <a:cubicBezTo>
                  <a:pt x="206" y="824"/>
                  <a:pt x="203" y="825"/>
                  <a:pt x="201" y="826"/>
                </a:cubicBezTo>
                <a:cubicBezTo>
                  <a:pt x="200" y="828"/>
                  <a:pt x="199" y="830"/>
                  <a:pt x="198" y="832"/>
                </a:cubicBezTo>
                <a:cubicBezTo>
                  <a:pt x="195" y="840"/>
                  <a:pt x="197" y="849"/>
                  <a:pt x="204" y="854"/>
                </a:cubicBezTo>
                <a:close/>
                <a:moveTo>
                  <a:pt x="201" y="826"/>
                </a:move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lose/>
                <a:moveTo>
                  <a:pt x="533" y="338"/>
                </a:moveTo>
                <a:cubicBezTo>
                  <a:pt x="543" y="338"/>
                  <a:pt x="551" y="331"/>
                  <a:pt x="552" y="321"/>
                </a:cubicBezTo>
                <a:cubicBezTo>
                  <a:pt x="552" y="311"/>
                  <a:pt x="544" y="302"/>
                  <a:pt x="534" y="302"/>
                </a:cubicBezTo>
                <a:cubicBezTo>
                  <a:pt x="524" y="301"/>
                  <a:pt x="516" y="310"/>
                  <a:pt x="516" y="320"/>
                </a:cubicBezTo>
                <a:cubicBezTo>
                  <a:pt x="515" y="330"/>
                  <a:pt x="523" y="338"/>
                  <a:pt x="533" y="338"/>
                </a:cubicBezTo>
                <a:close/>
                <a:moveTo>
                  <a:pt x="863" y="209"/>
                </a:moveTo>
                <a:cubicBezTo>
                  <a:pt x="863" y="200"/>
                  <a:pt x="855" y="192"/>
                  <a:pt x="845" y="192"/>
                </a:cubicBezTo>
                <a:cubicBezTo>
                  <a:pt x="835" y="192"/>
                  <a:pt x="827" y="200"/>
                  <a:pt x="827" y="210"/>
                </a:cubicBezTo>
                <a:cubicBezTo>
                  <a:pt x="827" y="220"/>
                  <a:pt x="835" y="228"/>
                  <a:pt x="845" y="228"/>
                </a:cubicBezTo>
                <a:cubicBezTo>
                  <a:pt x="855" y="228"/>
                  <a:pt x="863" y="219"/>
                  <a:pt x="863" y="209"/>
                </a:cubicBezTo>
                <a:close/>
                <a:moveTo>
                  <a:pt x="1385" y="395"/>
                </a:moveTo>
                <a:cubicBezTo>
                  <a:pt x="1385" y="405"/>
                  <a:pt x="1393" y="414"/>
                  <a:pt x="1403" y="414"/>
                </a:cubicBezTo>
                <a:cubicBezTo>
                  <a:pt x="1413" y="414"/>
                  <a:pt x="1421" y="407"/>
                  <a:pt x="1421" y="397"/>
                </a:cubicBezTo>
                <a:cubicBezTo>
                  <a:pt x="1422" y="387"/>
                  <a:pt x="1415" y="379"/>
                  <a:pt x="1405" y="378"/>
                </a:cubicBezTo>
                <a:cubicBezTo>
                  <a:pt x="1394" y="378"/>
                  <a:pt x="1386" y="385"/>
                  <a:pt x="1385" y="395"/>
                </a:cubicBezTo>
                <a:close/>
                <a:moveTo>
                  <a:pt x="695" y="250"/>
                </a:moveTo>
                <a:cubicBezTo>
                  <a:pt x="695" y="240"/>
                  <a:pt x="687" y="232"/>
                  <a:pt x="677" y="232"/>
                </a:cubicBezTo>
                <a:cubicBezTo>
                  <a:pt x="667" y="232"/>
                  <a:pt x="658" y="241"/>
                  <a:pt x="659" y="251"/>
                </a:cubicBezTo>
                <a:cubicBezTo>
                  <a:pt x="659" y="260"/>
                  <a:pt x="667" y="268"/>
                  <a:pt x="677" y="268"/>
                </a:cubicBezTo>
                <a:cubicBezTo>
                  <a:pt x="687" y="268"/>
                  <a:pt x="695" y="260"/>
                  <a:pt x="695" y="250"/>
                </a:cubicBezTo>
                <a:close/>
                <a:moveTo>
                  <a:pt x="1063" y="247"/>
                </a:moveTo>
                <a:cubicBezTo>
                  <a:pt x="1072" y="247"/>
                  <a:pt x="1080" y="239"/>
                  <a:pt x="1080" y="229"/>
                </a:cubicBezTo>
                <a:cubicBezTo>
                  <a:pt x="1080" y="219"/>
                  <a:pt x="1073" y="211"/>
                  <a:pt x="1063" y="211"/>
                </a:cubicBezTo>
                <a:cubicBezTo>
                  <a:pt x="1053" y="211"/>
                  <a:pt x="1045" y="218"/>
                  <a:pt x="1044" y="228"/>
                </a:cubicBezTo>
                <a:cubicBezTo>
                  <a:pt x="1044" y="238"/>
                  <a:pt x="1053" y="247"/>
                  <a:pt x="1063" y="247"/>
                </a:cubicBezTo>
                <a:close/>
                <a:moveTo>
                  <a:pt x="271" y="707"/>
                </a:moveTo>
                <a:cubicBezTo>
                  <a:pt x="271" y="697"/>
                  <a:pt x="263" y="689"/>
                  <a:pt x="253" y="689"/>
                </a:cubicBezTo>
                <a:cubicBezTo>
                  <a:pt x="243" y="689"/>
                  <a:pt x="235" y="696"/>
                  <a:pt x="235" y="706"/>
                </a:cubicBezTo>
                <a:cubicBezTo>
                  <a:pt x="235" y="716"/>
                  <a:pt x="243" y="724"/>
                  <a:pt x="253" y="725"/>
                </a:cubicBezTo>
                <a:cubicBezTo>
                  <a:pt x="263" y="725"/>
                  <a:pt x="271" y="716"/>
                  <a:pt x="271" y="707"/>
                </a:cubicBezTo>
                <a:close/>
                <a:moveTo>
                  <a:pt x="761" y="248"/>
                </a:moveTo>
                <a:cubicBezTo>
                  <a:pt x="771" y="248"/>
                  <a:pt x="778" y="240"/>
                  <a:pt x="778" y="230"/>
                </a:cubicBezTo>
                <a:cubicBezTo>
                  <a:pt x="778" y="220"/>
                  <a:pt x="771" y="213"/>
                  <a:pt x="761" y="213"/>
                </a:cubicBezTo>
                <a:cubicBezTo>
                  <a:pt x="751" y="213"/>
                  <a:pt x="743" y="220"/>
                  <a:pt x="742" y="230"/>
                </a:cubicBezTo>
                <a:cubicBezTo>
                  <a:pt x="742" y="240"/>
                  <a:pt x="751" y="249"/>
                  <a:pt x="761" y="248"/>
                </a:cubicBezTo>
                <a:close/>
                <a:moveTo>
                  <a:pt x="1008" y="242"/>
                </a:moveTo>
                <a:cubicBezTo>
                  <a:pt x="1018" y="242"/>
                  <a:pt x="1026" y="234"/>
                  <a:pt x="1026" y="224"/>
                </a:cubicBezTo>
                <a:cubicBezTo>
                  <a:pt x="1025" y="214"/>
                  <a:pt x="1017" y="206"/>
                  <a:pt x="1007" y="206"/>
                </a:cubicBezTo>
                <a:cubicBezTo>
                  <a:pt x="998" y="207"/>
                  <a:pt x="990" y="215"/>
                  <a:pt x="990" y="225"/>
                </a:cubicBezTo>
                <a:cubicBezTo>
                  <a:pt x="990" y="235"/>
                  <a:pt x="998" y="242"/>
                  <a:pt x="1008" y="242"/>
                </a:cubicBezTo>
                <a:close/>
                <a:moveTo>
                  <a:pt x="914" y="1595"/>
                </a:moveTo>
                <a:cubicBezTo>
                  <a:pt x="905" y="1595"/>
                  <a:pt x="896" y="1603"/>
                  <a:pt x="896" y="1613"/>
                </a:cubicBezTo>
                <a:cubicBezTo>
                  <a:pt x="896" y="1623"/>
                  <a:pt x="904" y="1631"/>
                  <a:pt x="914" y="1631"/>
                </a:cubicBezTo>
                <a:cubicBezTo>
                  <a:pt x="924" y="1631"/>
                  <a:pt x="932" y="1624"/>
                  <a:pt x="932" y="1614"/>
                </a:cubicBezTo>
                <a:cubicBezTo>
                  <a:pt x="932" y="1604"/>
                  <a:pt x="924" y="1596"/>
                  <a:pt x="914" y="1595"/>
                </a:cubicBezTo>
                <a:close/>
                <a:moveTo>
                  <a:pt x="475" y="387"/>
                </a:moveTo>
                <a:cubicBezTo>
                  <a:pt x="485" y="387"/>
                  <a:pt x="493" y="379"/>
                  <a:pt x="493" y="370"/>
                </a:cubicBezTo>
                <a:cubicBezTo>
                  <a:pt x="493" y="360"/>
                  <a:pt x="484" y="351"/>
                  <a:pt x="474" y="351"/>
                </a:cubicBezTo>
                <a:cubicBezTo>
                  <a:pt x="465" y="352"/>
                  <a:pt x="457" y="360"/>
                  <a:pt x="457" y="370"/>
                </a:cubicBezTo>
                <a:cubicBezTo>
                  <a:pt x="457" y="380"/>
                  <a:pt x="465" y="387"/>
                  <a:pt x="475" y="387"/>
                </a:cubicBezTo>
                <a:close/>
                <a:moveTo>
                  <a:pt x="506" y="1467"/>
                </a:moveTo>
                <a:cubicBezTo>
                  <a:pt x="507" y="1457"/>
                  <a:pt x="498" y="1449"/>
                  <a:pt x="489" y="1449"/>
                </a:cubicBezTo>
                <a:cubicBezTo>
                  <a:pt x="479" y="1448"/>
                  <a:pt x="471" y="1456"/>
                  <a:pt x="471" y="1466"/>
                </a:cubicBezTo>
                <a:cubicBezTo>
                  <a:pt x="471" y="1476"/>
                  <a:pt x="478" y="1484"/>
                  <a:pt x="488" y="1484"/>
                </a:cubicBezTo>
                <a:cubicBezTo>
                  <a:pt x="498" y="1485"/>
                  <a:pt x="506" y="1477"/>
                  <a:pt x="506" y="1467"/>
                </a:cubicBezTo>
                <a:close/>
                <a:moveTo>
                  <a:pt x="1281" y="332"/>
                </a:moveTo>
                <a:cubicBezTo>
                  <a:pt x="1281" y="341"/>
                  <a:pt x="1289" y="350"/>
                  <a:pt x="1299" y="350"/>
                </a:cubicBezTo>
                <a:cubicBezTo>
                  <a:pt x="1309" y="350"/>
                  <a:pt x="1317" y="342"/>
                  <a:pt x="1317" y="332"/>
                </a:cubicBezTo>
                <a:cubicBezTo>
                  <a:pt x="1317" y="322"/>
                  <a:pt x="1309" y="314"/>
                  <a:pt x="1300" y="314"/>
                </a:cubicBezTo>
                <a:cubicBezTo>
                  <a:pt x="1290" y="314"/>
                  <a:pt x="1282" y="322"/>
                  <a:pt x="1281" y="332"/>
                </a:cubicBezTo>
                <a:close/>
                <a:moveTo>
                  <a:pt x="943" y="234"/>
                </a:moveTo>
                <a:cubicBezTo>
                  <a:pt x="949" y="239"/>
                  <a:pt x="959" y="238"/>
                  <a:pt x="965" y="233"/>
                </a:cubicBezTo>
                <a:cubicBezTo>
                  <a:pt x="971" y="227"/>
                  <a:pt x="973" y="218"/>
                  <a:pt x="969" y="211"/>
                </a:cubicBezTo>
                <a:cubicBezTo>
                  <a:pt x="965" y="203"/>
                  <a:pt x="956" y="200"/>
                  <a:pt x="948" y="202"/>
                </a:cubicBezTo>
                <a:cubicBezTo>
                  <a:pt x="946" y="203"/>
                  <a:pt x="944" y="204"/>
                  <a:pt x="942" y="204"/>
                </a:cubicBezTo>
                <a:cubicBezTo>
                  <a:pt x="940" y="207"/>
                  <a:pt x="938" y="209"/>
                  <a:pt x="937" y="212"/>
                </a:cubicBezTo>
                <a:cubicBezTo>
                  <a:pt x="933" y="219"/>
                  <a:pt x="936" y="229"/>
                  <a:pt x="943" y="234"/>
                </a:cubicBezTo>
                <a:close/>
                <a:moveTo>
                  <a:pt x="942" y="204"/>
                </a:move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lose/>
                <a:moveTo>
                  <a:pt x="859" y="1591"/>
                </a:moveTo>
                <a:cubicBezTo>
                  <a:pt x="849" y="1591"/>
                  <a:pt x="841" y="1600"/>
                  <a:pt x="841" y="1609"/>
                </a:cubicBezTo>
                <a:cubicBezTo>
                  <a:pt x="842" y="1619"/>
                  <a:pt x="850" y="1627"/>
                  <a:pt x="860" y="1627"/>
                </a:cubicBezTo>
                <a:cubicBezTo>
                  <a:pt x="869" y="1627"/>
                  <a:pt x="877" y="1619"/>
                  <a:pt x="877" y="1609"/>
                </a:cubicBezTo>
                <a:cubicBezTo>
                  <a:pt x="877" y="1599"/>
                  <a:pt x="869" y="1591"/>
                  <a:pt x="859" y="1591"/>
                </a:cubicBezTo>
                <a:close/>
                <a:moveTo>
                  <a:pt x="332" y="1260"/>
                </a:moveTo>
                <a:cubicBezTo>
                  <a:pt x="333" y="1251"/>
                  <a:pt x="324" y="1242"/>
                  <a:pt x="315" y="1242"/>
                </a:cubicBezTo>
                <a:cubicBezTo>
                  <a:pt x="305" y="1242"/>
                  <a:pt x="297" y="1250"/>
                  <a:pt x="297" y="1260"/>
                </a:cubicBezTo>
                <a:cubicBezTo>
                  <a:pt x="297" y="1270"/>
                  <a:pt x="304" y="1278"/>
                  <a:pt x="314" y="1278"/>
                </a:cubicBezTo>
                <a:cubicBezTo>
                  <a:pt x="324" y="1278"/>
                  <a:pt x="332" y="1270"/>
                  <a:pt x="332" y="1260"/>
                </a:cubicBezTo>
                <a:close/>
                <a:moveTo>
                  <a:pt x="805" y="1586"/>
                </a:moveTo>
                <a:cubicBezTo>
                  <a:pt x="795" y="1586"/>
                  <a:pt x="787" y="1594"/>
                  <a:pt x="787" y="1604"/>
                </a:cubicBezTo>
                <a:cubicBezTo>
                  <a:pt x="787" y="1613"/>
                  <a:pt x="795" y="1622"/>
                  <a:pt x="804" y="1622"/>
                </a:cubicBezTo>
                <a:cubicBezTo>
                  <a:pt x="814" y="1622"/>
                  <a:pt x="822" y="1614"/>
                  <a:pt x="823" y="1604"/>
                </a:cubicBezTo>
                <a:cubicBezTo>
                  <a:pt x="823" y="1594"/>
                  <a:pt x="815" y="1586"/>
                  <a:pt x="805" y="1586"/>
                </a:cubicBezTo>
                <a:close/>
                <a:moveTo>
                  <a:pt x="1532" y="1232"/>
                </a:moveTo>
                <a:cubicBezTo>
                  <a:pt x="1532" y="1241"/>
                  <a:pt x="1541" y="1249"/>
                  <a:pt x="1550" y="1249"/>
                </a:cubicBezTo>
                <a:cubicBezTo>
                  <a:pt x="1560" y="1249"/>
                  <a:pt x="1568" y="1241"/>
                  <a:pt x="1568" y="1231"/>
                </a:cubicBezTo>
                <a:cubicBezTo>
                  <a:pt x="1568" y="1221"/>
                  <a:pt x="1560" y="1213"/>
                  <a:pt x="1550" y="1213"/>
                </a:cubicBezTo>
                <a:cubicBezTo>
                  <a:pt x="1540" y="1213"/>
                  <a:pt x="1532" y="1222"/>
                  <a:pt x="1532" y="1232"/>
                </a:cubicBezTo>
                <a:close/>
                <a:moveTo>
                  <a:pt x="308" y="1231"/>
                </a:moveTo>
                <a:cubicBezTo>
                  <a:pt x="308" y="1221"/>
                  <a:pt x="300" y="1213"/>
                  <a:pt x="290" y="1213"/>
                </a:cubicBezTo>
                <a:cubicBezTo>
                  <a:pt x="280" y="1212"/>
                  <a:pt x="272" y="1220"/>
                  <a:pt x="272" y="1230"/>
                </a:cubicBezTo>
                <a:cubicBezTo>
                  <a:pt x="272" y="1240"/>
                  <a:pt x="280" y="1248"/>
                  <a:pt x="290" y="1248"/>
                </a:cubicBezTo>
                <a:cubicBezTo>
                  <a:pt x="299" y="1248"/>
                  <a:pt x="307" y="1241"/>
                  <a:pt x="308" y="1231"/>
                </a:cubicBezTo>
                <a:close/>
                <a:moveTo>
                  <a:pt x="445" y="412"/>
                </a:moveTo>
                <a:cubicBezTo>
                  <a:pt x="455" y="412"/>
                  <a:pt x="463" y="404"/>
                  <a:pt x="463" y="394"/>
                </a:cubicBezTo>
                <a:cubicBezTo>
                  <a:pt x="463" y="384"/>
                  <a:pt x="455" y="377"/>
                  <a:pt x="445" y="376"/>
                </a:cubicBezTo>
                <a:cubicBezTo>
                  <a:pt x="435" y="376"/>
                  <a:pt x="427" y="384"/>
                  <a:pt x="427" y="394"/>
                </a:cubicBezTo>
                <a:cubicBezTo>
                  <a:pt x="427" y="404"/>
                  <a:pt x="435" y="412"/>
                  <a:pt x="445" y="412"/>
                </a:cubicBezTo>
                <a:close/>
                <a:moveTo>
                  <a:pt x="900" y="233"/>
                </a:moveTo>
                <a:cubicBezTo>
                  <a:pt x="909" y="233"/>
                  <a:pt x="917" y="225"/>
                  <a:pt x="918" y="215"/>
                </a:cubicBezTo>
                <a:cubicBezTo>
                  <a:pt x="918" y="205"/>
                  <a:pt x="909" y="197"/>
                  <a:pt x="899" y="197"/>
                </a:cubicBezTo>
                <a:cubicBezTo>
                  <a:pt x="889" y="197"/>
                  <a:pt x="882" y="205"/>
                  <a:pt x="882" y="215"/>
                </a:cubicBezTo>
                <a:cubicBezTo>
                  <a:pt x="882" y="225"/>
                  <a:pt x="890" y="233"/>
                  <a:pt x="900" y="233"/>
                </a:cubicBezTo>
                <a:close/>
                <a:moveTo>
                  <a:pt x="1575" y="741"/>
                </a:moveTo>
                <a:cubicBezTo>
                  <a:pt x="1575" y="751"/>
                  <a:pt x="1583" y="759"/>
                  <a:pt x="1593" y="759"/>
                </a:cubicBezTo>
                <a:cubicBezTo>
                  <a:pt x="1603" y="759"/>
                  <a:pt x="1610" y="752"/>
                  <a:pt x="1611" y="742"/>
                </a:cubicBezTo>
                <a:cubicBezTo>
                  <a:pt x="1611" y="732"/>
                  <a:pt x="1603" y="724"/>
                  <a:pt x="1593" y="723"/>
                </a:cubicBezTo>
                <a:cubicBezTo>
                  <a:pt x="1583" y="723"/>
                  <a:pt x="1575" y="732"/>
                  <a:pt x="1575" y="741"/>
                </a:cubicBezTo>
                <a:close/>
                <a:moveTo>
                  <a:pt x="1555" y="664"/>
                </a:moveTo>
                <a:cubicBezTo>
                  <a:pt x="1558" y="672"/>
                  <a:pt x="1566" y="677"/>
                  <a:pt x="1576" y="675"/>
                </a:cubicBezTo>
                <a:cubicBezTo>
                  <a:pt x="1578" y="675"/>
                  <a:pt x="1580" y="674"/>
                  <a:pt x="1583" y="674"/>
                </a:cubicBezTo>
                <a:cubicBezTo>
                  <a:pt x="1584" y="672"/>
                  <a:pt x="1585" y="670"/>
                  <a:pt x="1587" y="669"/>
                </a:cubicBezTo>
                <a:cubicBezTo>
                  <a:pt x="1592" y="662"/>
                  <a:pt x="1591" y="652"/>
                  <a:pt x="1586" y="646"/>
                </a:cubicBezTo>
                <a:cubicBezTo>
                  <a:pt x="1580" y="639"/>
                  <a:pt x="1570" y="638"/>
                  <a:pt x="1563" y="643"/>
                </a:cubicBezTo>
                <a:cubicBezTo>
                  <a:pt x="1556" y="647"/>
                  <a:pt x="1553" y="656"/>
                  <a:pt x="1555" y="664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052" y="1581"/>
                </a:moveTo>
                <a:cubicBezTo>
                  <a:pt x="1042" y="1581"/>
                  <a:pt x="1034" y="1589"/>
                  <a:pt x="1034" y="1599"/>
                </a:cubicBezTo>
                <a:cubicBezTo>
                  <a:pt x="1034" y="1609"/>
                  <a:pt x="1043" y="1617"/>
                  <a:pt x="1052" y="1617"/>
                </a:cubicBezTo>
                <a:cubicBezTo>
                  <a:pt x="1062" y="1617"/>
                  <a:pt x="1070" y="1609"/>
                  <a:pt x="1070" y="1599"/>
                </a:cubicBezTo>
                <a:cubicBezTo>
                  <a:pt x="1070" y="1589"/>
                  <a:pt x="1062" y="1581"/>
                  <a:pt x="1052" y="1581"/>
                </a:cubicBezTo>
                <a:close/>
                <a:moveTo>
                  <a:pt x="434" y="419"/>
                </a:moveTo>
                <a:cubicBezTo>
                  <a:pt x="434" y="409"/>
                  <a:pt x="426" y="401"/>
                  <a:pt x="416" y="401"/>
                </a:cubicBezTo>
                <a:cubicBezTo>
                  <a:pt x="406" y="401"/>
                  <a:pt x="398" y="409"/>
                  <a:pt x="398" y="419"/>
                </a:cubicBezTo>
                <a:cubicBezTo>
                  <a:pt x="398" y="429"/>
                  <a:pt x="406" y="437"/>
                  <a:pt x="416" y="437"/>
                </a:cubicBezTo>
                <a:cubicBezTo>
                  <a:pt x="426" y="437"/>
                  <a:pt x="434" y="429"/>
                  <a:pt x="434" y="419"/>
                </a:cubicBezTo>
                <a:close/>
                <a:moveTo>
                  <a:pt x="1410" y="426"/>
                </a:moveTo>
                <a:cubicBezTo>
                  <a:pt x="1411" y="436"/>
                  <a:pt x="1418" y="444"/>
                  <a:pt x="1428" y="444"/>
                </a:cubicBezTo>
                <a:cubicBezTo>
                  <a:pt x="1438" y="444"/>
                  <a:pt x="1446" y="436"/>
                  <a:pt x="1446" y="426"/>
                </a:cubicBezTo>
                <a:cubicBezTo>
                  <a:pt x="1446" y="416"/>
                  <a:pt x="1438" y="407"/>
                  <a:pt x="1428" y="408"/>
                </a:cubicBezTo>
                <a:cubicBezTo>
                  <a:pt x="1418" y="408"/>
                  <a:pt x="1410" y="416"/>
                  <a:pt x="1410" y="426"/>
                </a:cubicBezTo>
                <a:close/>
                <a:moveTo>
                  <a:pt x="1127" y="1563"/>
                </a:moveTo>
                <a:cubicBezTo>
                  <a:pt x="1120" y="1567"/>
                  <a:pt x="1116" y="1575"/>
                  <a:pt x="1118" y="1583"/>
                </a:cubicBezTo>
                <a:cubicBezTo>
                  <a:pt x="1119" y="1585"/>
                  <a:pt x="1120" y="1587"/>
                  <a:pt x="1121" y="1590"/>
                </a:cubicBezTo>
                <a:cubicBezTo>
                  <a:pt x="1124" y="1592"/>
                  <a:pt x="1127" y="1594"/>
                  <a:pt x="1131" y="1595"/>
                </a:cubicBezTo>
                <a:cubicBezTo>
                  <a:pt x="1138" y="1598"/>
                  <a:pt x="1146" y="1595"/>
                  <a:pt x="1151" y="1588"/>
                </a:cubicBezTo>
                <a:cubicBezTo>
                  <a:pt x="1155" y="1581"/>
                  <a:pt x="1154" y="1572"/>
                  <a:pt x="1149" y="1566"/>
                </a:cubicBezTo>
                <a:cubicBezTo>
                  <a:pt x="1143" y="1560"/>
                  <a:pt x="1134" y="1559"/>
                  <a:pt x="1127" y="1563"/>
                </a:cubicBezTo>
                <a:close/>
                <a:moveTo>
                  <a:pt x="1436" y="455"/>
                </a:moveTo>
                <a:cubicBezTo>
                  <a:pt x="1436" y="465"/>
                  <a:pt x="1443" y="473"/>
                  <a:pt x="1453" y="474"/>
                </a:cubicBezTo>
                <a:cubicBezTo>
                  <a:pt x="1463" y="474"/>
                  <a:pt x="1472" y="466"/>
                  <a:pt x="1472" y="456"/>
                </a:cubicBezTo>
                <a:cubicBezTo>
                  <a:pt x="1472" y="446"/>
                  <a:pt x="1464" y="438"/>
                  <a:pt x="1454" y="438"/>
                </a:cubicBezTo>
                <a:cubicBezTo>
                  <a:pt x="1444" y="438"/>
                  <a:pt x="1436" y="445"/>
                  <a:pt x="1436" y="455"/>
                </a:cubicBezTo>
                <a:close/>
                <a:moveTo>
                  <a:pt x="1220" y="1541"/>
                </a:moveTo>
                <a:cubicBezTo>
                  <a:pt x="1210" y="1541"/>
                  <a:pt x="1202" y="1549"/>
                  <a:pt x="1202" y="1559"/>
                </a:cubicBezTo>
                <a:cubicBezTo>
                  <a:pt x="1202" y="1569"/>
                  <a:pt x="1210" y="1577"/>
                  <a:pt x="1220" y="1577"/>
                </a:cubicBezTo>
                <a:cubicBezTo>
                  <a:pt x="1230" y="1577"/>
                  <a:pt x="1238" y="1569"/>
                  <a:pt x="1238" y="1559"/>
                </a:cubicBezTo>
                <a:cubicBezTo>
                  <a:pt x="1238" y="1549"/>
                  <a:pt x="1230" y="1540"/>
                  <a:pt x="1220" y="1541"/>
                </a:cubicBezTo>
                <a:close/>
                <a:moveTo>
                  <a:pt x="306" y="628"/>
                </a:moveTo>
                <a:cubicBezTo>
                  <a:pt x="306" y="618"/>
                  <a:pt x="298" y="609"/>
                  <a:pt x="288" y="609"/>
                </a:cubicBezTo>
                <a:cubicBezTo>
                  <a:pt x="279" y="609"/>
                  <a:pt x="270" y="617"/>
                  <a:pt x="270" y="627"/>
                </a:cubicBezTo>
                <a:cubicBezTo>
                  <a:pt x="270" y="636"/>
                  <a:pt x="278" y="645"/>
                  <a:pt x="288" y="645"/>
                </a:cubicBezTo>
                <a:cubicBezTo>
                  <a:pt x="298" y="645"/>
                  <a:pt x="306" y="638"/>
                  <a:pt x="306" y="628"/>
                </a:cubicBezTo>
                <a:close/>
                <a:moveTo>
                  <a:pt x="1275" y="321"/>
                </a:moveTo>
                <a:cubicBezTo>
                  <a:pt x="1285" y="321"/>
                  <a:pt x="1293" y="313"/>
                  <a:pt x="1293" y="303"/>
                </a:cubicBezTo>
                <a:cubicBezTo>
                  <a:pt x="1293" y="293"/>
                  <a:pt x="1285" y="285"/>
                  <a:pt x="1275" y="285"/>
                </a:cubicBezTo>
                <a:cubicBezTo>
                  <a:pt x="1265" y="285"/>
                  <a:pt x="1257" y="293"/>
                  <a:pt x="1257" y="303"/>
                </a:cubicBezTo>
                <a:cubicBezTo>
                  <a:pt x="1257" y="314"/>
                  <a:pt x="1265" y="321"/>
                  <a:pt x="1275" y="321"/>
                </a:cubicBezTo>
                <a:close/>
                <a:moveTo>
                  <a:pt x="1566" y="1152"/>
                </a:moveTo>
                <a:cubicBezTo>
                  <a:pt x="1566" y="1162"/>
                  <a:pt x="1575" y="1170"/>
                  <a:pt x="1585" y="1170"/>
                </a:cubicBezTo>
                <a:cubicBezTo>
                  <a:pt x="1595" y="1170"/>
                  <a:pt x="1602" y="1161"/>
                  <a:pt x="1602" y="1152"/>
                </a:cubicBezTo>
                <a:cubicBezTo>
                  <a:pt x="1602" y="1141"/>
                  <a:pt x="1594" y="1134"/>
                  <a:pt x="1584" y="1134"/>
                </a:cubicBezTo>
                <a:cubicBezTo>
                  <a:pt x="1574" y="1134"/>
                  <a:pt x="1566" y="1142"/>
                  <a:pt x="1566" y="1152"/>
                </a:cubicBezTo>
                <a:close/>
                <a:moveTo>
                  <a:pt x="1438" y="1360"/>
                </a:moveTo>
                <a:cubicBezTo>
                  <a:pt x="1439" y="1370"/>
                  <a:pt x="1447" y="1378"/>
                  <a:pt x="1457" y="1378"/>
                </a:cubicBezTo>
                <a:cubicBezTo>
                  <a:pt x="1466" y="1378"/>
                  <a:pt x="1474" y="1370"/>
                  <a:pt x="1474" y="1360"/>
                </a:cubicBezTo>
                <a:cubicBezTo>
                  <a:pt x="1474" y="1350"/>
                  <a:pt x="1466" y="1342"/>
                  <a:pt x="1456" y="1342"/>
                </a:cubicBezTo>
                <a:cubicBezTo>
                  <a:pt x="1446" y="1342"/>
                  <a:pt x="1438" y="1351"/>
                  <a:pt x="1438" y="1360"/>
                </a:cubicBezTo>
                <a:close/>
                <a:moveTo>
                  <a:pt x="1196" y="286"/>
                </a:moveTo>
                <a:cubicBezTo>
                  <a:pt x="1206" y="286"/>
                  <a:pt x="1213" y="278"/>
                  <a:pt x="1213" y="268"/>
                </a:cubicBezTo>
                <a:cubicBezTo>
                  <a:pt x="1213" y="258"/>
                  <a:pt x="1205" y="250"/>
                  <a:pt x="1195" y="250"/>
                </a:cubicBezTo>
                <a:cubicBezTo>
                  <a:pt x="1185" y="250"/>
                  <a:pt x="1177" y="258"/>
                  <a:pt x="1177" y="268"/>
                </a:cubicBezTo>
                <a:cubicBezTo>
                  <a:pt x="1177" y="278"/>
                  <a:pt x="1186" y="286"/>
                  <a:pt x="1196" y="286"/>
                </a:cubicBezTo>
                <a:close/>
                <a:moveTo>
                  <a:pt x="243" y="1033"/>
                </a:moveTo>
                <a:cubicBezTo>
                  <a:pt x="243" y="1023"/>
                  <a:pt x="235" y="1015"/>
                  <a:pt x="225" y="1015"/>
                </a:cubicBezTo>
                <a:cubicBezTo>
                  <a:pt x="215" y="1014"/>
                  <a:pt x="207" y="1022"/>
                  <a:pt x="207" y="1032"/>
                </a:cubicBezTo>
                <a:cubicBezTo>
                  <a:pt x="207" y="1042"/>
                  <a:pt x="215" y="1050"/>
                  <a:pt x="225" y="1050"/>
                </a:cubicBezTo>
                <a:cubicBezTo>
                  <a:pt x="234" y="1051"/>
                  <a:pt x="243" y="1043"/>
                  <a:pt x="243" y="1033"/>
                </a:cubicBezTo>
                <a:close/>
                <a:moveTo>
                  <a:pt x="513" y="1479"/>
                </a:moveTo>
                <a:cubicBezTo>
                  <a:pt x="503" y="1479"/>
                  <a:pt x="495" y="1487"/>
                  <a:pt x="495" y="1497"/>
                </a:cubicBezTo>
                <a:cubicBezTo>
                  <a:pt x="495" y="1506"/>
                  <a:pt x="503" y="1515"/>
                  <a:pt x="513" y="1515"/>
                </a:cubicBezTo>
                <a:cubicBezTo>
                  <a:pt x="523" y="1515"/>
                  <a:pt x="531" y="1506"/>
                  <a:pt x="531" y="1496"/>
                </a:cubicBezTo>
                <a:cubicBezTo>
                  <a:pt x="531" y="1486"/>
                  <a:pt x="523" y="1478"/>
                  <a:pt x="513" y="1479"/>
                </a:cubicBezTo>
                <a:close/>
                <a:moveTo>
                  <a:pt x="1250" y="1515"/>
                </a:moveTo>
                <a:cubicBezTo>
                  <a:pt x="1240" y="1515"/>
                  <a:pt x="1232" y="1523"/>
                  <a:pt x="1231" y="1533"/>
                </a:cubicBezTo>
                <a:cubicBezTo>
                  <a:pt x="1231" y="1543"/>
                  <a:pt x="1239" y="1551"/>
                  <a:pt x="1249" y="1551"/>
                </a:cubicBezTo>
                <a:cubicBezTo>
                  <a:pt x="1259" y="1551"/>
                  <a:pt x="1267" y="1543"/>
                  <a:pt x="1267" y="1533"/>
                </a:cubicBezTo>
                <a:cubicBezTo>
                  <a:pt x="1267" y="1524"/>
                  <a:pt x="1259" y="1515"/>
                  <a:pt x="1250" y="1515"/>
                </a:cubicBezTo>
                <a:close/>
                <a:moveTo>
                  <a:pt x="340" y="547"/>
                </a:moveTo>
                <a:cubicBezTo>
                  <a:pt x="340" y="537"/>
                  <a:pt x="332" y="530"/>
                  <a:pt x="322" y="530"/>
                </a:cubicBezTo>
                <a:cubicBezTo>
                  <a:pt x="312" y="530"/>
                  <a:pt x="304" y="538"/>
                  <a:pt x="304" y="548"/>
                </a:cubicBezTo>
                <a:cubicBezTo>
                  <a:pt x="304" y="558"/>
                  <a:pt x="312" y="566"/>
                  <a:pt x="322" y="566"/>
                </a:cubicBezTo>
                <a:cubicBezTo>
                  <a:pt x="332" y="566"/>
                  <a:pt x="340" y="557"/>
                  <a:pt x="340" y="547"/>
                </a:cubicBezTo>
                <a:close/>
                <a:moveTo>
                  <a:pt x="592" y="1513"/>
                </a:moveTo>
                <a:cubicBezTo>
                  <a:pt x="582" y="1513"/>
                  <a:pt x="575" y="1521"/>
                  <a:pt x="575" y="1531"/>
                </a:cubicBezTo>
                <a:cubicBezTo>
                  <a:pt x="575" y="1541"/>
                  <a:pt x="583" y="1549"/>
                  <a:pt x="593" y="1549"/>
                </a:cubicBezTo>
                <a:cubicBezTo>
                  <a:pt x="602" y="1548"/>
                  <a:pt x="611" y="1540"/>
                  <a:pt x="610" y="1530"/>
                </a:cubicBezTo>
                <a:cubicBezTo>
                  <a:pt x="610" y="1521"/>
                  <a:pt x="602" y="1513"/>
                  <a:pt x="592" y="1513"/>
                </a:cubicBezTo>
                <a:close/>
                <a:moveTo>
                  <a:pt x="504" y="363"/>
                </a:moveTo>
                <a:cubicBezTo>
                  <a:pt x="514" y="363"/>
                  <a:pt x="522" y="355"/>
                  <a:pt x="522" y="345"/>
                </a:cubicBezTo>
                <a:cubicBezTo>
                  <a:pt x="523" y="335"/>
                  <a:pt x="515" y="327"/>
                  <a:pt x="505" y="327"/>
                </a:cubicBezTo>
                <a:cubicBezTo>
                  <a:pt x="495" y="327"/>
                  <a:pt x="487" y="335"/>
                  <a:pt x="487" y="345"/>
                </a:cubicBezTo>
                <a:cubicBezTo>
                  <a:pt x="487" y="354"/>
                  <a:pt x="495" y="363"/>
                  <a:pt x="504" y="363"/>
                </a:cubicBezTo>
                <a:close/>
                <a:moveTo>
                  <a:pt x="1597" y="834"/>
                </a:moveTo>
                <a:cubicBezTo>
                  <a:pt x="1601" y="842"/>
                  <a:pt x="1609" y="845"/>
                  <a:pt x="1618" y="843"/>
                </a:cubicBezTo>
                <a:cubicBezTo>
                  <a:pt x="1620" y="842"/>
                  <a:pt x="1622" y="842"/>
                  <a:pt x="1624" y="841"/>
                </a:cubicBezTo>
                <a:cubicBezTo>
                  <a:pt x="1625" y="839"/>
                  <a:pt x="1627" y="837"/>
                  <a:pt x="1628" y="834"/>
                </a:cubicBezTo>
                <a:cubicBezTo>
                  <a:pt x="1632" y="827"/>
                  <a:pt x="1630" y="818"/>
                  <a:pt x="1624" y="812"/>
                </a:cubicBezTo>
                <a:cubicBezTo>
                  <a:pt x="1617" y="807"/>
                  <a:pt x="1608" y="807"/>
                  <a:pt x="1601" y="812"/>
                </a:cubicBezTo>
                <a:cubicBezTo>
                  <a:pt x="1595" y="817"/>
                  <a:pt x="1593" y="827"/>
                  <a:pt x="1597" y="834"/>
                </a:cubicBezTo>
                <a:close/>
                <a:moveTo>
                  <a:pt x="1501" y="1324"/>
                </a:moveTo>
                <a:cubicBezTo>
                  <a:pt x="1501" y="1324"/>
                  <a:pt x="1501" y="1324"/>
                  <a:pt x="1501" y="1324"/>
                </a:cubicBezTo>
                <a:cubicBezTo>
                  <a:pt x="1502" y="1324"/>
                  <a:pt x="1502" y="1324"/>
                  <a:pt x="1502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lose/>
                <a:moveTo>
                  <a:pt x="1473" y="1323"/>
                </a:moveTo>
                <a:cubicBezTo>
                  <a:pt x="1467" y="1330"/>
                  <a:pt x="1467" y="1340"/>
                  <a:pt x="1472" y="1347"/>
                </a:cubicBezTo>
                <a:cubicBezTo>
                  <a:pt x="1478" y="1353"/>
                  <a:pt x="1487" y="1355"/>
                  <a:pt x="1495" y="1351"/>
                </a:cubicBezTo>
                <a:cubicBezTo>
                  <a:pt x="1502" y="1347"/>
                  <a:pt x="1506" y="1338"/>
                  <a:pt x="1503" y="1329"/>
                </a:cubicBezTo>
                <a:cubicBezTo>
                  <a:pt x="1503" y="1328"/>
                  <a:pt x="1502" y="1326"/>
                  <a:pt x="1501" y="1324"/>
                </a:cubicBezTo>
                <a:cubicBezTo>
                  <a:pt x="1499" y="1323"/>
                  <a:pt x="1498" y="1321"/>
                  <a:pt x="1496" y="1320"/>
                </a:cubicBezTo>
                <a:cubicBezTo>
                  <a:pt x="1488" y="1315"/>
                  <a:pt x="1479" y="1317"/>
                  <a:pt x="1473" y="1323"/>
                </a:cubicBezTo>
                <a:close/>
                <a:moveTo>
                  <a:pt x="671" y="1547"/>
                </a:moveTo>
                <a:cubicBezTo>
                  <a:pt x="661" y="1547"/>
                  <a:pt x="653" y="1555"/>
                  <a:pt x="653" y="1565"/>
                </a:cubicBezTo>
                <a:cubicBezTo>
                  <a:pt x="653" y="1575"/>
                  <a:pt x="661" y="1583"/>
                  <a:pt x="671" y="1583"/>
                </a:cubicBezTo>
                <a:cubicBezTo>
                  <a:pt x="681" y="1583"/>
                  <a:pt x="689" y="1574"/>
                  <a:pt x="689" y="1565"/>
                </a:cubicBezTo>
                <a:cubicBezTo>
                  <a:pt x="689" y="1555"/>
                  <a:pt x="681" y="1547"/>
                  <a:pt x="671" y="1547"/>
                </a:cubicBezTo>
                <a:close/>
                <a:moveTo>
                  <a:pt x="481" y="1438"/>
                </a:moveTo>
                <a:cubicBezTo>
                  <a:pt x="481" y="1428"/>
                  <a:pt x="473" y="1420"/>
                  <a:pt x="464" y="1420"/>
                </a:cubicBezTo>
                <a:cubicBezTo>
                  <a:pt x="454" y="1420"/>
                  <a:pt x="446" y="1428"/>
                  <a:pt x="446" y="1438"/>
                </a:cubicBezTo>
                <a:cubicBezTo>
                  <a:pt x="446" y="1447"/>
                  <a:pt x="454" y="1455"/>
                  <a:pt x="464" y="1455"/>
                </a:cubicBezTo>
                <a:cubicBezTo>
                  <a:pt x="474" y="1455"/>
                  <a:pt x="481" y="1448"/>
                  <a:pt x="481" y="1438"/>
                </a:cubicBezTo>
                <a:close/>
                <a:moveTo>
                  <a:pt x="248" y="978"/>
                </a:moveTo>
                <a:cubicBezTo>
                  <a:pt x="248" y="969"/>
                  <a:pt x="239" y="960"/>
                  <a:pt x="230" y="961"/>
                </a:cubicBezTo>
                <a:cubicBezTo>
                  <a:pt x="220" y="961"/>
                  <a:pt x="212" y="969"/>
                  <a:pt x="212" y="979"/>
                </a:cubicBezTo>
                <a:cubicBezTo>
                  <a:pt x="212" y="989"/>
                  <a:pt x="220" y="996"/>
                  <a:pt x="230" y="996"/>
                </a:cubicBezTo>
                <a:cubicBezTo>
                  <a:pt x="240" y="996"/>
                  <a:pt x="248" y="988"/>
                  <a:pt x="248" y="978"/>
                </a:cubicBezTo>
                <a:close/>
                <a:moveTo>
                  <a:pt x="1279" y="1491"/>
                </a:moveTo>
                <a:cubicBezTo>
                  <a:pt x="1269" y="1491"/>
                  <a:pt x="1261" y="1499"/>
                  <a:pt x="1261" y="1509"/>
                </a:cubicBezTo>
                <a:cubicBezTo>
                  <a:pt x="1261" y="1518"/>
                  <a:pt x="1270" y="1527"/>
                  <a:pt x="1279" y="1526"/>
                </a:cubicBezTo>
                <a:cubicBezTo>
                  <a:pt x="1289" y="1526"/>
                  <a:pt x="1297" y="1518"/>
                  <a:pt x="1297" y="1508"/>
                </a:cubicBezTo>
                <a:cubicBezTo>
                  <a:pt x="1297" y="1498"/>
                  <a:pt x="1289" y="1491"/>
                  <a:pt x="1279" y="1491"/>
                </a:cubicBezTo>
                <a:close/>
                <a:moveTo>
                  <a:pt x="803" y="248"/>
                </a:moveTo>
                <a:cubicBezTo>
                  <a:pt x="810" y="254"/>
                  <a:pt x="819" y="254"/>
                  <a:pt x="826" y="249"/>
                </a:cubicBezTo>
                <a:cubicBezTo>
                  <a:pt x="833" y="243"/>
                  <a:pt x="835" y="234"/>
                  <a:pt x="831" y="226"/>
                </a:cubicBezTo>
                <a:cubicBezTo>
                  <a:pt x="827" y="219"/>
                  <a:pt x="818" y="215"/>
                  <a:pt x="810" y="218"/>
                </a:cubicBezTo>
                <a:cubicBezTo>
                  <a:pt x="808" y="218"/>
                  <a:pt x="806" y="219"/>
                  <a:pt x="804" y="220"/>
                </a:cubicBezTo>
                <a:cubicBezTo>
                  <a:pt x="802" y="222"/>
                  <a:pt x="801" y="224"/>
                  <a:pt x="800" y="226"/>
                </a:cubicBezTo>
                <a:cubicBezTo>
                  <a:pt x="795" y="233"/>
                  <a:pt x="797" y="242"/>
                  <a:pt x="803" y="248"/>
                </a:cubicBezTo>
                <a:close/>
                <a:moveTo>
                  <a:pt x="804" y="220"/>
                </a:moveTo>
                <a:cubicBezTo>
                  <a:pt x="804" y="220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20"/>
                  <a:pt x="804" y="220"/>
                  <a:pt x="804" y="220"/>
                </a:cubicBezTo>
                <a:cubicBezTo>
                  <a:pt x="804" y="220"/>
                  <a:pt x="804" y="220"/>
                  <a:pt x="804" y="220"/>
                </a:cubicBezTo>
                <a:close/>
                <a:moveTo>
                  <a:pt x="1520" y="1238"/>
                </a:moveTo>
                <a:cubicBezTo>
                  <a:pt x="1510" y="1238"/>
                  <a:pt x="1503" y="1246"/>
                  <a:pt x="1503" y="1256"/>
                </a:cubicBezTo>
                <a:cubicBezTo>
                  <a:pt x="1503" y="1266"/>
                  <a:pt x="1511" y="1274"/>
                  <a:pt x="1520" y="1274"/>
                </a:cubicBezTo>
                <a:cubicBezTo>
                  <a:pt x="1530" y="1274"/>
                  <a:pt x="1538" y="1265"/>
                  <a:pt x="1538" y="1256"/>
                </a:cubicBezTo>
                <a:cubicBezTo>
                  <a:pt x="1538" y="1246"/>
                  <a:pt x="1530" y="1238"/>
                  <a:pt x="1520" y="1238"/>
                </a:cubicBezTo>
                <a:close/>
                <a:moveTo>
                  <a:pt x="266" y="761"/>
                </a:moveTo>
                <a:cubicBezTo>
                  <a:pt x="267" y="751"/>
                  <a:pt x="259" y="743"/>
                  <a:pt x="249" y="743"/>
                </a:cubicBezTo>
                <a:cubicBezTo>
                  <a:pt x="239" y="743"/>
                  <a:pt x="231" y="751"/>
                  <a:pt x="231" y="761"/>
                </a:cubicBezTo>
                <a:cubicBezTo>
                  <a:pt x="231" y="771"/>
                  <a:pt x="239" y="779"/>
                  <a:pt x="249" y="779"/>
                </a:cubicBezTo>
                <a:cubicBezTo>
                  <a:pt x="258" y="779"/>
                  <a:pt x="266" y="771"/>
                  <a:pt x="266" y="761"/>
                </a:cubicBezTo>
                <a:close/>
                <a:moveTo>
                  <a:pt x="1426" y="1367"/>
                </a:moveTo>
                <a:cubicBezTo>
                  <a:pt x="1417" y="1367"/>
                  <a:pt x="1409" y="1375"/>
                  <a:pt x="1409" y="1385"/>
                </a:cubicBezTo>
                <a:cubicBezTo>
                  <a:pt x="1409" y="1395"/>
                  <a:pt x="1417" y="1403"/>
                  <a:pt x="1427" y="1402"/>
                </a:cubicBezTo>
                <a:cubicBezTo>
                  <a:pt x="1437" y="1402"/>
                  <a:pt x="1445" y="1394"/>
                  <a:pt x="1444" y="1385"/>
                </a:cubicBezTo>
                <a:cubicBezTo>
                  <a:pt x="1444" y="1375"/>
                  <a:pt x="1436" y="1367"/>
                  <a:pt x="1426" y="1367"/>
                </a:cubicBezTo>
                <a:close/>
                <a:moveTo>
                  <a:pt x="357" y="1290"/>
                </a:moveTo>
                <a:cubicBezTo>
                  <a:pt x="357" y="1280"/>
                  <a:pt x="350" y="1272"/>
                  <a:pt x="340" y="1271"/>
                </a:cubicBezTo>
                <a:cubicBezTo>
                  <a:pt x="331" y="1271"/>
                  <a:pt x="322" y="1278"/>
                  <a:pt x="321" y="1288"/>
                </a:cubicBezTo>
                <a:cubicBezTo>
                  <a:pt x="321" y="1298"/>
                  <a:pt x="328" y="1306"/>
                  <a:pt x="338" y="1307"/>
                </a:cubicBezTo>
                <a:cubicBezTo>
                  <a:pt x="348" y="1307"/>
                  <a:pt x="356" y="1300"/>
                  <a:pt x="357" y="1290"/>
                </a:cubicBezTo>
                <a:close/>
                <a:moveTo>
                  <a:pt x="1571" y="1098"/>
                </a:moveTo>
                <a:cubicBezTo>
                  <a:pt x="1571" y="1107"/>
                  <a:pt x="1579" y="1115"/>
                  <a:pt x="1589" y="1115"/>
                </a:cubicBezTo>
                <a:cubicBezTo>
                  <a:pt x="1598" y="1115"/>
                  <a:pt x="1607" y="1106"/>
                  <a:pt x="1606" y="1097"/>
                </a:cubicBezTo>
                <a:cubicBezTo>
                  <a:pt x="1606" y="1087"/>
                  <a:pt x="1598" y="1079"/>
                  <a:pt x="1588" y="1080"/>
                </a:cubicBezTo>
                <a:cubicBezTo>
                  <a:pt x="1578" y="1080"/>
                  <a:pt x="1571" y="1088"/>
                  <a:pt x="1571" y="1098"/>
                </a:cubicBezTo>
                <a:close/>
                <a:moveTo>
                  <a:pt x="1530" y="628"/>
                </a:moveTo>
                <a:cubicBezTo>
                  <a:pt x="1530" y="638"/>
                  <a:pt x="1538" y="646"/>
                  <a:pt x="1547" y="646"/>
                </a:cubicBezTo>
                <a:cubicBezTo>
                  <a:pt x="1557" y="646"/>
                  <a:pt x="1565" y="638"/>
                  <a:pt x="1566" y="628"/>
                </a:cubicBezTo>
                <a:cubicBezTo>
                  <a:pt x="1566" y="619"/>
                  <a:pt x="1558" y="610"/>
                  <a:pt x="1548" y="610"/>
                </a:cubicBezTo>
                <a:cubicBezTo>
                  <a:pt x="1538" y="610"/>
                  <a:pt x="1530" y="618"/>
                  <a:pt x="1530" y="628"/>
                </a:cubicBezTo>
                <a:close/>
                <a:moveTo>
                  <a:pt x="352" y="541"/>
                </a:moveTo>
                <a:cubicBezTo>
                  <a:pt x="362" y="541"/>
                  <a:pt x="370" y="533"/>
                  <a:pt x="370" y="523"/>
                </a:cubicBezTo>
                <a:cubicBezTo>
                  <a:pt x="370" y="513"/>
                  <a:pt x="361" y="505"/>
                  <a:pt x="352" y="505"/>
                </a:cubicBezTo>
                <a:cubicBezTo>
                  <a:pt x="342" y="505"/>
                  <a:pt x="334" y="513"/>
                  <a:pt x="334" y="523"/>
                </a:cubicBezTo>
                <a:cubicBezTo>
                  <a:pt x="334" y="533"/>
                  <a:pt x="342" y="541"/>
                  <a:pt x="352" y="541"/>
                </a:cubicBezTo>
                <a:close/>
                <a:moveTo>
                  <a:pt x="1157" y="252"/>
                </a:move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lose/>
                <a:moveTo>
                  <a:pt x="1128" y="252"/>
                </a:moveTo>
                <a:cubicBezTo>
                  <a:pt x="1123" y="258"/>
                  <a:pt x="1122" y="268"/>
                  <a:pt x="1128" y="275"/>
                </a:cubicBezTo>
                <a:cubicBezTo>
                  <a:pt x="1133" y="281"/>
                  <a:pt x="1142" y="283"/>
                  <a:pt x="1150" y="279"/>
                </a:cubicBezTo>
                <a:cubicBezTo>
                  <a:pt x="1158" y="275"/>
                  <a:pt x="1161" y="267"/>
                  <a:pt x="1159" y="259"/>
                </a:cubicBezTo>
                <a:cubicBezTo>
                  <a:pt x="1158" y="256"/>
                  <a:pt x="1157" y="254"/>
                  <a:pt x="1157" y="252"/>
                </a:cubicBezTo>
                <a:cubicBezTo>
                  <a:pt x="1155" y="251"/>
                  <a:pt x="1153" y="250"/>
                  <a:pt x="1151" y="248"/>
                </a:cubicBezTo>
                <a:cubicBezTo>
                  <a:pt x="1143" y="244"/>
                  <a:pt x="1134" y="246"/>
                  <a:pt x="1128" y="252"/>
                </a:cubicBezTo>
                <a:close/>
                <a:moveTo>
                  <a:pt x="1608" y="897"/>
                </a:moveTo>
                <a:cubicBezTo>
                  <a:pt x="1618" y="897"/>
                  <a:pt x="1626" y="889"/>
                  <a:pt x="1626" y="879"/>
                </a:cubicBezTo>
                <a:cubicBezTo>
                  <a:pt x="1626" y="870"/>
                  <a:pt x="1618" y="862"/>
                  <a:pt x="1608" y="862"/>
                </a:cubicBezTo>
                <a:cubicBezTo>
                  <a:pt x="1598" y="862"/>
                  <a:pt x="1590" y="870"/>
                  <a:pt x="1590" y="880"/>
                </a:cubicBezTo>
                <a:cubicBezTo>
                  <a:pt x="1590" y="890"/>
                  <a:pt x="1598" y="897"/>
                  <a:pt x="1608" y="897"/>
                </a:cubicBezTo>
                <a:close/>
                <a:moveTo>
                  <a:pt x="288" y="1146"/>
                </a:moveTo>
                <a:cubicBezTo>
                  <a:pt x="288" y="1137"/>
                  <a:pt x="280" y="1128"/>
                  <a:pt x="270" y="1128"/>
                </a:cubicBezTo>
                <a:cubicBezTo>
                  <a:pt x="261" y="1128"/>
                  <a:pt x="253" y="1136"/>
                  <a:pt x="252" y="1146"/>
                </a:cubicBezTo>
                <a:cubicBezTo>
                  <a:pt x="252" y="1156"/>
                  <a:pt x="260" y="1163"/>
                  <a:pt x="270" y="1164"/>
                </a:cubicBezTo>
                <a:cubicBezTo>
                  <a:pt x="280" y="1164"/>
                  <a:pt x="288" y="1156"/>
                  <a:pt x="288" y="1146"/>
                </a:cubicBezTo>
                <a:close/>
                <a:moveTo>
                  <a:pt x="1203" y="298"/>
                </a:moveTo>
                <a:cubicBezTo>
                  <a:pt x="1203" y="307"/>
                  <a:pt x="1211" y="315"/>
                  <a:pt x="1220" y="315"/>
                </a:cubicBezTo>
                <a:cubicBezTo>
                  <a:pt x="1230" y="316"/>
                  <a:pt x="1238" y="308"/>
                  <a:pt x="1239" y="298"/>
                </a:cubicBezTo>
                <a:cubicBezTo>
                  <a:pt x="1239" y="288"/>
                  <a:pt x="1231" y="280"/>
                  <a:pt x="1221" y="280"/>
                </a:cubicBezTo>
                <a:cubicBezTo>
                  <a:pt x="1212" y="280"/>
                  <a:pt x="1203" y="288"/>
                  <a:pt x="1203" y="298"/>
                </a:cubicBezTo>
                <a:close/>
                <a:moveTo>
                  <a:pt x="618" y="317"/>
                </a:moveTo>
                <a:cubicBezTo>
                  <a:pt x="628" y="317"/>
                  <a:pt x="636" y="309"/>
                  <a:pt x="636" y="299"/>
                </a:cubicBezTo>
                <a:cubicBezTo>
                  <a:pt x="636" y="290"/>
                  <a:pt x="628" y="282"/>
                  <a:pt x="618" y="282"/>
                </a:cubicBezTo>
                <a:cubicBezTo>
                  <a:pt x="609" y="281"/>
                  <a:pt x="600" y="290"/>
                  <a:pt x="600" y="300"/>
                </a:cubicBezTo>
                <a:cubicBezTo>
                  <a:pt x="600" y="310"/>
                  <a:pt x="608" y="317"/>
                  <a:pt x="618" y="317"/>
                </a:cubicBezTo>
                <a:close/>
                <a:moveTo>
                  <a:pt x="257" y="870"/>
                </a:moveTo>
                <a:cubicBezTo>
                  <a:pt x="257" y="860"/>
                  <a:pt x="249" y="852"/>
                  <a:pt x="239" y="852"/>
                </a:cubicBezTo>
                <a:cubicBezTo>
                  <a:pt x="230" y="852"/>
                  <a:pt x="222" y="859"/>
                  <a:pt x="222" y="869"/>
                </a:cubicBezTo>
                <a:cubicBezTo>
                  <a:pt x="222" y="879"/>
                  <a:pt x="229" y="887"/>
                  <a:pt x="239" y="887"/>
                </a:cubicBezTo>
                <a:cubicBezTo>
                  <a:pt x="249" y="887"/>
                  <a:pt x="257" y="879"/>
                  <a:pt x="257" y="870"/>
                </a:cubicBezTo>
                <a:close/>
                <a:moveTo>
                  <a:pt x="382" y="1319"/>
                </a:moveTo>
                <a:cubicBezTo>
                  <a:pt x="382" y="1310"/>
                  <a:pt x="374" y="1301"/>
                  <a:pt x="364" y="1301"/>
                </a:cubicBezTo>
                <a:cubicBezTo>
                  <a:pt x="354" y="1301"/>
                  <a:pt x="346" y="1309"/>
                  <a:pt x="346" y="1319"/>
                </a:cubicBezTo>
                <a:cubicBezTo>
                  <a:pt x="346" y="1329"/>
                  <a:pt x="354" y="1337"/>
                  <a:pt x="364" y="1337"/>
                </a:cubicBezTo>
                <a:cubicBezTo>
                  <a:pt x="373" y="1337"/>
                  <a:pt x="382" y="1329"/>
                  <a:pt x="382" y="1319"/>
                </a:cubicBezTo>
                <a:close/>
                <a:moveTo>
                  <a:pt x="1309" y="1466"/>
                </a:moveTo>
                <a:cubicBezTo>
                  <a:pt x="1299" y="1466"/>
                  <a:pt x="1291" y="1474"/>
                  <a:pt x="1291" y="1484"/>
                </a:cubicBezTo>
                <a:cubicBezTo>
                  <a:pt x="1291" y="1494"/>
                  <a:pt x="1299" y="1502"/>
                  <a:pt x="1309" y="1501"/>
                </a:cubicBezTo>
                <a:cubicBezTo>
                  <a:pt x="1319" y="1501"/>
                  <a:pt x="1327" y="1493"/>
                  <a:pt x="1327" y="1483"/>
                </a:cubicBezTo>
                <a:cubicBezTo>
                  <a:pt x="1326" y="1474"/>
                  <a:pt x="1318" y="1466"/>
                  <a:pt x="1309" y="1466"/>
                </a:cubicBezTo>
                <a:close/>
                <a:moveTo>
                  <a:pt x="382" y="516"/>
                </a:moveTo>
                <a:cubicBezTo>
                  <a:pt x="391" y="516"/>
                  <a:pt x="399" y="508"/>
                  <a:pt x="399" y="498"/>
                </a:cubicBezTo>
                <a:cubicBezTo>
                  <a:pt x="399" y="489"/>
                  <a:pt x="391" y="481"/>
                  <a:pt x="381" y="481"/>
                </a:cubicBezTo>
                <a:cubicBezTo>
                  <a:pt x="371" y="481"/>
                  <a:pt x="363" y="489"/>
                  <a:pt x="363" y="499"/>
                </a:cubicBezTo>
                <a:cubicBezTo>
                  <a:pt x="364" y="508"/>
                  <a:pt x="372" y="516"/>
                  <a:pt x="382" y="516"/>
                </a:cubicBezTo>
                <a:close/>
                <a:moveTo>
                  <a:pt x="1166" y="1536"/>
                </a:moveTo>
                <a:cubicBezTo>
                  <a:pt x="1156" y="1536"/>
                  <a:pt x="1148" y="1544"/>
                  <a:pt x="1148" y="1554"/>
                </a:cubicBezTo>
                <a:cubicBezTo>
                  <a:pt x="1148" y="1564"/>
                  <a:pt x="1156" y="1571"/>
                  <a:pt x="1166" y="1571"/>
                </a:cubicBezTo>
                <a:cubicBezTo>
                  <a:pt x="1176" y="1571"/>
                  <a:pt x="1184" y="1563"/>
                  <a:pt x="1183" y="1553"/>
                </a:cubicBezTo>
                <a:cubicBezTo>
                  <a:pt x="1183" y="1544"/>
                  <a:pt x="1175" y="1536"/>
                  <a:pt x="1166" y="1536"/>
                </a:cubicBezTo>
                <a:close/>
                <a:moveTo>
                  <a:pt x="1385" y="1435"/>
                </a:moveTo>
                <a:cubicBezTo>
                  <a:pt x="1385" y="1425"/>
                  <a:pt x="1378" y="1416"/>
                  <a:pt x="1368" y="1416"/>
                </a:cubicBezTo>
                <a:cubicBezTo>
                  <a:pt x="1358" y="1416"/>
                  <a:pt x="1350" y="1425"/>
                  <a:pt x="1350" y="1434"/>
                </a:cubicBezTo>
                <a:cubicBezTo>
                  <a:pt x="1350" y="1444"/>
                  <a:pt x="1358" y="1452"/>
                  <a:pt x="1367" y="1452"/>
                </a:cubicBezTo>
                <a:cubicBezTo>
                  <a:pt x="1377" y="1452"/>
                  <a:pt x="1385" y="1444"/>
                  <a:pt x="1385" y="1435"/>
                </a:cubicBezTo>
                <a:close/>
                <a:moveTo>
                  <a:pt x="1581" y="989"/>
                </a:moveTo>
                <a:cubicBezTo>
                  <a:pt x="1581" y="999"/>
                  <a:pt x="1589" y="1007"/>
                  <a:pt x="1599" y="1006"/>
                </a:cubicBezTo>
                <a:cubicBezTo>
                  <a:pt x="1609" y="1006"/>
                  <a:pt x="1617" y="998"/>
                  <a:pt x="1617" y="988"/>
                </a:cubicBezTo>
                <a:cubicBezTo>
                  <a:pt x="1616" y="979"/>
                  <a:pt x="1608" y="971"/>
                  <a:pt x="1599" y="971"/>
                </a:cubicBezTo>
                <a:cubicBezTo>
                  <a:pt x="1589" y="971"/>
                  <a:pt x="1581" y="979"/>
                  <a:pt x="1581" y="989"/>
                </a:cubicBezTo>
                <a:close/>
                <a:moveTo>
                  <a:pt x="1398" y="1392"/>
                </a:moveTo>
                <a:cubicBezTo>
                  <a:pt x="1388" y="1392"/>
                  <a:pt x="1380" y="1399"/>
                  <a:pt x="1380" y="1409"/>
                </a:cubicBezTo>
                <a:cubicBezTo>
                  <a:pt x="1380" y="1419"/>
                  <a:pt x="1388" y="1427"/>
                  <a:pt x="1398" y="1427"/>
                </a:cubicBezTo>
                <a:cubicBezTo>
                  <a:pt x="1407" y="1427"/>
                  <a:pt x="1416" y="1419"/>
                  <a:pt x="1415" y="1409"/>
                </a:cubicBezTo>
                <a:cubicBezTo>
                  <a:pt x="1415" y="1400"/>
                  <a:pt x="1407" y="1392"/>
                  <a:pt x="1398" y="1392"/>
                </a:cubicBezTo>
                <a:close/>
                <a:moveTo>
                  <a:pt x="585" y="1502"/>
                </a:moveTo>
                <a:cubicBezTo>
                  <a:pt x="586" y="1492"/>
                  <a:pt x="578" y="1484"/>
                  <a:pt x="568" y="1484"/>
                </a:cubicBezTo>
                <a:cubicBezTo>
                  <a:pt x="558" y="1484"/>
                  <a:pt x="550" y="1492"/>
                  <a:pt x="550" y="1502"/>
                </a:cubicBezTo>
                <a:cubicBezTo>
                  <a:pt x="550" y="1511"/>
                  <a:pt x="558" y="1520"/>
                  <a:pt x="568" y="1519"/>
                </a:cubicBezTo>
                <a:cubicBezTo>
                  <a:pt x="577" y="1519"/>
                  <a:pt x="585" y="1512"/>
                  <a:pt x="585" y="1502"/>
                </a:cubicBezTo>
                <a:close/>
                <a:moveTo>
                  <a:pt x="233" y="829"/>
                </a:moveTo>
                <a:cubicBezTo>
                  <a:pt x="239" y="834"/>
                  <a:pt x="248" y="834"/>
                  <a:pt x="255" y="829"/>
                </a:cubicBezTo>
                <a:cubicBezTo>
                  <a:pt x="261" y="824"/>
                  <a:pt x="263" y="815"/>
                  <a:pt x="260" y="807"/>
                </a:cubicBezTo>
                <a:cubicBezTo>
                  <a:pt x="256" y="800"/>
                  <a:pt x="248" y="796"/>
                  <a:pt x="239" y="798"/>
                </a:cubicBezTo>
                <a:cubicBezTo>
                  <a:pt x="237" y="798"/>
                  <a:pt x="235" y="799"/>
                  <a:pt x="232" y="800"/>
                </a:cubicBezTo>
                <a:cubicBezTo>
                  <a:pt x="231" y="802"/>
                  <a:pt x="229" y="804"/>
                  <a:pt x="228" y="807"/>
                </a:cubicBezTo>
                <a:cubicBezTo>
                  <a:pt x="224" y="814"/>
                  <a:pt x="226" y="823"/>
                  <a:pt x="233" y="829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399" y="1390"/>
                </a:move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lose/>
                <a:moveTo>
                  <a:pt x="427" y="1389"/>
                </a:moveTo>
                <a:cubicBezTo>
                  <a:pt x="433" y="1382"/>
                  <a:pt x="432" y="1373"/>
                  <a:pt x="427" y="1366"/>
                </a:cubicBezTo>
                <a:cubicBezTo>
                  <a:pt x="421" y="1360"/>
                  <a:pt x="412" y="1358"/>
                  <a:pt x="404" y="1363"/>
                </a:cubicBezTo>
                <a:cubicBezTo>
                  <a:pt x="397" y="1367"/>
                  <a:pt x="394" y="1376"/>
                  <a:pt x="397" y="1384"/>
                </a:cubicBezTo>
                <a:cubicBezTo>
                  <a:pt x="398" y="1386"/>
                  <a:pt x="398" y="1388"/>
                  <a:pt x="399" y="1390"/>
                </a:cubicBezTo>
                <a:cubicBezTo>
                  <a:pt x="401" y="1391"/>
                  <a:pt x="403" y="1392"/>
                  <a:pt x="405" y="1393"/>
                </a:cubicBezTo>
                <a:cubicBezTo>
                  <a:pt x="413" y="1398"/>
                  <a:pt x="422" y="1396"/>
                  <a:pt x="427" y="1389"/>
                </a:cubicBezTo>
                <a:close/>
                <a:moveTo>
                  <a:pt x="268" y="1062"/>
                </a:moveTo>
                <a:cubicBezTo>
                  <a:pt x="268" y="1053"/>
                  <a:pt x="259" y="1044"/>
                  <a:pt x="249" y="1044"/>
                </a:cubicBezTo>
                <a:cubicBezTo>
                  <a:pt x="240" y="1044"/>
                  <a:pt x="232" y="1052"/>
                  <a:pt x="232" y="1062"/>
                </a:cubicBezTo>
                <a:cubicBezTo>
                  <a:pt x="232" y="1072"/>
                  <a:pt x="239" y="1080"/>
                  <a:pt x="249" y="1080"/>
                </a:cubicBezTo>
                <a:cubicBezTo>
                  <a:pt x="259" y="1080"/>
                  <a:pt x="268" y="1072"/>
                  <a:pt x="268" y="1062"/>
                </a:cubicBezTo>
                <a:close/>
                <a:moveTo>
                  <a:pt x="725" y="1552"/>
                </a:moveTo>
                <a:cubicBezTo>
                  <a:pt x="715" y="1552"/>
                  <a:pt x="708" y="1560"/>
                  <a:pt x="708" y="1570"/>
                </a:cubicBezTo>
                <a:cubicBezTo>
                  <a:pt x="708" y="1580"/>
                  <a:pt x="716" y="1588"/>
                  <a:pt x="726" y="1588"/>
                </a:cubicBezTo>
                <a:cubicBezTo>
                  <a:pt x="735" y="1587"/>
                  <a:pt x="743" y="1579"/>
                  <a:pt x="743" y="1570"/>
                </a:cubicBezTo>
                <a:cubicBezTo>
                  <a:pt x="743" y="1560"/>
                  <a:pt x="735" y="1552"/>
                  <a:pt x="725" y="1552"/>
                </a:cubicBezTo>
                <a:close/>
                <a:moveTo>
                  <a:pt x="252" y="924"/>
                </a:moveTo>
                <a:cubicBezTo>
                  <a:pt x="252" y="914"/>
                  <a:pt x="244" y="906"/>
                  <a:pt x="234" y="906"/>
                </a:cubicBezTo>
                <a:cubicBezTo>
                  <a:pt x="225" y="906"/>
                  <a:pt x="217" y="914"/>
                  <a:pt x="217" y="924"/>
                </a:cubicBezTo>
                <a:cubicBezTo>
                  <a:pt x="216" y="934"/>
                  <a:pt x="224" y="942"/>
                  <a:pt x="234" y="942"/>
                </a:cubicBezTo>
                <a:cubicBezTo>
                  <a:pt x="244" y="942"/>
                  <a:pt x="252" y="934"/>
                  <a:pt x="252" y="924"/>
                </a:cubicBezTo>
                <a:close/>
                <a:moveTo>
                  <a:pt x="389" y="1331"/>
                </a:moveTo>
                <a:cubicBezTo>
                  <a:pt x="379" y="1331"/>
                  <a:pt x="371" y="1339"/>
                  <a:pt x="371" y="1349"/>
                </a:cubicBezTo>
                <a:cubicBezTo>
                  <a:pt x="371" y="1359"/>
                  <a:pt x="379" y="1367"/>
                  <a:pt x="389" y="1367"/>
                </a:cubicBezTo>
                <a:cubicBezTo>
                  <a:pt x="399" y="1366"/>
                  <a:pt x="407" y="1359"/>
                  <a:pt x="406" y="1349"/>
                </a:cubicBezTo>
                <a:cubicBezTo>
                  <a:pt x="406" y="1339"/>
                  <a:pt x="398" y="1331"/>
                  <a:pt x="389" y="1331"/>
                </a:cubicBezTo>
                <a:close/>
                <a:moveTo>
                  <a:pt x="457" y="1408"/>
                </a:moveTo>
                <a:cubicBezTo>
                  <a:pt x="457" y="1398"/>
                  <a:pt x="449" y="1390"/>
                  <a:pt x="439" y="1390"/>
                </a:cubicBezTo>
                <a:cubicBezTo>
                  <a:pt x="429" y="1390"/>
                  <a:pt x="421" y="1398"/>
                  <a:pt x="421" y="1408"/>
                </a:cubicBezTo>
                <a:cubicBezTo>
                  <a:pt x="421" y="1418"/>
                  <a:pt x="429" y="1425"/>
                  <a:pt x="439" y="1426"/>
                </a:cubicBezTo>
                <a:cubicBezTo>
                  <a:pt x="448" y="1426"/>
                  <a:pt x="457" y="1418"/>
                  <a:pt x="457" y="1408"/>
                </a:cubicBezTo>
                <a:close/>
                <a:moveTo>
                  <a:pt x="1603" y="916"/>
                </a:moveTo>
                <a:cubicBezTo>
                  <a:pt x="1594" y="916"/>
                  <a:pt x="1585" y="925"/>
                  <a:pt x="1585" y="934"/>
                </a:cubicBezTo>
                <a:cubicBezTo>
                  <a:pt x="1585" y="944"/>
                  <a:pt x="1593" y="952"/>
                  <a:pt x="1603" y="952"/>
                </a:cubicBezTo>
                <a:cubicBezTo>
                  <a:pt x="1613" y="952"/>
                  <a:pt x="1621" y="944"/>
                  <a:pt x="1621" y="934"/>
                </a:cubicBezTo>
                <a:cubicBezTo>
                  <a:pt x="1620" y="924"/>
                  <a:pt x="1613" y="917"/>
                  <a:pt x="1603" y="916"/>
                </a:cubicBezTo>
                <a:close/>
                <a:moveTo>
                  <a:pt x="1311" y="351"/>
                </a:moveTo>
                <a:cubicBezTo>
                  <a:pt x="1306" y="357"/>
                  <a:pt x="1306" y="367"/>
                  <a:pt x="1312" y="373"/>
                </a:cubicBezTo>
                <a:cubicBezTo>
                  <a:pt x="1317" y="380"/>
                  <a:pt x="1327" y="381"/>
                  <a:pt x="1334" y="377"/>
                </a:cubicBezTo>
                <a:cubicBezTo>
                  <a:pt x="1341" y="373"/>
                  <a:pt x="1345" y="364"/>
                  <a:pt x="1342" y="356"/>
                </a:cubicBezTo>
                <a:cubicBezTo>
                  <a:pt x="1341" y="354"/>
                  <a:pt x="1340" y="352"/>
                  <a:pt x="1339" y="350"/>
                </a:cubicBezTo>
                <a:cubicBezTo>
                  <a:pt x="1337" y="348"/>
                  <a:pt x="1335" y="347"/>
                  <a:pt x="1334" y="346"/>
                </a:cubicBezTo>
                <a:cubicBezTo>
                  <a:pt x="1326" y="342"/>
                  <a:pt x="1317" y="344"/>
                  <a:pt x="1311" y="351"/>
                </a:cubicBezTo>
                <a:close/>
                <a:moveTo>
                  <a:pt x="1339" y="350"/>
                </a:move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49"/>
                  <a:pt x="1339" y="349"/>
                  <a:pt x="1339" y="349"/>
                </a:cubicBezTo>
                <a:cubicBezTo>
                  <a:pt x="1339" y="349"/>
                  <a:pt x="1339" y="349"/>
                  <a:pt x="1339" y="350"/>
                </a:cubicBezTo>
                <a:close/>
                <a:moveTo>
                  <a:pt x="1554" y="1159"/>
                </a:moveTo>
                <a:cubicBezTo>
                  <a:pt x="1545" y="1159"/>
                  <a:pt x="1537" y="1167"/>
                  <a:pt x="1537" y="1176"/>
                </a:cubicBezTo>
                <a:cubicBezTo>
                  <a:pt x="1537" y="1186"/>
                  <a:pt x="1544" y="1194"/>
                  <a:pt x="1554" y="1194"/>
                </a:cubicBezTo>
                <a:cubicBezTo>
                  <a:pt x="1564" y="1194"/>
                  <a:pt x="1572" y="1186"/>
                  <a:pt x="1572" y="1177"/>
                </a:cubicBezTo>
                <a:cubicBezTo>
                  <a:pt x="1572" y="1167"/>
                  <a:pt x="1564" y="1159"/>
                  <a:pt x="1554" y="1159"/>
                </a:cubicBezTo>
                <a:close/>
                <a:moveTo>
                  <a:pt x="997" y="1576"/>
                </a:moveTo>
                <a:cubicBezTo>
                  <a:pt x="988" y="1576"/>
                  <a:pt x="980" y="1584"/>
                  <a:pt x="980" y="1594"/>
                </a:cubicBezTo>
                <a:cubicBezTo>
                  <a:pt x="980" y="1604"/>
                  <a:pt x="988" y="1611"/>
                  <a:pt x="997" y="1612"/>
                </a:cubicBezTo>
                <a:cubicBezTo>
                  <a:pt x="1007" y="1612"/>
                  <a:pt x="1015" y="1604"/>
                  <a:pt x="1015" y="1594"/>
                </a:cubicBezTo>
                <a:cubicBezTo>
                  <a:pt x="1015" y="1584"/>
                  <a:pt x="1007" y="1576"/>
                  <a:pt x="997" y="1576"/>
                </a:cubicBezTo>
                <a:close/>
                <a:moveTo>
                  <a:pt x="732" y="273"/>
                </a:moveTo>
                <a:cubicBezTo>
                  <a:pt x="742" y="273"/>
                  <a:pt x="749" y="265"/>
                  <a:pt x="749" y="255"/>
                </a:cubicBezTo>
                <a:cubicBezTo>
                  <a:pt x="749" y="245"/>
                  <a:pt x="741" y="237"/>
                  <a:pt x="732" y="237"/>
                </a:cubicBezTo>
                <a:cubicBezTo>
                  <a:pt x="722" y="237"/>
                  <a:pt x="714" y="246"/>
                  <a:pt x="714" y="255"/>
                </a:cubicBezTo>
                <a:cubicBezTo>
                  <a:pt x="714" y="265"/>
                  <a:pt x="722" y="273"/>
                  <a:pt x="732" y="273"/>
                </a:cubicBezTo>
                <a:close/>
                <a:moveTo>
                  <a:pt x="1338" y="1441"/>
                </a:moveTo>
                <a:cubicBezTo>
                  <a:pt x="1328" y="1441"/>
                  <a:pt x="1320" y="1449"/>
                  <a:pt x="1320" y="1459"/>
                </a:cubicBezTo>
                <a:cubicBezTo>
                  <a:pt x="1320" y="1469"/>
                  <a:pt x="1328" y="1477"/>
                  <a:pt x="1338" y="1477"/>
                </a:cubicBezTo>
                <a:cubicBezTo>
                  <a:pt x="1347" y="1477"/>
                  <a:pt x="1356" y="1468"/>
                  <a:pt x="1356" y="1459"/>
                </a:cubicBezTo>
                <a:cubicBezTo>
                  <a:pt x="1356" y="1449"/>
                  <a:pt x="1348" y="1442"/>
                  <a:pt x="1338" y="1441"/>
                </a:cubicBezTo>
                <a:close/>
                <a:moveTo>
                  <a:pt x="1576" y="1043"/>
                </a:moveTo>
                <a:cubicBezTo>
                  <a:pt x="1576" y="1053"/>
                  <a:pt x="1583" y="1061"/>
                  <a:pt x="1593" y="1061"/>
                </a:cubicBezTo>
                <a:cubicBezTo>
                  <a:pt x="1603" y="1061"/>
                  <a:pt x="1611" y="1053"/>
                  <a:pt x="1612" y="1044"/>
                </a:cubicBezTo>
                <a:cubicBezTo>
                  <a:pt x="1612" y="1034"/>
                  <a:pt x="1603" y="1026"/>
                  <a:pt x="1594" y="1026"/>
                </a:cubicBezTo>
                <a:cubicBezTo>
                  <a:pt x="1584" y="1026"/>
                  <a:pt x="1576" y="1033"/>
                  <a:pt x="1576" y="1043"/>
                </a:cubicBezTo>
                <a:close/>
                <a:moveTo>
                  <a:pt x="1505" y="598"/>
                </a:moveTo>
                <a:cubicBezTo>
                  <a:pt x="1505" y="608"/>
                  <a:pt x="1513" y="616"/>
                  <a:pt x="1523" y="616"/>
                </a:cubicBezTo>
                <a:cubicBezTo>
                  <a:pt x="1533" y="616"/>
                  <a:pt x="1541" y="608"/>
                  <a:pt x="1541" y="598"/>
                </a:cubicBezTo>
                <a:cubicBezTo>
                  <a:pt x="1540" y="588"/>
                  <a:pt x="1532" y="580"/>
                  <a:pt x="1522" y="580"/>
                </a:cubicBezTo>
                <a:cubicBezTo>
                  <a:pt x="1513" y="581"/>
                  <a:pt x="1505" y="589"/>
                  <a:pt x="1505" y="598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58" y="407"/>
                </a:moveTo>
                <a:cubicBezTo>
                  <a:pt x="1365" y="404"/>
                  <a:pt x="1369" y="395"/>
                  <a:pt x="1367" y="387"/>
                </a:cubicBezTo>
                <a:cubicBezTo>
                  <a:pt x="1366" y="385"/>
                  <a:pt x="1365" y="383"/>
                  <a:pt x="1365" y="380"/>
                </a:cubicBezTo>
                <a:cubicBezTo>
                  <a:pt x="1363" y="379"/>
                  <a:pt x="1360" y="377"/>
                  <a:pt x="1358" y="376"/>
                </a:cubicBezTo>
                <a:cubicBezTo>
                  <a:pt x="1351" y="372"/>
                  <a:pt x="1342" y="374"/>
                  <a:pt x="1336" y="380"/>
                </a:cubicBezTo>
                <a:cubicBezTo>
                  <a:pt x="1331" y="387"/>
                  <a:pt x="1331" y="396"/>
                  <a:pt x="1336" y="403"/>
                </a:cubicBezTo>
                <a:cubicBezTo>
                  <a:pt x="1341" y="409"/>
                  <a:pt x="1351" y="411"/>
                  <a:pt x="1358" y="407"/>
                </a:cubicBezTo>
                <a:close/>
                <a:moveTo>
                  <a:pt x="283" y="699"/>
                </a:moveTo>
                <a:cubicBezTo>
                  <a:pt x="293" y="699"/>
                  <a:pt x="301" y="692"/>
                  <a:pt x="301" y="682"/>
                </a:cubicBezTo>
                <a:cubicBezTo>
                  <a:pt x="300" y="672"/>
                  <a:pt x="292" y="664"/>
                  <a:pt x="283" y="664"/>
                </a:cubicBezTo>
                <a:cubicBezTo>
                  <a:pt x="273" y="664"/>
                  <a:pt x="265" y="672"/>
                  <a:pt x="265" y="681"/>
                </a:cubicBezTo>
                <a:cubicBezTo>
                  <a:pt x="265" y="691"/>
                  <a:pt x="273" y="699"/>
                  <a:pt x="283" y="699"/>
                </a:cubicBezTo>
                <a:close/>
                <a:moveTo>
                  <a:pt x="1491" y="1263"/>
                </a:moveTo>
                <a:cubicBezTo>
                  <a:pt x="1481" y="1263"/>
                  <a:pt x="1473" y="1271"/>
                  <a:pt x="1473" y="1280"/>
                </a:cubicBezTo>
                <a:cubicBezTo>
                  <a:pt x="1473" y="1290"/>
                  <a:pt x="1480" y="1298"/>
                  <a:pt x="1490" y="1298"/>
                </a:cubicBezTo>
                <a:cubicBezTo>
                  <a:pt x="1500" y="1299"/>
                  <a:pt x="1508" y="1291"/>
                  <a:pt x="1508" y="1282"/>
                </a:cubicBezTo>
                <a:cubicBezTo>
                  <a:pt x="1509" y="1272"/>
                  <a:pt x="1501" y="1263"/>
                  <a:pt x="1491" y="1263"/>
                </a:cubicBezTo>
                <a:close/>
                <a:moveTo>
                  <a:pt x="852" y="239"/>
                </a:moveTo>
                <a:cubicBezTo>
                  <a:pt x="852" y="249"/>
                  <a:pt x="860" y="257"/>
                  <a:pt x="870" y="257"/>
                </a:cubicBezTo>
                <a:cubicBezTo>
                  <a:pt x="879" y="257"/>
                  <a:pt x="887" y="250"/>
                  <a:pt x="887" y="240"/>
                </a:cubicBezTo>
                <a:cubicBezTo>
                  <a:pt x="887" y="230"/>
                  <a:pt x="879" y="222"/>
                  <a:pt x="870" y="222"/>
                </a:cubicBezTo>
                <a:cubicBezTo>
                  <a:pt x="860" y="222"/>
                  <a:pt x="852" y="230"/>
                  <a:pt x="852" y="239"/>
                </a:cubicBezTo>
                <a:close/>
                <a:moveTo>
                  <a:pt x="570" y="324"/>
                </a:moveTo>
                <a:cubicBezTo>
                  <a:pt x="570" y="334"/>
                  <a:pt x="579" y="342"/>
                  <a:pt x="588" y="342"/>
                </a:cubicBezTo>
                <a:cubicBezTo>
                  <a:pt x="598" y="342"/>
                  <a:pt x="606" y="334"/>
                  <a:pt x="606" y="325"/>
                </a:cubicBezTo>
                <a:cubicBezTo>
                  <a:pt x="606" y="315"/>
                  <a:pt x="598" y="307"/>
                  <a:pt x="588" y="307"/>
                </a:cubicBezTo>
                <a:cubicBezTo>
                  <a:pt x="579" y="307"/>
                  <a:pt x="571" y="315"/>
                  <a:pt x="570" y="324"/>
                </a:cubicBezTo>
                <a:close/>
                <a:moveTo>
                  <a:pt x="1586" y="712"/>
                </a:moveTo>
                <a:cubicBezTo>
                  <a:pt x="1586" y="702"/>
                  <a:pt x="1578" y="694"/>
                  <a:pt x="1568" y="694"/>
                </a:cubicBezTo>
                <a:cubicBezTo>
                  <a:pt x="1558" y="694"/>
                  <a:pt x="1550" y="702"/>
                  <a:pt x="1551" y="712"/>
                </a:cubicBezTo>
                <a:cubicBezTo>
                  <a:pt x="1551" y="721"/>
                  <a:pt x="1558" y="729"/>
                  <a:pt x="1568" y="729"/>
                </a:cubicBezTo>
                <a:cubicBezTo>
                  <a:pt x="1577" y="730"/>
                  <a:pt x="1586" y="721"/>
                  <a:pt x="1586" y="712"/>
                </a:cubicBezTo>
                <a:close/>
                <a:moveTo>
                  <a:pt x="316" y="620"/>
                </a:moveTo>
                <a:cubicBezTo>
                  <a:pt x="326" y="621"/>
                  <a:pt x="334" y="613"/>
                  <a:pt x="335" y="603"/>
                </a:cubicBezTo>
                <a:cubicBezTo>
                  <a:pt x="335" y="593"/>
                  <a:pt x="327" y="585"/>
                  <a:pt x="318" y="585"/>
                </a:cubicBezTo>
                <a:cubicBezTo>
                  <a:pt x="308" y="585"/>
                  <a:pt x="300" y="592"/>
                  <a:pt x="299" y="602"/>
                </a:cubicBezTo>
                <a:cubicBezTo>
                  <a:pt x="299" y="611"/>
                  <a:pt x="307" y="619"/>
                  <a:pt x="316" y="620"/>
                </a:cubicBezTo>
                <a:close/>
                <a:moveTo>
                  <a:pt x="1070" y="259"/>
                </a:moveTo>
                <a:cubicBezTo>
                  <a:pt x="1070" y="269"/>
                  <a:pt x="1078" y="276"/>
                  <a:pt x="1087" y="276"/>
                </a:cubicBezTo>
                <a:cubicBezTo>
                  <a:pt x="1097" y="276"/>
                  <a:pt x="1105" y="268"/>
                  <a:pt x="1105" y="259"/>
                </a:cubicBezTo>
                <a:cubicBezTo>
                  <a:pt x="1105" y="249"/>
                  <a:pt x="1097" y="241"/>
                  <a:pt x="1087" y="241"/>
                </a:cubicBezTo>
                <a:cubicBezTo>
                  <a:pt x="1077" y="241"/>
                  <a:pt x="1069" y="249"/>
                  <a:pt x="1070" y="259"/>
                </a:cubicBezTo>
                <a:close/>
                <a:moveTo>
                  <a:pt x="1570" y="796"/>
                </a:moveTo>
                <a:cubicBezTo>
                  <a:pt x="1570" y="806"/>
                  <a:pt x="1578" y="813"/>
                  <a:pt x="1587" y="814"/>
                </a:cubicBezTo>
                <a:cubicBezTo>
                  <a:pt x="1597" y="814"/>
                  <a:pt x="1605" y="806"/>
                  <a:pt x="1605" y="797"/>
                </a:cubicBezTo>
                <a:cubicBezTo>
                  <a:pt x="1606" y="787"/>
                  <a:pt x="1598" y="779"/>
                  <a:pt x="1588" y="778"/>
                </a:cubicBezTo>
                <a:cubicBezTo>
                  <a:pt x="1578" y="778"/>
                  <a:pt x="1570" y="786"/>
                  <a:pt x="1570" y="796"/>
                </a:cubicBezTo>
                <a:close/>
                <a:moveTo>
                  <a:pt x="631" y="1547"/>
                </a:move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lose/>
                <a:moveTo>
                  <a:pt x="660" y="1547"/>
                </a:moveTo>
                <a:cubicBezTo>
                  <a:pt x="665" y="1541"/>
                  <a:pt x="665" y="1531"/>
                  <a:pt x="660" y="1524"/>
                </a:cubicBezTo>
                <a:cubicBezTo>
                  <a:pt x="655" y="1518"/>
                  <a:pt x="645" y="1516"/>
                  <a:pt x="638" y="1520"/>
                </a:cubicBezTo>
                <a:cubicBezTo>
                  <a:pt x="631" y="1524"/>
                  <a:pt x="627" y="1532"/>
                  <a:pt x="629" y="1540"/>
                </a:cubicBezTo>
                <a:cubicBezTo>
                  <a:pt x="630" y="1543"/>
                  <a:pt x="631" y="1545"/>
                  <a:pt x="631" y="1547"/>
                </a:cubicBezTo>
                <a:cubicBezTo>
                  <a:pt x="633" y="1549"/>
                  <a:pt x="636" y="1550"/>
                  <a:pt x="638" y="1551"/>
                </a:cubicBezTo>
                <a:cubicBezTo>
                  <a:pt x="645" y="1555"/>
                  <a:pt x="654" y="1553"/>
                  <a:pt x="660" y="1547"/>
                </a:cubicBezTo>
                <a:close/>
                <a:moveTo>
                  <a:pt x="312" y="1175"/>
                </a:moveTo>
                <a:cubicBezTo>
                  <a:pt x="312" y="1166"/>
                  <a:pt x="304" y="1158"/>
                  <a:pt x="295" y="1158"/>
                </a:cubicBezTo>
                <a:cubicBezTo>
                  <a:pt x="285" y="1158"/>
                  <a:pt x="277" y="1166"/>
                  <a:pt x="277" y="1175"/>
                </a:cubicBezTo>
                <a:cubicBezTo>
                  <a:pt x="277" y="1185"/>
                  <a:pt x="285" y="1193"/>
                  <a:pt x="295" y="1193"/>
                </a:cubicBezTo>
                <a:cubicBezTo>
                  <a:pt x="305" y="1193"/>
                  <a:pt x="313" y="1185"/>
                  <a:pt x="312" y="1175"/>
                </a:cubicBezTo>
                <a:close/>
                <a:moveTo>
                  <a:pt x="1481" y="570"/>
                </a:moveTo>
                <a:cubicBezTo>
                  <a:pt x="1481" y="579"/>
                  <a:pt x="1489" y="587"/>
                  <a:pt x="1499" y="587"/>
                </a:cubicBezTo>
                <a:cubicBezTo>
                  <a:pt x="1508" y="586"/>
                  <a:pt x="1516" y="578"/>
                  <a:pt x="1516" y="569"/>
                </a:cubicBezTo>
                <a:cubicBezTo>
                  <a:pt x="1516" y="559"/>
                  <a:pt x="1508" y="551"/>
                  <a:pt x="1498" y="551"/>
                </a:cubicBezTo>
                <a:cubicBezTo>
                  <a:pt x="1488" y="551"/>
                  <a:pt x="1480" y="560"/>
                  <a:pt x="1481" y="570"/>
                </a:cubicBezTo>
                <a:close/>
                <a:moveTo>
                  <a:pt x="1375" y="403"/>
                </a:moveTo>
                <a:cubicBezTo>
                  <a:pt x="1365" y="403"/>
                  <a:pt x="1357" y="411"/>
                  <a:pt x="1357" y="421"/>
                </a:cubicBezTo>
                <a:cubicBezTo>
                  <a:pt x="1357" y="431"/>
                  <a:pt x="1365" y="439"/>
                  <a:pt x="1375" y="438"/>
                </a:cubicBezTo>
                <a:cubicBezTo>
                  <a:pt x="1385" y="438"/>
                  <a:pt x="1392" y="430"/>
                  <a:pt x="1392" y="420"/>
                </a:cubicBezTo>
                <a:cubicBezTo>
                  <a:pt x="1392" y="411"/>
                  <a:pt x="1384" y="403"/>
                  <a:pt x="1375" y="403"/>
                </a:cubicBezTo>
                <a:close/>
                <a:moveTo>
                  <a:pt x="944" y="1571"/>
                </a:moveTo>
                <a:cubicBezTo>
                  <a:pt x="934" y="1571"/>
                  <a:pt x="925" y="1579"/>
                  <a:pt x="925" y="1588"/>
                </a:cubicBezTo>
                <a:cubicBezTo>
                  <a:pt x="925" y="1598"/>
                  <a:pt x="934" y="1606"/>
                  <a:pt x="943" y="1606"/>
                </a:cubicBezTo>
                <a:cubicBezTo>
                  <a:pt x="953" y="1606"/>
                  <a:pt x="960" y="1598"/>
                  <a:pt x="961" y="1589"/>
                </a:cubicBezTo>
                <a:cubicBezTo>
                  <a:pt x="961" y="1579"/>
                  <a:pt x="953" y="1571"/>
                  <a:pt x="944" y="1571"/>
                </a:cubicBezTo>
                <a:close/>
                <a:moveTo>
                  <a:pt x="1228" y="327"/>
                </a:moveTo>
                <a:cubicBezTo>
                  <a:pt x="1228" y="337"/>
                  <a:pt x="1236" y="345"/>
                  <a:pt x="1245" y="345"/>
                </a:cubicBezTo>
                <a:cubicBezTo>
                  <a:pt x="1255" y="346"/>
                  <a:pt x="1263" y="337"/>
                  <a:pt x="1263" y="328"/>
                </a:cubicBezTo>
                <a:cubicBezTo>
                  <a:pt x="1263" y="318"/>
                  <a:pt x="1256" y="310"/>
                  <a:pt x="1246" y="310"/>
                </a:cubicBezTo>
                <a:cubicBezTo>
                  <a:pt x="1237" y="310"/>
                  <a:pt x="1229" y="317"/>
                  <a:pt x="1228" y="327"/>
                </a:cubicBezTo>
                <a:close/>
                <a:moveTo>
                  <a:pt x="684" y="279"/>
                </a:moveTo>
                <a:cubicBezTo>
                  <a:pt x="684" y="289"/>
                  <a:pt x="692" y="298"/>
                  <a:pt x="702" y="298"/>
                </a:cubicBezTo>
                <a:cubicBezTo>
                  <a:pt x="711" y="298"/>
                  <a:pt x="719" y="290"/>
                  <a:pt x="719" y="280"/>
                </a:cubicBezTo>
                <a:cubicBezTo>
                  <a:pt x="720" y="271"/>
                  <a:pt x="711" y="262"/>
                  <a:pt x="702" y="262"/>
                </a:cubicBezTo>
                <a:cubicBezTo>
                  <a:pt x="692" y="262"/>
                  <a:pt x="684" y="270"/>
                  <a:pt x="684" y="279"/>
                </a:cubicBezTo>
                <a:close/>
                <a:moveTo>
                  <a:pt x="1099" y="1573"/>
                </a:moveTo>
                <a:cubicBezTo>
                  <a:pt x="1099" y="1564"/>
                  <a:pt x="1091" y="1556"/>
                  <a:pt x="1082" y="1556"/>
                </a:cubicBezTo>
                <a:cubicBezTo>
                  <a:pt x="1072" y="1555"/>
                  <a:pt x="1064" y="1563"/>
                  <a:pt x="1063" y="1573"/>
                </a:cubicBezTo>
                <a:cubicBezTo>
                  <a:pt x="1063" y="1583"/>
                  <a:pt x="1072" y="1591"/>
                  <a:pt x="1081" y="1591"/>
                </a:cubicBezTo>
                <a:cubicBezTo>
                  <a:pt x="1091" y="1591"/>
                  <a:pt x="1099" y="1583"/>
                  <a:pt x="1099" y="1573"/>
                </a:cubicBezTo>
                <a:close/>
                <a:moveTo>
                  <a:pt x="558" y="331"/>
                </a:moveTo>
                <a:cubicBezTo>
                  <a:pt x="548" y="331"/>
                  <a:pt x="541" y="340"/>
                  <a:pt x="541" y="350"/>
                </a:cubicBezTo>
                <a:cubicBezTo>
                  <a:pt x="541" y="359"/>
                  <a:pt x="549" y="367"/>
                  <a:pt x="559" y="367"/>
                </a:cubicBezTo>
                <a:cubicBezTo>
                  <a:pt x="568" y="366"/>
                  <a:pt x="576" y="358"/>
                  <a:pt x="576" y="348"/>
                </a:cubicBezTo>
                <a:cubicBezTo>
                  <a:pt x="576" y="339"/>
                  <a:pt x="568" y="331"/>
                  <a:pt x="558" y="331"/>
                </a:cubicBezTo>
                <a:close/>
                <a:moveTo>
                  <a:pt x="798" y="1575"/>
                </a:moveTo>
                <a:cubicBezTo>
                  <a:pt x="798" y="1566"/>
                  <a:pt x="790" y="1557"/>
                  <a:pt x="780" y="1557"/>
                </a:cubicBezTo>
                <a:cubicBezTo>
                  <a:pt x="771" y="1557"/>
                  <a:pt x="763" y="1565"/>
                  <a:pt x="763" y="1575"/>
                </a:cubicBezTo>
                <a:cubicBezTo>
                  <a:pt x="762" y="1584"/>
                  <a:pt x="770" y="1593"/>
                  <a:pt x="780" y="1593"/>
                </a:cubicBezTo>
                <a:cubicBezTo>
                  <a:pt x="790" y="1593"/>
                  <a:pt x="797" y="1585"/>
                  <a:pt x="798" y="1575"/>
                </a:cubicBezTo>
                <a:close/>
                <a:moveTo>
                  <a:pt x="411" y="491"/>
                </a:moveTo>
                <a:cubicBezTo>
                  <a:pt x="420" y="491"/>
                  <a:pt x="428" y="484"/>
                  <a:pt x="428" y="474"/>
                </a:cubicBezTo>
                <a:cubicBezTo>
                  <a:pt x="429" y="464"/>
                  <a:pt x="421" y="456"/>
                  <a:pt x="411" y="456"/>
                </a:cubicBezTo>
                <a:cubicBezTo>
                  <a:pt x="402" y="456"/>
                  <a:pt x="394" y="463"/>
                  <a:pt x="393" y="473"/>
                </a:cubicBezTo>
                <a:cubicBezTo>
                  <a:pt x="393" y="483"/>
                  <a:pt x="401" y="491"/>
                  <a:pt x="411" y="491"/>
                </a:cubicBezTo>
                <a:close/>
                <a:moveTo>
                  <a:pt x="1577" y="1122"/>
                </a:moveTo>
                <a:cubicBezTo>
                  <a:pt x="1577" y="1113"/>
                  <a:pt x="1570" y="1105"/>
                  <a:pt x="1560" y="1104"/>
                </a:cubicBezTo>
                <a:cubicBezTo>
                  <a:pt x="1550" y="1104"/>
                  <a:pt x="1542" y="1112"/>
                  <a:pt x="1542" y="1122"/>
                </a:cubicBezTo>
                <a:cubicBezTo>
                  <a:pt x="1542" y="1131"/>
                  <a:pt x="1550" y="1139"/>
                  <a:pt x="1559" y="1139"/>
                </a:cubicBezTo>
                <a:cubicBezTo>
                  <a:pt x="1569" y="1140"/>
                  <a:pt x="1577" y="1132"/>
                  <a:pt x="1577" y="1122"/>
                </a:cubicBezTo>
                <a:close/>
                <a:moveTo>
                  <a:pt x="292" y="1092"/>
                </a:moveTo>
                <a:cubicBezTo>
                  <a:pt x="292" y="1082"/>
                  <a:pt x="284" y="1075"/>
                  <a:pt x="274" y="1075"/>
                </a:cubicBezTo>
                <a:cubicBezTo>
                  <a:pt x="265" y="1075"/>
                  <a:pt x="257" y="1083"/>
                  <a:pt x="257" y="1092"/>
                </a:cubicBezTo>
                <a:cubicBezTo>
                  <a:pt x="257" y="1102"/>
                  <a:pt x="265" y="1110"/>
                  <a:pt x="274" y="1110"/>
                </a:cubicBezTo>
                <a:cubicBezTo>
                  <a:pt x="284" y="1110"/>
                  <a:pt x="292" y="1102"/>
                  <a:pt x="292" y="1092"/>
                </a:cubicBezTo>
                <a:close/>
                <a:moveTo>
                  <a:pt x="1431" y="510"/>
                </a:moveTo>
                <a:cubicBezTo>
                  <a:pt x="1432" y="520"/>
                  <a:pt x="1440" y="527"/>
                  <a:pt x="1449" y="527"/>
                </a:cubicBezTo>
                <a:cubicBezTo>
                  <a:pt x="1459" y="527"/>
                  <a:pt x="1466" y="519"/>
                  <a:pt x="1466" y="509"/>
                </a:cubicBezTo>
                <a:cubicBezTo>
                  <a:pt x="1466" y="500"/>
                  <a:pt x="1458" y="492"/>
                  <a:pt x="1449" y="492"/>
                </a:cubicBezTo>
                <a:cubicBezTo>
                  <a:pt x="1439" y="492"/>
                  <a:pt x="1431" y="500"/>
                  <a:pt x="1431" y="510"/>
                </a:cubicBezTo>
                <a:close/>
                <a:moveTo>
                  <a:pt x="906" y="1584"/>
                </a:moveTo>
                <a:cubicBezTo>
                  <a:pt x="906" y="1575"/>
                  <a:pt x="898" y="1567"/>
                  <a:pt x="888" y="1567"/>
                </a:cubicBezTo>
                <a:cubicBezTo>
                  <a:pt x="879" y="1567"/>
                  <a:pt x="871" y="1575"/>
                  <a:pt x="871" y="1584"/>
                </a:cubicBezTo>
                <a:cubicBezTo>
                  <a:pt x="871" y="1594"/>
                  <a:pt x="879" y="1602"/>
                  <a:pt x="889" y="1602"/>
                </a:cubicBezTo>
                <a:cubicBezTo>
                  <a:pt x="898" y="1602"/>
                  <a:pt x="906" y="1594"/>
                  <a:pt x="906" y="1584"/>
                </a:cubicBezTo>
                <a:close/>
                <a:moveTo>
                  <a:pt x="1015" y="254"/>
                </a:moveTo>
                <a:cubicBezTo>
                  <a:pt x="1015" y="264"/>
                  <a:pt x="1023" y="272"/>
                  <a:pt x="1033" y="272"/>
                </a:cubicBezTo>
                <a:cubicBezTo>
                  <a:pt x="1042" y="272"/>
                  <a:pt x="1050" y="264"/>
                  <a:pt x="1050" y="255"/>
                </a:cubicBezTo>
                <a:cubicBezTo>
                  <a:pt x="1050" y="245"/>
                  <a:pt x="1043" y="237"/>
                  <a:pt x="1033" y="237"/>
                </a:cubicBezTo>
                <a:cubicBezTo>
                  <a:pt x="1023" y="236"/>
                  <a:pt x="1015" y="244"/>
                  <a:pt x="1015" y="254"/>
                </a:cubicBezTo>
                <a:close/>
                <a:moveTo>
                  <a:pt x="907" y="245"/>
                </a:moveTo>
                <a:cubicBezTo>
                  <a:pt x="907" y="254"/>
                  <a:pt x="915" y="262"/>
                  <a:pt x="925" y="262"/>
                </a:cubicBezTo>
                <a:cubicBezTo>
                  <a:pt x="934" y="261"/>
                  <a:pt x="942" y="253"/>
                  <a:pt x="942" y="243"/>
                </a:cubicBezTo>
                <a:cubicBezTo>
                  <a:pt x="941" y="234"/>
                  <a:pt x="933" y="226"/>
                  <a:pt x="924" y="227"/>
                </a:cubicBezTo>
                <a:cubicBezTo>
                  <a:pt x="914" y="227"/>
                  <a:pt x="906" y="235"/>
                  <a:pt x="907" y="245"/>
                </a:cubicBezTo>
                <a:close/>
                <a:moveTo>
                  <a:pt x="482" y="399"/>
                </a:moveTo>
                <a:cubicBezTo>
                  <a:pt x="482" y="409"/>
                  <a:pt x="490" y="417"/>
                  <a:pt x="500" y="417"/>
                </a:cubicBezTo>
                <a:cubicBezTo>
                  <a:pt x="509" y="417"/>
                  <a:pt x="517" y="409"/>
                  <a:pt x="517" y="400"/>
                </a:cubicBezTo>
                <a:cubicBezTo>
                  <a:pt x="517" y="390"/>
                  <a:pt x="510" y="382"/>
                  <a:pt x="500" y="382"/>
                </a:cubicBezTo>
                <a:cubicBezTo>
                  <a:pt x="490" y="382"/>
                  <a:pt x="482" y="390"/>
                  <a:pt x="482" y="399"/>
                </a:cubicBezTo>
                <a:close/>
                <a:moveTo>
                  <a:pt x="237" y="1007"/>
                </a:moveTo>
                <a:cubicBezTo>
                  <a:pt x="237" y="1017"/>
                  <a:pt x="245" y="1025"/>
                  <a:pt x="255" y="1025"/>
                </a:cubicBezTo>
                <a:cubicBezTo>
                  <a:pt x="264" y="1025"/>
                  <a:pt x="273" y="1017"/>
                  <a:pt x="272" y="1007"/>
                </a:cubicBezTo>
                <a:cubicBezTo>
                  <a:pt x="272" y="998"/>
                  <a:pt x="264" y="990"/>
                  <a:pt x="255" y="990"/>
                </a:cubicBezTo>
                <a:cubicBezTo>
                  <a:pt x="245" y="990"/>
                  <a:pt x="238" y="998"/>
                  <a:pt x="237" y="1007"/>
                </a:cubicBezTo>
                <a:close/>
                <a:moveTo>
                  <a:pt x="1213" y="1529"/>
                </a:moveTo>
                <a:cubicBezTo>
                  <a:pt x="1213" y="1519"/>
                  <a:pt x="1205" y="1512"/>
                  <a:pt x="1196" y="1511"/>
                </a:cubicBezTo>
                <a:cubicBezTo>
                  <a:pt x="1186" y="1511"/>
                  <a:pt x="1178" y="1519"/>
                  <a:pt x="1178" y="1529"/>
                </a:cubicBezTo>
                <a:cubicBezTo>
                  <a:pt x="1178" y="1538"/>
                  <a:pt x="1186" y="1546"/>
                  <a:pt x="1195" y="1547"/>
                </a:cubicBezTo>
                <a:cubicBezTo>
                  <a:pt x="1205" y="1547"/>
                  <a:pt x="1213" y="1539"/>
                  <a:pt x="1213" y="1529"/>
                </a:cubicBezTo>
                <a:close/>
                <a:moveTo>
                  <a:pt x="452" y="424"/>
                </a:moveTo>
                <a:cubicBezTo>
                  <a:pt x="452" y="433"/>
                  <a:pt x="460" y="441"/>
                  <a:pt x="469" y="442"/>
                </a:cubicBezTo>
                <a:cubicBezTo>
                  <a:pt x="479" y="442"/>
                  <a:pt x="487" y="434"/>
                  <a:pt x="487" y="425"/>
                </a:cubicBezTo>
                <a:cubicBezTo>
                  <a:pt x="487" y="415"/>
                  <a:pt x="479" y="407"/>
                  <a:pt x="470" y="407"/>
                </a:cubicBezTo>
                <a:cubicBezTo>
                  <a:pt x="460" y="407"/>
                  <a:pt x="452" y="414"/>
                  <a:pt x="452" y="424"/>
                </a:cubicBezTo>
                <a:close/>
                <a:moveTo>
                  <a:pt x="1167" y="310"/>
                </a:moveTo>
                <a:cubicBezTo>
                  <a:pt x="1176" y="310"/>
                  <a:pt x="1184" y="302"/>
                  <a:pt x="1184" y="293"/>
                </a:cubicBezTo>
                <a:cubicBezTo>
                  <a:pt x="1184" y="283"/>
                  <a:pt x="1176" y="275"/>
                  <a:pt x="1166" y="275"/>
                </a:cubicBezTo>
                <a:cubicBezTo>
                  <a:pt x="1157" y="275"/>
                  <a:pt x="1149" y="283"/>
                  <a:pt x="1149" y="293"/>
                </a:cubicBezTo>
                <a:cubicBezTo>
                  <a:pt x="1149" y="302"/>
                  <a:pt x="1157" y="310"/>
                  <a:pt x="1167" y="310"/>
                </a:cubicBezTo>
                <a:close/>
                <a:moveTo>
                  <a:pt x="302" y="1206"/>
                </a:moveTo>
                <a:cubicBezTo>
                  <a:pt x="302" y="1216"/>
                  <a:pt x="310" y="1223"/>
                  <a:pt x="320" y="1223"/>
                </a:cubicBezTo>
                <a:cubicBezTo>
                  <a:pt x="330" y="1223"/>
                  <a:pt x="337" y="1215"/>
                  <a:pt x="337" y="1205"/>
                </a:cubicBezTo>
                <a:cubicBezTo>
                  <a:pt x="337" y="1196"/>
                  <a:pt x="329" y="1188"/>
                  <a:pt x="320" y="1188"/>
                </a:cubicBezTo>
                <a:cubicBezTo>
                  <a:pt x="310" y="1188"/>
                  <a:pt x="302" y="1196"/>
                  <a:pt x="302" y="1206"/>
                </a:cubicBezTo>
                <a:close/>
                <a:moveTo>
                  <a:pt x="977" y="267"/>
                </a:moveTo>
                <a:cubicBezTo>
                  <a:pt x="987" y="267"/>
                  <a:pt x="995" y="260"/>
                  <a:pt x="995" y="250"/>
                </a:cubicBezTo>
                <a:cubicBezTo>
                  <a:pt x="996" y="240"/>
                  <a:pt x="988" y="232"/>
                  <a:pt x="979" y="232"/>
                </a:cubicBezTo>
                <a:cubicBezTo>
                  <a:pt x="969" y="231"/>
                  <a:pt x="961" y="239"/>
                  <a:pt x="960" y="248"/>
                </a:cubicBezTo>
                <a:cubicBezTo>
                  <a:pt x="960" y="258"/>
                  <a:pt x="968" y="266"/>
                  <a:pt x="977" y="267"/>
                </a:cubicBezTo>
                <a:close/>
                <a:moveTo>
                  <a:pt x="1456" y="539"/>
                </a:moveTo>
                <a:cubicBezTo>
                  <a:pt x="1456" y="549"/>
                  <a:pt x="1464" y="557"/>
                  <a:pt x="1473" y="557"/>
                </a:cubicBezTo>
                <a:cubicBezTo>
                  <a:pt x="1483" y="557"/>
                  <a:pt x="1491" y="549"/>
                  <a:pt x="1491" y="539"/>
                </a:cubicBezTo>
                <a:cubicBezTo>
                  <a:pt x="1491" y="530"/>
                  <a:pt x="1483" y="522"/>
                  <a:pt x="1474" y="522"/>
                </a:cubicBezTo>
                <a:cubicBezTo>
                  <a:pt x="1464" y="522"/>
                  <a:pt x="1456" y="529"/>
                  <a:pt x="1456" y="539"/>
                </a:cubicBezTo>
                <a:close/>
                <a:moveTo>
                  <a:pt x="423" y="449"/>
                </a:moveTo>
                <a:cubicBezTo>
                  <a:pt x="423" y="459"/>
                  <a:pt x="431" y="467"/>
                  <a:pt x="441" y="466"/>
                </a:cubicBezTo>
                <a:cubicBezTo>
                  <a:pt x="450" y="466"/>
                  <a:pt x="458" y="458"/>
                  <a:pt x="458" y="449"/>
                </a:cubicBezTo>
                <a:cubicBezTo>
                  <a:pt x="458" y="439"/>
                  <a:pt x="450" y="431"/>
                  <a:pt x="440" y="431"/>
                </a:cubicBezTo>
                <a:cubicBezTo>
                  <a:pt x="431" y="431"/>
                  <a:pt x="423" y="439"/>
                  <a:pt x="423" y="449"/>
                </a:cubicBezTo>
                <a:close/>
                <a:moveTo>
                  <a:pt x="261" y="737"/>
                </a:moveTo>
                <a:cubicBezTo>
                  <a:pt x="262" y="747"/>
                  <a:pt x="270" y="754"/>
                  <a:pt x="279" y="754"/>
                </a:cubicBezTo>
                <a:cubicBezTo>
                  <a:pt x="289" y="754"/>
                  <a:pt x="296" y="746"/>
                  <a:pt x="296" y="736"/>
                </a:cubicBezTo>
                <a:cubicBezTo>
                  <a:pt x="296" y="726"/>
                  <a:pt x="288" y="719"/>
                  <a:pt x="279" y="719"/>
                </a:cubicBezTo>
                <a:cubicBezTo>
                  <a:pt x="269" y="719"/>
                  <a:pt x="261" y="727"/>
                  <a:pt x="261" y="737"/>
                </a:cubicBezTo>
                <a:close/>
                <a:moveTo>
                  <a:pt x="1461" y="1288"/>
                </a:moveTo>
                <a:cubicBezTo>
                  <a:pt x="1451" y="1288"/>
                  <a:pt x="1444" y="1296"/>
                  <a:pt x="1444" y="1306"/>
                </a:cubicBezTo>
                <a:cubicBezTo>
                  <a:pt x="1444" y="1315"/>
                  <a:pt x="1452" y="1323"/>
                  <a:pt x="1462" y="1323"/>
                </a:cubicBezTo>
                <a:cubicBezTo>
                  <a:pt x="1471" y="1323"/>
                  <a:pt x="1479" y="1315"/>
                  <a:pt x="1479" y="1305"/>
                </a:cubicBezTo>
                <a:cubicBezTo>
                  <a:pt x="1479" y="1296"/>
                  <a:pt x="1471" y="1288"/>
                  <a:pt x="1461" y="1288"/>
                </a:cubicBezTo>
                <a:close/>
                <a:moveTo>
                  <a:pt x="852" y="1579"/>
                </a:moveTo>
                <a:cubicBezTo>
                  <a:pt x="852" y="1570"/>
                  <a:pt x="845" y="1562"/>
                  <a:pt x="835" y="1562"/>
                </a:cubicBezTo>
                <a:cubicBezTo>
                  <a:pt x="825" y="1562"/>
                  <a:pt x="818" y="1569"/>
                  <a:pt x="817" y="1579"/>
                </a:cubicBezTo>
                <a:cubicBezTo>
                  <a:pt x="817" y="1589"/>
                  <a:pt x="825" y="1597"/>
                  <a:pt x="835" y="1597"/>
                </a:cubicBezTo>
                <a:cubicBezTo>
                  <a:pt x="844" y="1597"/>
                  <a:pt x="852" y="1589"/>
                  <a:pt x="852" y="1579"/>
                </a:cubicBezTo>
                <a:close/>
                <a:moveTo>
                  <a:pt x="769" y="259"/>
                </a:moveTo>
                <a:cubicBezTo>
                  <a:pt x="769" y="269"/>
                  <a:pt x="776" y="277"/>
                  <a:pt x="786" y="277"/>
                </a:cubicBezTo>
                <a:cubicBezTo>
                  <a:pt x="796" y="277"/>
                  <a:pt x="804" y="269"/>
                  <a:pt x="804" y="259"/>
                </a:cubicBezTo>
                <a:cubicBezTo>
                  <a:pt x="804" y="250"/>
                  <a:pt x="796" y="242"/>
                  <a:pt x="786" y="242"/>
                </a:cubicBezTo>
                <a:cubicBezTo>
                  <a:pt x="777" y="242"/>
                  <a:pt x="768" y="250"/>
                  <a:pt x="769" y="259"/>
                </a:cubicBezTo>
                <a:close/>
                <a:moveTo>
                  <a:pt x="1584" y="833"/>
                </a:moveTo>
                <a:cubicBezTo>
                  <a:pt x="1574" y="833"/>
                  <a:pt x="1566" y="841"/>
                  <a:pt x="1566" y="850"/>
                </a:cubicBezTo>
                <a:cubicBezTo>
                  <a:pt x="1566" y="860"/>
                  <a:pt x="1574" y="868"/>
                  <a:pt x="1584" y="868"/>
                </a:cubicBezTo>
                <a:cubicBezTo>
                  <a:pt x="1593" y="868"/>
                  <a:pt x="1601" y="860"/>
                  <a:pt x="1601" y="851"/>
                </a:cubicBezTo>
                <a:cubicBezTo>
                  <a:pt x="1601" y="841"/>
                  <a:pt x="1593" y="833"/>
                  <a:pt x="1584" y="833"/>
                </a:cubicBezTo>
                <a:close/>
                <a:moveTo>
                  <a:pt x="560" y="1473"/>
                </a:moveTo>
                <a:cubicBezTo>
                  <a:pt x="560" y="1463"/>
                  <a:pt x="552" y="1454"/>
                  <a:pt x="543" y="1454"/>
                </a:cubicBezTo>
                <a:cubicBezTo>
                  <a:pt x="533" y="1454"/>
                  <a:pt x="525" y="1462"/>
                  <a:pt x="525" y="1472"/>
                </a:cubicBezTo>
                <a:cubicBezTo>
                  <a:pt x="525" y="1481"/>
                  <a:pt x="532" y="1489"/>
                  <a:pt x="542" y="1489"/>
                </a:cubicBezTo>
                <a:cubicBezTo>
                  <a:pt x="551" y="1489"/>
                  <a:pt x="559" y="1482"/>
                  <a:pt x="560" y="1473"/>
                </a:cubicBezTo>
                <a:close/>
                <a:moveTo>
                  <a:pt x="512" y="374"/>
                </a:moveTo>
                <a:cubicBezTo>
                  <a:pt x="512" y="384"/>
                  <a:pt x="519" y="392"/>
                  <a:pt x="529" y="392"/>
                </a:cubicBezTo>
                <a:cubicBezTo>
                  <a:pt x="539" y="392"/>
                  <a:pt x="547" y="384"/>
                  <a:pt x="547" y="375"/>
                </a:cubicBezTo>
                <a:cubicBezTo>
                  <a:pt x="547" y="365"/>
                  <a:pt x="539" y="357"/>
                  <a:pt x="530" y="357"/>
                </a:cubicBezTo>
                <a:cubicBezTo>
                  <a:pt x="520" y="357"/>
                  <a:pt x="512" y="364"/>
                  <a:pt x="512" y="374"/>
                </a:cubicBezTo>
                <a:close/>
                <a:moveTo>
                  <a:pt x="1399" y="433"/>
                </a:moveTo>
                <a:cubicBezTo>
                  <a:pt x="1389" y="433"/>
                  <a:pt x="1382" y="441"/>
                  <a:pt x="1382" y="451"/>
                </a:cubicBezTo>
                <a:cubicBezTo>
                  <a:pt x="1382" y="460"/>
                  <a:pt x="1389" y="468"/>
                  <a:pt x="1399" y="468"/>
                </a:cubicBezTo>
                <a:cubicBezTo>
                  <a:pt x="1409" y="468"/>
                  <a:pt x="1417" y="460"/>
                  <a:pt x="1417" y="450"/>
                </a:cubicBezTo>
                <a:cubicBezTo>
                  <a:pt x="1416" y="440"/>
                  <a:pt x="1409" y="433"/>
                  <a:pt x="1399" y="433"/>
                </a:cubicBezTo>
                <a:close/>
                <a:moveTo>
                  <a:pt x="1542" y="1202"/>
                </a:moveTo>
                <a:cubicBezTo>
                  <a:pt x="1542" y="1192"/>
                  <a:pt x="1535" y="1184"/>
                  <a:pt x="1525" y="1184"/>
                </a:cubicBezTo>
                <a:cubicBezTo>
                  <a:pt x="1515" y="1184"/>
                  <a:pt x="1507" y="1192"/>
                  <a:pt x="1507" y="1201"/>
                </a:cubicBezTo>
                <a:cubicBezTo>
                  <a:pt x="1507" y="1211"/>
                  <a:pt x="1515" y="1219"/>
                  <a:pt x="1525" y="1219"/>
                </a:cubicBezTo>
                <a:cubicBezTo>
                  <a:pt x="1534" y="1219"/>
                  <a:pt x="1542" y="1211"/>
                  <a:pt x="1542" y="1202"/>
                </a:cubicBezTo>
                <a:close/>
                <a:moveTo>
                  <a:pt x="1441" y="481"/>
                </a:moveTo>
                <a:cubicBezTo>
                  <a:pt x="1442" y="471"/>
                  <a:pt x="1434" y="463"/>
                  <a:pt x="1424" y="463"/>
                </a:cubicBezTo>
                <a:cubicBezTo>
                  <a:pt x="1415" y="463"/>
                  <a:pt x="1406" y="471"/>
                  <a:pt x="1407" y="481"/>
                </a:cubicBezTo>
                <a:cubicBezTo>
                  <a:pt x="1407" y="490"/>
                  <a:pt x="1414" y="498"/>
                  <a:pt x="1424" y="498"/>
                </a:cubicBezTo>
                <a:cubicBezTo>
                  <a:pt x="1433" y="498"/>
                  <a:pt x="1441" y="490"/>
                  <a:pt x="1441" y="481"/>
                </a:cubicBezTo>
                <a:close/>
                <a:moveTo>
                  <a:pt x="347" y="560"/>
                </a:moveTo>
                <a:cubicBezTo>
                  <a:pt x="338" y="560"/>
                  <a:pt x="330" y="568"/>
                  <a:pt x="329" y="577"/>
                </a:cubicBezTo>
                <a:cubicBezTo>
                  <a:pt x="329" y="587"/>
                  <a:pt x="337" y="595"/>
                  <a:pt x="347" y="595"/>
                </a:cubicBezTo>
                <a:cubicBezTo>
                  <a:pt x="357" y="595"/>
                  <a:pt x="364" y="587"/>
                  <a:pt x="364" y="578"/>
                </a:cubicBezTo>
                <a:cubicBezTo>
                  <a:pt x="364" y="568"/>
                  <a:pt x="357" y="560"/>
                  <a:pt x="347" y="560"/>
                </a:cubicBezTo>
                <a:close/>
                <a:moveTo>
                  <a:pt x="1544" y="665"/>
                </a:moveTo>
                <a:cubicBezTo>
                  <a:pt x="1534" y="665"/>
                  <a:pt x="1526" y="673"/>
                  <a:pt x="1526" y="683"/>
                </a:cubicBezTo>
                <a:cubicBezTo>
                  <a:pt x="1526" y="692"/>
                  <a:pt x="1534" y="700"/>
                  <a:pt x="1543" y="700"/>
                </a:cubicBezTo>
                <a:cubicBezTo>
                  <a:pt x="1553" y="700"/>
                  <a:pt x="1561" y="693"/>
                  <a:pt x="1561" y="683"/>
                </a:cubicBezTo>
                <a:cubicBezTo>
                  <a:pt x="1561" y="673"/>
                  <a:pt x="1553" y="665"/>
                  <a:pt x="1544" y="665"/>
                </a:cubicBezTo>
                <a:close/>
                <a:moveTo>
                  <a:pt x="839" y="282"/>
                </a:moveTo>
                <a:cubicBezTo>
                  <a:pt x="849" y="282"/>
                  <a:pt x="857" y="275"/>
                  <a:pt x="857" y="265"/>
                </a:cubicBezTo>
                <a:cubicBezTo>
                  <a:pt x="857" y="255"/>
                  <a:pt x="850" y="247"/>
                  <a:pt x="840" y="247"/>
                </a:cubicBezTo>
                <a:cubicBezTo>
                  <a:pt x="831" y="247"/>
                  <a:pt x="823" y="255"/>
                  <a:pt x="822" y="264"/>
                </a:cubicBezTo>
                <a:cubicBezTo>
                  <a:pt x="822" y="274"/>
                  <a:pt x="830" y="282"/>
                  <a:pt x="839" y="282"/>
                </a:cubicBezTo>
                <a:close/>
                <a:moveTo>
                  <a:pt x="1111" y="1566"/>
                </a:moveTo>
                <a:cubicBezTo>
                  <a:pt x="1120" y="1566"/>
                  <a:pt x="1128" y="1559"/>
                  <a:pt x="1128" y="1549"/>
                </a:cubicBezTo>
                <a:cubicBezTo>
                  <a:pt x="1129" y="1539"/>
                  <a:pt x="1121" y="1532"/>
                  <a:pt x="1112" y="1531"/>
                </a:cubicBezTo>
                <a:cubicBezTo>
                  <a:pt x="1102" y="1531"/>
                  <a:pt x="1094" y="1539"/>
                  <a:pt x="1094" y="1548"/>
                </a:cubicBezTo>
                <a:cubicBezTo>
                  <a:pt x="1094" y="1558"/>
                  <a:pt x="1101" y="1566"/>
                  <a:pt x="1111" y="1566"/>
                </a:cubicBezTo>
                <a:close/>
                <a:moveTo>
                  <a:pt x="718" y="1540"/>
                </a:moveTo>
                <a:cubicBezTo>
                  <a:pt x="718" y="1531"/>
                  <a:pt x="710" y="1523"/>
                  <a:pt x="701" y="1523"/>
                </a:cubicBezTo>
                <a:cubicBezTo>
                  <a:pt x="691" y="1523"/>
                  <a:pt x="683" y="1530"/>
                  <a:pt x="683" y="1540"/>
                </a:cubicBezTo>
                <a:cubicBezTo>
                  <a:pt x="684" y="1550"/>
                  <a:pt x="691" y="1557"/>
                  <a:pt x="701" y="1557"/>
                </a:cubicBezTo>
                <a:cubicBezTo>
                  <a:pt x="710" y="1558"/>
                  <a:pt x="718" y="1550"/>
                  <a:pt x="718" y="1540"/>
                </a:cubicBezTo>
                <a:close/>
                <a:moveTo>
                  <a:pt x="1580" y="766"/>
                </a:moveTo>
                <a:cubicBezTo>
                  <a:pt x="1580" y="757"/>
                  <a:pt x="1573" y="749"/>
                  <a:pt x="1563" y="749"/>
                </a:cubicBezTo>
                <a:cubicBezTo>
                  <a:pt x="1554" y="748"/>
                  <a:pt x="1545" y="757"/>
                  <a:pt x="1546" y="766"/>
                </a:cubicBezTo>
                <a:cubicBezTo>
                  <a:pt x="1546" y="776"/>
                  <a:pt x="1553" y="783"/>
                  <a:pt x="1563" y="784"/>
                </a:cubicBezTo>
                <a:cubicBezTo>
                  <a:pt x="1573" y="784"/>
                  <a:pt x="1580" y="776"/>
                  <a:pt x="1580" y="766"/>
                </a:cubicBezTo>
                <a:close/>
                <a:moveTo>
                  <a:pt x="242" y="954"/>
                </a:moveTo>
                <a:cubicBezTo>
                  <a:pt x="242" y="964"/>
                  <a:pt x="250" y="971"/>
                  <a:pt x="259" y="971"/>
                </a:cubicBezTo>
                <a:cubicBezTo>
                  <a:pt x="269" y="971"/>
                  <a:pt x="276" y="963"/>
                  <a:pt x="276" y="954"/>
                </a:cubicBezTo>
                <a:cubicBezTo>
                  <a:pt x="276" y="944"/>
                  <a:pt x="269" y="937"/>
                  <a:pt x="259" y="936"/>
                </a:cubicBezTo>
                <a:cubicBezTo>
                  <a:pt x="249" y="936"/>
                  <a:pt x="241" y="944"/>
                  <a:pt x="242" y="954"/>
                </a:cubicBezTo>
                <a:close/>
                <a:moveTo>
                  <a:pt x="295" y="657"/>
                </a:moveTo>
                <a:cubicBezTo>
                  <a:pt x="296" y="667"/>
                  <a:pt x="303" y="674"/>
                  <a:pt x="313" y="674"/>
                </a:cubicBezTo>
                <a:cubicBezTo>
                  <a:pt x="323" y="674"/>
                  <a:pt x="330" y="667"/>
                  <a:pt x="330" y="657"/>
                </a:cubicBezTo>
                <a:cubicBezTo>
                  <a:pt x="330" y="647"/>
                  <a:pt x="323" y="640"/>
                  <a:pt x="313" y="640"/>
                </a:cubicBezTo>
                <a:cubicBezTo>
                  <a:pt x="303" y="639"/>
                  <a:pt x="295" y="648"/>
                  <a:pt x="295" y="657"/>
                </a:cubicBezTo>
                <a:close/>
                <a:moveTo>
                  <a:pt x="1432" y="1348"/>
                </a:moveTo>
                <a:cubicBezTo>
                  <a:pt x="1441" y="1347"/>
                  <a:pt x="1449" y="1340"/>
                  <a:pt x="1449" y="1330"/>
                </a:cubicBezTo>
                <a:cubicBezTo>
                  <a:pt x="1449" y="1320"/>
                  <a:pt x="1441" y="1313"/>
                  <a:pt x="1432" y="1313"/>
                </a:cubicBezTo>
                <a:cubicBezTo>
                  <a:pt x="1422" y="1313"/>
                  <a:pt x="1414" y="1321"/>
                  <a:pt x="1414" y="1330"/>
                </a:cubicBezTo>
                <a:cubicBezTo>
                  <a:pt x="1414" y="1340"/>
                  <a:pt x="1422" y="1348"/>
                  <a:pt x="1432" y="1348"/>
                </a:cubicBezTo>
                <a:close/>
                <a:moveTo>
                  <a:pt x="518" y="1459"/>
                </a:moveTo>
                <a:cubicBezTo>
                  <a:pt x="527" y="1459"/>
                  <a:pt x="535" y="1452"/>
                  <a:pt x="535" y="1442"/>
                </a:cubicBezTo>
                <a:cubicBezTo>
                  <a:pt x="535" y="1432"/>
                  <a:pt x="527" y="1425"/>
                  <a:pt x="518" y="1424"/>
                </a:cubicBezTo>
                <a:cubicBezTo>
                  <a:pt x="508" y="1424"/>
                  <a:pt x="500" y="1432"/>
                  <a:pt x="500" y="1442"/>
                </a:cubicBezTo>
                <a:cubicBezTo>
                  <a:pt x="500" y="1452"/>
                  <a:pt x="508" y="1459"/>
                  <a:pt x="518" y="1459"/>
                </a:cubicBezTo>
                <a:close/>
                <a:moveTo>
                  <a:pt x="247" y="899"/>
                </a:moveTo>
                <a:cubicBezTo>
                  <a:pt x="247" y="909"/>
                  <a:pt x="254" y="917"/>
                  <a:pt x="264" y="917"/>
                </a:cubicBezTo>
                <a:cubicBezTo>
                  <a:pt x="274" y="917"/>
                  <a:pt x="282" y="909"/>
                  <a:pt x="282" y="899"/>
                </a:cubicBezTo>
                <a:cubicBezTo>
                  <a:pt x="282" y="890"/>
                  <a:pt x="274" y="882"/>
                  <a:pt x="264" y="882"/>
                </a:cubicBezTo>
                <a:cubicBezTo>
                  <a:pt x="255" y="882"/>
                  <a:pt x="247" y="890"/>
                  <a:pt x="247" y="899"/>
                </a:cubicBezTo>
                <a:close/>
                <a:moveTo>
                  <a:pt x="672" y="322"/>
                </a:moveTo>
                <a:cubicBezTo>
                  <a:pt x="682" y="322"/>
                  <a:pt x="689" y="314"/>
                  <a:pt x="689" y="304"/>
                </a:cubicBezTo>
                <a:cubicBezTo>
                  <a:pt x="689" y="295"/>
                  <a:pt x="681" y="287"/>
                  <a:pt x="672" y="287"/>
                </a:cubicBezTo>
                <a:cubicBezTo>
                  <a:pt x="662" y="287"/>
                  <a:pt x="655" y="295"/>
                  <a:pt x="654" y="305"/>
                </a:cubicBezTo>
                <a:cubicBezTo>
                  <a:pt x="654" y="314"/>
                  <a:pt x="662" y="322"/>
                  <a:pt x="672" y="322"/>
                </a:cubicBezTo>
                <a:close/>
                <a:moveTo>
                  <a:pt x="344" y="1252"/>
                </a:moveTo>
                <a:cubicBezTo>
                  <a:pt x="354" y="1252"/>
                  <a:pt x="362" y="1244"/>
                  <a:pt x="362" y="1235"/>
                </a:cubicBezTo>
                <a:cubicBezTo>
                  <a:pt x="362" y="1225"/>
                  <a:pt x="354" y="1217"/>
                  <a:pt x="345" y="1217"/>
                </a:cubicBezTo>
                <a:cubicBezTo>
                  <a:pt x="335" y="1217"/>
                  <a:pt x="327" y="1225"/>
                  <a:pt x="327" y="1234"/>
                </a:cubicBezTo>
                <a:cubicBezTo>
                  <a:pt x="327" y="1244"/>
                  <a:pt x="334" y="1252"/>
                  <a:pt x="344" y="1252"/>
                </a:cubicBezTo>
                <a:close/>
                <a:moveTo>
                  <a:pt x="1288" y="357"/>
                </a:moveTo>
                <a:cubicBezTo>
                  <a:pt x="1288" y="348"/>
                  <a:pt x="1280" y="340"/>
                  <a:pt x="1271" y="339"/>
                </a:cubicBezTo>
                <a:cubicBezTo>
                  <a:pt x="1262" y="339"/>
                  <a:pt x="1254" y="346"/>
                  <a:pt x="1253" y="356"/>
                </a:cubicBezTo>
                <a:cubicBezTo>
                  <a:pt x="1253" y="366"/>
                  <a:pt x="1260" y="374"/>
                  <a:pt x="1270" y="374"/>
                </a:cubicBezTo>
                <a:cubicBezTo>
                  <a:pt x="1280" y="374"/>
                  <a:pt x="1288" y="367"/>
                  <a:pt x="1288" y="357"/>
                </a:cubicBezTo>
                <a:close/>
                <a:moveTo>
                  <a:pt x="274" y="807"/>
                </a:moveTo>
                <a:cubicBezTo>
                  <a:pt x="283" y="807"/>
                  <a:pt x="291" y="800"/>
                  <a:pt x="291" y="790"/>
                </a:cubicBezTo>
                <a:cubicBezTo>
                  <a:pt x="291" y="781"/>
                  <a:pt x="283" y="773"/>
                  <a:pt x="274" y="773"/>
                </a:cubicBezTo>
                <a:cubicBezTo>
                  <a:pt x="264" y="773"/>
                  <a:pt x="256" y="781"/>
                  <a:pt x="256" y="790"/>
                </a:cubicBezTo>
                <a:cubicBezTo>
                  <a:pt x="256" y="800"/>
                  <a:pt x="264" y="807"/>
                  <a:pt x="274" y="807"/>
                </a:cubicBezTo>
                <a:close/>
                <a:moveTo>
                  <a:pt x="1581" y="1068"/>
                </a:moveTo>
                <a:cubicBezTo>
                  <a:pt x="1581" y="1059"/>
                  <a:pt x="1574" y="1051"/>
                  <a:pt x="1564" y="1051"/>
                </a:cubicBezTo>
                <a:cubicBezTo>
                  <a:pt x="1554" y="1051"/>
                  <a:pt x="1546" y="1059"/>
                  <a:pt x="1546" y="1069"/>
                </a:cubicBezTo>
                <a:cubicBezTo>
                  <a:pt x="1547" y="1078"/>
                  <a:pt x="1554" y="1086"/>
                  <a:pt x="1564" y="1086"/>
                </a:cubicBezTo>
                <a:cubicBezTo>
                  <a:pt x="1574" y="1085"/>
                  <a:pt x="1581" y="1078"/>
                  <a:pt x="1581" y="1068"/>
                </a:cubicBezTo>
                <a:close/>
                <a:moveTo>
                  <a:pt x="1095" y="288"/>
                </a:moveTo>
                <a:cubicBezTo>
                  <a:pt x="1095" y="298"/>
                  <a:pt x="1102" y="306"/>
                  <a:pt x="1112" y="306"/>
                </a:cubicBezTo>
                <a:cubicBezTo>
                  <a:pt x="1121" y="306"/>
                  <a:pt x="1129" y="298"/>
                  <a:pt x="1129" y="289"/>
                </a:cubicBezTo>
                <a:cubicBezTo>
                  <a:pt x="1129" y="279"/>
                  <a:pt x="1121" y="271"/>
                  <a:pt x="1112" y="271"/>
                </a:cubicBezTo>
                <a:cubicBezTo>
                  <a:pt x="1102" y="271"/>
                  <a:pt x="1095" y="279"/>
                  <a:pt x="1095" y="288"/>
                </a:cubicBezTo>
                <a:close/>
                <a:moveTo>
                  <a:pt x="1045" y="1569"/>
                </a:moveTo>
                <a:cubicBezTo>
                  <a:pt x="1045" y="1559"/>
                  <a:pt x="1037" y="1552"/>
                  <a:pt x="1027" y="1552"/>
                </a:cubicBezTo>
                <a:cubicBezTo>
                  <a:pt x="1018" y="1552"/>
                  <a:pt x="1010" y="1559"/>
                  <a:pt x="1010" y="1569"/>
                </a:cubicBezTo>
                <a:cubicBezTo>
                  <a:pt x="1010" y="1579"/>
                  <a:pt x="1018" y="1587"/>
                  <a:pt x="1028" y="1586"/>
                </a:cubicBezTo>
                <a:cubicBezTo>
                  <a:pt x="1038" y="1586"/>
                  <a:pt x="1045" y="1578"/>
                  <a:pt x="1045" y="1569"/>
                </a:cubicBezTo>
                <a:close/>
                <a:moveTo>
                  <a:pt x="1586" y="1014"/>
                </a:moveTo>
                <a:cubicBezTo>
                  <a:pt x="1586" y="1004"/>
                  <a:pt x="1578" y="996"/>
                  <a:pt x="1569" y="996"/>
                </a:cubicBezTo>
                <a:cubicBezTo>
                  <a:pt x="1559" y="996"/>
                  <a:pt x="1552" y="1004"/>
                  <a:pt x="1552" y="1014"/>
                </a:cubicBezTo>
                <a:cubicBezTo>
                  <a:pt x="1552" y="1023"/>
                  <a:pt x="1559" y="1031"/>
                  <a:pt x="1569" y="1031"/>
                </a:cubicBezTo>
                <a:cubicBezTo>
                  <a:pt x="1579" y="1031"/>
                  <a:pt x="1586" y="1023"/>
                  <a:pt x="1586" y="1014"/>
                </a:cubicBezTo>
                <a:close/>
                <a:moveTo>
                  <a:pt x="622" y="1489"/>
                </a:moveTo>
                <a:cubicBezTo>
                  <a:pt x="612" y="1488"/>
                  <a:pt x="604" y="1496"/>
                  <a:pt x="604" y="1506"/>
                </a:cubicBezTo>
                <a:cubicBezTo>
                  <a:pt x="604" y="1516"/>
                  <a:pt x="612" y="1523"/>
                  <a:pt x="622" y="1523"/>
                </a:cubicBezTo>
                <a:cubicBezTo>
                  <a:pt x="631" y="1523"/>
                  <a:pt x="639" y="1515"/>
                  <a:pt x="639" y="1506"/>
                </a:cubicBezTo>
                <a:cubicBezTo>
                  <a:pt x="639" y="1496"/>
                  <a:pt x="631" y="1489"/>
                  <a:pt x="622" y="1489"/>
                </a:cubicBezTo>
                <a:close/>
                <a:moveTo>
                  <a:pt x="1596" y="905"/>
                </a:moveTo>
                <a:cubicBezTo>
                  <a:pt x="1596" y="895"/>
                  <a:pt x="1588" y="887"/>
                  <a:pt x="1579" y="887"/>
                </a:cubicBezTo>
                <a:cubicBezTo>
                  <a:pt x="1569" y="887"/>
                  <a:pt x="1561" y="895"/>
                  <a:pt x="1561" y="904"/>
                </a:cubicBezTo>
                <a:cubicBezTo>
                  <a:pt x="1561" y="914"/>
                  <a:pt x="1568" y="921"/>
                  <a:pt x="1578" y="922"/>
                </a:cubicBezTo>
                <a:cubicBezTo>
                  <a:pt x="1588" y="922"/>
                  <a:pt x="1595" y="914"/>
                  <a:pt x="1596" y="905"/>
                </a:cubicBezTo>
                <a:close/>
                <a:moveTo>
                  <a:pt x="1225" y="1522"/>
                </a:moveTo>
                <a:cubicBezTo>
                  <a:pt x="1234" y="1522"/>
                  <a:pt x="1242" y="1514"/>
                  <a:pt x="1242" y="1504"/>
                </a:cubicBezTo>
                <a:cubicBezTo>
                  <a:pt x="1242" y="1495"/>
                  <a:pt x="1234" y="1487"/>
                  <a:pt x="1225" y="1487"/>
                </a:cubicBezTo>
                <a:cubicBezTo>
                  <a:pt x="1215" y="1487"/>
                  <a:pt x="1207" y="1494"/>
                  <a:pt x="1207" y="1504"/>
                </a:cubicBezTo>
                <a:cubicBezTo>
                  <a:pt x="1207" y="1514"/>
                  <a:pt x="1215" y="1522"/>
                  <a:pt x="1225" y="1522"/>
                </a:cubicBezTo>
                <a:close/>
                <a:moveTo>
                  <a:pt x="1591" y="959"/>
                </a:moveTo>
                <a:cubicBezTo>
                  <a:pt x="1591" y="949"/>
                  <a:pt x="1583" y="942"/>
                  <a:pt x="1574" y="942"/>
                </a:cubicBezTo>
                <a:cubicBezTo>
                  <a:pt x="1564" y="942"/>
                  <a:pt x="1557" y="949"/>
                  <a:pt x="1557" y="959"/>
                </a:cubicBezTo>
                <a:cubicBezTo>
                  <a:pt x="1557" y="969"/>
                  <a:pt x="1564" y="976"/>
                  <a:pt x="1574" y="976"/>
                </a:cubicBezTo>
                <a:cubicBezTo>
                  <a:pt x="1584" y="976"/>
                  <a:pt x="1592" y="968"/>
                  <a:pt x="1591" y="959"/>
                </a:cubicBezTo>
                <a:close/>
                <a:moveTo>
                  <a:pt x="279" y="1055"/>
                </a:moveTo>
                <a:cubicBezTo>
                  <a:pt x="289" y="1055"/>
                  <a:pt x="297" y="1047"/>
                  <a:pt x="297" y="1038"/>
                </a:cubicBezTo>
                <a:cubicBezTo>
                  <a:pt x="297" y="1028"/>
                  <a:pt x="289" y="1020"/>
                  <a:pt x="280" y="1020"/>
                </a:cubicBezTo>
                <a:cubicBezTo>
                  <a:pt x="270" y="1020"/>
                  <a:pt x="263" y="1027"/>
                  <a:pt x="262" y="1037"/>
                </a:cubicBezTo>
                <a:cubicBezTo>
                  <a:pt x="262" y="1047"/>
                  <a:pt x="269" y="1055"/>
                  <a:pt x="279" y="1055"/>
                </a:cubicBezTo>
                <a:close/>
                <a:moveTo>
                  <a:pt x="493" y="1430"/>
                </a:moveTo>
                <a:cubicBezTo>
                  <a:pt x="502" y="1430"/>
                  <a:pt x="510" y="1422"/>
                  <a:pt x="510" y="1413"/>
                </a:cubicBezTo>
                <a:cubicBezTo>
                  <a:pt x="510" y="1403"/>
                  <a:pt x="502" y="1396"/>
                  <a:pt x="493" y="1396"/>
                </a:cubicBezTo>
                <a:cubicBezTo>
                  <a:pt x="483" y="1395"/>
                  <a:pt x="476" y="1403"/>
                  <a:pt x="476" y="1413"/>
                </a:cubicBezTo>
                <a:cubicBezTo>
                  <a:pt x="475" y="1423"/>
                  <a:pt x="483" y="1430"/>
                  <a:pt x="493" y="1430"/>
                </a:cubicBezTo>
                <a:close/>
                <a:moveTo>
                  <a:pt x="1519" y="636"/>
                </a:moveTo>
                <a:cubicBezTo>
                  <a:pt x="1509" y="636"/>
                  <a:pt x="1501" y="643"/>
                  <a:pt x="1501" y="653"/>
                </a:cubicBezTo>
                <a:cubicBezTo>
                  <a:pt x="1501" y="662"/>
                  <a:pt x="1509" y="670"/>
                  <a:pt x="1519" y="670"/>
                </a:cubicBezTo>
                <a:cubicBezTo>
                  <a:pt x="1528" y="670"/>
                  <a:pt x="1536" y="662"/>
                  <a:pt x="1536" y="653"/>
                </a:cubicBezTo>
                <a:cubicBezTo>
                  <a:pt x="1536" y="643"/>
                  <a:pt x="1528" y="636"/>
                  <a:pt x="1519" y="636"/>
                </a:cubicBezTo>
                <a:close/>
                <a:moveTo>
                  <a:pt x="1191" y="305"/>
                </a:moveTo>
                <a:cubicBezTo>
                  <a:pt x="1182" y="305"/>
                  <a:pt x="1174" y="313"/>
                  <a:pt x="1174" y="322"/>
                </a:cubicBezTo>
                <a:cubicBezTo>
                  <a:pt x="1174" y="332"/>
                  <a:pt x="1181" y="340"/>
                  <a:pt x="1191" y="340"/>
                </a:cubicBezTo>
                <a:cubicBezTo>
                  <a:pt x="1201" y="340"/>
                  <a:pt x="1208" y="332"/>
                  <a:pt x="1208" y="323"/>
                </a:cubicBezTo>
                <a:cubicBezTo>
                  <a:pt x="1208" y="313"/>
                  <a:pt x="1201" y="305"/>
                  <a:pt x="1191" y="305"/>
                </a:cubicBezTo>
                <a:close/>
                <a:moveTo>
                  <a:pt x="756" y="267"/>
                </a:moveTo>
                <a:cubicBezTo>
                  <a:pt x="747" y="267"/>
                  <a:pt x="739" y="274"/>
                  <a:pt x="739" y="284"/>
                </a:cubicBezTo>
                <a:cubicBezTo>
                  <a:pt x="739" y="293"/>
                  <a:pt x="747" y="301"/>
                  <a:pt x="756" y="302"/>
                </a:cubicBezTo>
                <a:cubicBezTo>
                  <a:pt x="766" y="302"/>
                  <a:pt x="773" y="294"/>
                  <a:pt x="773" y="284"/>
                </a:cubicBezTo>
                <a:cubicBezTo>
                  <a:pt x="774" y="275"/>
                  <a:pt x="766" y="267"/>
                  <a:pt x="756" y="267"/>
                </a:cubicBezTo>
                <a:close/>
                <a:moveTo>
                  <a:pt x="282" y="1121"/>
                </a:moveTo>
                <a:cubicBezTo>
                  <a:pt x="282" y="1131"/>
                  <a:pt x="289" y="1138"/>
                  <a:pt x="299" y="1138"/>
                </a:cubicBezTo>
                <a:cubicBezTo>
                  <a:pt x="309" y="1138"/>
                  <a:pt x="316" y="1131"/>
                  <a:pt x="316" y="1121"/>
                </a:cubicBezTo>
                <a:cubicBezTo>
                  <a:pt x="316" y="1112"/>
                  <a:pt x="309" y="1104"/>
                  <a:pt x="299" y="1104"/>
                </a:cubicBezTo>
                <a:cubicBezTo>
                  <a:pt x="290" y="1104"/>
                  <a:pt x="282" y="1112"/>
                  <a:pt x="282" y="1121"/>
                </a:cubicBezTo>
                <a:close/>
                <a:moveTo>
                  <a:pt x="269" y="862"/>
                </a:moveTo>
                <a:cubicBezTo>
                  <a:pt x="278" y="862"/>
                  <a:pt x="286" y="854"/>
                  <a:pt x="286" y="845"/>
                </a:cubicBezTo>
                <a:cubicBezTo>
                  <a:pt x="286" y="835"/>
                  <a:pt x="278" y="827"/>
                  <a:pt x="268" y="827"/>
                </a:cubicBezTo>
                <a:cubicBezTo>
                  <a:pt x="259" y="827"/>
                  <a:pt x="251" y="835"/>
                  <a:pt x="251" y="845"/>
                </a:cubicBezTo>
                <a:cubicBezTo>
                  <a:pt x="251" y="854"/>
                  <a:pt x="259" y="862"/>
                  <a:pt x="269" y="862"/>
                </a:cubicBezTo>
                <a:close/>
                <a:moveTo>
                  <a:pt x="360" y="553"/>
                </a:moveTo>
                <a:cubicBezTo>
                  <a:pt x="360" y="563"/>
                  <a:pt x="367" y="570"/>
                  <a:pt x="377" y="570"/>
                </a:cubicBezTo>
                <a:cubicBezTo>
                  <a:pt x="387" y="570"/>
                  <a:pt x="394" y="562"/>
                  <a:pt x="394" y="553"/>
                </a:cubicBezTo>
                <a:cubicBezTo>
                  <a:pt x="394" y="543"/>
                  <a:pt x="386" y="535"/>
                  <a:pt x="377" y="536"/>
                </a:cubicBezTo>
                <a:cubicBezTo>
                  <a:pt x="367" y="536"/>
                  <a:pt x="359" y="543"/>
                  <a:pt x="360" y="553"/>
                </a:cubicBezTo>
                <a:close/>
                <a:moveTo>
                  <a:pt x="1496" y="1243"/>
                </a:moveTo>
                <a:cubicBezTo>
                  <a:pt x="1505" y="1243"/>
                  <a:pt x="1513" y="1236"/>
                  <a:pt x="1513" y="1226"/>
                </a:cubicBezTo>
                <a:cubicBezTo>
                  <a:pt x="1513" y="1217"/>
                  <a:pt x="1505" y="1209"/>
                  <a:pt x="1496" y="1209"/>
                </a:cubicBezTo>
                <a:cubicBezTo>
                  <a:pt x="1486" y="1209"/>
                  <a:pt x="1478" y="1216"/>
                  <a:pt x="1478" y="1226"/>
                </a:cubicBezTo>
                <a:cubicBezTo>
                  <a:pt x="1478" y="1236"/>
                  <a:pt x="1486" y="1243"/>
                  <a:pt x="1496" y="1243"/>
                </a:cubicBezTo>
                <a:close/>
                <a:moveTo>
                  <a:pt x="1271" y="1480"/>
                </a:moveTo>
                <a:cubicBezTo>
                  <a:pt x="1272" y="1471"/>
                  <a:pt x="1265" y="1463"/>
                  <a:pt x="1255" y="1462"/>
                </a:cubicBezTo>
                <a:cubicBezTo>
                  <a:pt x="1246" y="1462"/>
                  <a:pt x="1237" y="1469"/>
                  <a:pt x="1237" y="1478"/>
                </a:cubicBezTo>
                <a:cubicBezTo>
                  <a:pt x="1236" y="1488"/>
                  <a:pt x="1244" y="1496"/>
                  <a:pt x="1253" y="1497"/>
                </a:cubicBezTo>
                <a:cubicBezTo>
                  <a:pt x="1263" y="1497"/>
                  <a:pt x="1271" y="1490"/>
                  <a:pt x="1271" y="1480"/>
                </a:cubicBezTo>
                <a:close/>
                <a:moveTo>
                  <a:pt x="369" y="1282"/>
                </a:moveTo>
                <a:cubicBezTo>
                  <a:pt x="379" y="1281"/>
                  <a:pt x="386" y="1274"/>
                  <a:pt x="386" y="1264"/>
                </a:cubicBezTo>
                <a:cubicBezTo>
                  <a:pt x="386" y="1255"/>
                  <a:pt x="378" y="1247"/>
                  <a:pt x="369" y="1247"/>
                </a:cubicBezTo>
                <a:cubicBezTo>
                  <a:pt x="359" y="1247"/>
                  <a:pt x="352" y="1255"/>
                  <a:pt x="352" y="1265"/>
                </a:cubicBezTo>
                <a:cubicBezTo>
                  <a:pt x="352" y="1274"/>
                  <a:pt x="360" y="1282"/>
                  <a:pt x="369" y="1282"/>
                </a:cubicBezTo>
                <a:close/>
                <a:moveTo>
                  <a:pt x="451" y="1383"/>
                </a:moveTo>
                <a:cubicBezTo>
                  <a:pt x="451" y="1392"/>
                  <a:pt x="458" y="1400"/>
                  <a:pt x="468" y="1400"/>
                </a:cubicBezTo>
                <a:cubicBezTo>
                  <a:pt x="477" y="1400"/>
                  <a:pt x="485" y="1393"/>
                  <a:pt x="485" y="1383"/>
                </a:cubicBezTo>
                <a:cubicBezTo>
                  <a:pt x="485" y="1373"/>
                  <a:pt x="478" y="1366"/>
                  <a:pt x="468" y="1366"/>
                </a:cubicBezTo>
                <a:cubicBezTo>
                  <a:pt x="458" y="1366"/>
                  <a:pt x="451" y="1373"/>
                  <a:pt x="451" y="1383"/>
                </a:cubicBezTo>
                <a:close/>
                <a:moveTo>
                  <a:pt x="394" y="1312"/>
                </a:moveTo>
                <a:cubicBezTo>
                  <a:pt x="403" y="1312"/>
                  <a:pt x="411" y="1304"/>
                  <a:pt x="411" y="1294"/>
                </a:cubicBezTo>
                <a:cubicBezTo>
                  <a:pt x="411" y="1285"/>
                  <a:pt x="403" y="1277"/>
                  <a:pt x="394" y="1277"/>
                </a:cubicBezTo>
                <a:cubicBezTo>
                  <a:pt x="384" y="1277"/>
                  <a:pt x="377" y="1285"/>
                  <a:pt x="377" y="1294"/>
                </a:cubicBezTo>
                <a:cubicBezTo>
                  <a:pt x="377" y="1304"/>
                  <a:pt x="384" y="1312"/>
                  <a:pt x="394" y="1312"/>
                </a:cubicBezTo>
                <a:close/>
                <a:moveTo>
                  <a:pt x="1285" y="1472"/>
                </a:moveTo>
                <a:cubicBezTo>
                  <a:pt x="1294" y="1472"/>
                  <a:pt x="1302" y="1464"/>
                  <a:pt x="1301" y="1454"/>
                </a:cubicBezTo>
                <a:cubicBezTo>
                  <a:pt x="1301" y="1445"/>
                  <a:pt x="1293" y="1437"/>
                  <a:pt x="1284" y="1438"/>
                </a:cubicBezTo>
                <a:cubicBezTo>
                  <a:pt x="1274" y="1438"/>
                  <a:pt x="1267" y="1445"/>
                  <a:pt x="1267" y="1455"/>
                </a:cubicBezTo>
                <a:cubicBezTo>
                  <a:pt x="1267" y="1465"/>
                  <a:pt x="1275" y="1472"/>
                  <a:pt x="1285" y="1472"/>
                </a:cubicBezTo>
                <a:close/>
                <a:moveTo>
                  <a:pt x="1402" y="1372"/>
                </a:moveTo>
                <a:cubicBezTo>
                  <a:pt x="1411" y="1372"/>
                  <a:pt x="1419" y="1364"/>
                  <a:pt x="1419" y="1355"/>
                </a:cubicBezTo>
                <a:cubicBezTo>
                  <a:pt x="1419" y="1345"/>
                  <a:pt x="1411" y="1338"/>
                  <a:pt x="1402" y="1338"/>
                </a:cubicBezTo>
                <a:cubicBezTo>
                  <a:pt x="1392" y="1337"/>
                  <a:pt x="1385" y="1345"/>
                  <a:pt x="1385" y="1355"/>
                </a:cubicBezTo>
                <a:cubicBezTo>
                  <a:pt x="1385" y="1365"/>
                  <a:pt x="1392" y="1372"/>
                  <a:pt x="1402" y="1372"/>
                </a:cubicBezTo>
                <a:close/>
                <a:moveTo>
                  <a:pt x="1278" y="386"/>
                </a:moveTo>
                <a:cubicBezTo>
                  <a:pt x="1278" y="396"/>
                  <a:pt x="1286" y="404"/>
                  <a:pt x="1295" y="404"/>
                </a:cubicBezTo>
                <a:cubicBezTo>
                  <a:pt x="1304" y="404"/>
                  <a:pt x="1312" y="396"/>
                  <a:pt x="1312" y="387"/>
                </a:cubicBezTo>
                <a:cubicBezTo>
                  <a:pt x="1312" y="377"/>
                  <a:pt x="1305" y="370"/>
                  <a:pt x="1295" y="369"/>
                </a:cubicBezTo>
                <a:cubicBezTo>
                  <a:pt x="1286" y="369"/>
                  <a:pt x="1278" y="377"/>
                  <a:pt x="1278" y="386"/>
                </a:cubicBezTo>
                <a:close/>
                <a:moveTo>
                  <a:pt x="990" y="1564"/>
                </a:moveTo>
                <a:cubicBezTo>
                  <a:pt x="990" y="1555"/>
                  <a:pt x="983" y="1547"/>
                  <a:pt x="973" y="1547"/>
                </a:cubicBezTo>
                <a:cubicBezTo>
                  <a:pt x="964" y="1547"/>
                  <a:pt x="956" y="1554"/>
                  <a:pt x="956" y="1564"/>
                </a:cubicBezTo>
                <a:cubicBezTo>
                  <a:pt x="955" y="1573"/>
                  <a:pt x="963" y="1581"/>
                  <a:pt x="972" y="1581"/>
                </a:cubicBezTo>
                <a:cubicBezTo>
                  <a:pt x="982" y="1581"/>
                  <a:pt x="990" y="1574"/>
                  <a:pt x="990" y="1564"/>
                </a:cubicBezTo>
                <a:close/>
                <a:moveTo>
                  <a:pt x="626" y="330"/>
                </a:moveTo>
                <a:cubicBezTo>
                  <a:pt x="626" y="339"/>
                  <a:pt x="633" y="347"/>
                  <a:pt x="643" y="346"/>
                </a:cubicBezTo>
                <a:cubicBezTo>
                  <a:pt x="653" y="346"/>
                  <a:pt x="660" y="339"/>
                  <a:pt x="660" y="329"/>
                </a:cubicBezTo>
                <a:cubicBezTo>
                  <a:pt x="660" y="320"/>
                  <a:pt x="652" y="312"/>
                  <a:pt x="643" y="312"/>
                </a:cubicBezTo>
                <a:cubicBezTo>
                  <a:pt x="633" y="312"/>
                  <a:pt x="626" y="320"/>
                  <a:pt x="626" y="330"/>
                </a:cubicBezTo>
                <a:close/>
                <a:moveTo>
                  <a:pt x="773" y="1545"/>
                </a:moveTo>
                <a:cubicBezTo>
                  <a:pt x="773" y="1536"/>
                  <a:pt x="765" y="1528"/>
                  <a:pt x="756" y="1528"/>
                </a:cubicBezTo>
                <a:cubicBezTo>
                  <a:pt x="746" y="1528"/>
                  <a:pt x="738" y="1535"/>
                  <a:pt x="738" y="1545"/>
                </a:cubicBezTo>
                <a:cubicBezTo>
                  <a:pt x="738" y="1555"/>
                  <a:pt x="746" y="1562"/>
                  <a:pt x="755" y="1562"/>
                </a:cubicBezTo>
                <a:cubicBezTo>
                  <a:pt x="765" y="1563"/>
                  <a:pt x="773" y="1555"/>
                  <a:pt x="773" y="1545"/>
                </a:cubicBezTo>
                <a:close/>
                <a:moveTo>
                  <a:pt x="1547" y="1147"/>
                </a:moveTo>
                <a:cubicBezTo>
                  <a:pt x="1547" y="1137"/>
                  <a:pt x="1539" y="1129"/>
                  <a:pt x="1530" y="1129"/>
                </a:cubicBezTo>
                <a:cubicBezTo>
                  <a:pt x="1520" y="1129"/>
                  <a:pt x="1513" y="1137"/>
                  <a:pt x="1513" y="1146"/>
                </a:cubicBezTo>
                <a:cubicBezTo>
                  <a:pt x="1512" y="1156"/>
                  <a:pt x="1520" y="1164"/>
                  <a:pt x="1530" y="1164"/>
                </a:cubicBezTo>
                <a:cubicBezTo>
                  <a:pt x="1539" y="1164"/>
                  <a:pt x="1547" y="1156"/>
                  <a:pt x="1547" y="1147"/>
                </a:cubicBezTo>
                <a:close/>
                <a:moveTo>
                  <a:pt x="1056" y="1561"/>
                </a:moveTo>
                <a:cubicBezTo>
                  <a:pt x="1066" y="1561"/>
                  <a:pt x="1074" y="1554"/>
                  <a:pt x="1073" y="1544"/>
                </a:cubicBezTo>
                <a:cubicBezTo>
                  <a:pt x="1073" y="1534"/>
                  <a:pt x="1065" y="1527"/>
                  <a:pt x="1056" y="1527"/>
                </a:cubicBezTo>
                <a:cubicBezTo>
                  <a:pt x="1047" y="1527"/>
                  <a:pt x="1039" y="1535"/>
                  <a:pt x="1039" y="1544"/>
                </a:cubicBezTo>
                <a:cubicBezTo>
                  <a:pt x="1039" y="1554"/>
                  <a:pt x="1047" y="1561"/>
                  <a:pt x="1056" y="1561"/>
                </a:cubicBezTo>
                <a:close/>
                <a:moveTo>
                  <a:pt x="324" y="1168"/>
                </a:moveTo>
                <a:cubicBezTo>
                  <a:pt x="333" y="1168"/>
                  <a:pt x="341" y="1160"/>
                  <a:pt x="341" y="1151"/>
                </a:cubicBezTo>
                <a:cubicBezTo>
                  <a:pt x="341" y="1141"/>
                  <a:pt x="333" y="1134"/>
                  <a:pt x="324" y="1134"/>
                </a:cubicBezTo>
                <a:cubicBezTo>
                  <a:pt x="314" y="1134"/>
                  <a:pt x="307" y="1141"/>
                  <a:pt x="307" y="1151"/>
                </a:cubicBezTo>
                <a:cubicBezTo>
                  <a:pt x="307" y="1161"/>
                  <a:pt x="315" y="1168"/>
                  <a:pt x="324" y="1168"/>
                </a:cubicBezTo>
                <a:close/>
                <a:moveTo>
                  <a:pt x="1303" y="416"/>
                </a:moveTo>
                <a:cubicBezTo>
                  <a:pt x="1303" y="426"/>
                  <a:pt x="1310" y="433"/>
                  <a:pt x="1320" y="433"/>
                </a:cubicBezTo>
                <a:cubicBezTo>
                  <a:pt x="1329" y="434"/>
                  <a:pt x="1337" y="426"/>
                  <a:pt x="1337" y="416"/>
                </a:cubicBezTo>
                <a:cubicBezTo>
                  <a:pt x="1337" y="407"/>
                  <a:pt x="1329" y="399"/>
                  <a:pt x="1320" y="399"/>
                </a:cubicBezTo>
                <a:cubicBezTo>
                  <a:pt x="1311" y="399"/>
                  <a:pt x="1303" y="407"/>
                  <a:pt x="1303" y="416"/>
                </a:cubicBezTo>
                <a:close/>
                <a:moveTo>
                  <a:pt x="1330" y="1430"/>
                </a:moveTo>
                <a:cubicBezTo>
                  <a:pt x="1330" y="1420"/>
                  <a:pt x="1322" y="1412"/>
                  <a:pt x="1313" y="1413"/>
                </a:cubicBezTo>
                <a:cubicBezTo>
                  <a:pt x="1304" y="1413"/>
                  <a:pt x="1296" y="1420"/>
                  <a:pt x="1296" y="1430"/>
                </a:cubicBezTo>
                <a:cubicBezTo>
                  <a:pt x="1296" y="1439"/>
                  <a:pt x="1303" y="1447"/>
                  <a:pt x="1313" y="1447"/>
                </a:cubicBezTo>
                <a:cubicBezTo>
                  <a:pt x="1323" y="1447"/>
                  <a:pt x="1330" y="1439"/>
                  <a:pt x="1330" y="1430"/>
                </a:cubicBezTo>
                <a:close/>
                <a:moveTo>
                  <a:pt x="1057" y="266"/>
                </a:moveTo>
                <a:cubicBezTo>
                  <a:pt x="1048" y="266"/>
                  <a:pt x="1040" y="274"/>
                  <a:pt x="1040" y="283"/>
                </a:cubicBezTo>
                <a:cubicBezTo>
                  <a:pt x="1040" y="293"/>
                  <a:pt x="1047" y="300"/>
                  <a:pt x="1057" y="300"/>
                </a:cubicBezTo>
                <a:cubicBezTo>
                  <a:pt x="1067" y="300"/>
                  <a:pt x="1075" y="293"/>
                  <a:pt x="1075" y="283"/>
                </a:cubicBezTo>
                <a:cubicBezTo>
                  <a:pt x="1075" y="274"/>
                  <a:pt x="1066" y="266"/>
                  <a:pt x="1057" y="266"/>
                </a:cubicBezTo>
                <a:close/>
                <a:moveTo>
                  <a:pt x="918" y="1577"/>
                </a:moveTo>
                <a:cubicBezTo>
                  <a:pt x="928" y="1577"/>
                  <a:pt x="935" y="1569"/>
                  <a:pt x="935" y="1559"/>
                </a:cubicBezTo>
                <a:cubicBezTo>
                  <a:pt x="935" y="1550"/>
                  <a:pt x="927" y="1542"/>
                  <a:pt x="918" y="1542"/>
                </a:cubicBezTo>
                <a:cubicBezTo>
                  <a:pt x="909" y="1543"/>
                  <a:pt x="901" y="1550"/>
                  <a:pt x="901" y="1559"/>
                </a:cubicBezTo>
                <a:cubicBezTo>
                  <a:pt x="901" y="1569"/>
                  <a:pt x="909" y="1577"/>
                  <a:pt x="918" y="1577"/>
                </a:cubicBezTo>
                <a:close/>
                <a:moveTo>
                  <a:pt x="267" y="983"/>
                </a:moveTo>
                <a:cubicBezTo>
                  <a:pt x="266" y="992"/>
                  <a:pt x="274" y="1000"/>
                  <a:pt x="284" y="1000"/>
                </a:cubicBezTo>
                <a:cubicBezTo>
                  <a:pt x="293" y="1000"/>
                  <a:pt x="301" y="993"/>
                  <a:pt x="301" y="983"/>
                </a:cubicBezTo>
                <a:cubicBezTo>
                  <a:pt x="301" y="973"/>
                  <a:pt x="293" y="966"/>
                  <a:pt x="284" y="966"/>
                </a:cubicBezTo>
                <a:cubicBezTo>
                  <a:pt x="275" y="965"/>
                  <a:pt x="267" y="973"/>
                  <a:pt x="267" y="983"/>
                </a:cubicBezTo>
                <a:close/>
                <a:moveTo>
                  <a:pt x="932" y="274"/>
                </a:moveTo>
                <a:cubicBezTo>
                  <a:pt x="932" y="283"/>
                  <a:pt x="940" y="291"/>
                  <a:pt x="949" y="291"/>
                </a:cubicBezTo>
                <a:cubicBezTo>
                  <a:pt x="959" y="291"/>
                  <a:pt x="966" y="283"/>
                  <a:pt x="966" y="274"/>
                </a:cubicBezTo>
                <a:cubicBezTo>
                  <a:pt x="966" y="264"/>
                  <a:pt x="958" y="257"/>
                  <a:pt x="948" y="257"/>
                </a:cubicBezTo>
                <a:cubicBezTo>
                  <a:pt x="939" y="257"/>
                  <a:pt x="932" y="265"/>
                  <a:pt x="932" y="274"/>
                </a:cubicBezTo>
                <a:close/>
                <a:moveTo>
                  <a:pt x="894" y="252"/>
                </a:moveTo>
                <a:cubicBezTo>
                  <a:pt x="885" y="252"/>
                  <a:pt x="877" y="259"/>
                  <a:pt x="877" y="269"/>
                </a:cubicBezTo>
                <a:cubicBezTo>
                  <a:pt x="877" y="278"/>
                  <a:pt x="885" y="286"/>
                  <a:pt x="895" y="286"/>
                </a:cubicBezTo>
                <a:cubicBezTo>
                  <a:pt x="904" y="286"/>
                  <a:pt x="911" y="278"/>
                  <a:pt x="911" y="269"/>
                </a:cubicBezTo>
                <a:cubicBezTo>
                  <a:pt x="912" y="259"/>
                  <a:pt x="904" y="252"/>
                  <a:pt x="894" y="252"/>
                </a:cubicBezTo>
                <a:close/>
                <a:moveTo>
                  <a:pt x="613" y="337"/>
                </a:moveTo>
                <a:cubicBezTo>
                  <a:pt x="603" y="337"/>
                  <a:pt x="596" y="345"/>
                  <a:pt x="596" y="354"/>
                </a:cubicBezTo>
                <a:cubicBezTo>
                  <a:pt x="596" y="364"/>
                  <a:pt x="604" y="372"/>
                  <a:pt x="613" y="371"/>
                </a:cubicBezTo>
                <a:cubicBezTo>
                  <a:pt x="623" y="371"/>
                  <a:pt x="630" y="364"/>
                  <a:pt x="630" y="354"/>
                </a:cubicBezTo>
                <a:cubicBezTo>
                  <a:pt x="630" y="345"/>
                  <a:pt x="623" y="337"/>
                  <a:pt x="613" y="337"/>
                </a:cubicBezTo>
                <a:close/>
                <a:moveTo>
                  <a:pt x="597" y="1493"/>
                </a:moveTo>
                <a:cubicBezTo>
                  <a:pt x="607" y="1493"/>
                  <a:pt x="614" y="1485"/>
                  <a:pt x="614" y="1476"/>
                </a:cubicBezTo>
                <a:cubicBezTo>
                  <a:pt x="614" y="1466"/>
                  <a:pt x="606" y="1459"/>
                  <a:pt x="597" y="1459"/>
                </a:cubicBezTo>
                <a:cubicBezTo>
                  <a:pt x="587" y="1459"/>
                  <a:pt x="580" y="1466"/>
                  <a:pt x="580" y="1476"/>
                </a:cubicBezTo>
                <a:cubicBezTo>
                  <a:pt x="580" y="1486"/>
                  <a:pt x="587" y="1493"/>
                  <a:pt x="597" y="1493"/>
                </a:cubicBezTo>
                <a:close/>
                <a:moveTo>
                  <a:pt x="810" y="1568"/>
                </a:moveTo>
                <a:cubicBezTo>
                  <a:pt x="819" y="1567"/>
                  <a:pt x="827" y="1560"/>
                  <a:pt x="827" y="1551"/>
                </a:cubicBezTo>
                <a:cubicBezTo>
                  <a:pt x="828" y="1541"/>
                  <a:pt x="820" y="1533"/>
                  <a:pt x="810" y="1533"/>
                </a:cubicBezTo>
                <a:cubicBezTo>
                  <a:pt x="800" y="1533"/>
                  <a:pt x="793" y="1540"/>
                  <a:pt x="793" y="1550"/>
                </a:cubicBezTo>
                <a:cubicBezTo>
                  <a:pt x="793" y="1560"/>
                  <a:pt x="801" y="1568"/>
                  <a:pt x="810" y="1568"/>
                </a:cubicBezTo>
                <a:close/>
                <a:moveTo>
                  <a:pt x="1535" y="1110"/>
                </a:moveTo>
                <a:cubicBezTo>
                  <a:pt x="1544" y="1110"/>
                  <a:pt x="1552" y="1102"/>
                  <a:pt x="1552" y="1092"/>
                </a:cubicBezTo>
                <a:cubicBezTo>
                  <a:pt x="1552" y="1083"/>
                  <a:pt x="1544" y="1076"/>
                  <a:pt x="1535" y="1076"/>
                </a:cubicBezTo>
                <a:cubicBezTo>
                  <a:pt x="1525" y="1076"/>
                  <a:pt x="1518" y="1083"/>
                  <a:pt x="1518" y="1093"/>
                </a:cubicBezTo>
                <a:cubicBezTo>
                  <a:pt x="1518" y="1103"/>
                  <a:pt x="1526" y="1110"/>
                  <a:pt x="1535" y="1110"/>
                </a:cubicBezTo>
                <a:close/>
                <a:moveTo>
                  <a:pt x="444" y="1370"/>
                </a:moveTo>
                <a:cubicBezTo>
                  <a:pt x="453" y="1370"/>
                  <a:pt x="461" y="1362"/>
                  <a:pt x="461" y="1353"/>
                </a:cubicBezTo>
                <a:cubicBezTo>
                  <a:pt x="460" y="1344"/>
                  <a:pt x="453" y="1336"/>
                  <a:pt x="443" y="1336"/>
                </a:cubicBezTo>
                <a:cubicBezTo>
                  <a:pt x="434" y="1336"/>
                  <a:pt x="426" y="1343"/>
                  <a:pt x="426" y="1353"/>
                </a:cubicBezTo>
                <a:cubicBezTo>
                  <a:pt x="426" y="1363"/>
                  <a:pt x="434" y="1370"/>
                  <a:pt x="444" y="1370"/>
                </a:cubicBezTo>
                <a:close/>
                <a:moveTo>
                  <a:pt x="693" y="1511"/>
                </a:moveTo>
                <a:cubicBezTo>
                  <a:pt x="693" y="1501"/>
                  <a:pt x="686" y="1494"/>
                  <a:pt x="676" y="1494"/>
                </a:cubicBezTo>
                <a:cubicBezTo>
                  <a:pt x="666" y="1494"/>
                  <a:pt x="659" y="1501"/>
                  <a:pt x="659" y="1511"/>
                </a:cubicBezTo>
                <a:cubicBezTo>
                  <a:pt x="659" y="1520"/>
                  <a:pt x="667" y="1528"/>
                  <a:pt x="676" y="1528"/>
                </a:cubicBezTo>
                <a:cubicBezTo>
                  <a:pt x="685" y="1528"/>
                  <a:pt x="693" y="1521"/>
                  <a:pt x="693" y="1511"/>
                </a:cubicBezTo>
                <a:close/>
                <a:moveTo>
                  <a:pt x="1140" y="1541"/>
                </a:moveTo>
                <a:cubicBezTo>
                  <a:pt x="1150" y="1541"/>
                  <a:pt x="1158" y="1534"/>
                  <a:pt x="1158" y="1524"/>
                </a:cubicBezTo>
                <a:cubicBezTo>
                  <a:pt x="1158" y="1515"/>
                  <a:pt x="1150" y="1507"/>
                  <a:pt x="1141" y="1507"/>
                </a:cubicBezTo>
                <a:cubicBezTo>
                  <a:pt x="1132" y="1507"/>
                  <a:pt x="1124" y="1514"/>
                  <a:pt x="1124" y="1523"/>
                </a:cubicBezTo>
                <a:cubicBezTo>
                  <a:pt x="1124" y="1533"/>
                  <a:pt x="1131" y="1541"/>
                  <a:pt x="1140" y="1541"/>
                </a:cubicBezTo>
                <a:close/>
                <a:moveTo>
                  <a:pt x="1343" y="1421"/>
                </a:moveTo>
                <a:cubicBezTo>
                  <a:pt x="1353" y="1421"/>
                  <a:pt x="1360" y="1414"/>
                  <a:pt x="1360" y="1404"/>
                </a:cubicBezTo>
                <a:cubicBezTo>
                  <a:pt x="1360" y="1394"/>
                  <a:pt x="1352" y="1387"/>
                  <a:pt x="1343" y="1387"/>
                </a:cubicBezTo>
                <a:cubicBezTo>
                  <a:pt x="1333" y="1387"/>
                  <a:pt x="1326" y="1395"/>
                  <a:pt x="1326" y="1404"/>
                </a:cubicBezTo>
                <a:cubicBezTo>
                  <a:pt x="1326" y="1414"/>
                  <a:pt x="1333" y="1421"/>
                  <a:pt x="1343" y="1421"/>
                </a:cubicBezTo>
                <a:close/>
                <a:moveTo>
                  <a:pt x="1003" y="262"/>
                </a:moveTo>
                <a:cubicBezTo>
                  <a:pt x="994" y="262"/>
                  <a:pt x="986" y="270"/>
                  <a:pt x="986" y="279"/>
                </a:cubicBezTo>
                <a:cubicBezTo>
                  <a:pt x="986" y="288"/>
                  <a:pt x="994" y="296"/>
                  <a:pt x="1003" y="296"/>
                </a:cubicBezTo>
                <a:cubicBezTo>
                  <a:pt x="1013" y="297"/>
                  <a:pt x="1021" y="289"/>
                  <a:pt x="1021" y="279"/>
                </a:cubicBezTo>
                <a:cubicBezTo>
                  <a:pt x="1021" y="269"/>
                  <a:pt x="1013" y="262"/>
                  <a:pt x="1003" y="262"/>
                </a:cubicBezTo>
                <a:close/>
                <a:moveTo>
                  <a:pt x="1494" y="606"/>
                </a:moveTo>
                <a:cubicBezTo>
                  <a:pt x="1485" y="605"/>
                  <a:pt x="1477" y="613"/>
                  <a:pt x="1477" y="623"/>
                </a:cubicBezTo>
                <a:cubicBezTo>
                  <a:pt x="1477" y="633"/>
                  <a:pt x="1484" y="640"/>
                  <a:pt x="1494" y="640"/>
                </a:cubicBezTo>
                <a:cubicBezTo>
                  <a:pt x="1504" y="640"/>
                  <a:pt x="1511" y="632"/>
                  <a:pt x="1511" y="623"/>
                </a:cubicBezTo>
                <a:cubicBezTo>
                  <a:pt x="1511" y="613"/>
                  <a:pt x="1503" y="606"/>
                  <a:pt x="1494" y="606"/>
                </a:cubicBezTo>
                <a:close/>
                <a:moveTo>
                  <a:pt x="1373" y="1397"/>
                </a:moveTo>
                <a:cubicBezTo>
                  <a:pt x="1382" y="1397"/>
                  <a:pt x="1390" y="1389"/>
                  <a:pt x="1390" y="1380"/>
                </a:cubicBezTo>
                <a:cubicBezTo>
                  <a:pt x="1390" y="1370"/>
                  <a:pt x="1383" y="1363"/>
                  <a:pt x="1373" y="1363"/>
                </a:cubicBezTo>
                <a:cubicBezTo>
                  <a:pt x="1364" y="1362"/>
                  <a:pt x="1356" y="1369"/>
                  <a:pt x="1356" y="1379"/>
                </a:cubicBezTo>
                <a:cubicBezTo>
                  <a:pt x="1356" y="1389"/>
                  <a:pt x="1363" y="1397"/>
                  <a:pt x="1373" y="1397"/>
                </a:cubicBezTo>
                <a:close/>
                <a:moveTo>
                  <a:pt x="1556" y="736"/>
                </a:moveTo>
                <a:cubicBezTo>
                  <a:pt x="1555" y="727"/>
                  <a:pt x="1548" y="719"/>
                  <a:pt x="1539" y="719"/>
                </a:cubicBezTo>
                <a:cubicBezTo>
                  <a:pt x="1529" y="719"/>
                  <a:pt x="1521" y="726"/>
                  <a:pt x="1521" y="736"/>
                </a:cubicBezTo>
                <a:cubicBezTo>
                  <a:pt x="1521" y="746"/>
                  <a:pt x="1529" y="754"/>
                  <a:pt x="1538" y="754"/>
                </a:cubicBezTo>
                <a:cubicBezTo>
                  <a:pt x="1548" y="754"/>
                  <a:pt x="1556" y="745"/>
                  <a:pt x="1556" y="736"/>
                </a:cubicBezTo>
                <a:close/>
                <a:moveTo>
                  <a:pt x="1466" y="1268"/>
                </a:moveTo>
                <a:cubicBezTo>
                  <a:pt x="1476" y="1268"/>
                  <a:pt x="1483" y="1260"/>
                  <a:pt x="1483" y="1250"/>
                </a:cubicBezTo>
                <a:cubicBezTo>
                  <a:pt x="1482" y="1241"/>
                  <a:pt x="1475" y="1234"/>
                  <a:pt x="1466" y="1234"/>
                </a:cubicBezTo>
                <a:cubicBezTo>
                  <a:pt x="1456" y="1234"/>
                  <a:pt x="1448" y="1242"/>
                  <a:pt x="1449" y="1251"/>
                </a:cubicBezTo>
                <a:cubicBezTo>
                  <a:pt x="1449" y="1260"/>
                  <a:pt x="1457" y="1268"/>
                  <a:pt x="1466" y="1268"/>
                </a:cubicBezTo>
                <a:close/>
                <a:moveTo>
                  <a:pt x="324" y="632"/>
                </a:moveTo>
                <a:cubicBezTo>
                  <a:pt x="324" y="641"/>
                  <a:pt x="332" y="649"/>
                  <a:pt x="341" y="650"/>
                </a:cubicBezTo>
                <a:cubicBezTo>
                  <a:pt x="351" y="650"/>
                  <a:pt x="359" y="642"/>
                  <a:pt x="359" y="632"/>
                </a:cubicBezTo>
                <a:cubicBezTo>
                  <a:pt x="359" y="622"/>
                  <a:pt x="351" y="615"/>
                  <a:pt x="342" y="615"/>
                </a:cubicBezTo>
                <a:cubicBezTo>
                  <a:pt x="332" y="615"/>
                  <a:pt x="325" y="623"/>
                  <a:pt x="324" y="632"/>
                </a:cubicBezTo>
                <a:close/>
                <a:moveTo>
                  <a:pt x="1559" y="804"/>
                </a:moveTo>
                <a:cubicBezTo>
                  <a:pt x="1550" y="803"/>
                  <a:pt x="1542" y="811"/>
                  <a:pt x="1542" y="820"/>
                </a:cubicBezTo>
                <a:cubicBezTo>
                  <a:pt x="1541" y="830"/>
                  <a:pt x="1549" y="838"/>
                  <a:pt x="1558" y="838"/>
                </a:cubicBezTo>
                <a:cubicBezTo>
                  <a:pt x="1568" y="838"/>
                  <a:pt x="1576" y="831"/>
                  <a:pt x="1576" y="821"/>
                </a:cubicBezTo>
                <a:cubicBezTo>
                  <a:pt x="1576" y="812"/>
                  <a:pt x="1568" y="804"/>
                  <a:pt x="1559" y="804"/>
                </a:cubicBezTo>
                <a:close/>
                <a:moveTo>
                  <a:pt x="406" y="511"/>
                </a:moveTo>
                <a:cubicBezTo>
                  <a:pt x="396" y="511"/>
                  <a:pt x="389" y="518"/>
                  <a:pt x="389" y="528"/>
                </a:cubicBezTo>
                <a:cubicBezTo>
                  <a:pt x="389" y="538"/>
                  <a:pt x="396" y="546"/>
                  <a:pt x="406" y="545"/>
                </a:cubicBezTo>
                <a:cubicBezTo>
                  <a:pt x="415" y="545"/>
                  <a:pt x="423" y="537"/>
                  <a:pt x="423" y="528"/>
                </a:cubicBezTo>
                <a:cubicBezTo>
                  <a:pt x="423" y="518"/>
                  <a:pt x="415" y="511"/>
                  <a:pt x="406" y="511"/>
                </a:cubicBezTo>
                <a:close/>
                <a:moveTo>
                  <a:pt x="436" y="1324"/>
                </a:moveTo>
                <a:cubicBezTo>
                  <a:pt x="436" y="1315"/>
                  <a:pt x="428" y="1307"/>
                  <a:pt x="418" y="1307"/>
                </a:cubicBezTo>
                <a:cubicBezTo>
                  <a:pt x="409" y="1307"/>
                  <a:pt x="401" y="1315"/>
                  <a:pt x="401" y="1324"/>
                </a:cubicBezTo>
                <a:cubicBezTo>
                  <a:pt x="401" y="1334"/>
                  <a:pt x="409" y="1341"/>
                  <a:pt x="418" y="1341"/>
                </a:cubicBezTo>
                <a:cubicBezTo>
                  <a:pt x="428" y="1341"/>
                  <a:pt x="436" y="1334"/>
                  <a:pt x="436" y="1324"/>
                </a:cubicBezTo>
                <a:close/>
                <a:moveTo>
                  <a:pt x="863" y="1572"/>
                </a:moveTo>
                <a:cubicBezTo>
                  <a:pt x="873" y="1572"/>
                  <a:pt x="881" y="1564"/>
                  <a:pt x="881" y="1554"/>
                </a:cubicBezTo>
                <a:cubicBezTo>
                  <a:pt x="881" y="1545"/>
                  <a:pt x="873" y="1537"/>
                  <a:pt x="863" y="1537"/>
                </a:cubicBezTo>
                <a:cubicBezTo>
                  <a:pt x="854" y="1537"/>
                  <a:pt x="847" y="1545"/>
                  <a:pt x="846" y="1554"/>
                </a:cubicBezTo>
                <a:cubicBezTo>
                  <a:pt x="846" y="1564"/>
                  <a:pt x="854" y="1571"/>
                  <a:pt x="863" y="1572"/>
                </a:cubicBezTo>
                <a:close/>
                <a:moveTo>
                  <a:pt x="290" y="711"/>
                </a:moveTo>
                <a:cubicBezTo>
                  <a:pt x="290" y="720"/>
                  <a:pt x="298" y="728"/>
                  <a:pt x="307" y="728"/>
                </a:cubicBezTo>
                <a:cubicBezTo>
                  <a:pt x="317" y="728"/>
                  <a:pt x="325" y="721"/>
                  <a:pt x="325" y="711"/>
                </a:cubicBezTo>
                <a:cubicBezTo>
                  <a:pt x="325" y="701"/>
                  <a:pt x="318" y="694"/>
                  <a:pt x="308" y="694"/>
                </a:cubicBezTo>
                <a:cubicBezTo>
                  <a:pt x="298" y="694"/>
                  <a:pt x="290" y="701"/>
                  <a:pt x="290" y="711"/>
                </a:cubicBezTo>
                <a:close/>
                <a:moveTo>
                  <a:pt x="726" y="292"/>
                </a:moveTo>
                <a:cubicBezTo>
                  <a:pt x="717" y="292"/>
                  <a:pt x="709" y="300"/>
                  <a:pt x="709" y="309"/>
                </a:cubicBezTo>
                <a:cubicBezTo>
                  <a:pt x="710" y="319"/>
                  <a:pt x="717" y="326"/>
                  <a:pt x="726" y="326"/>
                </a:cubicBezTo>
                <a:cubicBezTo>
                  <a:pt x="736" y="326"/>
                  <a:pt x="743" y="318"/>
                  <a:pt x="744" y="309"/>
                </a:cubicBezTo>
                <a:cubicBezTo>
                  <a:pt x="744" y="300"/>
                  <a:pt x="736" y="292"/>
                  <a:pt x="726" y="292"/>
                </a:cubicBezTo>
                <a:close/>
                <a:moveTo>
                  <a:pt x="583" y="362"/>
                </a:moveTo>
                <a:cubicBezTo>
                  <a:pt x="574" y="362"/>
                  <a:pt x="566" y="370"/>
                  <a:pt x="566" y="379"/>
                </a:cubicBezTo>
                <a:cubicBezTo>
                  <a:pt x="566" y="389"/>
                  <a:pt x="574" y="396"/>
                  <a:pt x="584" y="396"/>
                </a:cubicBezTo>
                <a:cubicBezTo>
                  <a:pt x="593" y="396"/>
                  <a:pt x="600" y="388"/>
                  <a:pt x="600" y="379"/>
                </a:cubicBezTo>
                <a:cubicBezTo>
                  <a:pt x="600" y="370"/>
                  <a:pt x="592" y="361"/>
                  <a:pt x="583" y="362"/>
                </a:cubicBezTo>
                <a:close/>
                <a:moveTo>
                  <a:pt x="1517" y="1174"/>
                </a:moveTo>
                <a:cubicBezTo>
                  <a:pt x="1517" y="1164"/>
                  <a:pt x="1510" y="1156"/>
                  <a:pt x="1501" y="1155"/>
                </a:cubicBezTo>
                <a:cubicBezTo>
                  <a:pt x="1492" y="1155"/>
                  <a:pt x="1483" y="1162"/>
                  <a:pt x="1483" y="1172"/>
                </a:cubicBezTo>
                <a:cubicBezTo>
                  <a:pt x="1482" y="1181"/>
                  <a:pt x="1490" y="1189"/>
                  <a:pt x="1499" y="1189"/>
                </a:cubicBezTo>
                <a:cubicBezTo>
                  <a:pt x="1508" y="1190"/>
                  <a:pt x="1516" y="1183"/>
                  <a:pt x="1517" y="1174"/>
                </a:cubicBezTo>
                <a:close/>
                <a:moveTo>
                  <a:pt x="418" y="504"/>
                </a:moveTo>
                <a:cubicBezTo>
                  <a:pt x="418" y="513"/>
                  <a:pt x="426" y="521"/>
                  <a:pt x="436" y="520"/>
                </a:cubicBezTo>
                <a:cubicBezTo>
                  <a:pt x="446" y="520"/>
                  <a:pt x="453" y="513"/>
                  <a:pt x="453" y="503"/>
                </a:cubicBezTo>
                <a:cubicBezTo>
                  <a:pt x="452" y="494"/>
                  <a:pt x="445" y="486"/>
                  <a:pt x="436" y="486"/>
                </a:cubicBezTo>
                <a:cubicBezTo>
                  <a:pt x="427" y="486"/>
                  <a:pt x="418" y="494"/>
                  <a:pt x="418" y="504"/>
                </a:cubicBezTo>
                <a:close/>
                <a:moveTo>
                  <a:pt x="794" y="289"/>
                </a:moveTo>
                <a:cubicBezTo>
                  <a:pt x="794" y="299"/>
                  <a:pt x="802" y="307"/>
                  <a:pt x="811" y="306"/>
                </a:cubicBezTo>
                <a:cubicBezTo>
                  <a:pt x="821" y="306"/>
                  <a:pt x="828" y="298"/>
                  <a:pt x="828" y="289"/>
                </a:cubicBezTo>
                <a:cubicBezTo>
                  <a:pt x="827" y="279"/>
                  <a:pt x="820" y="272"/>
                  <a:pt x="810" y="272"/>
                </a:cubicBezTo>
                <a:cubicBezTo>
                  <a:pt x="801" y="272"/>
                  <a:pt x="794" y="280"/>
                  <a:pt x="794" y="289"/>
                </a:cubicBezTo>
                <a:close/>
                <a:moveTo>
                  <a:pt x="304" y="783"/>
                </a:moveTo>
                <a:cubicBezTo>
                  <a:pt x="313" y="782"/>
                  <a:pt x="320" y="774"/>
                  <a:pt x="321" y="765"/>
                </a:cubicBezTo>
                <a:cubicBezTo>
                  <a:pt x="321" y="756"/>
                  <a:pt x="313" y="748"/>
                  <a:pt x="303" y="748"/>
                </a:cubicBezTo>
                <a:cubicBezTo>
                  <a:pt x="294" y="749"/>
                  <a:pt x="287" y="756"/>
                  <a:pt x="286" y="765"/>
                </a:cubicBezTo>
                <a:cubicBezTo>
                  <a:pt x="286" y="775"/>
                  <a:pt x="294" y="783"/>
                  <a:pt x="304" y="783"/>
                </a:cubicBezTo>
                <a:close/>
                <a:moveTo>
                  <a:pt x="1468" y="577"/>
                </a:moveTo>
                <a:cubicBezTo>
                  <a:pt x="1458" y="577"/>
                  <a:pt x="1451" y="585"/>
                  <a:pt x="1451" y="595"/>
                </a:cubicBezTo>
                <a:cubicBezTo>
                  <a:pt x="1452" y="604"/>
                  <a:pt x="1459" y="611"/>
                  <a:pt x="1469" y="611"/>
                </a:cubicBezTo>
                <a:cubicBezTo>
                  <a:pt x="1478" y="611"/>
                  <a:pt x="1485" y="603"/>
                  <a:pt x="1486" y="594"/>
                </a:cubicBezTo>
                <a:cubicBezTo>
                  <a:pt x="1486" y="585"/>
                  <a:pt x="1477" y="576"/>
                  <a:pt x="1468" y="577"/>
                </a:cubicBezTo>
                <a:close/>
                <a:moveTo>
                  <a:pt x="1345" y="428"/>
                </a:moveTo>
                <a:cubicBezTo>
                  <a:pt x="1336" y="428"/>
                  <a:pt x="1327" y="436"/>
                  <a:pt x="1328" y="446"/>
                </a:cubicBezTo>
                <a:cubicBezTo>
                  <a:pt x="1328" y="455"/>
                  <a:pt x="1335" y="462"/>
                  <a:pt x="1345" y="462"/>
                </a:cubicBezTo>
                <a:cubicBezTo>
                  <a:pt x="1354" y="462"/>
                  <a:pt x="1362" y="455"/>
                  <a:pt x="1362" y="445"/>
                </a:cubicBezTo>
                <a:cubicBezTo>
                  <a:pt x="1361" y="436"/>
                  <a:pt x="1354" y="428"/>
                  <a:pt x="1345" y="428"/>
                </a:cubicBezTo>
                <a:close/>
                <a:moveTo>
                  <a:pt x="1216" y="335"/>
                </a:moveTo>
                <a:cubicBezTo>
                  <a:pt x="1207" y="335"/>
                  <a:pt x="1199" y="342"/>
                  <a:pt x="1199" y="352"/>
                </a:cubicBezTo>
                <a:cubicBezTo>
                  <a:pt x="1199" y="362"/>
                  <a:pt x="1206" y="370"/>
                  <a:pt x="1216" y="370"/>
                </a:cubicBezTo>
                <a:cubicBezTo>
                  <a:pt x="1225" y="370"/>
                  <a:pt x="1233" y="362"/>
                  <a:pt x="1233" y="352"/>
                </a:cubicBezTo>
                <a:cubicBezTo>
                  <a:pt x="1233" y="343"/>
                  <a:pt x="1225" y="336"/>
                  <a:pt x="1216" y="335"/>
                </a:cubicBezTo>
                <a:close/>
                <a:moveTo>
                  <a:pt x="572" y="1464"/>
                </a:moveTo>
                <a:cubicBezTo>
                  <a:pt x="582" y="1464"/>
                  <a:pt x="589" y="1456"/>
                  <a:pt x="589" y="1447"/>
                </a:cubicBezTo>
                <a:cubicBezTo>
                  <a:pt x="589" y="1438"/>
                  <a:pt x="582" y="1430"/>
                  <a:pt x="572" y="1430"/>
                </a:cubicBezTo>
                <a:cubicBezTo>
                  <a:pt x="563" y="1430"/>
                  <a:pt x="555" y="1438"/>
                  <a:pt x="555" y="1447"/>
                </a:cubicBezTo>
                <a:cubicBezTo>
                  <a:pt x="555" y="1457"/>
                  <a:pt x="563" y="1464"/>
                  <a:pt x="572" y="1464"/>
                </a:cubicBezTo>
                <a:close/>
                <a:moveTo>
                  <a:pt x="304" y="1085"/>
                </a:moveTo>
                <a:cubicBezTo>
                  <a:pt x="313" y="1085"/>
                  <a:pt x="321" y="1077"/>
                  <a:pt x="321" y="1068"/>
                </a:cubicBezTo>
                <a:cubicBezTo>
                  <a:pt x="321" y="1058"/>
                  <a:pt x="315" y="1051"/>
                  <a:pt x="305" y="1050"/>
                </a:cubicBezTo>
                <a:cubicBezTo>
                  <a:pt x="295" y="1050"/>
                  <a:pt x="287" y="1057"/>
                  <a:pt x="287" y="1067"/>
                </a:cubicBezTo>
                <a:cubicBezTo>
                  <a:pt x="287" y="1076"/>
                  <a:pt x="295" y="1084"/>
                  <a:pt x="304" y="1085"/>
                </a:cubicBezTo>
                <a:close/>
                <a:moveTo>
                  <a:pt x="1187" y="1499"/>
                </a:moveTo>
                <a:cubicBezTo>
                  <a:pt x="1187" y="1490"/>
                  <a:pt x="1180" y="1482"/>
                  <a:pt x="1170" y="1482"/>
                </a:cubicBezTo>
                <a:cubicBezTo>
                  <a:pt x="1160" y="1482"/>
                  <a:pt x="1153" y="1489"/>
                  <a:pt x="1153" y="1499"/>
                </a:cubicBezTo>
                <a:cubicBezTo>
                  <a:pt x="1153" y="1508"/>
                  <a:pt x="1160" y="1516"/>
                  <a:pt x="1169" y="1516"/>
                </a:cubicBezTo>
                <a:cubicBezTo>
                  <a:pt x="1179" y="1516"/>
                  <a:pt x="1187" y="1508"/>
                  <a:pt x="1187" y="1499"/>
                </a:cubicBezTo>
                <a:close/>
                <a:moveTo>
                  <a:pt x="1119" y="318"/>
                </a:moveTo>
                <a:cubicBezTo>
                  <a:pt x="1119" y="327"/>
                  <a:pt x="1127" y="335"/>
                  <a:pt x="1137" y="335"/>
                </a:cubicBezTo>
                <a:cubicBezTo>
                  <a:pt x="1146" y="335"/>
                  <a:pt x="1153" y="328"/>
                  <a:pt x="1153" y="319"/>
                </a:cubicBezTo>
                <a:cubicBezTo>
                  <a:pt x="1154" y="309"/>
                  <a:pt x="1147" y="302"/>
                  <a:pt x="1137" y="301"/>
                </a:cubicBezTo>
                <a:cubicBezTo>
                  <a:pt x="1128" y="301"/>
                  <a:pt x="1120" y="308"/>
                  <a:pt x="1119" y="318"/>
                </a:cubicBezTo>
                <a:close/>
                <a:moveTo>
                  <a:pt x="1571" y="876"/>
                </a:moveTo>
                <a:cubicBezTo>
                  <a:pt x="1571" y="866"/>
                  <a:pt x="1563" y="858"/>
                  <a:pt x="1554" y="858"/>
                </a:cubicBezTo>
                <a:cubicBezTo>
                  <a:pt x="1544" y="858"/>
                  <a:pt x="1536" y="866"/>
                  <a:pt x="1537" y="876"/>
                </a:cubicBezTo>
                <a:cubicBezTo>
                  <a:pt x="1537" y="885"/>
                  <a:pt x="1544" y="892"/>
                  <a:pt x="1554" y="892"/>
                </a:cubicBezTo>
                <a:cubicBezTo>
                  <a:pt x="1563" y="892"/>
                  <a:pt x="1571" y="885"/>
                  <a:pt x="1571" y="876"/>
                </a:cubicBezTo>
                <a:close/>
                <a:moveTo>
                  <a:pt x="1556" y="1039"/>
                </a:moveTo>
                <a:cubicBezTo>
                  <a:pt x="1556" y="1029"/>
                  <a:pt x="1549" y="1021"/>
                  <a:pt x="1539" y="1021"/>
                </a:cubicBezTo>
                <a:cubicBezTo>
                  <a:pt x="1530" y="1022"/>
                  <a:pt x="1522" y="1029"/>
                  <a:pt x="1522" y="1038"/>
                </a:cubicBezTo>
                <a:cubicBezTo>
                  <a:pt x="1522" y="1047"/>
                  <a:pt x="1530" y="1056"/>
                  <a:pt x="1539" y="1055"/>
                </a:cubicBezTo>
                <a:cubicBezTo>
                  <a:pt x="1548" y="1055"/>
                  <a:pt x="1556" y="1048"/>
                  <a:pt x="1556" y="1039"/>
                </a:cubicBezTo>
                <a:close/>
                <a:moveTo>
                  <a:pt x="1419" y="517"/>
                </a:moveTo>
                <a:cubicBezTo>
                  <a:pt x="1410" y="517"/>
                  <a:pt x="1402" y="524"/>
                  <a:pt x="1402" y="533"/>
                </a:cubicBezTo>
                <a:cubicBezTo>
                  <a:pt x="1401" y="543"/>
                  <a:pt x="1409" y="551"/>
                  <a:pt x="1418" y="551"/>
                </a:cubicBezTo>
                <a:cubicBezTo>
                  <a:pt x="1428" y="551"/>
                  <a:pt x="1436" y="544"/>
                  <a:pt x="1436" y="534"/>
                </a:cubicBezTo>
                <a:cubicBezTo>
                  <a:pt x="1436" y="525"/>
                  <a:pt x="1428" y="517"/>
                  <a:pt x="1419" y="517"/>
                </a:cubicBezTo>
                <a:close/>
                <a:moveTo>
                  <a:pt x="555" y="387"/>
                </a:moveTo>
                <a:cubicBezTo>
                  <a:pt x="545" y="386"/>
                  <a:pt x="537" y="394"/>
                  <a:pt x="537" y="403"/>
                </a:cubicBezTo>
                <a:cubicBezTo>
                  <a:pt x="537" y="413"/>
                  <a:pt x="545" y="421"/>
                  <a:pt x="554" y="421"/>
                </a:cubicBezTo>
                <a:cubicBezTo>
                  <a:pt x="563" y="421"/>
                  <a:pt x="571" y="413"/>
                  <a:pt x="571" y="404"/>
                </a:cubicBezTo>
                <a:cubicBezTo>
                  <a:pt x="571" y="395"/>
                  <a:pt x="564" y="387"/>
                  <a:pt x="555" y="387"/>
                </a:cubicBezTo>
                <a:close/>
                <a:moveTo>
                  <a:pt x="276" y="875"/>
                </a:moveTo>
                <a:cubicBezTo>
                  <a:pt x="277" y="884"/>
                  <a:pt x="284" y="892"/>
                  <a:pt x="293" y="892"/>
                </a:cubicBezTo>
                <a:cubicBezTo>
                  <a:pt x="302" y="891"/>
                  <a:pt x="310" y="884"/>
                  <a:pt x="310" y="875"/>
                </a:cubicBezTo>
                <a:cubicBezTo>
                  <a:pt x="310" y="865"/>
                  <a:pt x="302" y="858"/>
                  <a:pt x="293" y="858"/>
                </a:cubicBezTo>
                <a:cubicBezTo>
                  <a:pt x="283" y="858"/>
                  <a:pt x="276" y="865"/>
                  <a:pt x="276" y="875"/>
                </a:cubicBezTo>
                <a:close/>
                <a:moveTo>
                  <a:pt x="1444" y="547"/>
                </a:moveTo>
                <a:cubicBezTo>
                  <a:pt x="1435" y="547"/>
                  <a:pt x="1427" y="554"/>
                  <a:pt x="1426" y="564"/>
                </a:cubicBezTo>
                <a:cubicBezTo>
                  <a:pt x="1426" y="572"/>
                  <a:pt x="1434" y="581"/>
                  <a:pt x="1443" y="581"/>
                </a:cubicBezTo>
                <a:cubicBezTo>
                  <a:pt x="1452" y="582"/>
                  <a:pt x="1460" y="574"/>
                  <a:pt x="1460" y="565"/>
                </a:cubicBezTo>
                <a:cubicBezTo>
                  <a:pt x="1461" y="555"/>
                  <a:pt x="1454" y="548"/>
                  <a:pt x="1444" y="547"/>
                </a:cubicBezTo>
                <a:close/>
                <a:moveTo>
                  <a:pt x="289" y="911"/>
                </a:moveTo>
                <a:cubicBezTo>
                  <a:pt x="280" y="911"/>
                  <a:pt x="272" y="919"/>
                  <a:pt x="272" y="928"/>
                </a:cubicBezTo>
                <a:cubicBezTo>
                  <a:pt x="272" y="937"/>
                  <a:pt x="279" y="945"/>
                  <a:pt x="289" y="945"/>
                </a:cubicBezTo>
                <a:cubicBezTo>
                  <a:pt x="299" y="945"/>
                  <a:pt x="306" y="938"/>
                  <a:pt x="306" y="928"/>
                </a:cubicBezTo>
                <a:cubicBezTo>
                  <a:pt x="306" y="919"/>
                  <a:pt x="298" y="911"/>
                  <a:pt x="289" y="911"/>
                </a:cubicBezTo>
                <a:close/>
                <a:moveTo>
                  <a:pt x="372" y="590"/>
                </a:moveTo>
                <a:cubicBezTo>
                  <a:pt x="362" y="590"/>
                  <a:pt x="355" y="598"/>
                  <a:pt x="355" y="607"/>
                </a:cubicBezTo>
                <a:cubicBezTo>
                  <a:pt x="355" y="617"/>
                  <a:pt x="362" y="624"/>
                  <a:pt x="372" y="624"/>
                </a:cubicBezTo>
                <a:cubicBezTo>
                  <a:pt x="381" y="624"/>
                  <a:pt x="389" y="617"/>
                  <a:pt x="389" y="608"/>
                </a:cubicBezTo>
                <a:cubicBezTo>
                  <a:pt x="389" y="599"/>
                  <a:pt x="381" y="590"/>
                  <a:pt x="372" y="590"/>
                </a:cubicBezTo>
                <a:close/>
                <a:moveTo>
                  <a:pt x="1566" y="929"/>
                </a:moveTo>
                <a:cubicBezTo>
                  <a:pt x="1566" y="920"/>
                  <a:pt x="1558" y="913"/>
                  <a:pt x="1549" y="912"/>
                </a:cubicBezTo>
                <a:cubicBezTo>
                  <a:pt x="1539" y="912"/>
                  <a:pt x="1532" y="919"/>
                  <a:pt x="1532" y="929"/>
                </a:cubicBezTo>
                <a:cubicBezTo>
                  <a:pt x="1531" y="938"/>
                  <a:pt x="1539" y="946"/>
                  <a:pt x="1549" y="946"/>
                </a:cubicBezTo>
                <a:cubicBezTo>
                  <a:pt x="1558" y="946"/>
                  <a:pt x="1565" y="938"/>
                  <a:pt x="1566" y="929"/>
                </a:cubicBezTo>
                <a:close/>
                <a:moveTo>
                  <a:pt x="1561" y="984"/>
                </a:moveTo>
                <a:cubicBezTo>
                  <a:pt x="1561" y="974"/>
                  <a:pt x="1554" y="967"/>
                  <a:pt x="1544" y="967"/>
                </a:cubicBezTo>
                <a:cubicBezTo>
                  <a:pt x="1535" y="967"/>
                  <a:pt x="1527" y="974"/>
                  <a:pt x="1527" y="983"/>
                </a:cubicBezTo>
                <a:cubicBezTo>
                  <a:pt x="1527" y="993"/>
                  <a:pt x="1535" y="1001"/>
                  <a:pt x="1544" y="1001"/>
                </a:cubicBezTo>
                <a:cubicBezTo>
                  <a:pt x="1553" y="1001"/>
                  <a:pt x="1561" y="993"/>
                  <a:pt x="1561" y="984"/>
                </a:cubicBezTo>
                <a:close/>
                <a:moveTo>
                  <a:pt x="281" y="820"/>
                </a:moveTo>
                <a:cubicBezTo>
                  <a:pt x="281" y="829"/>
                  <a:pt x="289" y="837"/>
                  <a:pt x="298" y="837"/>
                </a:cubicBezTo>
                <a:cubicBezTo>
                  <a:pt x="307" y="837"/>
                  <a:pt x="315" y="829"/>
                  <a:pt x="315" y="820"/>
                </a:cubicBezTo>
                <a:cubicBezTo>
                  <a:pt x="315" y="811"/>
                  <a:pt x="308" y="803"/>
                  <a:pt x="299" y="803"/>
                </a:cubicBezTo>
                <a:cubicBezTo>
                  <a:pt x="289" y="803"/>
                  <a:pt x="281" y="810"/>
                  <a:pt x="281" y="820"/>
                </a:cubicBezTo>
                <a:close/>
                <a:moveTo>
                  <a:pt x="1514" y="690"/>
                </a:moveTo>
                <a:cubicBezTo>
                  <a:pt x="1504" y="690"/>
                  <a:pt x="1496" y="698"/>
                  <a:pt x="1496" y="708"/>
                </a:cubicBezTo>
                <a:cubicBezTo>
                  <a:pt x="1497" y="717"/>
                  <a:pt x="1504" y="724"/>
                  <a:pt x="1513" y="724"/>
                </a:cubicBezTo>
                <a:cubicBezTo>
                  <a:pt x="1522" y="725"/>
                  <a:pt x="1530" y="717"/>
                  <a:pt x="1530" y="708"/>
                </a:cubicBezTo>
                <a:cubicBezTo>
                  <a:pt x="1531" y="698"/>
                  <a:pt x="1523" y="691"/>
                  <a:pt x="1514" y="690"/>
                </a:cubicBezTo>
                <a:close/>
                <a:moveTo>
                  <a:pt x="494" y="436"/>
                </a:moveTo>
                <a:cubicBezTo>
                  <a:pt x="485" y="436"/>
                  <a:pt x="477" y="444"/>
                  <a:pt x="478" y="454"/>
                </a:cubicBezTo>
                <a:cubicBezTo>
                  <a:pt x="478" y="463"/>
                  <a:pt x="485" y="470"/>
                  <a:pt x="494" y="470"/>
                </a:cubicBezTo>
                <a:cubicBezTo>
                  <a:pt x="504" y="470"/>
                  <a:pt x="512" y="462"/>
                  <a:pt x="512" y="453"/>
                </a:cubicBezTo>
                <a:cubicBezTo>
                  <a:pt x="511" y="444"/>
                  <a:pt x="504" y="436"/>
                  <a:pt x="494" y="436"/>
                </a:cubicBezTo>
                <a:close/>
                <a:moveTo>
                  <a:pt x="1370" y="458"/>
                </a:moveTo>
                <a:cubicBezTo>
                  <a:pt x="1360" y="458"/>
                  <a:pt x="1352" y="466"/>
                  <a:pt x="1353" y="476"/>
                </a:cubicBezTo>
                <a:cubicBezTo>
                  <a:pt x="1353" y="485"/>
                  <a:pt x="1360" y="492"/>
                  <a:pt x="1369" y="492"/>
                </a:cubicBezTo>
                <a:cubicBezTo>
                  <a:pt x="1378" y="492"/>
                  <a:pt x="1387" y="484"/>
                  <a:pt x="1387" y="475"/>
                </a:cubicBezTo>
                <a:cubicBezTo>
                  <a:pt x="1386" y="466"/>
                  <a:pt x="1379" y="458"/>
                  <a:pt x="1370" y="458"/>
                </a:cubicBezTo>
                <a:close/>
                <a:moveTo>
                  <a:pt x="1453" y="1276"/>
                </a:moveTo>
                <a:cubicBezTo>
                  <a:pt x="1453" y="1267"/>
                  <a:pt x="1446" y="1259"/>
                  <a:pt x="1437" y="1259"/>
                </a:cubicBezTo>
                <a:cubicBezTo>
                  <a:pt x="1427" y="1258"/>
                  <a:pt x="1419" y="1265"/>
                  <a:pt x="1419" y="1275"/>
                </a:cubicBezTo>
                <a:cubicBezTo>
                  <a:pt x="1419" y="1285"/>
                  <a:pt x="1426" y="1293"/>
                  <a:pt x="1436" y="1293"/>
                </a:cubicBezTo>
                <a:cubicBezTo>
                  <a:pt x="1445" y="1293"/>
                  <a:pt x="1453" y="1285"/>
                  <a:pt x="1453" y="1276"/>
                </a:cubicBezTo>
                <a:close/>
                <a:moveTo>
                  <a:pt x="466" y="461"/>
                </a:moveTo>
                <a:cubicBezTo>
                  <a:pt x="457" y="461"/>
                  <a:pt x="449" y="468"/>
                  <a:pt x="449" y="477"/>
                </a:cubicBezTo>
                <a:cubicBezTo>
                  <a:pt x="448" y="487"/>
                  <a:pt x="456" y="495"/>
                  <a:pt x="465" y="495"/>
                </a:cubicBezTo>
                <a:cubicBezTo>
                  <a:pt x="475" y="495"/>
                  <a:pt x="483" y="487"/>
                  <a:pt x="483" y="478"/>
                </a:cubicBezTo>
                <a:cubicBezTo>
                  <a:pt x="482" y="469"/>
                  <a:pt x="475" y="461"/>
                  <a:pt x="466" y="461"/>
                </a:cubicBezTo>
                <a:close/>
                <a:moveTo>
                  <a:pt x="730" y="1532"/>
                </a:moveTo>
                <a:cubicBezTo>
                  <a:pt x="740" y="1532"/>
                  <a:pt x="748" y="1525"/>
                  <a:pt x="748" y="1515"/>
                </a:cubicBezTo>
                <a:cubicBezTo>
                  <a:pt x="748" y="1506"/>
                  <a:pt x="740" y="1498"/>
                  <a:pt x="731" y="1498"/>
                </a:cubicBezTo>
                <a:cubicBezTo>
                  <a:pt x="722" y="1498"/>
                  <a:pt x="714" y="1506"/>
                  <a:pt x="714" y="1515"/>
                </a:cubicBezTo>
                <a:cubicBezTo>
                  <a:pt x="714" y="1524"/>
                  <a:pt x="721" y="1532"/>
                  <a:pt x="730" y="1532"/>
                </a:cubicBezTo>
                <a:close/>
                <a:moveTo>
                  <a:pt x="331" y="1181"/>
                </a:moveTo>
                <a:cubicBezTo>
                  <a:pt x="332" y="1190"/>
                  <a:pt x="339" y="1198"/>
                  <a:pt x="348" y="1198"/>
                </a:cubicBezTo>
                <a:cubicBezTo>
                  <a:pt x="358" y="1198"/>
                  <a:pt x="366" y="1190"/>
                  <a:pt x="365" y="1181"/>
                </a:cubicBezTo>
                <a:cubicBezTo>
                  <a:pt x="365" y="1171"/>
                  <a:pt x="358" y="1164"/>
                  <a:pt x="349" y="1164"/>
                </a:cubicBezTo>
                <a:cubicBezTo>
                  <a:pt x="340" y="1164"/>
                  <a:pt x="331" y="1172"/>
                  <a:pt x="331" y="1181"/>
                </a:cubicBezTo>
                <a:close/>
                <a:moveTo>
                  <a:pt x="524" y="411"/>
                </a:moveTo>
                <a:cubicBezTo>
                  <a:pt x="515" y="411"/>
                  <a:pt x="507" y="420"/>
                  <a:pt x="507" y="429"/>
                </a:cubicBezTo>
                <a:cubicBezTo>
                  <a:pt x="507" y="438"/>
                  <a:pt x="515" y="445"/>
                  <a:pt x="524" y="445"/>
                </a:cubicBezTo>
                <a:cubicBezTo>
                  <a:pt x="534" y="445"/>
                  <a:pt x="541" y="438"/>
                  <a:pt x="541" y="428"/>
                </a:cubicBezTo>
                <a:cubicBezTo>
                  <a:pt x="541" y="419"/>
                  <a:pt x="533" y="411"/>
                  <a:pt x="524" y="411"/>
                </a:cubicBezTo>
                <a:close/>
                <a:moveTo>
                  <a:pt x="1003" y="1556"/>
                </a:moveTo>
                <a:cubicBezTo>
                  <a:pt x="1012" y="1556"/>
                  <a:pt x="1020" y="1548"/>
                  <a:pt x="1020" y="1539"/>
                </a:cubicBezTo>
                <a:cubicBezTo>
                  <a:pt x="1020" y="1530"/>
                  <a:pt x="1012" y="1522"/>
                  <a:pt x="1003" y="1522"/>
                </a:cubicBezTo>
                <a:cubicBezTo>
                  <a:pt x="994" y="1522"/>
                  <a:pt x="986" y="1529"/>
                  <a:pt x="986" y="1539"/>
                </a:cubicBezTo>
                <a:cubicBezTo>
                  <a:pt x="986" y="1548"/>
                  <a:pt x="993" y="1556"/>
                  <a:pt x="1003" y="1556"/>
                </a:cubicBezTo>
                <a:close/>
                <a:moveTo>
                  <a:pt x="668" y="1482"/>
                </a:moveTo>
                <a:cubicBezTo>
                  <a:pt x="669" y="1472"/>
                  <a:pt x="661" y="1464"/>
                  <a:pt x="651" y="1464"/>
                </a:cubicBezTo>
                <a:cubicBezTo>
                  <a:pt x="642" y="1464"/>
                  <a:pt x="635" y="1472"/>
                  <a:pt x="635" y="1481"/>
                </a:cubicBezTo>
                <a:cubicBezTo>
                  <a:pt x="634" y="1490"/>
                  <a:pt x="642" y="1498"/>
                  <a:pt x="651" y="1498"/>
                </a:cubicBezTo>
                <a:cubicBezTo>
                  <a:pt x="660" y="1498"/>
                  <a:pt x="668" y="1491"/>
                  <a:pt x="668" y="1482"/>
                </a:cubicBezTo>
                <a:close/>
                <a:moveTo>
                  <a:pt x="1199" y="1491"/>
                </a:moveTo>
                <a:cubicBezTo>
                  <a:pt x="1209" y="1491"/>
                  <a:pt x="1216" y="1484"/>
                  <a:pt x="1217" y="1475"/>
                </a:cubicBezTo>
                <a:cubicBezTo>
                  <a:pt x="1217" y="1465"/>
                  <a:pt x="1209" y="1457"/>
                  <a:pt x="1200" y="1457"/>
                </a:cubicBezTo>
                <a:cubicBezTo>
                  <a:pt x="1191" y="1457"/>
                  <a:pt x="1183" y="1465"/>
                  <a:pt x="1183" y="1474"/>
                </a:cubicBezTo>
                <a:cubicBezTo>
                  <a:pt x="1183" y="1483"/>
                  <a:pt x="1190" y="1491"/>
                  <a:pt x="1199" y="1491"/>
                </a:cubicBezTo>
                <a:close/>
                <a:moveTo>
                  <a:pt x="547" y="1434"/>
                </a:moveTo>
                <a:cubicBezTo>
                  <a:pt x="556" y="1434"/>
                  <a:pt x="564" y="1427"/>
                  <a:pt x="564" y="1418"/>
                </a:cubicBezTo>
                <a:cubicBezTo>
                  <a:pt x="565" y="1408"/>
                  <a:pt x="557" y="1401"/>
                  <a:pt x="548" y="1400"/>
                </a:cubicBezTo>
                <a:cubicBezTo>
                  <a:pt x="538" y="1400"/>
                  <a:pt x="531" y="1407"/>
                  <a:pt x="530" y="1416"/>
                </a:cubicBezTo>
                <a:cubicBezTo>
                  <a:pt x="530" y="1426"/>
                  <a:pt x="538" y="1434"/>
                  <a:pt x="547" y="1434"/>
                </a:cubicBezTo>
                <a:close/>
                <a:moveTo>
                  <a:pt x="865" y="278"/>
                </a:moveTo>
                <a:cubicBezTo>
                  <a:pt x="855" y="278"/>
                  <a:pt x="847" y="285"/>
                  <a:pt x="848" y="295"/>
                </a:cubicBezTo>
                <a:cubicBezTo>
                  <a:pt x="848" y="304"/>
                  <a:pt x="856" y="312"/>
                  <a:pt x="865" y="311"/>
                </a:cubicBezTo>
                <a:cubicBezTo>
                  <a:pt x="874" y="311"/>
                  <a:pt x="882" y="303"/>
                  <a:pt x="882" y="294"/>
                </a:cubicBezTo>
                <a:cubicBezTo>
                  <a:pt x="881" y="285"/>
                  <a:pt x="874" y="278"/>
                  <a:pt x="865" y="278"/>
                </a:cubicBezTo>
                <a:close/>
                <a:moveTo>
                  <a:pt x="1551" y="791"/>
                </a:moveTo>
                <a:cubicBezTo>
                  <a:pt x="1551" y="781"/>
                  <a:pt x="1543" y="774"/>
                  <a:pt x="1534" y="774"/>
                </a:cubicBezTo>
                <a:cubicBezTo>
                  <a:pt x="1525" y="774"/>
                  <a:pt x="1517" y="782"/>
                  <a:pt x="1517" y="791"/>
                </a:cubicBezTo>
                <a:cubicBezTo>
                  <a:pt x="1517" y="800"/>
                  <a:pt x="1525" y="808"/>
                  <a:pt x="1534" y="808"/>
                </a:cubicBezTo>
                <a:cubicBezTo>
                  <a:pt x="1544" y="808"/>
                  <a:pt x="1551" y="800"/>
                  <a:pt x="1551" y="791"/>
                </a:cubicBezTo>
                <a:close/>
                <a:moveTo>
                  <a:pt x="338" y="669"/>
                </a:moveTo>
                <a:cubicBezTo>
                  <a:pt x="329" y="669"/>
                  <a:pt x="321" y="676"/>
                  <a:pt x="321" y="685"/>
                </a:cubicBezTo>
                <a:cubicBezTo>
                  <a:pt x="320" y="695"/>
                  <a:pt x="327" y="702"/>
                  <a:pt x="337" y="703"/>
                </a:cubicBezTo>
                <a:cubicBezTo>
                  <a:pt x="346" y="703"/>
                  <a:pt x="354" y="696"/>
                  <a:pt x="355" y="686"/>
                </a:cubicBezTo>
                <a:cubicBezTo>
                  <a:pt x="355" y="677"/>
                  <a:pt x="347" y="669"/>
                  <a:pt x="338" y="669"/>
                </a:cubicBezTo>
                <a:close/>
                <a:moveTo>
                  <a:pt x="1086" y="1537"/>
                </a:moveTo>
                <a:cubicBezTo>
                  <a:pt x="1095" y="1537"/>
                  <a:pt x="1103" y="1529"/>
                  <a:pt x="1103" y="1520"/>
                </a:cubicBezTo>
                <a:cubicBezTo>
                  <a:pt x="1104" y="1511"/>
                  <a:pt x="1096" y="1503"/>
                  <a:pt x="1087" y="1503"/>
                </a:cubicBezTo>
                <a:cubicBezTo>
                  <a:pt x="1077" y="1502"/>
                  <a:pt x="1070" y="1509"/>
                  <a:pt x="1069" y="1519"/>
                </a:cubicBezTo>
                <a:cubicBezTo>
                  <a:pt x="1069" y="1528"/>
                  <a:pt x="1077" y="1536"/>
                  <a:pt x="1086" y="1537"/>
                </a:cubicBezTo>
                <a:close/>
                <a:moveTo>
                  <a:pt x="1411" y="505"/>
                </a:moveTo>
                <a:cubicBezTo>
                  <a:pt x="1411" y="496"/>
                  <a:pt x="1404" y="488"/>
                  <a:pt x="1395" y="488"/>
                </a:cubicBezTo>
                <a:cubicBezTo>
                  <a:pt x="1385" y="488"/>
                  <a:pt x="1377" y="496"/>
                  <a:pt x="1377" y="505"/>
                </a:cubicBezTo>
                <a:cubicBezTo>
                  <a:pt x="1377" y="514"/>
                  <a:pt x="1385" y="522"/>
                  <a:pt x="1394" y="522"/>
                </a:cubicBezTo>
                <a:cubicBezTo>
                  <a:pt x="1404" y="522"/>
                  <a:pt x="1411" y="515"/>
                  <a:pt x="1411" y="505"/>
                </a:cubicBezTo>
                <a:close/>
                <a:moveTo>
                  <a:pt x="1082" y="296"/>
                </a:moveTo>
                <a:cubicBezTo>
                  <a:pt x="1073" y="296"/>
                  <a:pt x="1065" y="304"/>
                  <a:pt x="1065" y="313"/>
                </a:cubicBezTo>
                <a:cubicBezTo>
                  <a:pt x="1065" y="322"/>
                  <a:pt x="1073" y="330"/>
                  <a:pt x="1082" y="330"/>
                </a:cubicBezTo>
                <a:cubicBezTo>
                  <a:pt x="1091" y="330"/>
                  <a:pt x="1099" y="322"/>
                  <a:pt x="1099" y="313"/>
                </a:cubicBezTo>
                <a:cubicBezTo>
                  <a:pt x="1099" y="304"/>
                  <a:pt x="1092" y="296"/>
                  <a:pt x="1082" y="296"/>
                </a:cubicBezTo>
                <a:close/>
                <a:moveTo>
                  <a:pt x="681" y="334"/>
                </a:moveTo>
                <a:cubicBezTo>
                  <a:pt x="680" y="344"/>
                  <a:pt x="688" y="351"/>
                  <a:pt x="697" y="351"/>
                </a:cubicBezTo>
                <a:cubicBezTo>
                  <a:pt x="707" y="351"/>
                  <a:pt x="714" y="344"/>
                  <a:pt x="714" y="335"/>
                </a:cubicBezTo>
                <a:cubicBezTo>
                  <a:pt x="715" y="326"/>
                  <a:pt x="707" y="318"/>
                  <a:pt x="698" y="317"/>
                </a:cubicBezTo>
                <a:cubicBezTo>
                  <a:pt x="689" y="317"/>
                  <a:pt x="681" y="325"/>
                  <a:pt x="681" y="334"/>
                </a:cubicBezTo>
                <a:close/>
                <a:moveTo>
                  <a:pt x="374" y="1227"/>
                </a:moveTo>
                <a:cubicBezTo>
                  <a:pt x="383" y="1226"/>
                  <a:pt x="390" y="1219"/>
                  <a:pt x="390" y="1210"/>
                </a:cubicBezTo>
                <a:cubicBezTo>
                  <a:pt x="390" y="1201"/>
                  <a:pt x="382" y="1193"/>
                  <a:pt x="373" y="1193"/>
                </a:cubicBezTo>
                <a:cubicBezTo>
                  <a:pt x="364" y="1193"/>
                  <a:pt x="356" y="1201"/>
                  <a:pt x="357" y="1210"/>
                </a:cubicBezTo>
                <a:cubicBezTo>
                  <a:pt x="357" y="1220"/>
                  <a:pt x="364" y="1227"/>
                  <a:pt x="374" y="1227"/>
                </a:cubicBezTo>
                <a:close/>
                <a:moveTo>
                  <a:pt x="1241" y="365"/>
                </a:moveTo>
                <a:cubicBezTo>
                  <a:pt x="1232" y="364"/>
                  <a:pt x="1224" y="372"/>
                  <a:pt x="1224" y="382"/>
                </a:cubicBezTo>
                <a:cubicBezTo>
                  <a:pt x="1224" y="391"/>
                  <a:pt x="1232" y="398"/>
                  <a:pt x="1241" y="398"/>
                </a:cubicBezTo>
                <a:cubicBezTo>
                  <a:pt x="1250" y="399"/>
                  <a:pt x="1257" y="391"/>
                  <a:pt x="1257" y="382"/>
                </a:cubicBezTo>
                <a:cubicBezTo>
                  <a:pt x="1258" y="372"/>
                  <a:pt x="1250" y="365"/>
                  <a:pt x="1241" y="365"/>
                </a:cubicBezTo>
                <a:close/>
                <a:moveTo>
                  <a:pt x="1407" y="1318"/>
                </a:moveTo>
                <a:cubicBezTo>
                  <a:pt x="1416" y="1318"/>
                  <a:pt x="1424" y="1310"/>
                  <a:pt x="1424" y="1301"/>
                </a:cubicBezTo>
                <a:cubicBezTo>
                  <a:pt x="1424" y="1291"/>
                  <a:pt x="1416" y="1284"/>
                  <a:pt x="1407" y="1284"/>
                </a:cubicBezTo>
                <a:cubicBezTo>
                  <a:pt x="1397" y="1285"/>
                  <a:pt x="1390" y="1292"/>
                  <a:pt x="1390" y="1301"/>
                </a:cubicBezTo>
                <a:cubicBezTo>
                  <a:pt x="1390" y="1310"/>
                  <a:pt x="1398" y="1318"/>
                  <a:pt x="1407" y="1318"/>
                </a:cubicBezTo>
                <a:close/>
                <a:moveTo>
                  <a:pt x="781" y="297"/>
                </a:moveTo>
                <a:cubicBezTo>
                  <a:pt x="772" y="297"/>
                  <a:pt x="764" y="305"/>
                  <a:pt x="764" y="314"/>
                </a:cubicBezTo>
                <a:cubicBezTo>
                  <a:pt x="764" y="323"/>
                  <a:pt x="772" y="331"/>
                  <a:pt x="781" y="331"/>
                </a:cubicBezTo>
                <a:cubicBezTo>
                  <a:pt x="790" y="331"/>
                  <a:pt x="798" y="323"/>
                  <a:pt x="798" y="314"/>
                </a:cubicBezTo>
                <a:cubicBezTo>
                  <a:pt x="798" y="305"/>
                  <a:pt x="790" y="297"/>
                  <a:pt x="781" y="297"/>
                </a:cubicBezTo>
                <a:close/>
                <a:moveTo>
                  <a:pt x="309" y="1030"/>
                </a:moveTo>
                <a:cubicBezTo>
                  <a:pt x="318" y="1029"/>
                  <a:pt x="326" y="1022"/>
                  <a:pt x="325" y="1013"/>
                </a:cubicBezTo>
                <a:cubicBezTo>
                  <a:pt x="325" y="1004"/>
                  <a:pt x="318" y="996"/>
                  <a:pt x="309" y="996"/>
                </a:cubicBezTo>
                <a:cubicBezTo>
                  <a:pt x="299" y="996"/>
                  <a:pt x="292" y="1003"/>
                  <a:pt x="292" y="1012"/>
                </a:cubicBezTo>
                <a:cubicBezTo>
                  <a:pt x="292" y="1022"/>
                  <a:pt x="299" y="1030"/>
                  <a:pt x="309" y="1030"/>
                </a:cubicBezTo>
                <a:close/>
                <a:moveTo>
                  <a:pt x="894" y="1547"/>
                </a:moveTo>
                <a:cubicBezTo>
                  <a:pt x="903" y="1547"/>
                  <a:pt x="910" y="1539"/>
                  <a:pt x="910" y="1530"/>
                </a:cubicBezTo>
                <a:cubicBezTo>
                  <a:pt x="910" y="1521"/>
                  <a:pt x="903" y="1513"/>
                  <a:pt x="893" y="1513"/>
                </a:cubicBezTo>
                <a:cubicBezTo>
                  <a:pt x="884" y="1513"/>
                  <a:pt x="877" y="1521"/>
                  <a:pt x="877" y="1530"/>
                </a:cubicBezTo>
                <a:cubicBezTo>
                  <a:pt x="877" y="1539"/>
                  <a:pt x="885" y="1547"/>
                  <a:pt x="894" y="1547"/>
                </a:cubicBezTo>
                <a:close/>
                <a:moveTo>
                  <a:pt x="973" y="287"/>
                </a:moveTo>
                <a:cubicBezTo>
                  <a:pt x="964" y="287"/>
                  <a:pt x="957" y="295"/>
                  <a:pt x="957" y="304"/>
                </a:cubicBezTo>
                <a:cubicBezTo>
                  <a:pt x="957" y="313"/>
                  <a:pt x="965" y="321"/>
                  <a:pt x="974" y="321"/>
                </a:cubicBezTo>
                <a:cubicBezTo>
                  <a:pt x="983" y="320"/>
                  <a:pt x="991" y="313"/>
                  <a:pt x="991" y="304"/>
                </a:cubicBezTo>
                <a:cubicBezTo>
                  <a:pt x="990" y="294"/>
                  <a:pt x="983" y="287"/>
                  <a:pt x="973" y="287"/>
                </a:cubicBezTo>
                <a:close/>
                <a:moveTo>
                  <a:pt x="1525" y="762"/>
                </a:moveTo>
                <a:cubicBezTo>
                  <a:pt x="1525" y="753"/>
                  <a:pt x="1518" y="745"/>
                  <a:pt x="1508" y="745"/>
                </a:cubicBezTo>
                <a:cubicBezTo>
                  <a:pt x="1499" y="745"/>
                  <a:pt x="1492" y="753"/>
                  <a:pt x="1492" y="762"/>
                </a:cubicBezTo>
                <a:cubicBezTo>
                  <a:pt x="1492" y="771"/>
                  <a:pt x="1499" y="779"/>
                  <a:pt x="1508" y="779"/>
                </a:cubicBezTo>
                <a:cubicBezTo>
                  <a:pt x="1518" y="779"/>
                  <a:pt x="1525" y="771"/>
                  <a:pt x="1525" y="762"/>
                </a:cubicBezTo>
                <a:close/>
                <a:moveTo>
                  <a:pt x="1529" y="829"/>
                </a:moveTo>
                <a:cubicBezTo>
                  <a:pt x="1519" y="829"/>
                  <a:pt x="1512" y="837"/>
                  <a:pt x="1512" y="846"/>
                </a:cubicBezTo>
                <a:cubicBezTo>
                  <a:pt x="1512" y="855"/>
                  <a:pt x="1520" y="863"/>
                  <a:pt x="1529" y="862"/>
                </a:cubicBezTo>
                <a:cubicBezTo>
                  <a:pt x="1538" y="862"/>
                  <a:pt x="1546" y="854"/>
                  <a:pt x="1546" y="845"/>
                </a:cubicBezTo>
                <a:cubicBezTo>
                  <a:pt x="1545" y="836"/>
                  <a:pt x="1538" y="829"/>
                  <a:pt x="1529" y="829"/>
                </a:cubicBezTo>
                <a:close/>
                <a:moveTo>
                  <a:pt x="1522" y="1118"/>
                </a:moveTo>
                <a:cubicBezTo>
                  <a:pt x="1522" y="1108"/>
                  <a:pt x="1514" y="1101"/>
                  <a:pt x="1505" y="1101"/>
                </a:cubicBezTo>
                <a:cubicBezTo>
                  <a:pt x="1496" y="1101"/>
                  <a:pt x="1488" y="1108"/>
                  <a:pt x="1488" y="1117"/>
                </a:cubicBezTo>
                <a:cubicBezTo>
                  <a:pt x="1488" y="1127"/>
                  <a:pt x="1496" y="1135"/>
                  <a:pt x="1505" y="1134"/>
                </a:cubicBezTo>
                <a:cubicBezTo>
                  <a:pt x="1515" y="1134"/>
                  <a:pt x="1522" y="1127"/>
                  <a:pt x="1522" y="1118"/>
                </a:cubicBezTo>
                <a:close/>
                <a:moveTo>
                  <a:pt x="1510" y="1080"/>
                </a:moveTo>
                <a:cubicBezTo>
                  <a:pt x="1519" y="1080"/>
                  <a:pt x="1527" y="1073"/>
                  <a:pt x="1527" y="1063"/>
                </a:cubicBezTo>
                <a:cubicBezTo>
                  <a:pt x="1527" y="1054"/>
                  <a:pt x="1520" y="1047"/>
                  <a:pt x="1510" y="1046"/>
                </a:cubicBezTo>
                <a:cubicBezTo>
                  <a:pt x="1501" y="1046"/>
                  <a:pt x="1494" y="1054"/>
                  <a:pt x="1493" y="1063"/>
                </a:cubicBezTo>
                <a:cubicBezTo>
                  <a:pt x="1493" y="1072"/>
                  <a:pt x="1501" y="1080"/>
                  <a:pt x="1510" y="1080"/>
                </a:cubicBezTo>
                <a:close/>
                <a:moveTo>
                  <a:pt x="1048" y="1515"/>
                </a:moveTo>
                <a:cubicBezTo>
                  <a:pt x="1049" y="1505"/>
                  <a:pt x="1041" y="1498"/>
                  <a:pt x="1032" y="1498"/>
                </a:cubicBezTo>
                <a:cubicBezTo>
                  <a:pt x="1023" y="1498"/>
                  <a:pt x="1015" y="1505"/>
                  <a:pt x="1015" y="1514"/>
                </a:cubicBezTo>
                <a:cubicBezTo>
                  <a:pt x="1015" y="1523"/>
                  <a:pt x="1022" y="1531"/>
                  <a:pt x="1032" y="1531"/>
                </a:cubicBezTo>
                <a:cubicBezTo>
                  <a:pt x="1041" y="1531"/>
                  <a:pt x="1048" y="1524"/>
                  <a:pt x="1048" y="1515"/>
                </a:cubicBezTo>
                <a:close/>
                <a:moveTo>
                  <a:pt x="1229" y="1467"/>
                </a:moveTo>
                <a:cubicBezTo>
                  <a:pt x="1238" y="1467"/>
                  <a:pt x="1246" y="1459"/>
                  <a:pt x="1246" y="1450"/>
                </a:cubicBezTo>
                <a:cubicBezTo>
                  <a:pt x="1247" y="1441"/>
                  <a:pt x="1239" y="1433"/>
                  <a:pt x="1230" y="1433"/>
                </a:cubicBezTo>
                <a:cubicBezTo>
                  <a:pt x="1220" y="1433"/>
                  <a:pt x="1213" y="1440"/>
                  <a:pt x="1213" y="1449"/>
                </a:cubicBezTo>
                <a:cubicBezTo>
                  <a:pt x="1213" y="1459"/>
                  <a:pt x="1220" y="1466"/>
                  <a:pt x="1229" y="1467"/>
                </a:cubicBezTo>
                <a:close/>
                <a:moveTo>
                  <a:pt x="523" y="1404"/>
                </a:moveTo>
                <a:cubicBezTo>
                  <a:pt x="532" y="1404"/>
                  <a:pt x="539" y="1397"/>
                  <a:pt x="539" y="1387"/>
                </a:cubicBezTo>
                <a:cubicBezTo>
                  <a:pt x="539" y="1378"/>
                  <a:pt x="532" y="1370"/>
                  <a:pt x="523" y="1370"/>
                </a:cubicBezTo>
                <a:cubicBezTo>
                  <a:pt x="513" y="1370"/>
                  <a:pt x="506" y="1378"/>
                  <a:pt x="506" y="1387"/>
                </a:cubicBezTo>
                <a:cubicBezTo>
                  <a:pt x="506" y="1396"/>
                  <a:pt x="513" y="1404"/>
                  <a:pt x="523" y="1404"/>
                </a:cubicBezTo>
                <a:close/>
                <a:moveTo>
                  <a:pt x="402" y="565"/>
                </a:moveTo>
                <a:cubicBezTo>
                  <a:pt x="393" y="565"/>
                  <a:pt x="385" y="572"/>
                  <a:pt x="385" y="582"/>
                </a:cubicBezTo>
                <a:cubicBezTo>
                  <a:pt x="384" y="591"/>
                  <a:pt x="392" y="599"/>
                  <a:pt x="401" y="599"/>
                </a:cubicBezTo>
                <a:cubicBezTo>
                  <a:pt x="411" y="599"/>
                  <a:pt x="418" y="592"/>
                  <a:pt x="418" y="582"/>
                </a:cubicBezTo>
                <a:cubicBezTo>
                  <a:pt x="418" y="573"/>
                  <a:pt x="411" y="565"/>
                  <a:pt x="402" y="565"/>
                </a:cubicBezTo>
                <a:close/>
                <a:moveTo>
                  <a:pt x="351" y="661"/>
                </a:moveTo>
                <a:cubicBezTo>
                  <a:pt x="351" y="670"/>
                  <a:pt x="358" y="678"/>
                  <a:pt x="367" y="678"/>
                </a:cubicBezTo>
                <a:cubicBezTo>
                  <a:pt x="376" y="678"/>
                  <a:pt x="384" y="670"/>
                  <a:pt x="384" y="661"/>
                </a:cubicBezTo>
                <a:cubicBezTo>
                  <a:pt x="384" y="652"/>
                  <a:pt x="377" y="645"/>
                  <a:pt x="367" y="645"/>
                </a:cubicBezTo>
                <a:cubicBezTo>
                  <a:pt x="358" y="645"/>
                  <a:pt x="351" y="652"/>
                  <a:pt x="351" y="661"/>
                </a:cubicBezTo>
                <a:close/>
                <a:moveTo>
                  <a:pt x="1162" y="331"/>
                </a:moveTo>
                <a:cubicBezTo>
                  <a:pt x="1152" y="330"/>
                  <a:pt x="1145" y="338"/>
                  <a:pt x="1145" y="347"/>
                </a:cubicBezTo>
                <a:cubicBezTo>
                  <a:pt x="1144" y="356"/>
                  <a:pt x="1152" y="364"/>
                  <a:pt x="1161" y="364"/>
                </a:cubicBezTo>
                <a:cubicBezTo>
                  <a:pt x="1170" y="364"/>
                  <a:pt x="1178" y="357"/>
                  <a:pt x="1178" y="348"/>
                </a:cubicBezTo>
                <a:cubicBezTo>
                  <a:pt x="1178" y="339"/>
                  <a:pt x="1171" y="331"/>
                  <a:pt x="1162" y="331"/>
                </a:cubicBezTo>
                <a:close/>
                <a:moveTo>
                  <a:pt x="627" y="1468"/>
                </a:moveTo>
                <a:cubicBezTo>
                  <a:pt x="636" y="1468"/>
                  <a:pt x="643" y="1460"/>
                  <a:pt x="643" y="1451"/>
                </a:cubicBezTo>
                <a:cubicBezTo>
                  <a:pt x="643" y="1442"/>
                  <a:pt x="636" y="1434"/>
                  <a:pt x="626" y="1435"/>
                </a:cubicBezTo>
                <a:cubicBezTo>
                  <a:pt x="617" y="1435"/>
                  <a:pt x="610" y="1443"/>
                  <a:pt x="610" y="1452"/>
                </a:cubicBezTo>
                <a:cubicBezTo>
                  <a:pt x="610" y="1461"/>
                  <a:pt x="618" y="1468"/>
                  <a:pt x="627" y="1468"/>
                </a:cubicBezTo>
                <a:close/>
                <a:moveTo>
                  <a:pt x="1266" y="395"/>
                </a:moveTo>
                <a:cubicBezTo>
                  <a:pt x="1257" y="394"/>
                  <a:pt x="1249" y="402"/>
                  <a:pt x="1249" y="411"/>
                </a:cubicBezTo>
                <a:cubicBezTo>
                  <a:pt x="1248" y="420"/>
                  <a:pt x="1256" y="428"/>
                  <a:pt x="1265" y="428"/>
                </a:cubicBezTo>
                <a:cubicBezTo>
                  <a:pt x="1274" y="428"/>
                  <a:pt x="1282" y="421"/>
                  <a:pt x="1282" y="412"/>
                </a:cubicBezTo>
                <a:cubicBezTo>
                  <a:pt x="1282" y="403"/>
                  <a:pt x="1275" y="395"/>
                  <a:pt x="1266" y="395"/>
                </a:cubicBezTo>
                <a:close/>
                <a:moveTo>
                  <a:pt x="423" y="1286"/>
                </a:moveTo>
                <a:cubicBezTo>
                  <a:pt x="432" y="1287"/>
                  <a:pt x="440" y="1280"/>
                  <a:pt x="440" y="1271"/>
                </a:cubicBezTo>
                <a:cubicBezTo>
                  <a:pt x="441" y="1261"/>
                  <a:pt x="434" y="1253"/>
                  <a:pt x="425" y="1253"/>
                </a:cubicBezTo>
                <a:cubicBezTo>
                  <a:pt x="416" y="1252"/>
                  <a:pt x="408" y="1259"/>
                  <a:pt x="407" y="1269"/>
                </a:cubicBezTo>
                <a:cubicBezTo>
                  <a:pt x="406" y="1278"/>
                  <a:pt x="414" y="1286"/>
                  <a:pt x="423" y="1286"/>
                </a:cubicBezTo>
                <a:close/>
                <a:moveTo>
                  <a:pt x="1490" y="661"/>
                </a:moveTo>
                <a:cubicBezTo>
                  <a:pt x="1481" y="660"/>
                  <a:pt x="1472" y="667"/>
                  <a:pt x="1472" y="677"/>
                </a:cubicBezTo>
                <a:cubicBezTo>
                  <a:pt x="1472" y="686"/>
                  <a:pt x="1479" y="694"/>
                  <a:pt x="1488" y="694"/>
                </a:cubicBezTo>
                <a:cubicBezTo>
                  <a:pt x="1497" y="695"/>
                  <a:pt x="1505" y="688"/>
                  <a:pt x="1506" y="678"/>
                </a:cubicBezTo>
                <a:cubicBezTo>
                  <a:pt x="1506" y="669"/>
                  <a:pt x="1499" y="661"/>
                  <a:pt x="1490" y="661"/>
                </a:cubicBezTo>
                <a:close/>
                <a:moveTo>
                  <a:pt x="314" y="941"/>
                </a:moveTo>
                <a:cubicBezTo>
                  <a:pt x="305" y="941"/>
                  <a:pt x="297" y="949"/>
                  <a:pt x="297" y="958"/>
                </a:cubicBezTo>
                <a:cubicBezTo>
                  <a:pt x="297" y="967"/>
                  <a:pt x="304" y="975"/>
                  <a:pt x="313" y="975"/>
                </a:cubicBezTo>
                <a:cubicBezTo>
                  <a:pt x="323" y="975"/>
                  <a:pt x="330" y="968"/>
                  <a:pt x="330" y="958"/>
                </a:cubicBezTo>
                <a:cubicBezTo>
                  <a:pt x="331" y="949"/>
                  <a:pt x="323" y="942"/>
                  <a:pt x="314" y="941"/>
                </a:cubicBezTo>
                <a:close/>
                <a:moveTo>
                  <a:pt x="1471" y="1214"/>
                </a:moveTo>
                <a:cubicBezTo>
                  <a:pt x="1480" y="1214"/>
                  <a:pt x="1487" y="1207"/>
                  <a:pt x="1488" y="1197"/>
                </a:cubicBezTo>
                <a:cubicBezTo>
                  <a:pt x="1488" y="1188"/>
                  <a:pt x="1481" y="1180"/>
                  <a:pt x="1471" y="1180"/>
                </a:cubicBezTo>
                <a:cubicBezTo>
                  <a:pt x="1462" y="1180"/>
                  <a:pt x="1454" y="1188"/>
                  <a:pt x="1454" y="1197"/>
                </a:cubicBezTo>
                <a:cubicBezTo>
                  <a:pt x="1454" y="1206"/>
                  <a:pt x="1461" y="1214"/>
                  <a:pt x="1471" y="1214"/>
                </a:cubicBezTo>
                <a:close/>
                <a:moveTo>
                  <a:pt x="919" y="282"/>
                </a:moveTo>
                <a:cubicBezTo>
                  <a:pt x="910" y="282"/>
                  <a:pt x="902" y="290"/>
                  <a:pt x="902" y="299"/>
                </a:cubicBezTo>
                <a:cubicBezTo>
                  <a:pt x="903" y="308"/>
                  <a:pt x="910" y="316"/>
                  <a:pt x="919" y="315"/>
                </a:cubicBezTo>
                <a:cubicBezTo>
                  <a:pt x="929" y="315"/>
                  <a:pt x="936" y="307"/>
                  <a:pt x="936" y="298"/>
                </a:cubicBezTo>
                <a:cubicBezTo>
                  <a:pt x="936" y="289"/>
                  <a:pt x="928" y="281"/>
                  <a:pt x="919" y="282"/>
                </a:cubicBezTo>
                <a:close/>
                <a:moveTo>
                  <a:pt x="312" y="1096"/>
                </a:moveTo>
                <a:cubicBezTo>
                  <a:pt x="312" y="1105"/>
                  <a:pt x="320" y="1113"/>
                  <a:pt x="329" y="1113"/>
                </a:cubicBezTo>
                <a:cubicBezTo>
                  <a:pt x="338" y="1113"/>
                  <a:pt x="346" y="1106"/>
                  <a:pt x="346" y="1097"/>
                </a:cubicBezTo>
                <a:cubicBezTo>
                  <a:pt x="346" y="1087"/>
                  <a:pt x="338" y="1080"/>
                  <a:pt x="329" y="1080"/>
                </a:cubicBezTo>
                <a:cubicBezTo>
                  <a:pt x="320" y="1080"/>
                  <a:pt x="312" y="1087"/>
                  <a:pt x="312" y="1096"/>
                </a:cubicBezTo>
                <a:close/>
                <a:moveTo>
                  <a:pt x="785" y="1537"/>
                </a:moveTo>
                <a:cubicBezTo>
                  <a:pt x="794" y="1537"/>
                  <a:pt x="802" y="1530"/>
                  <a:pt x="802" y="1521"/>
                </a:cubicBezTo>
                <a:cubicBezTo>
                  <a:pt x="802" y="1512"/>
                  <a:pt x="795" y="1504"/>
                  <a:pt x="786" y="1503"/>
                </a:cubicBezTo>
                <a:cubicBezTo>
                  <a:pt x="777" y="1503"/>
                  <a:pt x="768" y="1511"/>
                  <a:pt x="768" y="1520"/>
                </a:cubicBezTo>
                <a:cubicBezTo>
                  <a:pt x="768" y="1530"/>
                  <a:pt x="776" y="1537"/>
                  <a:pt x="785" y="1537"/>
                </a:cubicBezTo>
                <a:close/>
                <a:moveTo>
                  <a:pt x="481" y="1358"/>
                </a:moveTo>
                <a:cubicBezTo>
                  <a:pt x="481" y="1368"/>
                  <a:pt x="488" y="1375"/>
                  <a:pt x="498" y="1375"/>
                </a:cubicBezTo>
                <a:cubicBezTo>
                  <a:pt x="507" y="1375"/>
                  <a:pt x="515" y="1367"/>
                  <a:pt x="515" y="1358"/>
                </a:cubicBezTo>
                <a:cubicBezTo>
                  <a:pt x="515" y="1349"/>
                  <a:pt x="507" y="1342"/>
                  <a:pt x="498" y="1341"/>
                </a:cubicBezTo>
                <a:cubicBezTo>
                  <a:pt x="489" y="1341"/>
                  <a:pt x="481" y="1349"/>
                  <a:pt x="481" y="1358"/>
                </a:cubicBezTo>
                <a:close/>
                <a:moveTo>
                  <a:pt x="1117" y="1511"/>
                </a:moveTo>
                <a:cubicBezTo>
                  <a:pt x="1126" y="1511"/>
                  <a:pt x="1133" y="1504"/>
                  <a:pt x="1133" y="1494"/>
                </a:cubicBezTo>
                <a:cubicBezTo>
                  <a:pt x="1133" y="1485"/>
                  <a:pt x="1125" y="1478"/>
                  <a:pt x="1116" y="1478"/>
                </a:cubicBezTo>
                <a:cubicBezTo>
                  <a:pt x="1107" y="1478"/>
                  <a:pt x="1099" y="1486"/>
                  <a:pt x="1099" y="1495"/>
                </a:cubicBezTo>
                <a:cubicBezTo>
                  <a:pt x="1100" y="1504"/>
                  <a:pt x="1107" y="1512"/>
                  <a:pt x="1117" y="1511"/>
                </a:cubicBezTo>
                <a:close/>
                <a:moveTo>
                  <a:pt x="473" y="1345"/>
                </a:moveTo>
                <a:cubicBezTo>
                  <a:pt x="482" y="1345"/>
                  <a:pt x="490" y="1337"/>
                  <a:pt x="490" y="1328"/>
                </a:cubicBezTo>
                <a:cubicBezTo>
                  <a:pt x="490" y="1319"/>
                  <a:pt x="482" y="1312"/>
                  <a:pt x="473" y="1312"/>
                </a:cubicBezTo>
                <a:cubicBezTo>
                  <a:pt x="464" y="1312"/>
                  <a:pt x="456" y="1319"/>
                  <a:pt x="456" y="1329"/>
                </a:cubicBezTo>
                <a:cubicBezTo>
                  <a:pt x="456" y="1338"/>
                  <a:pt x="464" y="1345"/>
                  <a:pt x="473" y="1345"/>
                </a:cubicBezTo>
                <a:close/>
                <a:moveTo>
                  <a:pt x="398" y="1257"/>
                </a:moveTo>
                <a:cubicBezTo>
                  <a:pt x="408" y="1257"/>
                  <a:pt x="415" y="1249"/>
                  <a:pt x="416" y="1240"/>
                </a:cubicBezTo>
                <a:cubicBezTo>
                  <a:pt x="416" y="1231"/>
                  <a:pt x="409" y="1223"/>
                  <a:pt x="399" y="1223"/>
                </a:cubicBezTo>
                <a:cubicBezTo>
                  <a:pt x="390" y="1223"/>
                  <a:pt x="382" y="1230"/>
                  <a:pt x="382" y="1239"/>
                </a:cubicBezTo>
                <a:cubicBezTo>
                  <a:pt x="382" y="1249"/>
                  <a:pt x="389" y="1256"/>
                  <a:pt x="398" y="1257"/>
                </a:cubicBezTo>
                <a:close/>
                <a:moveTo>
                  <a:pt x="1377" y="1343"/>
                </a:moveTo>
                <a:cubicBezTo>
                  <a:pt x="1387" y="1342"/>
                  <a:pt x="1394" y="1335"/>
                  <a:pt x="1394" y="1326"/>
                </a:cubicBezTo>
                <a:cubicBezTo>
                  <a:pt x="1394" y="1316"/>
                  <a:pt x="1386" y="1309"/>
                  <a:pt x="1377" y="1309"/>
                </a:cubicBezTo>
                <a:cubicBezTo>
                  <a:pt x="1368" y="1309"/>
                  <a:pt x="1360" y="1317"/>
                  <a:pt x="1360" y="1326"/>
                </a:cubicBezTo>
                <a:cubicBezTo>
                  <a:pt x="1360" y="1335"/>
                  <a:pt x="1368" y="1343"/>
                  <a:pt x="1377" y="1343"/>
                </a:cubicBezTo>
                <a:close/>
                <a:moveTo>
                  <a:pt x="1289" y="1417"/>
                </a:moveTo>
                <a:cubicBezTo>
                  <a:pt x="1298" y="1417"/>
                  <a:pt x="1305" y="1409"/>
                  <a:pt x="1305" y="1400"/>
                </a:cubicBezTo>
                <a:cubicBezTo>
                  <a:pt x="1305" y="1390"/>
                  <a:pt x="1297" y="1383"/>
                  <a:pt x="1288" y="1383"/>
                </a:cubicBezTo>
                <a:cubicBezTo>
                  <a:pt x="1279" y="1384"/>
                  <a:pt x="1271" y="1391"/>
                  <a:pt x="1272" y="1400"/>
                </a:cubicBezTo>
                <a:cubicBezTo>
                  <a:pt x="1272" y="1410"/>
                  <a:pt x="1280" y="1417"/>
                  <a:pt x="1289" y="1417"/>
                </a:cubicBezTo>
                <a:close/>
                <a:moveTo>
                  <a:pt x="668" y="343"/>
                </a:moveTo>
                <a:cubicBezTo>
                  <a:pt x="658" y="343"/>
                  <a:pt x="651" y="350"/>
                  <a:pt x="651" y="359"/>
                </a:cubicBezTo>
                <a:cubicBezTo>
                  <a:pt x="651" y="368"/>
                  <a:pt x="658" y="376"/>
                  <a:pt x="668" y="376"/>
                </a:cubicBezTo>
                <a:cubicBezTo>
                  <a:pt x="677" y="376"/>
                  <a:pt x="684" y="368"/>
                  <a:pt x="684" y="359"/>
                </a:cubicBezTo>
                <a:cubicBezTo>
                  <a:pt x="684" y="350"/>
                  <a:pt x="677" y="343"/>
                  <a:pt x="668" y="343"/>
                </a:cubicBezTo>
                <a:close/>
                <a:moveTo>
                  <a:pt x="316" y="740"/>
                </a:moveTo>
                <a:cubicBezTo>
                  <a:pt x="315" y="750"/>
                  <a:pt x="323" y="757"/>
                  <a:pt x="332" y="757"/>
                </a:cubicBezTo>
                <a:cubicBezTo>
                  <a:pt x="341" y="758"/>
                  <a:pt x="349" y="750"/>
                  <a:pt x="349" y="741"/>
                </a:cubicBezTo>
                <a:cubicBezTo>
                  <a:pt x="349" y="732"/>
                  <a:pt x="342" y="724"/>
                  <a:pt x="333" y="724"/>
                </a:cubicBezTo>
                <a:cubicBezTo>
                  <a:pt x="324" y="724"/>
                  <a:pt x="316" y="731"/>
                  <a:pt x="316" y="740"/>
                </a:cubicBezTo>
                <a:close/>
                <a:moveTo>
                  <a:pt x="1258" y="1442"/>
                </a:moveTo>
                <a:cubicBezTo>
                  <a:pt x="1268" y="1442"/>
                  <a:pt x="1275" y="1434"/>
                  <a:pt x="1275" y="1425"/>
                </a:cubicBezTo>
                <a:cubicBezTo>
                  <a:pt x="1275" y="1416"/>
                  <a:pt x="1268" y="1408"/>
                  <a:pt x="1259" y="1408"/>
                </a:cubicBezTo>
                <a:cubicBezTo>
                  <a:pt x="1250" y="1408"/>
                  <a:pt x="1242" y="1416"/>
                  <a:pt x="1242" y="1425"/>
                </a:cubicBezTo>
                <a:cubicBezTo>
                  <a:pt x="1242" y="1434"/>
                  <a:pt x="1249" y="1441"/>
                  <a:pt x="1258" y="1442"/>
                </a:cubicBezTo>
                <a:close/>
                <a:moveTo>
                  <a:pt x="1012" y="308"/>
                </a:moveTo>
                <a:cubicBezTo>
                  <a:pt x="1011" y="317"/>
                  <a:pt x="1019" y="325"/>
                  <a:pt x="1028" y="325"/>
                </a:cubicBezTo>
                <a:cubicBezTo>
                  <a:pt x="1037" y="325"/>
                  <a:pt x="1045" y="317"/>
                  <a:pt x="1045" y="308"/>
                </a:cubicBezTo>
                <a:cubicBezTo>
                  <a:pt x="1045" y="299"/>
                  <a:pt x="1038" y="291"/>
                  <a:pt x="1028" y="291"/>
                </a:cubicBezTo>
                <a:cubicBezTo>
                  <a:pt x="1019" y="291"/>
                  <a:pt x="1012" y="298"/>
                  <a:pt x="1012" y="308"/>
                </a:cubicBezTo>
                <a:close/>
                <a:moveTo>
                  <a:pt x="839" y="1541"/>
                </a:moveTo>
                <a:cubicBezTo>
                  <a:pt x="848" y="1541"/>
                  <a:pt x="856" y="1533"/>
                  <a:pt x="856" y="1524"/>
                </a:cubicBezTo>
                <a:cubicBezTo>
                  <a:pt x="856" y="1515"/>
                  <a:pt x="848" y="1508"/>
                  <a:pt x="839" y="1508"/>
                </a:cubicBezTo>
                <a:cubicBezTo>
                  <a:pt x="829" y="1508"/>
                  <a:pt x="822" y="1516"/>
                  <a:pt x="822" y="1525"/>
                </a:cubicBezTo>
                <a:cubicBezTo>
                  <a:pt x="822" y="1534"/>
                  <a:pt x="830" y="1542"/>
                  <a:pt x="839" y="1541"/>
                </a:cubicBezTo>
                <a:close/>
                <a:moveTo>
                  <a:pt x="706" y="1503"/>
                </a:moveTo>
                <a:cubicBezTo>
                  <a:pt x="715" y="1503"/>
                  <a:pt x="723" y="1495"/>
                  <a:pt x="723" y="1486"/>
                </a:cubicBezTo>
                <a:cubicBezTo>
                  <a:pt x="723" y="1477"/>
                  <a:pt x="715" y="1469"/>
                  <a:pt x="706" y="1469"/>
                </a:cubicBezTo>
                <a:cubicBezTo>
                  <a:pt x="697" y="1470"/>
                  <a:pt x="689" y="1477"/>
                  <a:pt x="689" y="1486"/>
                </a:cubicBezTo>
                <a:cubicBezTo>
                  <a:pt x="689" y="1496"/>
                  <a:pt x="697" y="1503"/>
                  <a:pt x="706" y="1503"/>
                </a:cubicBezTo>
                <a:close/>
                <a:moveTo>
                  <a:pt x="948" y="1552"/>
                </a:moveTo>
                <a:cubicBezTo>
                  <a:pt x="957" y="1552"/>
                  <a:pt x="965" y="1545"/>
                  <a:pt x="965" y="1536"/>
                </a:cubicBezTo>
                <a:cubicBezTo>
                  <a:pt x="965" y="1527"/>
                  <a:pt x="958" y="1519"/>
                  <a:pt x="949" y="1518"/>
                </a:cubicBezTo>
                <a:cubicBezTo>
                  <a:pt x="939" y="1518"/>
                  <a:pt x="931" y="1525"/>
                  <a:pt x="931" y="1535"/>
                </a:cubicBezTo>
                <a:cubicBezTo>
                  <a:pt x="931" y="1544"/>
                  <a:pt x="939" y="1552"/>
                  <a:pt x="948" y="1552"/>
                </a:cubicBezTo>
                <a:close/>
                <a:moveTo>
                  <a:pt x="1347" y="1367"/>
                </a:moveTo>
                <a:cubicBezTo>
                  <a:pt x="1357" y="1367"/>
                  <a:pt x="1364" y="1360"/>
                  <a:pt x="1364" y="1350"/>
                </a:cubicBezTo>
                <a:cubicBezTo>
                  <a:pt x="1364" y="1341"/>
                  <a:pt x="1356" y="1334"/>
                  <a:pt x="1347" y="1334"/>
                </a:cubicBezTo>
                <a:cubicBezTo>
                  <a:pt x="1338" y="1334"/>
                  <a:pt x="1330" y="1341"/>
                  <a:pt x="1331" y="1351"/>
                </a:cubicBezTo>
                <a:cubicBezTo>
                  <a:pt x="1331" y="1360"/>
                  <a:pt x="1338" y="1367"/>
                  <a:pt x="1347" y="1367"/>
                </a:cubicBezTo>
                <a:close/>
                <a:moveTo>
                  <a:pt x="1318" y="1392"/>
                </a:moveTo>
                <a:cubicBezTo>
                  <a:pt x="1327" y="1392"/>
                  <a:pt x="1335" y="1385"/>
                  <a:pt x="1335" y="1375"/>
                </a:cubicBezTo>
                <a:cubicBezTo>
                  <a:pt x="1335" y="1366"/>
                  <a:pt x="1327" y="1358"/>
                  <a:pt x="1318" y="1359"/>
                </a:cubicBezTo>
                <a:cubicBezTo>
                  <a:pt x="1309" y="1359"/>
                  <a:pt x="1302" y="1366"/>
                  <a:pt x="1302" y="1375"/>
                </a:cubicBezTo>
                <a:cubicBezTo>
                  <a:pt x="1301" y="1384"/>
                  <a:pt x="1309" y="1392"/>
                  <a:pt x="1318" y="1392"/>
                </a:cubicBezTo>
                <a:close/>
                <a:moveTo>
                  <a:pt x="430" y="541"/>
                </a:moveTo>
                <a:cubicBezTo>
                  <a:pt x="421" y="541"/>
                  <a:pt x="414" y="548"/>
                  <a:pt x="414" y="557"/>
                </a:cubicBezTo>
                <a:cubicBezTo>
                  <a:pt x="414" y="566"/>
                  <a:pt x="421" y="574"/>
                  <a:pt x="430" y="574"/>
                </a:cubicBezTo>
                <a:cubicBezTo>
                  <a:pt x="439" y="574"/>
                  <a:pt x="447" y="567"/>
                  <a:pt x="447" y="557"/>
                </a:cubicBezTo>
                <a:cubicBezTo>
                  <a:pt x="447" y="548"/>
                  <a:pt x="440" y="541"/>
                  <a:pt x="430" y="541"/>
                </a:cubicBezTo>
                <a:close/>
                <a:moveTo>
                  <a:pt x="1464" y="631"/>
                </a:moveTo>
                <a:cubicBezTo>
                  <a:pt x="1455" y="631"/>
                  <a:pt x="1447" y="639"/>
                  <a:pt x="1447" y="648"/>
                </a:cubicBezTo>
                <a:cubicBezTo>
                  <a:pt x="1447" y="657"/>
                  <a:pt x="1455" y="664"/>
                  <a:pt x="1464" y="664"/>
                </a:cubicBezTo>
                <a:cubicBezTo>
                  <a:pt x="1473" y="665"/>
                  <a:pt x="1481" y="657"/>
                  <a:pt x="1481" y="648"/>
                </a:cubicBezTo>
                <a:cubicBezTo>
                  <a:pt x="1481" y="639"/>
                  <a:pt x="1473" y="631"/>
                  <a:pt x="1464" y="631"/>
                </a:cubicBezTo>
                <a:close/>
                <a:moveTo>
                  <a:pt x="448" y="1315"/>
                </a:moveTo>
                <a:cubicBezTo>
                  <a:pt x="457" y="1315"/>
                  <a:pt x="465" y="1308"/>
                  <a:pt x="465" y="1299"/>
                </a:cubicBezTo>
                <a:cubicBezTo>
                  <a:pt x="465" y="1290"/>
                  <a:pt x="458" y="1282"/>
                  <a:pt x="448" y="1282"/>
                </a:cubicBezTo>
                <a:cubicBezTo>
                  <a:pt x="440" y="1282"/>
                  <a:pt x="432" y="1289"/>
                  <a:pt x="432" y="1298"/>
                </a:cubicBezTo>
                <a:cubicBezTo>
                  <a:pt x="431" y="1307"/>
                  <a:pt x="439" y="1315"/>
                  <a:pt x="448" y="1315"/>
                </a:cubicBezTo>
                <a:close/>
                <a:moveTo>
                  <a:pt x="1441" y="1238"/>
                </a:moveTo>
                <a:cubicBezTo>
                  <a:pt x="1450" y="1238"/>
                  <a:pt x="1458" y="1231"/>
                  <a:pt x="1458" y="1222"/>
                </a:cubicBezTo>
                <a:cubicBezTo>
                  <a:pt x="1458" y="1212"/>
                  <a:pt x="1450" y="1205"/>
                  <a:pt x="1441" y="1205"/>
                </a:cubicBezTo>
                <a:cubicBezTo>
                  <a:pt x="1432" y="1205"/>
                  <a:pt x="1425" y="1213"/>
                  <a:pt x="1424" y="1222"/>
                </a:cubicBezTo>
                <a:cubicBezTo>
                  <a:pt x="1424" y="1231"/>
                  <a:pt x="1432" y="1238"/>
                  <a:pt x="1441" y="1238"/>
                </a:cubicBezTo>
                <a:close/>
                <a:moveTo>
                  <a:pt x="1540" y="900"/>
                </a:moveTo>
                <a:cubicBezTo>
                  <a:pt x="1540" y="891"/>
                  <a:pt x="1533" y="884"/>
                  <a:pt x="1524" y="883"/>
                </a:cubicBezTo>
                <a:cubicBezTo>
                  <a:pt x="1515" y="883"/>
                  <a:pt x="1507" y="891"/>
                  <a:pt x="1507" y="900"/>
                </a:cubicBezTo>
                <a:cubicBezTo>
                  <a:pt x="1507" y="909"/>
                  <a:pt x="1514" y="917"/>
                  <a:pt x="1523" y="917"/>
                </a:cubicBezTo>
                <a:cubicBezTo>
                  <a:pt x="1533" y="917"/>
                  <a:pt x="1540" y="910"/>
                  <a:pt x="1540" y="900"/>
                </a:cubicBezTo>
                <a:close/>
                <a:moveTo>
                  <a:pt x="311" y="795"/>
                </a:moveTo>
                <a:cubicBezTo>
                  <a:pt x="311" y="804"/>
                  <a:pt x="319" y="812"/>
                  <a:pt x="328" y="812"/>
                </a:cubicBezTo>
                <a:cubicBezTo>
                  <a:pt x="337" y="812"/>
                  <a:pt x="345" y="804"/>
                  <a:pt x="345" y="795"/>
                </a:cubicBezTo>
                <a:cubicBezTo>
                  <a:pt x="345" y="786"/>
                  <a:pt x="337" y="778"/>
                  <a:pt x="328" y="779"/>
                </a:cubicBezTo>
                <a:cubicBezTo>
                  <a:pt x="319" y="779"/>
                  <a:pt x="312" y="786"/>
                  <a:pt x="311" y="795"/>
                </a:cubicBezTo>
                <a:close/>
                <a:moveTo>
                  <a:pt x="354" y="1143"/>
                </a:moveTo>
                <a:cubicBezTo>
                  <a:pt x="363" y="1143"/>
                  <a:pt x="371" y="1135"/>
                  <a:pt x="370" y="1126"/>
                </a:cubicBezTo>
                <a:cubicBezTo>
                  <a:pt x="370" y="1117"/>
                  <a:pt x="363" y="1110"/>
                  <a:pt x="354" y="1110"/>
                </a:cubicBezTo>
                <a:cubicBezTo>
                  <a:pt x="345" y="1110"/>
                  <a:pt x="337" y="1117"/>
                  <a:pt x="337" y="1126"/>
                </a:cubicBezTo>
                <a:cubicBezTo>
                  <a:pt x="337" y="1136"/>
                  <a:pt x="345" y="1143"/>
                  <a:pt x="354" y="1143"/>
                </a:cubicBezTo>
                <a:close/>
                <a:moveTo>
                  <a:pt x="751" y="322"/>
                </a:moveTo>
                <a:cubicBezTo>
                  <a:pt x="742" y="322"/>
                  <a:pt x="735" y="330"/>
                  <a:pt x="735" y="338"/>
                </a:cubicBezTo>
                <a:cubicBezTo>
                  <a:pt x="734" y="348"/>
                  <a:pt x="742" y="355"/>
                  <a:pt x="751" y="355"/>
                </a:cubicBezTo>
                <a:cubicBezTo>
                  <a:pt x="760" y="355"/>
                  <a:pt x="768" y="348"/>
                  <a:pt x="768" y="339"/>
                </a:cubicBezTo>
                <a:cubicBezTo>
                  <a:pt x="768" y="329"/>
                  <a:pt x="760" y="322"/>
                  <a:pt x="751" y="322"/>
                </a:cubicBezTo>
                <a:close/>
                <a:moveTo>
                  <a:pt x="333" y="1059"/>
                </a:moveTo>
                <a:cubicBezTo>
                  <a:pt x="342" y="1059"/>
                  <a:pt x="350" y="1052"/>
                  <a:pt x="350" y="1043"/>
                </a:cubicBezTo>
                <a:cubicBezTo>
                  <a:pt x="350" y="1034"/>
                  <a:pt x="342" y="1026"/>
                  <a:pt x="333" y="1026"/>
                </a:cubicBezTo>
                <a:cubicBezTo>
                  <a:pt x="324" y="1026"/>
                  <a:pt x="317" y="1033"/>
                  <a:pt x="317" y="1042"/>
                </a:cubicBezTo>
                <a:cubicBezTo>
                  <a:pt x="316" y="1051"/>
                  <a:pt x="324" y="1059"/>
                  <a:pt x="333" y="1059"/>
                </a:cubicBezTo>
                <a:close/>
                <a:moveTo>
                  <a:pt x="1536" y="955"/>
                </a:moveTo>
                <a:cubicBezTo>
                  <a:pt x="1536" y="946"/>
                  <a:pt x="1529" y="938"/>
                  <a:pt x="1520" y="938"/>
                </a:cubicBezTo>
                <a:cubicBezTo>
                  <a:pt x="1511" y="938"/>
                  <a:pt x="1503" y="945"/>
                  <a:pt x="1503" y="954"/>
                </a:cubicBezTo>
                <a:cubicBezTo>
                  <a:pt x="1503" y="964"/>
                  <a:pt x="1510" y="971"/>
                  <a:pt x="1519" y="971"/>
                </a:cubicBezTo>
                <a:cubicBezTo>
                  <a:pt x="1528" y="971"/>
                  <a:pt x="1536" y="964"/>
                  <a:pt x="1536" y="955"/>
                </a:cubicBezTo>
                <a:close/>
                <a:moveTo>
                  <a:pt x="1531" y="1009"/>
                </a:moveTo>
                <a:cubicBezTo>
                  <a:pt x="1531" y="1000"/>
                  <a:pt x="1524" y="992"/>
                  <a:pt x="1515" y="992"/>
                </a:cubicBezTo>
                <a:cubicBezTo>
                  <a:pt x="1506" y="992"/>
                  <a:pt x="1498" y="999"/>
                  <a:pt x="1498" y="1008"/>
                </a:cubicBezTo>
                <a:cubicBezTo>
                  <a:pt x="1497" y="1017"/>
                  <a:pt x="1505" y="1025"/>
                  <a:pt x="1514" y="1025"/>
                </a:cubicBezTo>
                <a:cubicBezTo>
                  <a:pt x="1523" y="1025"/>
                  <a:pt x="1531" y="1018"/>
                  <a:pt x="1531" y="1009"/>
                </a:cubicBezTo>
                <a:close/>
                <a:moveTo>
                  <a:pt x="306" y="849"/>
                </a:moveTo>
                <a:cubicBezTo>
                  <a:pt x="306" y="858"/>
                  <a:pt x="313" y="866"/>
                  <a:pt x="323" y="866"/>
                </a:cubicBezTo>
                <a:cubicBezTo>
                  <a:pt x="332" y="867"/>
                  <a:pt x="339" y="859"/>
                  <a:pt x="340" y="850"/>
                </a:cubicBezTo>
                <a:cubicBezTo>
                  <a:pt x="340" y="841"/>
                  <a:pt x="332" y="833"/>
                  <a:pt x="323" y="833"/>
                </a:cubicBezTo>
                <a:cubicBezTo>
                  <a:pt x="314" y="833"/>
                  <a:pt x="307" y="840"/>
                  <a:pt x="306" y="849"/>
                </a:cubicBezTo>
                <a:close/>
                <a:moveTo>
                  <a:pt x="1186" y="361"/>
                </a:moveTo>
                <a:cubicBezTo>
                  <a:pt x="1177" y="361"/>
                  <a:pt x="1169" y="368"/>
                  <a:pt x="1169" y="378"/>
                </a:cubicBezTo>
                <a:cubicBezTo>
                  <a:pt x="1170" y="386"/>
                  <a:pt x="1177" y="394"/>
                  <a:pt x="1186" y="394"/>
                </a:cubicBezTo>
                <a:cubicBezTo>
                  <a:pt x="1195" y="394"/>
                  <a:pt x="1203" y="386"/>
                  <a:pt x="1203" y="377"/>
                </a:cubicBezTo>
                <a:cubicBezTo>
                  <a:pt x="1203" y="368"/>
                  <a:pt x="1195" y="361"/>
                  <a:pt x="1186" y="361"/>
                </a:cubicBezTo>
                <a:close/>
                <a:moveTo>
                  <a:pt x="638" y="367"/>
                </a:moveTo>
                <a:cubicBezTo>
                  <a:pt x="629" y="367"/>
                  <a:pt x="621" y="374"/>
                  <a:pt x="621" y="383"/>
                </a:cubicBezTo>
                <a:cubicBezTo>
                  <a:pt x="621" y="393"/>
                  <a:pt x="628" y="400"/>
                  <a:pt x="637" y="401"/>
                </a:cubicBezTo>
                <a:cubicBezTo>
                  <a:pt x="646" y="401"/>
                  <a:pt x="654" y="394"/>
                  <a:pt x="654" y="384"/>
                </a:cubicBezTo>
                <a:cubicBezTo>
                  <a:pt x="654" y="375"/>
                  <a:pt x="647" y="367"/>
                  <a:pt x="638" y="367"/>
                </a:cubicBezTo>
                <a:close/>
                <a:moveTo>
                  <a:pt x="1290" y="425"/>
                </a:moveTo>
                <a:cubicBezTo>
                  <a:pt x="1281" y="424"/>
                  <a:pt x="1273" y="432"/>
                  <a:pt x="1274" y="441"/>
                </a:cubicBezTo>
                <a:cubicBezTo>
                  <a:pt x="1274" y="450"/>
                  <a:pt x="1281" y="457"/>
                  <a:pt x="1290" y="458"/>
                </a:cubicBezTo>
                <a:cubicBezTo>
                  <a:pt x="1299" y="458"/>
                  <a:pt x="1307" y="451"/>
                  <a:pt x="1307" y="441"/>
                </a:cubicBezTo>
                <a:cubicBezTo>
                  <a:pt x="1307" y="432"/>
                  <a:pt x="1299" y="425"/>
                  <a:pt x="1290" y="425"/>
                </a:cubicBezTo>
                <a:close/>
                <a:moveTo>
                  <a:pt x="302" y="903"/>
                </a:moveTo>
                <a:cubicBezTo>
                  <a:pt x="302" y="912"/>
                  <a:pt x="309" y="920"/>
                  <a:pt x="318" y="920"/>
                </a:cubicBezTo>
                <a:cubicBezTo>
                  <a:pt x="328" y="920"/>
                  <a:pt x="335" y="913"/>
                  <a:pt x="335" y="904"/>
                </a:cubicBezTo>
                <a:cubicBezTo>
                  <a:pt x="335" y="895"/>
                  <a:pt x="328" y="887"/>
                  <a:pt x="319" y="887"/>
                </a:cubicBezTo>
                <a:cubicBezTo>
                  <a:pt x="310" y="887"/>
                  <a:pt x="302" y="894"/>
                  <a:pt x="302" y="903"/>
                </a:cubicBezTo>
                <a:close/>
                <a:moveTo>
                  <a:pt x="836" y="303"/>
                </a:moveTo>
                <a:cubicBezTo>
                  <a:pt x="827" y="303"/>
                  <a:pt x="819" y="310"/>
                  <a:pt x="819" y="318"/>
                </a:cubicBezTo>
                <a:cubicBezTo>
                  <a:pt x="819" y="328"/>
                  <a:pt x="826" y="335"/>
                  <a:pt x="835" y="336"/>
                </a:cubicBezTo>
                <a:cubicBezTo>
                  <a:pt x="844" y="336"/>
                  <a:pt x="852" y="329"/>
                  <a:pt x="852" y="319"/>
                </a:cubicBezTo>
                <a:cubicBezTo>
                  <a:pt x="852" y="310"/>
                  <a:pt x="845" y="303"/>
                  <a:pt x="836" y="303"/>
                </a:cubicBezTo>
                <a:close/>
                <a:moveTo>
                  <a:pt x="1106" y="326"/>
                </a:moveTo>
                <a:cubicBezTo>
                  <a:pt x="1098" y="327"/>
                  <a:pt x="1090" y="334"/>
                  <a:pt x="1090" y="343"/>
                </a:cubicBezTo>
                <a:cubicBezTo>
                  <a:pt x="1090" y="352"/>
                  <a:pt x="1097" y="360"/>
                  <a:pt x="1107" y="360"/>
                </a:cubicBezTo>
                <a:cubicBezTo>
                  <a:pt x="1116" y="360"/>
                  <a:pt x="1123" y="352"/>
                  <a:pt x="1123" y="343"/>
                </a:cubicBezTo>
                <a:cubicBezTo>
                  <a:pt x="1123" y="334"/>
                  <a:pt x="1116" y="326"/>
                  <a:pt x="1106" y="326"/>
                </a:cubicBezTo>
                <a:close/>
                <a:moveTo>
                  <a:pt x="602" y="1439"/>
                </a:moveTo>
                <a:cubicBezTo>
                  <a:pt x="611" y="1439"/>
                  <a:pt x="618" y="1432"/>
                  <a:pt x="618" y="1423"/>
                </a:cubicBezTo>
                <a:cubicBezTo>
                  <a:pt x="619" y="1413"/>
                  <a:pt x="611" y="1406"/>
                  <a:pt x="602" y="1406"/>
                </a:cubicBezTo>
                <a:cubicBezTo>
                  <a:pt x="593" y="1406"/>
                  <a:pt x="585" y="1413"/>
                  <a:pt x="585" y="1423"/>
                </a:cubicBezTo>
                <a:cubicBezTo>
                  <a:pt x="585" y="1432"/>
                  <a:pt x="593" y="1439"/>
                  <a:pt x="602" y="1439"/>
                </a:cubicBezTo>
                <a:close/>
                <a:moveTo>
                  <a:pt x="444" y="532"/>
                </a:moveTo>
                <a:cubicBezTo>
                  <a:pt x="444" y="541"/>
                  <a:pt x="451" y="549"/>
                  <a:pt x="460" y="549"/>
                </a:cubicBezTo>
                <a:cubicBezTo>
                  <a:pt x="469" y="549"/>
                  <a:pt x="477" y="542"/>
                  <a:pt x="477" y="533"/>
                </a:cubicBezTo>
                <a:cubicBezTo>
                  <a:pt x="477" y="524"/>
                  <a:pt x="470" y="516"/>
                  <a:pt x="461" y="516"/>
                </a:cubicBezTo>
                <a:cubicBezTo>
                  <a:pt x="452" y="516"/>
                  <a:pt x="444" y="523"/>
                  <a:pt x="444" y="532"/>
                </a:cubicBezTo>
                <a:close/>
                <a:moveTo>
                  <a:pt x="1146" y="1487"/>
                </a:moveTo>
                <a:cubicBezTo>
                  <a:pt x="1155" y="1486"/>
                  <a:pt x="1162" y="1479"/>
                  <a:pt x="1162" y="1470"/>
                </a:cubicBezTo>
                <a:cubicBezTo>
                  <a:pt x="1162" y="1461"/>
                  <a:pt x="1154" y="1453"/>
                  <a:pt x="1145" y="1453"/>
                </a:cubicBezTo>
                <a:cubicBezTo>
                  <a:pt x="1136" y="1454"/>
                  <a:pt x="1129" y="1461"/>
                  <a:pt x="1129" y="1470"/>
                </a:cubicBezTo>
                <a:cubicBezTo>
                  <a:pt x="1129" y="1480"/>
                  <a:pt x="1136" y="1487"/>
                  <a:pt x="1146" y="1487"/>
                </a:cubicBezTo>
                <a:close/>
                <a:moveTo>
                  <a:pt x="608" y="392"/>
                </a:moveTo>
                <a:cubicBezTo>
                  <a:pt x="599" y="392"/>
                  <a:pt x="592" y="400"/>
                  <a:pt x="592" y="409"/>
                </a:cubicBezTo>
                <a:cubicBezTo>
                  <a:pt x="593" y="418"/>
                  <a:pt x="600" y="425"/>
                  <a:pt x="609" y="425"/>
                </a:cubicBezTo>
                <a:cubicBezTo>
                  <a:pt x="618" y="425"/>
                  <a:pt x="626" y="417"/>
                  <a:pt x="625" y="408"/>
                </a:cubicBezTo>
                <a:cubicBezTo>
                  <a:pt x="625" y="399"/>
                  <a:pt x="617" y="392"/>
                  <a:pt x="608" y="392"/>
                </a:cubicBezTo>
                <a:close/>
                <a:moveTo>
                  <a:pt x="1316" y="454"/>
                </a:moveTo>
                <a:cubicBezTo>
                  <a:pt x="1307" y="453"/>
                  <a:pt x="1299" y="460"/>
                  <a:pt x="1298" y="470"/>
                </a:cubicBezTo>
                <a:cubicBezTo>
                  <a:pt x="1298" y="479"/>
                  <a:pt x="1305" y="487"/>
                  <a:pt x="1315" y="487"/>
                </a:cubicBezTo>
                <a:cubicBezTo>
                  <a:pt x="1324" y="487"/>
                  <a:pt x="1331" y="480"/>
                  <a:pt x="1331" y="471"/>
                </a:cubicBezTo>
                <a:cubicBezTo>
                  <a:pt x="1332" y="462"/>
                  <a:pt x="1325" y="454"/>
                  <a:pt x="1316" y="454"/>
                </a:cubicBezTo>
                <a:close/>
                <a:moveTo>
                  <a:pt x="978" y="1527"/>
                </a:moveTo>
                <a:cubicBezTo>
                  <a:pt x="988" y="1526"/>
                  <a:pt x="995" y="1519"/>
                  <a:pt x="995" y="1509"/>
                </a:cubicBezTo>
                <a:cubicBezTo>
                  <a:pt x="994" y="1500"/>
                  <a:pt x="987" y="1494"/>
                  <a:pt x="978" y="1494"/>
                </a:cubicBezTo>
                <a:cubicBezTo>
                  <a:pt x="968" y="1494"/>
                  <a:pt x="961" y="1502"/>
                  <a:pt x="962" y="1511"/>
                </a:cubicBezTo>
                <a:cubicBezTo>
                  <a:pt x="962" y="1520"/>
                  <a:pt x="969" y="1527"/>
                  <a:pt x="978" y="1527"/>
                </a:cubicBezTo>
                <a:close/>
                <a:moveTo>
                  <a:pt x="1475" y="1159"/>
                </a:moveTo>
                <a:cubicBezTo>
                  <a:pt x="1484" y="1159"/>
                  <a:pt x="1491" y="1152"/>
                  <a:pt x="1492" y="1143"/>
                </a:cubicBezTo>
                <a:cubicBezTo>
                  <a:pt x="1492" y="1134"/>
                  <a:pt x="1485" y="1126"/>
                  <a:pt x="1476" y="1126"/>
                </a:cubicBezTo>
                <a:cubicBezTo>
                  <a:pt x="1467" y="1125"/>
                  <a:pt x="1459" y="1133"/>
                  <a:pt x="1459" y="1142"/>
                </a:cubicBezTo>
                <a:cubicBezTo>
                  <a:pt x="1458" y="1151"/>
                  <a:pt x="1466" y="1159"/>
                  <a:pt x="1475" y="1159"/>
                </a:cubicBezTo>
                <a:close/>
                <a:moveTo>
                  <a:pt x="1440" y="602"/>
                </a:moveTo>
                <a:cubicBezTo>
                  <a:pt x="1430" y="602"/>
                  <a:pt x="1423" y="609"/>
                  <a:pt x="1423" y="619"/>
                </a:cubicBezTo>
                <a:cubicBezTo>
                  <a:pt x="1423" y="628"/>
                  <a:pt x="1430" y="635"/>
                  <a:pt x="1440" y="635"/>
                </a:cubicBezTo>
                <a:cubicBezTo>
                  <a:pt x="1449" y="635"/>
                  <a:pt x="1456" y="628"/>
                  <a:pt x="1456" y="619"/>
                </a:cubicBezTo>
                <a:cubicBezTo>
                  <a:pt x="1456" y="610"/>
                  <a:pt x="1449" y="602"/>
                  <a:pt x="1440" y="602"/>
                </a:cubicBezTo>
                <a:close/>
                <a:moveTo>
                  <a:pt x="776" y="1491"/>
                </a:moveTo>
                <a:cubicBezTo>
                  <a:pt x="776" y="1482"/>
                  <a:pt x="769" y="1474"/>
                  <a:pt x="760" y="1474"/>
                </a:cubicBezTo>
                <a:cubicBezTo>
                  <a:pt x="751" y="1474"/>
                  <a:pt x="744" y="1481"/>
                  <a:pt x="743" y="1490"/>
                </a:cubicBezTo>
                <a:cubicBezTo>
                  <a:pt x="743" y="1499"/>
                  <a:pt x="750" y="1506"/>
                  <a:pt x="759" y="1507"/>
                </a:cubicBezTo>
                <a:cubicBezTo>
                  <a:pt x="768" y="1507"/>
                  <a:pt x="776" y="1500"/>
                  <a:pt x="776" y="1491"/>
                </a:cubicBezTo>
                <a:close/>
                <a:moveTo>
                  <a:pt x="1521" y="816"/>
                </a:moveTo>
                <a:cubicBezTo>
                  <a:pt x="1521" y="807"/>
                  <a:pt x="1514" y="799"/>
                  <a:pt x="1505" y="799"/>
                </a:cubicBezTo>
                <a:cubicBezTo>
                  <a:pt x="1495" y="799"/>
                  <a:pt x="1488" y="806"/>
                  <a:pt x="1488" y="816"/>
                </a:cubicBezTo>
                <a:cubicBezTo>
                  <a:pt x="1488" y="825"/>
                  <a:pt x="1495" y="832"/>
                  <a:pt x="1504" y="832"/>
                </a:cubicBezTo>
                <a:cubicBezTo>
                  <a:pt x="1513" y="832"/>
                  <a:pt x="1521" y="825"/>
                  <a:pt x="1521" y="816"/>
                </a:cubicBezTo>
                <a:close/>
                <a:moveTo>
                  <a:pt x="814" y="1512"/>
                </a:moveTo>
                <a:cubicBezTo>
                  <a:pt x="823" y="1512"/>
                  <a:pt x="831" y="1505"/>
                  <a:pt x="831" y="1496"/>
                </a:cubicBezTo>
                <a:cubicBezTo>
                  <a:pt x="831" y="1487"/>
                  <a:pt x="823" y="1479"/>
                  <a:pt x="814" y="1479"/>
                </a:cubicBezTo>
                <a:cubicBezTo>
                  <a:pt x="805" y="1479"/>
                  <a:pt x="798" y="1487"/>
                  <a:pt x="798" y="1496"/>
                </a:cubicBezTo>
                <a:cubicBezTo>
                  <a:pt x="798" y="1505"/>
                  <a:pt x="805" y="1512"/>
                  <a:pt x="814" y="1512"/>
                </a:cubicBezTo>
                <a:close/>
                <a:moveTo>
                  <a:pt x="549" y="442"/>
                </a:moveTo>
                <a:cubicBezTo>
                  <a:pt x="540" y="442"/>
                  <a:pt x="533" y="449"/>
                  <a:pt x="533" y="458"/>
                </a:cubicBezTo>
                <a:cubicBezTo>
                  <a:pt x="532" y="467"/>
                  <a:pt x="539" y="474"/>
                  <a:pt x="548" y="474"/>
                </a:cubicBezTo>
                <a:cubicBezTo>
                  <a:pt x="558" y="475"/>
                  <a:pt x="565" y="468"/>
                  <a:pt x="565" y="458"/>
                </a:cubicBezTo>
                <a:cubicBezTo>
                  <a:pt x="565" y="449"/>
                  <a:pt x="558" y="442"/>
                  <a:pt x="549" y="442"/>
                </a:cubicBezTo>
                <a:close/>
                <a:moveTo>
                  <a:pt x="1390" y="542"/>
                </a:moveTo>
                <a:cubicBezTo>
                  <a:pt x="1381" y="542"/>
                  <a:pt x="1373" y="550"/>
                  <a:pt x="1373" y="559"/>
                </a:cubicBezTo>
                <a:cubicBezTo>
                  <a:pt x="1373" y="568"/>
                  <a:pt x="1381" y="575"/>
                  <a:pt x="1389" y="575"/>
                </a:cubicBezTo>
                <a:cubicBezTo>
                  <a:pt x="1399" y="575"/>
                  <a:pt x="1406" y="569"/>
                  <a:pt x="1406" y="560"/>
                </a:cubicBezTo>
                <a:cubicBezTo>
                  <a:pt x="1407" y="550"/>
                  <a:pt x="1399" y="543"/>
                  <a:pt x="1390" y="542"/>
                </a:cubicBezTo>
                <a:close/>
                <a:moveTo>
                  <a:pt x="923" y="1522"/>
                </a:moveTo>
                <a:cubicBezTo>
                  <a:pt x="932" y="1522"/>
                  <a:pt x="940" y="1514"/>
                  <a:pt x="940" y="1505"/>
                </a:cubicBezTo>
                <a:cubicBezTo>
                  <a:pt x="940" y="1496"/>
                  <a:pt x="933" y="1489"/>
                  <a:pt x="924" y="1489"/>
                </a:cubicBezTo>
                <a:cubicBezTo>
                  <a:pt x="915" y="1488"/>
                  <a:pt x="907" y="1495"/>
                  <a:pt x="907" y="1504"/>
                </a:cubicBezTo>
                <a:cubicBezTo>
                  <a:pt x="907" y="1514"/>
                  <a:pt x="914" y="1521"/>
                  <a:pt x="923" y="1522"/>
                </a:cubicBezTo>
                <a:close/>
                <a:moveTo>
                  <a:pt x="363" y="699"/>
                </a:moveTo>
                <a:cubicBezTo>
                  <a:pt x="354" y="699"/>
                  <a:pt x="346" y="706"/>
                  <a:pt x="346" y="715"/>
                </a:cubicBezTo>
                <a:cubicBezTo>
                  <a:pt x="346" y="724"/>
                  <a:pt x="352" y="732"/>
                  <a:pt x="361" y="732"/>
                </a:cubicBezTo>
                <a:cubicBezTo>
                  <a:pt x="370" y="733"/>
                  <a:pt x="378" y="726"/>
                  <a:pt x="379" y="717"/>
                </a:cubicBezTo>
                <a:cubicBezTo>
                  <a:pt x="379" y="708"/>
                  <a:pt x="372" y="700"/>
                  <a:pt x="363" y="699"/>
                </a:cubicBezTo>
                <a:close/>
                <a:moveTo>
                  <a:pt x="1061" y="1506"/>
                </a:moveTo>
                <a:cubicBezTo>
                  <a:pt x="1070" y="1507"/>
                  <a:pt x="1078" y="1499"/>
                  <a:pt x="1078" y="1490"/>
                </a:cubicBezTo>
                <a:cubicBezTo>
                  <a:pt x="1078" y="1481"/>
                  <a:pt x="1071" y="1474"/>
                  <a:pt x="1062" y="1473"/>
                </a:cubicBezTo>
                <a:cubicBezTo>
                  <a:pt x="1053" y="1473"/>
                  <a:pt x="1045" y="1480"/>
                  <a:pt x="1045" y="1489"/>
                </a:cubicBezTo>
                <a:cubicBezTo>
                  <a:pt x="1045" y="1498"/>
                  <a:pt x="1052" y="1506"/>
                  <a:pt x="1061" y="1506"/>
                </a:cubicBezTo>
                <a:close/>
                <a:moveTo>
                  <a:pt x="1382" y="530"/>
                </a:moveTo>
                <a:cubicBezTo>
                  <a:pt x="1382" y="521"/>
                  <a:pt x="1374" y="513"/>
                  <a:pt x="1364" y="513"/>
                </a:cubicBezTo>
                <a:cubicBezTo>
                  <a:pt x="1356" y="514"/>
                  <a:pt x="1349" y="521"/>
                  <a:pt x="1349" y="530"/>
                </a:cubicBezTo>
                <a:cubicBezTo>
                  <a:pt x="1349" y="539"/>
                  <a:pt x="1356" y="546"/>
                  <a:pt x="1365" y="546"/>
                </a:cubicBezTo>
                <a:cubicBezTo>
                  <a:pt x="1374" y="546"/>
                  <a:pt x="1382" y="539"/>
                  <a:pt x="1382" y="530"/>
                </a:cubicBezTo>
                <a:close/>
                <a:moveTo>
                  <a:pt x="889" y="307"/>
                </a:moveTo>
                <a:cubicBezTo>
                  <a:pt x="880" y="307"/>
                  <a:pt x="873" y="315"/>
                  <a:pt x="873" y="324"/>
                </a:cubicBezTo>
                <a:cubicBezTo>
                  <a:pt x="873" y="333"/>
                  <a:pt x="880" y="340"/>
                  <a:pt x="889" y="340"/>
                </a:cubicBezTo>
                <a:cubicBezTo>
                  <a:pt x="898" y="340"/>
                  <a:pt x="906" y="333"/>
                  <a:pt x="906" y="324"/>
                </a:cubicBezTo>
                <a:cubicBezTo>
                  <a:pt x="906" y="314"/>
                  <a:pt x="898" y="307"/>
                  <a:pt x="889" y="307"/>
                </a:cubicBezTo>
                <a:close/>
                <a:moveTo>
                  <a:pt x="396" y="620"/>
                </a:moveTo>
                <a:cubicBezTo>
                  <a:pt x="387" y="620"/>
                  <a:pt x="380" y="628"/>
                  <a:pt x="380" y="637"/>
                </a:cubicBezTo>
                <a:cubicBezTo>
                  <a:pt x="380" y="646"/>
                  <a:pt x="388" y="653"/>
                  <a:pt x="397" y="653"/>
                </a:cubicBezTo>
                <a:cubicBezTo>
                  <a:pt x="406" y="653"/>
                  <a:pt x="413" y="645"/>
                  <a:pt x="413" y="636"/>
                </a:cubicBezTo>
                <a:cubicBezTo>
                  <a:pt x="413" y="627"/>
                  <a:pt x="405" y="620"/>
                  <a:pt x="396" y="620"/>
                </a:cubicBezTo>
                <a:close/>
                <a:moveTo>
                  <a:pt x="682" y="1473"/>
                </a:moveTo>
                <a:cubicBezTo>
                  <a:pt x="691" y="1472"/>
                  <a:pt x="698" y="1465"/>
                  <a:pt x="698" y="1456"/>
                </a:cubicBezTo>
                <a:cubicBezTo>
                  <a:pt x="698" y="1447"/>
                  <a:pt x="690" y="1440"/>
                  <a:pt x="681" y="1440"/>
                </a:cubicBezTo>
                <a:cubicBezTo>
                  <a:pt x="672" y="1440"/>
                  <a:pt x="665" y="1448"/>
                  <a:pt x="665" y="1457"/>
                </a:cubicBezTo>
                <a:cubicBezTo>
                  <a:pt x="665" y="1466"/>
                  <a:pt x="672" y="1473"/>
                  <a:pt x="682" y="1473"/>
                </a:cubicBezTo>
                <a:close/>
                <a:moveTo>
                  <a:pt x="362" y="1156"/>
                </a:moveTo>
                <a:cubicBezTo>
                  <a:pt x="362" y="1165"/>
                  <a:pt x="369" y="1172"/>
                  <a:pt x="378" y="1172"/>
                </a:cubicBezTo>
                <a:cubicBezTo>
                  <a:pt x="388" y="1172"/>
                  <a:pt x="395" y="1166"/>
                  <a:pt x="395" y="1156"/>
                </a:cubicBezTo>
                <a:cubicBezTo>
                  <a:pt x="395" y="1147"/>
                  <a:pt x="388" y="1139"/>
                  <a:pt x="378" y="1140"/>
                </a:cubicBezTo>
                <a:cubicBezTo>
                  <a:pt x="370" y="1140"/>
                  <a:pt x="362" y="1147"/>
                  <a:pt x="362" y="1156"/>
                </a:cubicBezTo>
                <a:close/>
                <a:moveTo>
                  <a:pt x="519" y="467"/>
                </a:moveTo>
                <a:cubicBezTo>
                  <a:pt x="510" y="467"/>
                  <a:pt x="502" y="474"/>
                  <a:pt x="503" y="484"/>
                </a:cubicBezTo>
                <a:cubicBezTo>
                  <a:pt x="503" y="493"/>
                  <a:pt x="511" y="500"/>
                  <a:pt x="519" y="499"/>
                </a:cubicBezTo>
                <a:cubicBezTo>
                  <a:pt x="529" y="499"/>
                  <a:pt x="536" y="491"/>
                  <a:pt x="536" y="482"/>
                </a:cubicBezTo>
                <a:cubicBezTo>
                  <a:pt x="535" y="473"/>
                  <a:pt x="528" y="467"/>
                  <a:pt x="519" y="467"/>
                </a:cubicBezTo>
                <a:close/>
                <a:moveTo>
                  <a:pt x="944" y="312"/>
                </a:moveTo>
                <a:cubicBezTo>
                  <a:pt x="935" y="312"/>
                  <a:pt x="928" y="319"/>
                  <a:pt x="928" y="328"/>
                </a:cubicBezTo>
                <a:cubicBezTo>
                  <a:pt x="927" y="337"/>
                  <a:pt x="934" y="345"/>
                  <a:pt x="943" y="345"/>
                </a:cubicBezTo>
                <a:cubicBezTo>
                  <a:pt x="953" y="345"/>
                  <a:pt x="960" y="338"/>
                  <a:pt x="960" y="328"/>
                </a:cubicBezTo>
                <a:cubicBezTo>
                  <a:pt x="960" y="320"/>
                  <a:pt x="953" y="312"/>
                  <a:pt x="944" y="312"/>
                </a:cubicBezTo>
                <a:close/>
                <a:moveTo>
                  <a:pt x="1483" y="716"/>
                </a:moveTo>
                <a:cubicBezTo>
                  <a:pt x="1475" y="716"/>
                  <a:pt x="1467" y="723"/>
                  <a:pt x="1467" y="732"/>
                </a:cubicBezTo>
                <a:cubicBezTo>
                  <a:pt x="1467" y="741"/>
                  <a:pt x="1475" y="749"/>
                  <a:pt x="1484" y="749"/>
                </a:cubicBezTo>
                <a:cubicBezTo>
                  <a:pt x="1493" y="749"/>
                  <a:pt x="1500" y="741"/>
                  <a:pt x="1500" y="731"/>
                </a:cubicBezTo>
                <a:cubicBezTo>
                  <a:pt x="1500" y="722"/>
                  <a:pt x="1493" y="716"/>
                  <a:pt x="1483" y="716"/>
                </a:cubicBezTo>
                <a:close/>
                <a:moveTo>
                  <a:pt x="1415" y="572"/>
                </a:moveTo>
                <a:cubicBezTo>
                  <a:pt x="1406" y="572"/>
                  <a:pt x="1398" y="579"/>
                  <a:pt x="1398" y="589"/>
                </a:cubicBezTo>
                <a:cubicBezTo>
                  <a:pt x="1398" y="598"/>
                  <a:pt x="1405" y="605"/>
                  <a:pt x="1414" y="605"/>
                </a:cubicBezTo>
                <a:cubicBezTo>
                  <a:pt x="1423" y="606"/>
                  <a:pt x="1431" y="598"/>
                  <a:pt x="1431" y="589"/>
                </a:cubicBezTo>
                <a:cubicBezTo>
                  <a:pt x="1431" y="580"/>
                  <a:pt x="1424" y="573"/>
                  <a:pt x="1415" y="572"/>
                </a:cubicBezTo>
                <a:close/>
                <a:moveTo>
                  <a:pt x="1053" y="322"/>
                </a:moveTo>
                <a:cubicBezTo>
                  <a:pt x="1044" y="321"/>
                  <a:pt x="1037" y="329"/>
                  <a:pt x="1037" y="338"/>
                </a:cubicBezTo>
                <a:cubicBezTo>
                  <a:pt x="1037" y="347"/>
                  <a:pt x="1044" y="354"/>
                  <a:pt x="1053" y="354"/>
                </a:cubicBezTo>
                <a:cubicBezTo>
                  <a:pt x="1062" y="355"/>
                  <a:pt x="1070" y="347"/>
                  <a:pt x="1070" y="338"/>
                </a:cubicBezTo>
                <a:cubicBezTo>
                  <a:pt x="1070" y="329"/>
                  <a:pt x="1062" y="322"/>
                  <a:pt x="1053" y="322"/>
                </a:cubicBezTo>
                <a:close/>
                <a:moveTo>
                  <a:pt x="490" y="491"/>
                </a:moveTo>
                <a:cubicBezTo>
                  <a:pt x="481" y="491"/>
                  <a:pt x="474" y="498"/>
                  <a:pt x="474" y="507"/>
                </a:cubicBezTo>
                <a:cubicBezTo>
                  <a:pt x="474" y="517"/>
                  <a:pt x="481" y="524"/>
                  <a:pt x="490" y="524"/>
                </a:cubicBezTo>
                <a:cubicBezTo>
                  <a:pt x="499" y="524"/>
                  <a:pt x="506" y="517"/>
                  <a:pt x="507" y="508"/>
                </a:cubicBezTo>
                <a:cubicBezTo>
                  <a:pt x="507" y="499"/>
                  <a:pt x="499" y="491"/>
                  <a:pt x="490" y="491"/>
                </a:cubicBezTo>
                <a:close/>
                <a:moveTo>
                  <a:pt x="1340" y="484"/>
                </a:moveTo>
                <a:cubicBezTo>
                  <a:pt x="1331" y="483"/>
                  <a:pt x="1323" y="490"/>
                  <a:pt x="1323" y="500"/>
                </a:cubicBezTo>
                <a:cubicBezTo>
                  <a:pt x="1323" y="509"/>
                  <a:pt x="1330" y="516"/>
                  <a:pt x="1339" y="517"/>
                </a:cubicBezTo>
                <a:cubicBezTo>
                  <a:pt x="1348" y="517"/>
                  <a:pt x="1356" y="510"/>
                  <a:pt x="1356" y="500"/>
                </a:cubicBezTo>
                <a:cubicBezTo>
                  <a:pt x="1356" y="492"/>
                  <a:pt x="1349" y="484"/>
                  <a:pt x="1340" y="484"/>
                </a:cubicBezTo>
                <a:close/>
                <a:moveTo>
                  <a:pt x="579" y="417"/>
                </a:moveTo>
                <a:cubicBezTo>
                  <a:pt x="570" y="417"/>
                  <a:pt x="563" y="424"/>
                  <a:pt x="563" y="433"/>
                </a:cubicBezTo>
                <a:cubicBezTo>
                  <a:pt x="562" y="443"/>
                  <a:pt x="570" y="450"/>
                  <a:pt x="579" y="450"/>
                </a:cubicBezTo>
                <a:cubicBezTo>
                  <a:pt x="588" y="450"/>
                  <a:pt x="595" y="443"/>
                  <a:pt x="595" y="434"/>
                </a:cubicBezTo>
                <a:cubicBezTo>
                  <a:pt x="596" y="425"/>
                  <a:pt x="588" y="417"/>
                  <a:pt x="579" y="417"/>
                </a:cubicBezTo>
                <a:close/>
                <a:moveTo>
                  <a:pt x="1428" y="1246"/>
                </a:moveTo>
                <a:cubicBezTo>
                  <a:pt x="1428" y="1237"/>
                  <a:pt x="1420" y="1230"/>
                  <a:pt x="1410" y="1230"/>
                </a:cubicBezTo>
                <a:cubicBezTo>
                  <a:pt x="1402" y="1230"/>
                  <a:pt x="1395" y="1238"/>
                  <a:pt x="1395" y="1247"/>
                </a:cubicBezTo>
                <a:cubicBezTo>
                  <a:pt x="1395" y="1256"/>
                  <a:pt x="1402" y="1263"/>
                  <a:pt x="1412" y="1263"/>
                </a:cubicBezTo>
                <a:cubicBezTo>
                  <a:pt x="1421" y="1262"/>
                  <a:pt x="1428" y="1255"/>
                  <a:pt x="1428" y="1246"/>
                </a:cubicBezTo>
                <a:close/>
                <a:moveTo>
                  <a:pt x="998" y="317"/>
                </a:moveTo>
                <a:cubicBezTo>
                  <a:pt x="989" y="317"/>
                  <a:pt x="982" y="324"/>
                  <a:pt x="982" y="333"/>
                </a:cubicBezTo>
                <a:cubicBezTo>
                  <a:pt x="982" y="342"/>
                  <a:pt x="990" y="349"/>
                  <a:pt x="999" y="349"/>
                </a:cubicBezTo>
                <a:cubicBezTo>
                  <a:pt x="1008" y="349"/>
                  <a:pt x="1015" y="342"/>
                  <a:pt x="1015" y="333"/>
                </a:cubicBezTo>
                <a:cubicBezTo>
                  <a:pt x="1015" y="323"/>
                  <a:pt x="1007" y="316"/>
                  <a:pt x="998" y="317"/>
                </a:cubicBezTo>
                <a:close/>
                <a:moveTo>
                  <a:pt x="1211" y="391"/>
                </a:moveTo>
                <a:cubicBezTo>
                  <a:pt x="1202" y="390"/>
                  <a:pt x="1194" y="398"/>
                  <a:pt x="1194" y="407"/>
                </a:cubicBezTo>
                <a:cubicBezTo>
                  <a:pt x="1194" y="416"/>
                  <a:pt x="1202" y="423"/>
                  <a:pt x="1211" y="423"/>
                </a:cubicBezTo>
                <a:cubicBezTo>
                  <a:pt x="1220" y="423"/>
                  <a:pt x="1227" y="417"/>
                  <a:pt x="1227" y="407"/>
                </a:cubicBezTo>
                <a:cubicBezTo>
                  <a:pt x="1227" y="398"/>
                  <a:pt x="1220" y="391"/>
                  <a:pt x="1211" y="391"/>
                </a:cubicBezTo>
                <a:close/>
                <a:moveTo>
                  <a:pt x="426" y="595"/>
                </a:moveTo>
                <a:cubicBezTo>
                  <a:pt x="417" y="595"/>
                  <a:pt x="410" y="603"/>
                  <a:pt x="410" y="612"/>
                </a:cubicBezTo>
                <a:cubicBezTo>
                  <a:pt x="410" y="621"/>
                  <a:pt x="417" y="628"/>
                  <a:pt x="426" y="628"/>
                </a:cubicBezTo>
                <a:cubicBezTo>
                  <a:pt x="435" y="628"/>
                  <a:pt x="442" y="621"/>
                  <a:pt x="442" y="612"/>
                </a:cubicBezTo>
                <a:cubicBezTo>
                  <a:pt x="443" y="603"/>
                  <a:pt x="435" y="595"/>
                  <a:pt x="426" y="595"/>
                </a:cubicBezTo>
                <a:close/>
                <a:moveTo>
                  <a:pt x="1383" y="1288"/>
                </a:moveTo>
                <a:cubicBezTo>
                  <a:pt x="1391" y="1287"/>
                  <a:pt x="1399" y="1280"/>
                  <a:pt x="1399" y="1271"/>
                </a:cubicBezTo>
                <a:cubicBezTo>
                  <a:pt x="1398" y="1262"/>
                  <a:pt x="1391" y="1255"/>
                  <a:pt x="1382" y="1255"/>
                </a:cubicBezTo>
                <a:cubicBezTo>
                  <a:pt x="1373" y="1255"/>
                  <a:pt x="1366" y="1262"/>
                  <a:pt x="1366" y="1271"/>
                </a:cubicBezTo>
                <a:cubicBezTo>
                  <a:pt x="1366" y="1280"/>
                  <a:pt x="1373" y="1288"/>
                  <a:pt x="1383" y="1288"/>
                </a:cubicBezTo>
                <a:close/>
                <a:moveTo>
                  <a:pt x="553" y="1379"/>
                </a:moveTo>
                <a:cubicBezTo>
                  <a:pt x="562" y="1379"/>
                  <a:pt x="569" y="1371"/>
                  <a:pt x="569" y="1362"/>
                </a:cubicBezTo>
                <a:cubicBezTo>
                  <a:pt x="568" y="1353"/>
                  <a:pt x="561" y="1346"/>
                  <a:pt x="552" y="1346"/>
                </a:cubicBezTo>
                <a:cubicBezTo>
                  <a:pt x="543" y="1346"/>
                  <a:pt x="536" y="1354"/>
                  <a:pt x="536" y="1363"/>
                </a:cubicBezTo>
                <a:cubicBezTo>
                  <a:pt x="536" y="1372"/>
                  <a:pt x="544" y="1379"/>
                  <a:pt x="553" y="1379"/>
                </a:cubicBezTo>
                <a:close/>
                <a:moveTo>
                  <a:pt x="1204" y="1436"/>
                </a:moveTo>
                <a:cubicBezTo>
                  <a:pt x="1213" y="1436"/>
                  <a:pt x="1221" y="1429"/>
                  <a:pt x="1221" y="1420"/>
                </a:cubicBezTo>
                <a:cubicBezTo>
                  <a:pt x="1221" y="1411"/>
                  <a:pt x="1214" y="1404"/>
                  <a:pt x="1205" y="1404"/>
                </a:cubicBezTo>
                <a:cubicBezTo>
                  <a:pt x="1196" y="1403"/>
                  <a:pt x="1189" y="1410"/>
                  <a:pt x="1189" y="1419"/>
                </a:cubicBezTo>
                <a:cubicBezTo>
                  <a:pt x="1189" y="1428"/>
                  <a:pt x="1196" y="1436"/>
                  <a:pt x="1204" y="1436"/>
                </a:cubicBezTo>
                <a:close/>
                <a:moveTo>
                  <a:pt x="721" y="347"/>
                </a:moveTo>
                <a:cubicBezTo>
                  <a:pt x="712" y="348"/>
                  <a:pt x="706" y="355"/>
                  <a:pt x="706" y="364"/>
                </a:cubicBezTo>
                <a:cubicBezTo>
                  <a:pt x="706" y="373"/>
                  <a:pt x="713" y="380"/>
                  <a:pt x="722" y="380"/>
                </a:cubicBezTo>
                <a:cubicBezTo>
                  <a:pt x="731" y="380"/>
                  <a:pt x="739" y="372"/>
                  <a:pt x="739" y="363"/>
                </a:cubicBezTo>
                <a:cubicBezTo>
                  <a:pt x="739" y="354"/>
                  <a:pt x="731" y="347"/>
                  <a:pt x="721" y="347"/>
                </a:cubicBezTo>
                <a:close/>
                <a:moveTo>
                  <a:pt x="577" y="1409"/>
                </a:moveTo>
                <a:cubicBezTo>
                  <a:pt x="586" y="1409"/>
                  <a:pt x="594" y="1401"/>
                  <a:pt x="594" y="1392"/>
                </a:cubicBezTo>
                <a:cubicBezTo>
                  <a:pt x="593" y="1383"/>
                  <a:pt x="586" y="1376"/>
                  <a:pt x="577" y="1376"/>
                </a:cubicBezTo>
                <a:cubicBezTo>
                  <a:pt x="568" y="1376"/>
                  <a:pt x="561" y="1383"/>
                  <a:pt x="561" y="1392"/>
                </a:cubicBezTo>
                <a:cubicBezTo>
                  <a:pt x="561" y="1401"/>
                  <a:pt x="568" y="1409"/>
                  <a:pt x="577" y="1409"/>
                </a:cubicBezTo>
                <a:close/>
                <a:moveTo>
                  <a:pt x="1132" y="356"/>
                </a:moveTo>
                <a:cubicBezTo>
                  <a:pt x="1123" y="356"/>
                  <a:pt x="1116" y="363"/>
                  <a:pt x="1116" y="372"/>
                </a:cubicBezTo>
                <a:cubicBezTo>
                  <a:pt x="1116" y="381"/>
                  <a:pt x="1124" y="389"/>
                  <a:pt x="1133" y="388"/>
                </a:cubicBezTo>
                <a:cubicBezTo>
                  <a:pt x="1142" y="388"/>
                  <a:pt x="1149" y="381"/>
                  <a:pt x="1149" y="372"/>
                </a:cubicBezTo>
                <a:cubicBezTo>
                  <a:pt x="1148" y="363"/>
                  <a:pt x="1142" y="356"/>
                  <a:pt x="1132" y="356"/>
                </a:cubicBezTo>
                <a:close/>
                <a:moveTo>
                  <a:pt x="1498" y="854"/>
                </a:moveTo>
                <a:cubicBezTo>
                  <a:pt x="1489" y="854"/>
                  <a:pt x="1482" y="862"/>
                  <a:pt x="1483" y="871"/>
                </a:cubicBezTo>
                <a:cubicBezTo>
                  <a:pt x="1483" y="880"/>
                  <a:pt x="1491" y="887"/>
                  <a:pt x="1499" y="887"/>
                </a:cubicBezTo>
                <a:cubicBezTo>
                  <a:pt x="1508" y="887"/>
                  <a:pt x="1515" y="879"/>
                  <a:pt x="1515" y="870"/>
                </a:cubicBezTo>
                <a:cubicBezTo>
                  <a:pt x="1515" y="861"/>
                  <a:pt x="1508" y="854"/>
                  <a:pt x="1498" y="854"/>
                </a:cubicBezTo>
                <a:close/>
                <a:moveTo>
                  <a:pt x="1496" y="1089"/>
                </a:moveTo>
                <a:cubicBezTo>
                  <a:pt x="1497" y="1080"/>
                  <a:pt x="1490" y="1072"/>
                  <a:pt x="1481" y="1071"/>
                </a:cubicBezTo>
                <a:cubicBezTo>
                  <a:pt x="1473" y="1071"/>
                  <a:pt x="1465" y="1078"/>
                  <a:pt x="1464" y="1087"/>
                </a:cubicBezTo>
                <a:cubicBezTo>
                  <a:pt x="1463" y="1095"/>
                  <a:pt x="1470" y="1103"/>
                  <a:pt x="1479" y="1104"/>
                </a:cubicBezTo>
                <a:cubicBezTo>
                  <a:pt x="1488" y="1105"/>
                  <a:pt x="1496" y="1098"/>
                  <a:pt x="1496" y="1089"/>
                </a:cubicBezTo>
                <a:close/>
                <a:moveTo>
                  <a:pt x="343" y="1071"/>
                </a:moveTo>
                <a:cubicBezTo>
                  <a:pt x="342" y="1080"/>
                  <a:pt x="349" y="1088"/>
                  <a:pt x="359" y="1088"/>
                </a:cubicBezTo>
                <a:cubicBezTo>
                  <a:pt x="367" y="1088"/>
                  <a:pt x="375" y="1081"/>
                  <a:pt x="375" y="1072"/>
                </a:cubicBezTo>
                <a:cubicBezTo>
                  <a:pt x="375" y="1063"/>
                  <a:pt x="368" y="1056"/>
                  <a:pt x="359" y="1055"/>
                </a:cubicBezTo>
                <a:cubicBezTo>
                  <a:pt x="350" y="1055"/>
                  <a:pt x="343" y="1062"/>
                  <a:pt x="343" y="1071"/>
                </a:cubicBezTo>
                <a:close/>
                <a:moveTo>
                  <a:pt x="806" y="327"/>
                </a:moveTo>
                <a:cubicBezTo>
                  <a:pt x="797" y="327"/>
                  <a:pt x="790" y="335"/>
                  <a:pt x="789" y="344"/>
                </a:cubicBezTo>
                <a:cubicBezTo>
                  <a:pt x="789" y="353"/>
                  <a:pt x="796" y="360"/>
                  <a:pt x="805" y="360"/>
                </a:cubicBezTo>
                <a:cubicBezTo>
                  <a:pt x="814" y="360"/>
                  <a:pt x="822" y="353"/>
                  <a:pt x="822" y="344"/>
                </a:cubicBezTo>
                <a:cubicBezTo>
                  <a:pt x="822" y="335"/>
                  <a:pt x="815" y="327"/>
                  <a:pt x="806" y="327"/>
                </a:cubicBezTo>
                <a:close/>
                <a:moveTo>
                  <a:pt x="1446" y="1184"/>
                </a:moveTo>
                <a:cubicBezTo>
                  <a:pt x="1455" y="1184"/>
                  <a:pt x="1462" y="1176"/>
                  <a:pt x="1462" y="1167"/>
                </a:cubicBezTo>
                <a:cubicBezTo>
                  <a:pt x="1462" y="1158"/>
                  <a:pt x="1456" y="1151"/>
                  <a:pt x="1447" y="1151"/>
                </a:cubicBezTo>
                <a:cubicBezTo>
                  <a:pt x="1437" y="1151"/>
                  <a:pt x="1430" y="1158"/>
                  <a:pt x="1430" y="1167"/>
                </a:cubicBezTo>
                <a:cubicBezTo>
                  <a:pt x="1430" y="1176"/>
                  <a:pt x="1437" y="1184"/>
                  <a:pt x="1446" y="1184"/>
                </a:cubicBezTo>
                <a:close/>
                <a:moveTo>
                  <a:pt x="338" y="1004"/>
                </a:moveTo>
                <a:cubicBezTo>
                  <a:pt x="347" y="1004"/>
                  <a:pt x="355" y="997"/>
                  <a:pt x="355" y="987"/>
                </a:cubicBezTo>
                <a:cubicBezTo>
                  <a:pt x="354" y="979"/>
                  <a:pt x="347" y="972"/>
                  <a:pt x="338" y="972"/>
                </a:cubicBezTo>
                <a:cubicBezTo>
                  <a:pt x="329" y="972"/>
                  <a:pt x="322" y="979"/>
                  <a:pt x="322" y="988"/>
                </a:cubicBezTo>
                <a:cubicBezTo>
                  <a:pt x="322" y="997"/>
                  <a:pt x="329" y="1004"/>
                  <a:pt x="338" y="1004"/>
                </a:cubicBezTo>
                <a:close/>
                <a:moveTo>
                  <a:pt x="869" y="1516"/>
                </a:moveTo>
                <a:cubicBezTo>
                  <a:pt x="878" y="1516"/>
                  <a:pt x="885" y="1508"/>
                  <a:pt x="885" y="1500"/>
                </a:cubicBezTo>
                <a:cubicBezTo>
                  <a:pt x="885" y="1491"/>
                  <a:pt x="878" y="1484"/>
                  <a:pt x="869" y="1484"/>
                </a:cubicBezTo>
                <a:cubicBezTo>
                  <a:pt x="859" y="1484"/>
                  <a:pt x="852" y="1491"/>
                  <a:pt x="853" y="1501"/>
                </a:cubicBezTo>
                <a:cubicBezTo>
                  <a:pt x="853" y="1510"/>
                  <a:pt x="860" y="1517"/>
                  <a:pt x="869" y="1516"/>
                </a:cubicBezTo>
                <a:close/>
                <a:moveTo>
                  <a:pt x="1459" y="686"/>
                </a:moveTo>
                <a:cubicBezTo>
                  <a:pt x="1451" y="685"/>
                  <a:pt x="1443" y="693"/>
                  <a:pt x="1443" y="701"/>
                </a:cubicBezTo>
                <a:cubicBezTo>
                  <a:pt x="1442" y="711"/>
                  <a:pt x="1449" y="718"/>
                  <a:pt x="1459" y="718"/>
                </a:cubicBezTo>
                <a:cubicBezTo>
                  <a:pt x="1468" y="718"/>
                  <a:pt x="1475" y="711"/>
                  <a:pt x="1475" y="702"/>
                </a:cubicBezTo>
                <a:cubicBezTo>
                  <a:pt x="1475" y="694"/>
                  <a:pt x="1468" y="686"/>
                  <a:pt x="1459" y="686"/>
                </a:cubicBezTo>
                <a:close/>
                <a:moveTo>
                  <a:pt x="1175" y="1461"/>
                </a:moveTo>
                <a:cubicBezTo>
                  <a:pt x="1184" y="1461"/>
                  <a:pt x="1191" y="1453"/>
                  <a:pt x="1191" y="1444"/>
                </a:cubicBezTo>
                <a:cubicBezTo>
                  <a:pt x="1191" y="1435"/>
                  <a:pt x="1184" y="1428"/>
                  <a:pt x="1175" y="1428"/>
                </a:cubicBezTo>
                <a:cubicBezTo>
                  <a:pt x="1166" y="1428"/>
                  <a:pt x="1158" y="1436"/>
                  <a:pt x="1159" y="1445"/>
                </a:cubicBezTo>
                <a:cubicBezTo>
                  <a:pt x="1159" y="1454"/>
                  <a:pt x="1166" y="1461"/>
                  <a:pt x="1175" y="1461"/>
                </a:cubicBezTo>
                <a:close/>
                <a:moveTo>
                  <a:pt x="341" y="771"/>
                </a:moveTo>
                <a:cubicBezTo>
                  <a:pt x="341" y="780"/>
                  <a:pt x="349" y="787"/>
                  <a:pt x="358" y="787"/>
                </a:cubicBezTo>
                <a:cubicBezTo>
                  <a:pt x="367" y="786"/>
                  <a:pt x="374" y="779"/>
                  <a:pt x="374" y="770"/>
                </a:cubicBezTo>
                <a:cubicBezTo>
                  <a:pt x="373" y="761"/>
                  <a:pt x="366" y="754"/>
                  <a:pt x="357" y="754"/>
                </a:cubicBezTo>
                <a:cubicBezTo>
                  <a:pt x="348" y="754"/>
                  <a:pt x="341" y="762"/>
                  <a:pt x="341" y="771"/>
                </a:cubicBezTo>
                <a:close/>
                <a:moveTo>
                  <a:pt x="404" y="1201"/>
                </a:moveTo>
                <a:cubicBezTo>
                  <a:pt x="413" y="1201"/>
                  <a:pt x="420" y="1194"/>
                  <a:pt x="420" y="1185"/>
                </a:cubicBezTo>
                <a:cubicBezTo>
                  <a:pt x="419" y="1176"/>
                  <a:pt x="412" y="1169"/>
                  <a:pt x="403" y="1169"/>
                </a:cubicBezTo>
                <a:cubicBezTo>
                  <a:pt x="394" y="1169"/>
                  <a:pt x="387" y="1176"/>
                  <a:pt x="387" y="1186"/>
                </a:cubicBezTo>
                <a:cubicBezTo>
                  <a:pt x="387" y="1195"/>
                  <a:pt x="394" y="1202"/>
                  <a:pt x="404" y="1201"/>
                </a:cubicBezTo>
                <a:close/>
                <a:moveTo>
                  <a:pt x="1485" y="1049"/>
                </a:moveTo>
                <a:cubicBezTo>
                  <a:pt x="1494" y="1049"/>
                  <a:pt x="1501" y="1042"/>
                  <a:pt x="1501" y="1033"/>
                </a:cubicBezTo>
                <a:cubicBezTo>
                  <a:pt x="1501" y="1024"/>
                  <a:pt x="1493" y="1017"/>
                  <a:pt x="1484" y="1017"/>
                </a:cubicBezTo>
                <a:cubicBezTo>
                  <a:pt x="1475" y="1017"/>
                  <a:pt x="1468" y="1024"/>
                  <a:pt x="1468" y="1033"/>
                </a:cubicBezTo>
                <a:cubicBezTo>
                  <a:pt x="1469" y="1043"/>
                  <a:pt x="1476" y="1049"/>
                  <a:pt x="1485" y="1049"/>
                </a:cubicBezTo>
                <a:close/>
                <a:moveTo>
                  <a:pt x="327" y="933"/>
                </a:moveTo>
                <a:cubicBezTo>
                  <a:pt x="327" y="942"/>
                  <a:pt x="335" y="950"/>
                  <a:pt x="343" y="950"/>
                </a:cubicBezTo>
                <a:cubicBezTo>
                  <a:pt x="352" y="950"/>
                  <a:pt x="360" y="942"/>
                  <a:pt x="360" y="933"/>
                </a:cubicBezTo>
                <a:cubicBezTo>
                  <a:pt x="360" y="925"/>
                  <a:pt x="353" y="917"/>
                  <a:pt x="344" y="917"/>
                </a:cubicBezTo>
                <a:cubicBezTo>
                  <a:pt x="334" y="917"/>
                  <a:pt x="327" y="924"/>
                  <a:pt x="327" y="933"/>
                </a:cubicBezTo>
                <a:close/>
                <a:moveTo>
                  <a:pt x="428" y="1231"/>
                </a:moveTo>
                <a:cubicBezTo>
                  <a:pt x="437" y="1231"/>
                  <a:pt x="444" y="1224"/>
                  <a:pt x="444" y="1215"/>
                </a:cubicBezTo>
                <a:cubicBezTo>
                  <a:pt x="444" y="1205"/>
                  <a:pt x="437" y="1199"/>
                  <a:pt x="428" y="1199"/>
                </a:cubicBezTo>
                <a:cubicBezTo>
                  <a:pt x="419" y="1199"/>
                  <a:pt x="411" y="1206"/>
                  <a:pt x="412" y="1215"/>
                </a:cubicBezTo>
                <a:cubicBezTo>
                  <a:pt x="412" y="1224"/>
                  <a:pt x="420" y="1232"/>
                  <a:pt x="428" y="1231"/>
                </a:cubicBezTo>
                <a:close/>
                <a:moveTo>
                  <a:pt x="735" y="1478"/>
                </a:moveTo>
                <a:cubicBezTo>
                  <a:pt x="744" y="1478"/>
                  <a:pt x="751" y="1471"/>
                  <a:pt x="751" y="1462"/>
                </a:cubicBezTo>
                <a:cubicBezTo>
                  <a:pt x="751" y="1453"/>
                  <a:pt x="744" y="1445"/>
                  <a:pt x="735" y="1445"/>
                </a:cubicBezTo>
                <a:cubicBezTo>
                  <a:pt x="726" y="1445"/>
                  <a:pt x="719" y="1452"/>
                  <a:pt x="719" y="1461"/>
                </a:cubicBezTo>
                <a:cubicBezTo>
                  <a:pt x="718" y="1470"/>
                  <a:pt x="726" y="1477"/>
                  <a:pt x="735" y="1478"/>
                </a:cubicBezTo>
                <a:close/>
                <a:moveTo>
                  <a:pt x="692" y="372"/>
                </a:moveTo>
                <a:cubicBezTo>
                  <a:pt x="684" y="372"/>
                  <a:pt x="676" y="380"/>
                  <a:pt x="676" y="388"/>
                </a:cubicBezTo>
                <a:cubicBezTo>
                  <a:pt x="676" y="397"/>
                  <a:pt x="683" y="404"/>
                  <a:pt x="692" y="404"/>
                </a:cubicBezTo>
                <a:cubicBezTo>
                  <a:pt x="701" y="404"/>
                  <a:pt x="708" y="397"/>
                  <a:pt x="708" y="388"/>
                </a:cubicBezTo>
                <a:cubicBezTo>
                  <a:pt x="708" y="379"/>
                  <a:pt x="701" y="372"/>
                  <a:pt x="692" y="372"/>
                </a:cubicBezTo>
                <a:close/>
                <a:moveTo>
                  <a:pt x="1496" y="787"/>
                </a:moveTo>
                <a:cubicBezTo>
                  <a:pt x="1496" y="778"/>
                  <a:pt x="1489" y="771"/>
                  <a:pt x="1480" y="771"/>
                </a:cubicBezTo>
                <a:cubicBezTo>
                  <a:pt x="1471" y="770"/>
                  <a:pt x="1463" y="777"/>
                  <a:pt x="1463" y="786"/>
                </a:cubicBezTo>
                <a:cubicBezTo>
                  <a:pt x="1463" y="795"/>
                  <a:pt x="1470" y="803"/>
                  <a:pt x="1479" y="803"/>
                </a:cubicBezTo>
                <a:cubicBezTo>
                  <a:pt x="1488" y="803"/>
                  <a:pt x="1496" y="796"/>
                  <a:pt x="1496" y="787"/>
                </a:cubicBezTo>
                <a:close/>
                <a:moveTo>
                  <a:pt x="1351" y="1312"/>
                </a:moveTo>
                <a:cubicBezTo>
                  <a:pt x="1360" y="1313"/>
                  <a:pt x="1368" y="1306"/>
                  <a:pt x="1368" y="1297"/>
                </a:cubicBezTo>
                <a:cubicBezTo>
                  <a:pt x="1369" y="1288"/>
                  <a:pt x="1362" y="1280"/>
                  <a:pt x="1353" y="1280"/>
                </a:cubicBezTo>
                <a:cubicBezTo>
                  <a:pt x="1345" y="1279"/>
                  <a:pt x="1337" y="1286"/>
                  <a:pt x="1336" y="1295"/>
                </a:cubicBezTo>
                <a:cubicBezTo>
                  <a:pt x="1335" y="1304"/>
                  <a:pt x="1342" y="1312"/>
                  <a:pt x="1351" y="1312"/>
                </a:cubicBezTo>
                <a:close/>
                <a:moveTo>
                  <a:pt x="1091" y="1481"/>
                </a:moveTo>
                <a:cubicBezTo>
                  <a:pt x="1100" y="1481"/>
                  <a:pt x="1107" y="1474"/>
                  <a:pt x="1107" y="1465"/>
                </a:cubicBezTo>
                <a:cubicBezTo>
                  <a:pt x="1108" y="1456"/>
                  <a:pt x="1101" y="1449"/>
                  <a:pt x="1092" y="1449"/>
                </a:cubicBezTo>
                <a:cubicBezTo>
                  <a:pt x="1083" y="1448"/>
                  <a:pt x="1075" y="1456"/>
                  <a:pt x="1075" y="1465"/>
                </a:cubicBezTo>
                <a:cubicBezTo>
                  <a:pt x="1075" y="1473"/>
                  <a:pt x="1082" y="1481"/>
                  <a:pt x="1091" y="1481"/>
                </a:cubicBezTo>
                <a:close/>
                <a:moveTo>
                  <a:pt x="1236" y="420"/>
                </a:moveTo>
                <a:cubicBezTo>
                  <a:pt x="1227" y="419"/>
                  <a:pt x="1220" y="427"/>
                  <a:pt x="1219" y="436"/>
                </a:cubicBezTo>
                <a:cubicBezTo>
                  <a:pt x="1219" y="445"/>
                  <a:pt x="1226" y="452"/>
                  <a:pt x="1235" y="452"/>
                </a:cubicBezTo>
                <a:cubicBezTo>
                  <a:pt x="1244" y="452"/>
                  <a:pt x="1252" y="445"/>
                  <a:pt x="1252" y="436"/>
                </a:cubicBezTo>
                <a:cubicBezTo>
                  <a:pt x="1252" y="428"/>
                  <a:pt x="1245" y="420"/>
                  <a:pt x="1236" y="420"/>
                </a:cubicBezTo>
                <a:close/>
                <a:moveTo>
                  <a:pt x="1234" y="1411"/>
                </a:moveTo>
                <a:cubicBezTo>
                  <a:pt x="1243" y="1411"/>
                  <a:pt x="1250" y="1403"/>
                  <a:pt x="1250" y="1395"/>
                </a:cubicBezTo>
                <a:cubicBezTo>
                  <a:pt x="1250" y="1386"/>
                  <a:pt x="1242" y="1378"/>
                  <a:pt x="1233" y="1379"/>
                </a:cubicBezTo>
                <a:cubicBezTo>
                  <a:pt x="1225" y="1379"/>
                  <a:pt x="1218" y="1386"/>
                  <a:pt x="1218" y="1395"/>
                </a:cubicBezTo>
                <a:cubicBezTo>
                  <a:pt x="1218" y="1404"/>
                  <a:pt x="1225" y="1411"/>
                  <a:pt x="1234" y="1411"/>
                </a:cubicBezTo>
                <a:close/>
                <a:moveTo>
                  <a:pt x="1506" y="980"/>
                </a:moveTo>
                <a:cubicBezTo>
                  <a:pt x="1506" y="971"/>
                  <a:pt x="1499" y="963"/>
                  <a:pt x="1490" y="963"/>
                </a:cubicBezTo>
                <a:cubicBezTo>
                  <a:pt x="1481" y="963"/>
                  <a:pt x="1474" y="970"/>
                  <a:pt x="1474" y="980"/>
                </a:cubicBezTo>
                <a:cubicBezTo>
                  <a:pt x="1474" y="989"/>
                  <a:pt x="1481" y="996"/>
                  <a:pt x="1490" y="996"/>
                </a:cubicBezTo>
                <a:cubicBezTo>
                  <a:pt x="1498" y="996"/>
                  <a:pt x="1506" y="988"/>
                  <a:pt x="1506" y="980"/>
                </a:cubicBezTo>
                <a:close/>
                <a:moveTo>
                  <a:pt x="453" y="1261"/>
                </a:moveTo>
                <a:cubicBezTo>
                  <a:pt x="462" y="1261"/>
                  <a:pt x="469" y="1253"/>
                  <a:pt x="469" y="1244"/>
                </a:cubicBezTo>
                <a:cubicBezTo>
                  <a:pt x="469" y="1236"/>
                  <a:pt x="461" y="1228"/>
                  <a:pt x="452" y="1228"/>
                </a:cubicBezTo>
                <a:cubicBezTo>
                  <a:pt x="443" y="1229"/>
                  <a:pt x="436" y="1236"/>
                  <a:pt x="437" y="1245"/>
                </a:cubicBezTo>
                <a:cubicBezTo>
                  <a:pt x="437" y="1254"/>
                  <a:pt x="444" y="1261"/>
                  <a:pt x="453" y="1261"/>
                </a:cubicBezTo>
                <a:close/>
                <a:moveTo>
                  <a:pt x="1511" y="925"/>
                </a:moveTo>
                <a:cubicBezTo>
                  <a:pt x="1511" y="916"/>
                  <a:pt x="1504" y="909"/>
                  <a:pt x="1494" y="909"/>
                </a:cubicBezTo>
                <a:cubicBezTo>
                  <a:pt x="1485" y="909"/>
                  <a:pt x="1479" y="916"/>
                  <a:pt x="1479" y="925"/>
                </a:cubicBezTo>
                <a:cubicBezTo>
                  <a:pt x="1479" y="934"/>
                  <a:pt x="1486" y="941"/>
                  <a:pt x="1495" y="941"/>
                </a:cubicBezTo>
                <a:cubicBezTo>
                  <a:pt x="1504" y="941"/>
                  <a:pt x="1511" y="933"/>
                  <a:pt x="1511" y="925"/>
                </a:cubicBezTo>
                <a:close/>
                <a:moveTo>
                  <a:pt x="656" y="1443"/>
                </a:moveTo>
                <a:cubicBezTo>
                  <a:pt x="665" y="1443"/>
                  <a:pt x="672" y="1436"/>
                  <a:pt x="673" y="1427"/>
                </a:cubicBezTo>
                <a:cubicBezTo>
                  <a:pt x="673" y="1418"/>
                  <a:pt x="666" y="1411"/>
                  <a:pt x="657" y="1410"/>
                </a:cubicBezTo>
                <a:cubicBezTo>
                  <a:pt x="648" y="1410"/>
                  <a:pt x="640" y="1417"/>
                  <a:pt x="640" y="1426"/>
                </a:cubicBezTo>
                <a:cubicBezTo>
                  <a:pt x="640" y="1435"/>
                  <a:pt x="647" y="1443"/>
                  <a:pt x="656" y="1443"/>
                </a:cubicBezTo>
                <a:close/>
                <a:moveTo>
                  <a:pt x="376" y="691"/>
                </a:moveTo>
                <a:cubicBezTo>
                  <a:pt x="376" y="700"/>
                  <a:pt x="384" y="708"/>
                  <a:pt x="392" y="707"/>
                </a:cubicBezTo>
                <a:cubicBezTo>
                  <a:pt x="401" y="707"/>
                  <a:pt x="408" y="700"/>
                  <a:pt x="408" y="691"/>
                </a:cubicBezTo>
                <a:cubicBezTo>
                  <a:pt x="408" y="682"/>
                  <a:pt x="401" y="675"/>
                  <a:pt x="392" y="675"/>
                </a:cubicBezTo>
                <a:cubicBezTo>
                  <a:pt x="383" y="675"/>
                  <a:pt x="376" y="683"/>
                  <a:pt x="376" y="691"/>
                </a:cubicBezTo>
                <a:close/>
                <a:moveTo>
                  <a:pt x="337" y="824"/>
                </a:moveTo>
                <a:cubicBezTo>
                  <a:pt x="336" y="833"/>
                  <a:pt x="343" y="841"/>
                  <a:pt x="352" y="841"/>
                </a:cubicBezTo>
                <a:cubicBezTo>
                  <a:pt x="361" y="842"/>
                  <a:pt x="368" y="835"/>
                  <a:pt x="369" y="826"/>
                </a:cubicBezTo>
                <a:cubicBezTo>
                  <a:pt x="369" y="817"/>
                  <a:pt x="363" y="809"/>
                  <a:pt x="354" y="809"/>
                </a:cubicBezTo>
                <a:cubicBezTo>
                  <a:pt x="345" y="808"/>
                  <a:pt x="337" y="815"/>
                  <a:pt x="337" y="824"/>
                </a:cubicBezTo>
                <a:close/>
                <a:moveTo>
                  <a:pt x="512" y="1334"/>
                </a:moveTo>
                <a:cubicBezTo>
                  <a:pt x="512" y="1343"/>
                  <a:pt x="519" y="1350"/>
                  <a:pt x="528" y="1350"/>
                </a:cubicBezTo>
                <a:cubicBezTo>
                  <a:pt x="537" y="1350"/>
                  <a:pt x="544" y="1342"/>
                  <a:pt x="544" y="1333"/>
                </a:cubicBezTo>
                <a:cubicBezTo>
                  <a:pt x="544" y="1325"/>
                  <a:pt x="536" y="1317"/>
                  <a:pt x="528" y="1317"/>
                </a:cubicBezTo>
                <a:cubicBezTo>
                  <a:pt x="519" y="1317"/>
                  <a:pt x="512" y="1325"/>
                  <a:pt x="512" y="1334"/>
                </a:cubicBezTo>
                <a:close/>
                <a:moveTo>
                  <a:pt x="331" y="879"/>
                </a:moveTo>
                <a:cubicBezTo>
                  <a:pt x="331" y="887"/>
                  <a:pt x="339" y="895"/>
                  <a:pt x="347" y="895"/>
                </a:cubicBezTo>
                <a:cubicBezTo>
                  <a:pt x="356" y="895"/>
                  <a:pt x="364" y="888"/>
                  <a:pt x="364" y="879"/>
                </a:cubicBezTo>
                <a:cubicBezTo>
                  <a:pt x="364" y="870"/>
                  <a:pt x="357" y="863"/>
                  <a:pt x="348" y="863"/>
                </a:cubicBezTo>
                <a:cubicBezTo>
                  <a:pt x="339" y="863"/>
                  <a:pt x="332" y="870"/>
                  <a:pt x="331" y="879"/>
                </a:cubicBezTo>
                <a:close/>
                <a:moveTo>
                  <a:pt x="1007" y="1501"/>
                </a:moveTo>
                <a:cubicBezTo>
                  <a:pt x="1016" y="1501"/>
                  <a:pt x="1023" y="1493"/>
                  <a:pt x="1023" y="1484"/>
                </a:cubicBezTo>
                <a:cubicBezTo>
                  <a:pt x="1023" y="1475"/>
                  <a:pt x="1016" y="1468"/>
                  <a:pt x="1007" y="1468"/>
                </a:cubicBezTo>
                <a:cubicBezTo>
                  <a:pt x="998" y="1469"/>
                  <a:pt x="991" y="1476"/>
                  <a:pt x="991" y="1485"/>
                </a:cubicBezTo>
                <a:cubicBezTo>
                  <a:pt x="991" y="1494"/>
                  <a:pt x="998" y="1501"/>
                  <a:pt x="1007" y="1501"/>
                </a:cubicBezTo>
                <a:close/>
                <a:moveTo>
                  <a:pt x="383" y="1118"/>
                </a:moveTo>
                <a:cubicBezTo>
                  <a:pt x="392" y="1118"/>
                  <a:pt x="399" y="1111"/>
                  <a:pt x="400" y="1102"/>
                </a:cubicBezTo>
                <a:cubicBezTo>
                  <a:pt x="400" y="1093"/>
                  <a:pt x="392" y="1085"/>
                  <a:pt x="384" y="1085"/>
                </a:cubicBezTo>
                <a:cubicBezTo>
                  <a:pt x="375" y="1085"/>
                  <a:pt x="367" y="1093"/>
                  <a:pt x="367" y="1102"/>
                </a:cubicBezTo>
                <a:cubicBezTo>
                  <a:pt x="367" y="1110"/>
                  <a:pt x="374" y="1117"/>
                  <a:pt x="383" y="1118"/>
                </a:cubicBezTo>
                <a:close/>
                <a:moveTo>
                  <a:pt x="1409" y="627"/>
                </a:moveTo>
                <a:cubicBezTo>
                  <a:pt x="1401" y="627"/>
                  <a:pt x="1394" y="634"/>
                  <a:pt x="1394" y="643"/>
                </a:cubicBezTo>
                <a:cubicBezTo>
                  <a:pt x="1393" y="652"/>
                  <a:pt x="1400" y="659"/>
                  <a:pt x="1409" y="659"/>
                </a:cubicBezTo>
                <a:cubicBezTo>
                  <a:pt x="1418" y="660"/>
                  <a:pt x="1426" y="652"/>
                  <a:pt x="1426" y="644"/>
                </a:cubicBezTo>
                <a:cubicBezTo>
                  <a:pt x="1426" y="635"/>
                  <a:pt x="1418" y="627"/>
                  <a:pt x="1409" y="627"/>
                </a:cubicBezTo>
                <a:close/>
                <a:moveTo>
                  <a:pt x="1157" y="386"/>
                </a:moveTo>
                <a:cubicBezTo>
                  <a:pt x="1148" y="386"/>
                  <a:pt x="1141" y="393"/>
                  <a:pt x="1141" y="402"/>
                </a:cubicBezTo>
                <a:cubicBezTo>
                  <a:pt x="1141" y="411"/>
                  <a:pt x="1148" y="418"/>
                  <a:pt x="1157" y="418"/>
                </a:cubicBezTo>
                <a:cubicBezTo>
                  <a:pt x="1166" y="418"/>
                  <a:pt x="1173" y="411"/>
                  <a:pt x="1173" y="402"/>
                </a:cubicBezTo>
                <a:cubicBezTo>
                  <a:pt x="1173" y="393"/>
                  <a:pt x="1165" y="385"/>
                  <a:pt x="1157" y="386"/>
                </a:cubicBezTo>
                <a:close/>
                <a:moveTo>
                  <a:pt x="1262" y="450"/>
                </a:moveTo>
                <a:cubicBezTo>
                  <a:pt x="1253" y="450"/>
                  <a:pt x="1245" y="456"/>
                  <a:pt x="1245" y="465"/>
                </a:cubicBezTo>
                <a:cubicBezTo>
                  <a:pt x="1245" y="474"/>
                  <a:pt x="1252" y="482"/>
                  <a:pt x="1261" y="482"/>
                </a:cubicBezTo>
                <a:cubicBezTo>
                  <a:pt x="1270" y="482"/>
                  <a:pt x="1277" y="475"/>
                  <a:pt x="1277" y="466"/>
                </a:cubicBezTo>
                <a:cubicBezTo>
                  <a:pt x="1277" y="457"/>
                  <a:pt x="1270" y="450"/>
                  <a:pt x="1262" y="450"/>
                </a:cubicBezTo>
                <a:close/>
                <a:moveTo>
                  <a:pt x="387" y="730"/>
                </a:moveTo>
                <a:cubicBezTo>
                  <a:pt x="378" y="730"/>
                  <a:pt x="371" y="737"/>
                  <a:pt x="371" y="745"/>
                </a:cubicBezTo>
                <a:cubicBezTo>
                  <a:pt x="371" y="754"/>
                  <a:pt x="378" y="762"/>
                  <a:pt x="387" y="762"/>
                </a:cubicBezTo>
                <a:cubicBezTo>
                  <a:pt x="396" y="762"/>
                  <a:pt x="403" y="755"/>
                  <a:pt x="403" y="746"/>
                </a:cubicBezTo>
                <a:cubicBezTo>
                  <a:pt x="403" y="737"/>
                  <a:pt x="396" y="730"/>
                  <a:pt x="387" y="730"/>
                </a:cubicBezTo>
                <a:close/>
                <a:moveTo>
                  <a:pt x="1434" y="657"/>
                </a:moveTo>
                <a:cubicBezTo>
                  <a:pt x="1426" y="657"/>
                  <a:pt x="1418" y="664"/>
                  <a:pt x="1418" y="673"/>
                </a:cubicBezTo>
                <a:cubicBezTo>
                  <a:pt x="1418" y="682"/>
                  <a:pt x="1425" y="689"/>
                  <a:pt x="1434" y="689"/>
                </a:cubicBezTo>
                <a:cubicBezTo>
                  <a:pt x="1443" y="689"/>
                  <a:pt x="1450" y="682"/>
                  <a:pt x="1450" y="673"/>
                </a:cubicBezTo>
                <a:cubicBezTo>
                  <a:pt x="1450" y="664"/>
                  <a:pt x="1443" y="657"/>
                  <a:pt x="1434" y="657"/>
                </a:cubicBezTo>
                <a:close/>
                <a:moveTo>
                  <a:pt x="898" y="1491"/>
                </a:moveTo>
                <a:cubicBezTo>
                  <a:pt x="908" y="1491"/>
                  <a:pt x="915" y="1484"/>
                  <a:pt x="915" y="1475"/>
                </a:cubicBezTo>
                <a:cubicBezTo>
                  <a:pt x="915" y="1466"/>
                  <a:pt x="907" y="1459"/>
                  <a:pt x="898" y="1459"/>
                </a:cubicBezTo>
                <a:cubicBezTo>
                  <a:pt x="890" y="1459"/>
                  <a:pt x="882" y="1467"/>
                  <a:pt x="883" y="1476"/>
                </a:cubicBezTo>
                <a:cubicBezTo>
                  <a:pt x="883" y="1484"/>
                  <a:pt x="890" y="1491"/>
                  <a:pt x="898" y="1491"/>
                </a:cubicBezTo>
                <a:close/>
                <a:moveTo>
                  <a:pt x="1120" y="1456"/>
                </a:moveTo>
                <a:cubicBezTo>
                  <a:pt x="1129" y="1457"/>
                  <a:pt x="1136" y="1449"/>
                  <a:pt x="1136" y="1440"/>
                </a:cubicBezTo>
                <a:cubicBezTo>
                  <a:pt x="1136" y="1432"/>
                  <a:pt x="1130" y="1425"/>
                  <a:pt x="1121" y="1424"/>
                </a:cubicBezTo>
                <a:cubicBezTo>
                  <a:pt x="1112" y="1424"/>
                  <a:pt x="1105" y="1431"/>
                  <a:pt x="1104" y="1440"/>
                </a:cubicBezTo>
                <a:cubicBezTo>
                  <a:pt x="1104" y="1448"/>
                  <a:pt x="1111" y="1456"/>
                  <a:pt x="1120" y="1456"/>
                </a:cubicBezTo>
                <a:close/>
                <a:moveTo>
                  <a:pt x="1023" y="346"/>
                </a:moveTo>
                <a:cubicBezTo>
                  <a:pt x="1014" y="346"/>
                  <a:pt x="1007" y="354"/>
                  <a:pt x="1007" y="363"/>
                </a:cubicBezTo>
                <a:cubicBezTo>
                  <a:pt x="1007" y="371"/>
                  <a:pt x="1014" y="378"/>
                  <a:pt x="1023" y="379"/>
                </a:cubicBezTo>
                <a:cubicBezTo>
                  <a:pt x="1032" y="379"/>
                  <a:pt x="1039" y="372"/>
                  <a:pt x="1039" y="363"/>
                </a:cubicBezTo>
                <a:cubicBezTo>
                  <a:pt x="1039" y="354"/>
                  <a:pt x="1032" y="346"/>
                  <a:pt x="1023" y="346"/>
                </a:cubicBezTo>
                <a:close/>
                <a:moveTo>
                  <a:pt x="477" y="1290"/>
                </a:moveTo>
                <a:cubicBezTo>
                  <a:pt x="487" y="1290"/>
                  <a:pt x="494" y="1283"/>
                  <a:pt x="493" y="1274"/>
                </a:cubicBezTo>
                <a:cubicBezTo>
                  <a:pt x="493" y="1265"/>
                  <a:pt x="486" y="1257"/>
                  <a:pt x="477" y="1258"/>
                </a:cubicBezTo>
                <a:cubicBezTo>
                  <a:pt x="469" y="1258"/>
                  <a:pt x="461" y="1265"/>
                  <a:pt x="461" y="1274"/>
                </a:cubicBezTo>
                <a:cubicBezTo>
                  <a:pt x="461" y="1282"/>
                  <a:pt x="468" y="1290"/>
                  <a:pt x="477" y="1290"/>
                </a:cubicBezTo>
                <a:close/>
                <a:moveTo>
                  <a:pt x="1490" y="840"/>
                </a:moveTo>
                <a:cubicBezTo>
                  <a:pt x="1490" y="832"/>
                  <a:pt x="1483" y="825"/>
                  <a:pt x="1475" y="824"/>
                </a:cubicBezTo>
                <a:cubicBezTo>
                  <a:pt x="1466" y="824"/>
                  <a:pt x="1459" y="831"/>
                  <a:pt x="1458" y="840"/>
                </a:cubicBezTo>
                <a:cubicBezTo>
                  <a:pt x="1458" y="849"/>
                  <a:pt x="1465" y="856"/>
                  <a:pt x="1474" y="856"/>
                </a:cubicBezTo>
                <a:cubicBezTo>
                  <a:pt x="1483" y="856"/>
                  <a:pt x="1490" y="849"/>
                  <a:pt x="1490" y="840"/>
                </a:cubicBezTo>
                <a:close/>
                <a:moveTo>
                  <a:pt x="1263" y="1387"/>
                </a:moveTo>
                <a:cubicBezTo>
                  <a:pt x="1272" y="1387"/>
                  <a:pt x="1280" y="1379"/>
                  <a:pt x="1280" y="1370"/>
                </a:cubicBezTo>
                <a:cubicBezTo>
                  <a:pt x="1280" y="1361"/>
                  <a:pt x="1273" y="1354"/>
                  <a:pt x="1263" y="1354"/>
                </a:cubicBezTo>
                <a:cubicBezTo>
                  <a:pt x="1254" y="1354"/>
                  <a:pt x="1247" y="1362"/>
                  <a:pt x="1247" y="1371"/>
                </a:cubicBezTo>
                <a:cubicBezTo>
                  <a:pt x="1248" y="1379"/>
                  <a:pt x="1255" y="1386"/>
                  <a:pt x="1263" y="1387"/>
                </a:cubicBezTo>
                <a:close/>
                <a:moveTo>
                  <a:pt x="789" y="1482"/>
                </a:moveTo>
                <a:cubicBezTo>
                  <a:pt x="798" y="1482"/>
                  <a:pt x="805" y="1475"/>
                  <a:pt x="805" y="1466"/>
                </a:cubicBezTo>
                <a:cubicBezTo>
                  <a:pt x="806" y="1457"/>
                  <a:pt x="798" y="1450"/>
                  <a:pt x="789" y="1450"/>
                </a:cubicBezTo>
                <a:cubicBezTo>
                  <a:pt x="780" y="1450"/>
                  <a:pt x="773" y="1457"/>
                  <a:pt x="773" y="1466"/>
                </a:cubicBezTo>
                <a:cubicBezTo>
                  <a:pt x="774" y="1475"/>
                  <a:pt x="781" y="1482"/>
                  <a:pt x="789" y="1482"/>
                </a:cubicBezTo>
                <a:close/>
                <a:moveTo>
                  <a:pt x="662" y="397"/>
                </a:moveTo>
                <a:cubicBezTo>
                  <a:pt x="654" y="397"/>
                  <a:pt x="647" y="404"/>
                  <a:pt x="646" y="412"/>
                </a:cubicBezTo>
                <a:cubicBezTo>
                  <a:pt x="646" y="421"/>
                  <a:pt x="653" y="429"/>
                  <a:pt x="662" y="429"/>
                </a:cubicBezTo>
                <a:cubicBezTo>
                  <a:pt x="671" y="429"/>
                  <a:pt x="679" y="422"/>
                  <a:pt x="679" y="413"/>
                </a:cubicBezTo>
                <a:cubicBezTo>
                  <a:pt x="679" y="404"/>
                  <a:pt x="671" y="397"/>
                  <a:pt x="662" y="397"/>
                </a:cubicBezTo>
                <a:close/>
                <a:moveTo>
                  <a:pt x="469" y="562"/>
                </a:moveTo>
                <a:cubicBezTo>
                  <a:pt x="469" y="571"/>
                  <a:pt x="476" y="578"/>
                  <a:pt x="485" y="578"/>
                </a:cubicBezTo>
                <a:cubicBezTo>
                  <a:pt x="494" y="578"/>
                  <a:pt x="501" y="571"/>
                  <a:pt x="501" y="562"/>
                </a:cubicBezTo>
                <a:cubicBezTo>
                  <a:pt x="501" y="554"/>
                  <a:pt x="494" y="546"/>
                  <a:pt x="485" y="546"/>
                </a:cubicBezTo>
                <a:cubicBezTo>
                  <a:pt x="477" y="546"/>
                  <a:pt x="469" y="553"/>
                  <a:pt x="469" y="562"/>
                </a:cubicBezTo>
                <a:close/>
                <a:moveTo>
                  <a:pt x="1323" y="1337"/>
                </a:moveTo>
                <a:cubicBezTo>
                  <a:pt x="1331" y="1337"/>
                  <a:pt x="1339" y="1329"/>
                  <a:pt x="1339" y="1321"/>
                </a:cubicBezTo>
                <a:cubicBezTo>
                  <a:pt x="1339" y="1312"/>
                  <a:pt x="1331" y="1305"/>
                  <a:pt x="1322" y="1305"/>
                </a:cubicBezTo>
                <a:cubicBezTo>
                  <a:pt x="1313" y="1305"/>
                  <a:pt x="1306" y="1312"/>
                  <a:pt x="1306" y="1321"/>
                </a:cubicBezTo>
                <a:cubicBezTo>
                  <a:pt x="1306" y="1330"/>
                  <a:pt x="1314" y="1337"/>
                  <a:pt x="1323" y="1337"/>
                </a:cubicBezTo>
                <a:close/>
                <a:moveTo>
                  <a:pt x="844" y="1487"/>
                </a:moveTo>
                <a:cubicBezTo>
                  <a:pt x="853" y="1487"/>
                  <a:pt x="860" y="1480"/>
                  <a:pt x="860" y="1471"/>
                </a:cubicBezTo>
                <a:cubicBezTo>
                  <a:pt x="860" y="1462"/>
                  <a:pt x="853" y="1455"/>
                  <a:pt x="844" y="1455"/>
                </a:cubicBezTo>
                <a:cubicBezTo>
                  <a:pt x="835" y="1455"/>
                  <a:pt x="828" y="1462"/>
                  <a:pt x="828" y="1470"/>
                </a:cubicBezTo>
                <a:cubicBezTo>
                  <a:pt x="828" y="1479"/>
                  <a:pt x="835" y="1487"/>
                  <a:pt x="844" y="1487"/>
                </a:cubicBezTo>
                <a:close/>
                <a:moveTo>
                  <a:pt x="1417" y="1208"/>
                </a:moveTo>
                <a:cubicBezTo>
                  <a:pt x="1426" y="1208"/>
                  <a:pt x="1433" y="1200"/>
                  <a:pt x="1433" y="1191"/>
                </a:cubicBezTo>
                <a:cubicBezTo>
                  <a:pt x="1432" y="1183"/>
                  <a:pt x="1425" y="1176"/>
                  <a:pt x="1416" y="1176"/>
                </a:cubicBezTo>
                <a:cubicBezTo>
                  <a:pt x="1408" y="1176"/>
                  <a:pt x="1400" y="1183"/>
                  <a:pt x="1400" y="1192"/>
                </a:cubicBezTo>
                <a:cubicBezTo>
                  <a:pt x="1400" y="1201"/>
                  <a:pt x="1407" y="1208"/>
                  <a:pt x="1417" y="1208"/>
                </a:cubicBezTo>
                <a:close/>
                <a:moveTo>
                  <a:pt x="952" y="1496"/>
                </a:moveTo>
                <a:cubicBezTo>
                  <a:pt x="961" y="1496"/>
                  <a:pt x="969" y="1489"/>
                  <a:pt x="969" y="1480"/>
                </a:cubicBezTo>
                <a:cubicBezTo>
                  <a:pt x="969" y="1471"/>
                  <a:pt x="961" y="1464"/>
                  <a:pt x="952" y="1464"/>
                </a:cubicBezTo>
                <a:cubicBezTo>
                  <a:pt x="944" y="1464"/>
                  <a:pt x="937" y="1471"/>
                  <a:pt x="936" y="1480"/>
                </a:cubicBezTo>
                <a:cubicBezTo>
                  <a:pt x="936" y="1489"/>
                  <a:pt x="943" y="1496"/>
                  <a:pt x="952" y="1496"/>
                </a:cubicBezTo>
                <a:close/>
                <a:moveTo>
                  <a:pt x="457" y="571"/>
                </a:moveTo>
                <a:cubicBezTo>
                  <a:pt x="448" y="571"/>
                  <a:pt x="440" y="577"/>
                  <a:pt x="440" y="586"/>
                </a:cubicBezTo>
                <a:cubicBezTo>
                  <a:pt x="440" y="596"/>
                  <a:pt x="447" y="603"/>
                  <a:pt x="456" y="603"/>
                </a:cubicBezTo>
                <a:cubicBezTo>
                  <a:pt x="464" y="604"/>
                  <a:pt x="472" y="596"/>
                  <a:pt x="472" y="587"/>
                </a:cubicBezTo>
                <a:cubicBezTo>
                  <a:pt x="472" y="579"/>
                  <a:pt x="465" y="571"/>
                  <a:pt x="457" y="571"/>
                </a:cubicBezTo>
                <a:close/>
                <a:moveTo>
                  <a:pt x="363" y="1033"/>
                </a:moveTo>
                <a:cubicBezTo>
                  <a:pt x="372" y="1033"/>
                  <a:pt x="379" y="1026"/>
                  <a:pt x="379" y="1018"/>
                </a:cubicBezTo>
                <a:cubicBezTo>
                  <a:pt x="379" y="1008"/>
                  <a:pt x="372" y="1001"/>
                  <a:pt x="363" y="1001"/>
                </a:cubicBezTo>
                <a:cubicBezTo>
                  <a:pt x="354" y="1001"/>
                  <a:pt x="347" y="1008"/>
                  <a:pt x="347" y="1017"/>
                </a:cubicBezTo>
                <a:cubicBezTo>
                  <a:pt x="347" y="1026"/>
                  <a:pt x="354" y="1033"/>
                  <a:pt x="363" y="1033"/>
                </a:cubicBezTo>
                <a:close/>
                <a:moveTo>
                  <a:pt x="1451" y="1129"/>
                </a:moveTo>
                <a:cubicBezTo>
                  <a:pt x="1459" y="1129"/>
                  <a:pt x="1466" y="1122"/>
                  <a:pt x="1467" y="1113"/>
                </a:cubicBezTo>
                <a:cubicBezTo>
                  <a:pt x="1467" y="1104"/>
                  <a:pt x="1460" y="1097"/>
                  <a:pt x="1451" y="1097"/>
                </a:cubicBezTo>
                <a:cubicBezTo>
                  <a:pt x="1442" y="1096"/>
                  <a:pt x="1434" y="1103"/>
                  <a:pt x="1434" y="1112"/>
                </a:cubicBezTo>
                <a:cubicBezTo>
                  <a:pt x="1434" y="1121"/>
                  <a:pt x="1442" y="1129"/>
                  <a:pt x="1451" y="1129"/>
                </a:cubicBezTo>
                <a:close/>
                <a:moveTo>
                  <a:pt x="502" y="1320"/>
                </a:moveTo>
                <a:cubicBezTo>
                  <a:pt x="511" y="1320"/>
                  <a:pt x="518" y="1312"/>
                  <a:pt x="518" y="1303"/>
                </a:cubicBezTo>
                <a:cubicBezTo>
                  <a:pt x="518" y="1295"/>
                  <a:pt x="511" y="1287"/>
                  <a:pt x="502" y="1288"/>
                </a:cubicBezTo>
                <a:cubicBezTo>
                  <a:pt x="493" y="1288"/>
                  <a:pt x="486" y="1295"/>
                  <a:pt x="486" y="1303"/>
                </a:cubicBezTo>
                <a:cubicBezTo>
                  <a:pt x="486" y="1313"/>
                  <a:pt x="493" y="1320"/>
                  <a:pt x="502" y="1320"/>
                </a:cubicBezTo>
                <a:close/>
                <a:moveTo>
                  <a:pt x="1078" y="351"/>
                </a:moveTo>
                <a:cubicBezTo>
                  <a:pt x="1069" y="351"/>
                  <a:pt x="1062" y="359"/>
                  <a:pt x="1061" y="368"/>
                </a:cubicBezTo>
                <a:cubicBezTo>
                  <a:pt x="1061" y="376"/>
                  <a:pt x="1069" y="384"/>
                  <a:pt x="1077" y="384"/>
                </a:cubicBezTo>
                <a:cubicBezTo>
                  <a:pt x="1087" y="384"/>
                  <a:pt x="1094" y="377"/>
                  <a:pt x="1094" y="368"/>
                </a:cubicBezTo>
                <a:cubicBezTo>
                  <a:pt x="1094" y="359"/>
                  <a:pt x="1087" y="352"/>
                  <a:pt x="1078" y="351"/>
                </a:cubicBezTo>
                <a:close/>
                <a:moveTo>
                  <a:pt x="631" y="1414"/>
                </a:moveTo>
                <a:cubicBezTo>
                  <a:pt x="640" y="1414"/>
                  <a:pt x="647" y="1406"/>
                  <a:pt x="647" y="1397"/>
                </a:cubicBezTo>
                <a:cubicBezTo>
                  <a:pt x="647" y="1388"/>
                  <a:pt x="640" y="1381"/>
                  <a:pt x="630" y="1382"/>
                </a:cubicBezTo>
                <a:cubicBezTo>
                  <a:pt x="622" y="1382"/>
                  <a:pt x="615" y="1389"/>
                  <a:pt x="615" y="1397"/>
                </a:cubicBezTo>
                <a:cubicBezTo>
                  <a:pt x="615" y="1406"/>
                  <a:pt x="622" y="1414"/>
                  <a:pt x="631" y="1414"/>
                </a:cubicBezTo>
                <a:close/>
                <a:moveTo>
                  <a:pt x="968" y="342"/>
                </a:moveTo>
                <a:cubicBezTo>
                  <a:pt x="959" y="343"/>
                  <a:pt x="952" y="350"/>
                  <a:pt x="952" y="359"/>
                </a:cubicBezTo>
                <a:cubicBezTo>
                  <a:pt x="953" y="367"/>
                  <a:pt x="960" y="374"/>
                  <a:pt x="968" y="375"/>
                </a:cubicBezTo>
                <a:cubicBezTo>
                  <a:pt x="977" y="375"/>
                  <a:pt x="984" y="367"/>
                  <a:pt x="985" y="358"/>
                </a:cubicBezTo>
                <a:cubicBezTo>
                  <a:pt x="985" y="349"/>
                  <a:pt x="977" y="342"/>
                  <a:pt x="968" y="342"/>
                </a:cubicBezTo>
                <a:close/>
                <a:moveTo>
                  <a:pt x="776" y="353"/>
                </a:moveTo>
                <a:cubicBezTo>
                  <a:pt x="767" y="353"/>
                  <a:pt x="759" y="360"/>
                  <a:pt x="760" y="369"/>
                </a:cubicBezTo>
                <a:cubicBezTo>
                  <a:pt x="760" y="377"/>
                  <a:pt x="767" y="385"/>
                  <a:pt x="776" y="385"/>
                </a:cubicBezTo>
                <a:cubicBezTo>
                  <a:pt x="784" y="385"/>
                  <a:pt x="792" y="378"/>
                  <a:pt x="792" y="369"/>
                </a:cubicBezTo>
                <a:cubicBezTo>
                  <a:pt x="792" y="360"/>
                  <a:pt x="785" y="353"/>
                  <a:pt x="776" y="353"/>
                </a:cubicBezTo>
                <a:close/>
                <a:moveTo>
                  <a:pt x="1294" y="1362"/>
                </a:moveTo>
                <a:cubicBezTo>
                  <a:pt x="1303" y="1361"/>
                  <a:pt x="1310" y="1354"/>
                  <a:pt x="1310" y="1345"/>
                </a:cubicBezTo>
                <a:cubicBezTo>
                  <a:pt x="1310" y="1336"/>
                  <a:pt x="1302" y="1329"/>
                  <a:pt x="1293" y="1329"/>
                </a:cubicBezTo>
                <a:cubicBezTo>
                  <a:pt x="1284" y="1330"/>
                  <a:pt x="1277" y="1337"/>
                  <a:pt x="1277" y="1346"/>
                </a:cubicBezTo>
                <a:cubicBezTo>
                  <a:pt x="1278" y="1355"/>
                  <a:pt x="1285" y="1362"/>
                  <a:pt x="1294" y="1362"/>
                </a:cubicBezTo>
                <a:close/>
                <a:moveTo>
                  <a:pt x="914" y="337"/>
                </a:moveTo>
                <a:cubicBezTo>
                  <a:pt x="905" y="338"/>
                  <a:pt x="899" y="345"/>
                  <a:pt x="899" y="354"/>
                </a:cubicBezTo>
                <a:cubicBezTo>
                  <a:pt x="899" y="363"/>
                  <a:pt x="906" y="369"/>
                  <a:pt x="915" y="369"/>
                </a:cubicBezTo>
                <a:cubicBezTo>
                  <a:pt x="924" y="369"/>
                  <a:pt x="931" y="362"/>
                  <a:pt x="931" y="353"/>
                </a:cubicBezTo>
                <a:cubicBezTo>
                  <a:pt x="931" y="344"/>
                  <a:pt x="923" y="337"/>
                  <a:pt x="914" y="337"/>
                </a:cubicBezTo>
                <a:close/>
                <a:moveTo>
                  <a:pt x="861" y="332"/>
                </a:moveTo>
                <a:cubicBezTo>
                  <a:pt x="852" y="332"/>
                  <a:pt x="844" y="339"/>
                  <a:pt x="844" y="348"/>
                </a:cubicBezTo>
                <a:cubicBezTo>
                  <a:pt x="844" y="357"/>
                  <a:pt x="851" y="364"/>
                  <a:pt x="860" y="364"/>
                </a:cubicBezTo>
                <a:cubicBezTo>
                  <a:pt x="869" y="365"/>
                  <a:pt x="876" y="357"/>
                  <a:pt x="877" y="349"/>
                </a:cubicBezTo>
                <a:cubicBezTo>
                  <a:pt x="877" y="340"/>
                  <a:pt x="870" y="332"/>
                  <a:pt x="861" y="332"/>
                </a:cubicBezTo>
                <a:close/>
                <a:moveTo>
                  <a:pt x="1286" y="480"/>
                </a:moveTo>
                <a:cubicBezTo>
                  <a:pt x="1277" y="480"/>
                  <a:pt x="1270" y="487"/>
                  <a:pt x="1270" y="496"/>
                </a:cubicBezTo>
                <a:cubicBezTo>
                  <a:pt x="1270" y="504"/>
                  <a:pt x="1277" y="512"/>
                  <a:pt x="1286" y="512"/>
                </a:cubicBezTo>
                <a:cubicBezTo>
                  <a:pt x="1295" y="512"/>
                  <a:pt x="1302" y="505"/>
                  <a:pt x="1302" y="496"/>
                </a:cubicBezTo>
                <a:cubicBezTo>
                  <a:pt x="1302" y="487"/>
                  <a:pt x="1294" y="480"/>
                  <a:pt x="1286" y="480"/>
                </a:cubicBezTo>
                <a:close/>
                <a:moveTo>
                  <a:pt x="1038" y="1476"/>
                </a:moveTo>
                <a:cubicBezTo>
                  <a:pt x="1046" y="1475"/>
                  <a:pt x="1053" y="1468"/>
                  <a:pt x="1053" y="1459"/>
                </a:cubicBezTo>
                <a:cubicBezTo>
                  <a:pt x="1053" y="1451"/>
                  <a:pt x="1045" y="1444"/>
                  <a:pt x="1037" y="1444"/>
                </a:cubicBezTo>
                <a:cubicBezTo>
                  <a:pt x="1028" y="1444"/>
                  <a:pt x="1021" y="1451"/>
                  <a:pt x="1021" y="1460"/>
                </a:cubicBezTo>
                <a:cubicBezTo>
                  <a:pt x="1021" y="1469"/>
                  <a:pt x="1029" y="1476"/>
                  <a:pt x="1038" y="1476"/>
                </a:cubicBezTo>
                <a:close/>
                <a:moveTo>
                  <a:pt x="1386" y="597"/>
                </a:moveTo>
                <a:cubicBezTo>
                  <a:pt x="1377" y="597"/>
                  <a:pt x="1369" y="604"/>
                  <a:pt x="1369" y="613"/>
                </a:cubicBezTo>
                <a:cubicBezTo>
                  <a:pt x="1368" y="622"/>
                  <a:pt x="1375" y="629"/>
                  <a:pt x="1384" y="629"/>
                </a:cubicBezTo>
                <a:cubicBezTo>
                  <a:pt x="1393" y="630"/>
                  <a:pt x="1400" y="623"/>
                  <a:pt x="1401" y="614"/>
                </a:cubicBezTo>
                <a:cubicBezTo>
                  <a:pt x="1401" y="605"/>
                  <a:pt x="1394" y="598"/>
                  <a:pt x="1386" y="597"/>
                </a:cubicBezTo>
                <a:close/>
                <a:moveTo>
                  <a:pt x="515" y="522"/>
                </a:moveTo>
                <a:cubicBezTo>
                  <a:pt x="506" y="522"/>
                  <a:pt x="499" y="529"/>
                  <a:pt x="499" y="538"/>
                </a:cubicBezTo>
                <a:cubicBezTo>
                  <a:pt x="499" y="546"/>
                  <a:pt x="506" y="554"/>
                  <a:pt x="515" y="554"/>
                </a:cubicBezTo>
                <a:cubicBezTo>
                  <a:pt x="524" y="554"/>
                  <a:pt x="531" y="546"/>
                  <a:pt x="531" y="537"/>
                </a:cubicBezTo>
                <a:cubicBezTo>
                  <a:pt x="531" y="529"/>
                  <a:pt x="524" y="522"/>
                  <a:pt x="515" y="522"/>
                </a:cubicBezTo>
                <a:close/>
                <a:moveTo>
                  <a:pt x="710" y="1448"/>
                </a:moveTo>
                <a:cubicBezTo>
                  <a:pt x="719" y="1448"/>
                  <a:pt x="726" y="1440"/>
                  <a:pt x="726" y="1432"/>
                </a:cubicBezTo>
                <a:cubicBezTo>
                  <a:pt x="726" y="1423"/>
                  <a:pt x="719" y="1416"/>
                  <a:pt x="711" y="1416"/>
                </a:cubicBezTo>
                <a:cubicBezTo>
                  <a:pt x="702" y="1416"/>
                  <a:pt x="695" y="1422"/>
                  <a:pt x="694" y="1431"/>
                </a:cubicBezTo>
                <a:cubicBezTo>
                  <a:pt x="694" y="1440"/>
                  <a:pt x="701" y="1447"/>
                  <a:pt x="710" y="1448"/>
                </a:cubicBezTo>
                <a:close/>
                <a:moveTo>
                  <a:pt x="1386" y="1233"/>
                </a:moveTo>
                <a:cubicBezTo>
                  <a:pt x="1395" y="1233"/>
                  <a:pt x="1403" y="1225"/>
                  <a:pt x="1402" y="1216"/>
                </a:cubicBezTo>
                <a:cubicBezTo>
                  <a:pt x="1402" y="1208"/>
                  <a:pt x="1395" y="1201"/>
                  <a:pt x="1386" y="1201"/>
                </a:cubicBezTo>
                <a:cubicBezTo>
                  <a:pt x="1377" y="1201"/>
                  <a:pt x="1370" y="1208"/>
                  <a:pt x="1370" y="1217"/>
                </a:cubicBezTo>
                <a:cubicBezTo>
                  <a:pt x="1371" y="1226"/>
                  <a:pt x="1378" y="1233"/>
                  <a:pt x="1386" y="1233"/>
                </a:cubicBezTo>
                <a:close/>
                <a:moveTo>
                  <a:pt x="1472" y="1058"/>
                </a:moveTo>
                <a:cubicBezTo>
                  <a:pt x="1472" y="1050"/>
                  <a:pt x="1464" y="1042"/>
                  <a:pt x="1456" y="1042"/>
                </a:cubicBezTo>
                <a:cubicBezTo>
                  <a:pt x="1447" y="1042"/>
                  <a:pt x="1440" y="1049"/>
                  <a:pt x="1440" y="1058"/>
                </a:cubicBezTo>
                <a:cubicBezTo>
                  <a:pt x="1439" y="1067"/>
                  <a:pt x="1447" y="1074"/>
                  <a:pt x="1456" y="1074"/>
                </a:cubicBezTo>
                <a:cubicBezTo>
                  <a:pt x="1464" y="1074"/>
                  <a:pt x="1471" y="1067"/>
                  <a:pt x="1472" y="1058"/>
                </a:cubicBezTo>
                <a:close/>
                <a:moveTo>
                  <a:pt x="633" y="423"/>
                </a:moveTo>
                <a:cubicBezTo>
                  <a:pt x="624" y="423"/>
                  <a:pt x="617" y="430"/>
                  <a:pt x="618" y="439"/>
                </a:cubicBezTo>
                <a:cubicBezTo>
                  <a:pt x="618" y="448"/>
                  <a:pt x="625" y="455"/>
                  <a:pt x="633" y="455"/>
                </a:cubicBezTo>
                <a:cubicBezTo>
                  <a:pt x="642" y="455"/>
                  <a:pt x="650" y="447"/>
                  <a:pt x="649" y="438"/>
                </a:cubicBezTo>
                <a:cubicBezTo>
                  <a:pt x="649" y="429"/>
                  <a:pt x="642" y="422"/>
                  <a:pt x="633" y="423"/>
                </a:cubicBezTo>
                <a:close/>
                <a:moveTo>
                  <a:pt x="603" y="447"/>
                </a:moveTo>
                <a:cubicBezTo>
                  <a:pt x="595" y="448"/>
                  <a:pt x="588" y="455"/>
                  <a:pt x="588" y="463"/>
                </a:cubicBezTo>
                <a:cubicBezTo>
                  <a:pt x="588" y="472"/>
                  <a:pt x="595" y="479"/>
                  <a:pt x="604" y="479"/>
                </a:cubicBezTo>
                <a:cubicBezTo>
                  <a:pt x="613" y="479"/>
                  <a:pt x="619" y="472"/>
                  <a:pt x="619" y="463"/>
                </a:cubicBezTo>
                <a:cubicBezTo>
                  <a:pt x="619" y="454"/>
                  <a:pt x="612" y="447"/>
                  <a:pt x="603" y="447"/>
                </a:cubicBezTo>
                <a:close/>
                <a:moveTo>
                  <a:pt x="392" y="1131"/>
                </a:moveTo>
                <a:cubicBezTo>
                  <a:pt x="392" y="1140"/>
                  <a:pt x="399" y="1147"/>
                  <a:pt x="408" y="1147"/>
                </a:cubicBezTo>
                <a:cubicBezTo>
                  <a:pt x="416" y="1148"/>
                  <a:pt x="424" y="1140"/>
                  <a:pt x="424" y="1132"/>
                </a:cubicBezTo>
                <a:cubicBezTo>
                  <a:pt x="425" y="1123"/>
                  <a:pt x="418" y="1116"/>
                  <a:pt x="409" y="1115"/>
                </a:cubicBezTo>
                <a:cubicBezTo>
                  <a:pt x="400" y="1115"/>
                  <a:pt x="393" y="1122"/>
                  <a:pt x="392" y="1131"/>
                </a:cubicBezTo>
                <a:close/>
                <a:moveTo>
                  <a:pt x="421" y="650"/>
                </a:moveTo>
                <a:cubicBezTo>
                  <a:pt x="412" y="650"/>
                  <a:pt x="405" y="658"/>
                  <a:pt x="405" y="666"/>
                </a:cubicBezTo>
                <a:cubicBezTo>
                  <a:pt x="405" y="675"/>
                  <a:pt x="412" y="682"/>
                  <a:pt x="421" y="682"/>
                </a:cubicBezTo>
                <a:cubicBezTo>
                  <a:pt x="430" y="682"/>
                  <a:pt x="437" y="675"/>
                  <a:pt x="437" y="666"/>
                </a:cubicBezTo>
                <a:cubicBezTo>
                  <a:pt x="437" y="657"/>
                  <a:pt x="430" y="650"/>
                  <a:pt x="421" y="650"/>
                </a:cubicBezTo>
                <a:close/>
                <a:moveTo>
                  <a:pt x="366" y="799"/>
                </a:moveTo>
                <a:cubicBezTo>
                  <a:pt x="366" y="808"/>
                  <a:pt x="373" y="815"/>
                  <a:pt x="382" y="815"/>
                </a:cubicBezTo>
                <a:cubicBezTo>
                  <a:pt x="390" y="815"/>
                  <a:pt x="397" y="809"/>
                  <a:pt x="398" y="800"/>
                </a:cubicBezTo>
                <a:cubicBezTo>
                  <a:pt x="398" y="791"/>
                  <a:pt x="391" y="784"/>
                  <a:pt x="382" y="783"/>
                </a:cubicBezTo>
                <a:cubicBezTo>
                  <a:pt x="373" y="783"/>
                  <a:pt x="366" y="791"/>
                  <a:pt x="366" y="799"/>
                </a:cubicBezTo>
                <a:close/>
                <a:moveTo>
                  <a:pt x="544" y="497"/>
                </a:moveTo>
                <a:cubicBezTo>
                  <a:pt x="536" y="497"/>
                  <a:pt x="529" y="505"/>
                  <a:pt x="529" y="513"/>
                </a:cubicBezTo>
                <a:cubicBezTo>
                  <a:pt x="529" y="522"/>
                  <a:pt x="536" y="529"/>
                  <a:pt x="545" y="529"/>
                </a:cubicBezTo>
                <a:cubicBezTo>
                  <a:pt x="554" y="529"/>
                  <a:pt x="561" y="522"/>
                  <a:pt x="561" y="513"/>
                </a:cubicBezTo>
                <a:cubicBezTo>
                  <a:pt x="561" y="504"/>
                  <a:pt x="553" y="497"/>
                  <a:pt x="544" y="497"/>
                </a:cubicBezTo>
                <a:close/>
                <a:moveTo>
                  <a:pt x="352" y="963"/>
                </a:moveTo>
                <a:cubicBezTo>
                  <a:pt x="352" y="972"/>
                  <a:pt x="360" y="979"/>
                  <a:pt x="369" y="979"/>
                </a:cubicBezTo>
                <a:cubicBezTo>
                  <a:pt x="378" y="979"/>
                  <a:pt x="384" y="972"/>
                  <a:pt x="384" y="963"/>
                </a:cubicBezTo>
                <a:cubicBezTo>
                  <a:pt x="384" y="954"/>
                  <a:pt x="376" y="947"/>
                  <a:pt x="368" y="947"/>
                </a:cubicBezTo>
                <a:cubicBezTo>
                  <a:pt x="359" y="947"/>
                  <a:pt x="352" y="955"/>
                  <a:pt x="352" y="963"/>
                </a:cubicBezTo>
                <a:close/>
                <a:moveTo>
                  <a:pt x="1311" y="509"/>
                </a:moveTo>
                <a:cubicBezTo>
                  <a:pt x="1302" y="508"/>
                  <a:pt x="1295" y="516"/>
                  <a:pt x="1295" y="525"/>
                </a:cubicBezTo>
                <a:cubicBezTo>
                  <a:pt x="1295" y="533"/>
                  <a:pt x="1301" y="540"/>
                  <a:pt x="1310" y="541"/>
                </a:cubicBezTo>
                <a:cubicBezTo>
                  <a:pt x="1319" y="541"/>
                  <a:pt x="1327" y="534"/>
                  <a:pt x="1327" y="525"/>
                </a:cubicBezTo>
                <a:cubicBezTo>
                  <a:pt x="1327" y="516"/>
                  <a:pt x="1319" y="509"/>
                  <a:pt x="1311" y="509"/>
                </a:cubicBezTo>
                <a:close/>
                <a:moveTo>
                  <a:pt x="1455" y="741"/>
                </a:moveTo>
                <a:cubicBezTo>
                  <a:pt x="1446" y="741"/>
                  <a:pt x="1438" y="749"/>
                  <a:pt x="1439" y="757"/>
                </a:cubicBezTo>
                <a:cubicBezTo>
                  <a:pt x="1439" y="766"/>
                  <a:pt x="1446" y="773"/>
                  <a:pt x="1455" y="773"/>
                </a:cubicBezTo>
                <a:cubicBezTo>
                  <a:pt x="1464" y="773"/>
                  <a:pt x="1471" y="765"/>
                  <a:pt x="1471" y="756"/>
                </a:cubicBezTo>
                <a:cubicBezTo>
                  <a:pt x="1470" y="748"/>
                  <a:pt x="1463" y="741"/>
                  <a:pt x="1455" y="741"/>
                </a:cubicBezTo>
                <a:close/>
                <a:moveTo>
                  <a:pt x="747" y="377"/>
                </a:moveTo>
                <a:cubicBezTo>
                  <a:pt x="738" y="378"/>
                  <a:pt x="731" y="385"/>
                  <a:pt x="731" y="393"/>
                </a:cubicBezTo>
                <a:cubicBezTo>
                  <a:pt x="731" y="402"/>
                  <a:pt x="738" y="410"/>
                  <a:pt x="747" y="409"/>
                </a:cubicBezTo>
                <a:cubicBezTo>
                  <a:pt x="756" y="409"/>
                  <a:pt x="763" y="402"/>
                  <a:pt x="763" y="393"/>
                </a:cubicBezTo>
                <a:cubicBezTo>
                  <a:pt x="762" y="384"/>
                  <a:pt x="755" y="377"/>
                  <a:pt x="747" y="377"/>
                </a:cubicBezTo>
                <a:close/>
                <a:moveTo>
                  <a:pt x="1182" y="416"/>
                </a:moveTo>
                <a:cubicBezTo>
                  <a:pt x="1173" y="416"/>
                  <a:pt x="1166" y="423"/>
                  <a:pt x="1166" y="432"/>
                </a:cubicBezTo>
                <a:cubicBezTo>
                  <a:pt x="1166" y="440"/>
                  <a:pt x="1173" y="447"/>
                  <a:pt x="1181" y="448"/>
                </a:cubicBezTo>
                <a:cubicBezTo>
                  <a:pt x="1190" y="448"/>
                  <a:pt x="1198" y="440"/>
                  <a:pt x="1198" y="431"/>
                </a:cubicBezTo>
                <a:cubicBezTo>
                  <a:pt x="1197" y="423"/>
                  <a:pt x="1190" y="416"/>
                  <a:pt x="1182" y="416"/>
                </a:cubicBezTo>
                <a:close/>
                <a:moveTo>
                  <a:pt x="1360" y="569"/>
                </a:moveTo>
                <a:cubicBezTo>
                  <a:pt x="1352" y="568"/>
                  <a:pt x="1344" y="576"/>
                  <a:pt x="1344" y="585"/>
                </a:cubicBezTo>
                <a:cubicBezTo>
                  <a:pt x="1344" y="593"/>
                  <a:pt x="1351" y="600"/>
                  <a:pt x="1360" y="600"/>
                </a:cubicBezTo>
                <a:cubicBezTo>
                  <a:pt x="1369" y="600"/>
                  <a:pt x="1376" y="593"/>
                  <a:pt x="1376" y="585"/>
                </a:cubicBezTo>
                <a:cubicBezTo>
                  <a:pt x="1376" y="576"/>
                  <a:pt x="1369" y="569"/>
                  <a:pt x="1360" y="569"/>
                </a:cubicBezTo>
                <a:close/>
                <a:moveTo>
                  <a:pt x="573" y="472"/>
                </a:moveTo>
                <a:cubicBezTo>
                  <a:pt x="565" y="472"/>
                  <a:pt x="558" y="479"/>
                  <a:pt x="558" y="488"/>
                </a:cubicBezTo>
                <a:cubicBezTo>
                  <a:pt x="558" y="497"/>
                  <a:pt x="565" y="504"/>
                  <a:pt x="574" y="504"/>
                </a:cubicBezTo>
                <a:cubicBezTo>
                  <a:pt x="582" y="504"/>
                  <a:pt x="590" y="496"/>
                  <a:pt x="590" y="488"/>
                </a:cubicBezTo>
                <a:cubicBezTo>
                  <a:pt x="589" y="479"/>
                  <a:pt x="582" y="472"/>
                  <a:pt x="573" y="472"/>
                </a:cubicBezTo>
                <a:close/>
                <a:moveTo>
                  <a:pt x="1103" y="381"/>
                </a:moveTo>
                <a:cubicBezTo>
                  <a:pt x="1094" y="381"/>
                  <a:pt x="1087" y="388"/>
                  <a:pt x="1087" y="396"/>
                </a:cubicBezTo>
                <a:cubicBezTo>
                  <a:pt x="1086" y="405"/>
                  <a:pt x="1093" y="413"/>
                  <a:pt x="1103" y="413"/>
                </a:cubicBezTo>
                <a:cubicBezTo>
                  <a:pt x="1111" y="413"/>
                  <a:pt x="1118" y="406"/>
                  <a:pt x="1118" y="397"/>
                </a:cubicBezTo>
                <a:cubicBezTo>
                  <a:pt x="1118" y="388"/>
                  <a:pt x="1111" y="381"/>
                  <a:pt x="1103" y="381"/>
                </a:cubicBezTo>
                <a:close/>
                <a:moveTo>
                  <a:pt x="1335" y="539"/>
                </a:moveTo>
                <a:cubicBezTo>
                  <a:pt x="1326" y="539"/>
                  <a:pt x="1319" y="546"/>
                  <a:pt x="1319" y="555"/>
                </a:cubicBezTo>
                <a:cubicBezTo>
                  <a:pt x="1319" y="563"/>
                  <a:pt x="1327" y="571"/>
                  <a:pt x="1336" y="571"/>
                </a:cubicBezTo>
                <a:cubicBezTo>
                  <a:pt x="1345" y="570"/>
                  <a:pt x="1351" y="563"/>
                  <a:pt x="1351" y="554"/>
                </a:cubicBezTo>
                <a:cubicBezTo>
                  <a:pt x="1351" y="546"/>
                  <a:pt x="1344" y="539"/>
                  <a:pt x="1335" y="539"/>
                </a:cubicBezTo>
                <a:close/>
                <a:moveTo>
                  <a:pt x="831" y="357"/>
                </a:moveTo>
                <a:cubicBezTo>
                  <a:pt x="822" y="357"/>
                  <a:pt x="815" y="364"/>
                  <a:pt x="814" y="373"/>
                </a:cubicBezTo>
                <a:cubicBezTo>
                  <a:pt x="814" y="381"/>
                  <a:pt x="821" y="388"/>
                  <a:pt x="830" y="389"/>
                </a:cubicBezTo>
                <a:cubicBezTo>
                  <a:pt x="839" y="389"/>
                  <a:pt x="846" y="382"/>
                  <a:pt x="846" y="373"/>
                </a:cubicBezTo>
                <a:cubicBezTo>
                  <a:pt x="846" y="364"/>
                  <a:pt x="839" y="357"/>
                  <a:pt x="831" y="357"/>
                </a:cubicBezTo>
                <a:close/>
                <a:moveTo>
                  <a:pt x="1151" y="1431"/>
                </a:moveTo>
                <a:cubicBezTo>
                  <a:pt x="1159" y="1431"/>
                  <a:pt x="1166" y="1424"/>
                  <a:pt x="1166" y="1415"/>
                </a:cubicBezTo>
                <a:cubicBezTo>
                  <a:pt x="1166" y="1407"/>
                  <a:pt x="1159" y="1399"/>
                  <a:pt x="1150" y="1400"/>
                </a:cubicBezTo>
                <a:cubicBezTo>
                  <a:pt x="1141" y="1400"/>
                  <a:pt x="1134" y="1407"/>
                  <a:pt x="1134" y="1416"/>
                </a:cubicBezTo>
                <a:cubicBezTo>
                  <a:pt x="1135" y="1425"/>
                  <a:pt x="1142" y="1432"/>
                  <a:pt x="1151" y="1431"/>
                </a:cubicBezTo>
                <a:close/>
                <a:moveTo>
                  <a:pt x="362" y="854"/>
                </a:moveTo>
                <a:cubicBezTo>
                  <a:pt x="362" y="863"/>
                  <a:pt x="369" y="870"/>
                  <a:pt x="378" y="870"/>
                </a:cubicBezTo>
                <a:cubicBezTo>
                  <a:pt x="386" y="870"/>
                  <a:pt x="393" y="863"/>
                  <a:pt x="393" y="854"/>
                </a:cubicBezTo>
                <a:cubicBezTo>
                  <a:pt x="393" y="846"/>
                  <a:pt x="386" y="838"/>
                  <a:pt x="378" y="838"/>
                </a:cubicBezTo>
                <a:cubicBezTo>
                  <a:pt x="369" y="838"/>
                  <a:pt x="362" y="845"/>
                  <a:pt x="362" y="854"/>
                </a:cubicBezTo>
                <a:close/>
                <a:moveTo>
                  <a:pt x="1422" y="1153"/>
                </a:moveTo>
                <a:cubicBezTo>
                  <a:pt x="1430" y="1153"/>
                  <a:pt x="1437" y="1146"/>
                  <a:pt x="1437" y="1137"/>
                </a:cubicBezTo>
                <a:cubicBezTo>
                  <a:pt x="1437" y="1129"/>
                  <a:pt x="1430" y="1122"/>
                  <a:pt x="1422" y="1121"/>
                </a:cubicBezTo>
                <a:cubicBezTo>
                  <a:pt x="1413" y="1121"/>
                  <a:pt x="1406" y="1128"/>
                  <a:pt x="1406" y="1137"/>
                </a:cubicBezTo>
                <a:cubicBezTo>
                  <a:pt x="1405" y="1146"/>
                  <a:pt x="1413" y="1153"/>
                  <a:pt x="1422" y="1153"/>
                </a:cubicBezTo>
                <a:close/>
                <a:moveTo>
                  <a:pt x="1357" y="1257"/>
                </a:moveTo>
                <a:cubicBezTo>
                  <a:pt x="1366" y="1257"/>
                  <a:pt x="1373" y="1250"/>
                  <a:pt x="1373" y="1241"/>
                </a:cubicBezTo>
                <a:cubicBezTo>
                  <a:pt x="1373" y="1233"/>
                  <a:pt x="1366" y="1226"/>
                  <a:pt x="1358" y="1226"/>
                </a:cubicBezTo>
                <a:cubicBezTo>
                  <a:pt x="1349" y="1226"/>
                  <a:pt x="1342" y="1233"/>
                  <a:pt x="1342" y="1241"/>
                </a:cubicBezTo>
                <a:cubicBezTo>
                  <a:pt x="1341" y="1250"/>
                  <a:pt x="1348" y="1257"/>
                  <a:pt x="1357" y="1257"/>
                </a:cubicBezTo>
                <a:close/>
                <a:moveTo>
                  <a:pt x="1460" y="1020"/>
                </a:moveTo>
                <a:cubicBezTo>
                  <a:pt x="1469" y="1020"/>
                  <a:pt x="1476" y="1013"/>
                  <a:pt x="1476" y="1004"/>
                </a:cubicBezTo>
                <a:cubicBezTo>
                  <a:pt x="1476" y="996"/>
                  <a:pt x="1469" y="989"/>
                  <a:pt x="1460" y="988"/>
                </a:cubicBezTo>
                <a:cubicBezTo>
                  <a:pt x="1451" y="988"/>
                  <a:pt x="1444" y="995"/>
                  <a:pt x="1444" y="1004"/>
                </a:cubicBezTo>
                <a:cubicBezTo>
                  <a:pt x="1444" y="1013"/>
                  <a:pt x="1451" y="1020"/>
                  <a:pt x="1460" y="1020"/>
                </a:cubicBezTo>
                <a:close/>
                <a:moveTo>
                  <a:pt x="1430" y="711"/>
                </a:moveTo>
                <a:cubicBezTo>
                  <a:pt x="1421" y="711"/>
                  <a:pt x="1414" y="719"/>
                  <a:pt x="1414" y="728"/>
                </a:cubicBezTo>
                <a:cubicBezTo>
                  <a:pt x="1415" y="736"/>
                  <a:pt x="1422" y="743"/>
                  <a:pt x="1430" y="743"/>
                </a:cubicBezTo>
                <a:cubicBezTo>
                  <a:pt x="1439" y="742"/>
                  <a:pt x="1446" y="735"/>
                  <a:pt x="1446" y="727"/>
                </a:cubicBezTo>
                <a:cubicBezTo>
                  <a:pt x="1446" y="718"/>
                  <a:pt x="1439" y="711"/>
                  <a:pt x="1430" y="711"/>
                </a:cubicBezTo>
                <a:close/>
                <a:moveTo>
                  <a:pt x="357" y="909"/>
                </a:moveTo>
                <a:cubicBezTo>
                  <a:pt x="357" y="918"/>
                  <a:pt x="364" y="925"/>
                  <a:pt x="373" y="924"/>
                </a:cubicBezTo>
                <a:cubicBezTo>
                  <a:pt x="382" y="924"/>
                  <a:pt x="389" y="917"/>
                  <a:pt x="388" y="908"/>
                </a:cubicBezTo>
                <a:cubicBezTo>
                  <a:pt x="388" y="900"/>
                  <a:pt x="381" y="893"/>
                  <a:pt x="372" y="893"/>
                </a:cubicBezTo>
                <a:cubicBezTo>
                  <a:pt x="364" y="893"/>
                  <a:pt x="357" y="900"/>
                  <a:pt x="357" y="909"/>
                </a:cubicBezTo>
                <a:close/>
                <a:moveTo>
                  <a:pt x="607" y="1383"/>
                </a:moveTo>
                <a:cubicBezTo>
                  <a:pt x="615" y="1383"/>
                  <a:pt x="622" y="1376"/>
                  <a:pt x="622" y="1367"/>
                </a:cubicBezTo>
                <a:cubicBezTo>
                  <a:pt x="622" y="1359"/>
                  <a:pt x="615" y="1352"/>
                  <a:pt x="606" y="1352"/>
                </a:cubicBezTo>
                <a:cubicBezTo>
                  <a:pt x="597" y="1352"/>
                  <a:pt x="590" y="1359"/>
                  <a:pt x="590" y="1368"/>
                </a:cubicBezTo>
                <a:cubicBezTo>
                  <a:pt x="591" y="1377"/>
                  <a:pt x="598" y="1384"/>
                  <a:pt x="607" y="1383"/>
                </a:cubicBezTo>
                <a:close/>
                <a:moveTo>
                  <a:pt x="1481" y="950"/>
                </a:moveTo>
                <a:cubicBezTo>
                  <a:pt x="1481" y="941"/>
                  <a:pt x="1474" y="934"/>
                  <a:pt x="1466" y="934"/>
                </a:cubicBezTo>
                <a:cubicBezTo>
                  <a:pt x="1457" y="933"/>
                  <a:pt x="1449" y="941"/>
                  <a:pt x="1449" y="950"/>
                </a:cubicBezTo>
                <a:cubicBezTo>
                  <a:pt x="1449" y="958"/>
                  <a:pt x="1456" y="965"/>
                  <a:pt x="1465" y="965"/>
                </a:cubicBezTo>
                <a:cubicBezTo>
                  <a:pt x="1473" y="965"/>
                  <a:pt x="1480" y="959"/>
                  <a:pt x="1481" y="950"/>
                </a:cubicBezTo>
                <a:close/>
                <a:moveTo>
                  <a:pt x="433" y="1176"/>
                </a:moveTo>
                <a:cubicBezTo>
                  <a:pt x="442" y="1176"/>
                  <a:pt x="449" y="1169"/>
                  <a:pt x="449" y="1160"/>
                </a:cubicBezTo>
                <a:cubicBezTo>
                  <a:pt x="449" y="1151"/>
                  <a:pt x="441" y="1144"/>
                  <a:pt x="432" y="1145"/>
                </a:cubicBezTo>
                <a:cubicBezTo>
                  <a:pt x="424" y="1145"/>
                  <a:pt x="417" y="1152"/>
                  <a:pt x="417" y="1161"/>
                </a:cubicBezTo>
                <a:cubicBezTo>
                  <a:pt x="417" y="1169"/>
                  <a:pt x="425" y="1176"/>
                  <a:pt x="433" y="1176"/>
                </a:cubicBezTo>
                <a:close/>
                <a:moveTo>
                  <a:pt x="451" y="626"/>
                </a:moveTo>
                <a:cubicBezTo>
                  <a:pt x="442" y="626"/>
                  <a:pt x="435" y="633"/>
                  <a:pt x="435" y="642"/>
                </a:cubicBezTo>
                <a:cubicBezTo>
                  <a:pt x="436" y="651"/>
                  <a:pt x="443" y="658"/>
                  <a:pt x="452" y="657"/>
                </a:cubicBezTo>
                <a:cubicBezTo>
                  <a:pt x="460" y="657"/>
                  <a:pt x="467" y="650"/>
                  <a:pt x="467" y="641"/>
                </a:cubicBezTo>
                <a:cubicBezTo>
                  <a:pt x="466" y="633"/>
                  <a:pt x="459" y="626"/>
                  <a:pt x="451" y="626"/>
                </a:cubicBezTo>
                <a:close/>
                <a:moveTo>
                  <a:pt x="1470" y="879"/>
                </a:moveTo>
                <a:cubicBezTo>
                  <a:pt x="1462" y="879"/>
                  <a:pt x="1454" y="886"/>
                  <a:pt x="1454" y="895"/>
                </a:cubicBezTo>
                <a:cubicBezTo>
                  <a:pt x="1454" y="904"/>
                  <a:pt x="1461" y="911"/>
                  <a:pt x="1470" y="911"/>
                </a:cubicBezTo>
                <a:cubicBezTo>
                  <a:pt x="1479" y="911"/>
                  <a:pt x="1486" y="904"/>
                  <a:pt x="1486" y="895"/>
                </a:cubicBezTo>
                <a:cubicBezTo>
                  <a:pt x="1486" y="886"/>
                  <a:pt x="1479" y="879"/>
                  <a:pt x="1470" y="879"/>
                </a:cubicBezTo>
                <a:close/>
                <a:moveTo>
                  <a:pt x="372" y="1047"/>
                </a:moveTo>
                <a:cubicBezTo>
                  <a:pt x="372" y="1056"/>
                  <a:pt x="379" y="1063"/>
                  <a:pt x="388" y="1063"/>
                </a:cubicBezTo>
                <a:cubicBezTo>
                  <a:pt x="397" y="1063"/>
                  <a:pt x="404" y="1056"/>
                  <a:pt x="404" y="1047"/>
                </a:cubicBezTo>
                <a:cubicBezTo>
                  <a:pt x="404" y="1038"/>
                  <a:pt x="397" y="1031"/>
                  <a:pt x="388" y="1031"/>
                </a:cubicBezTo>
                <a:cubicBezTo>
                  <a:pt x="379" y="1031"/>
                  <a:pt x="372" y="1038"/>
                  <a:pt x="372" y="1047"/>
                </a:cubicBezTo>
                <a:close/>
                <a:moveTo>
                  <a:pt x="401" y="720"/>
                </a:moveTo>
                <a:cubicBezTo>
                  <a:pt x="401" y="729"/>
                  <a:pt x="407" y="736"/>
                  <a:pt x="416" y="737"/>
                </a:cubicBezTo>
                <a:cubicBezTo>
                  <a:pt x="424" y="737"/>
                  <a:pt x="432" y="731"/>
                  <a:pt x="432" y="722"/>
                </a:cubicBezTo>
                <a:cubicBezTo>
                  <a:pt x="433" y="713"/>
                  <a:pt x="427" y="706"/>
                  <a:pt x="418" y="705"/>
                </a:cubicBezTo>
                <a:cubicBezTo>
                  <a:pt x="409" y="705"/>
                  <a:pt x="402" y="711"/>
                  <a:pt x="401" y="720"/>
                </a:cubicBezTo>
                <a:close/>
                <a:moveTo>
                  <a:pt x="1048" y="377"/>
                </a:moveTo>
                <a:cubicBezTo>
                  <a:pt x="1040" y="377"/>
                  <a:pt x="1032" y="384"/>
                  <a:pt x="1032" y="392"/>
                </a:cubicBezTo>
                <a:cubicBezTo>
                  <a:pt x="1032" y="401"/>
                  <a:pt x="1039" y="408"/>
                  <a:pt x="1048" y="408"/>
                </a:cubicBezTo>
                <a:cubicBezTo>
                  <a:pt x="1056" y="408"/>
                  <a:pt x="1063" y="402"/>
                  <a:pt x="1064" y="393"/>
                </a:cubicBezTo>
                <a:cubicBezTo>
                  <a:pt x="1064" y="384"/>
                  <a:pt x="1057" y="377"/>
                  <a:pt x="1048" y="377"/>
                </a:cubicBezTo>
                <a:close/>
                <a:moveTo>
                  <a:pt x="983" y="1471"/>
                </a:moveTo>
                <a:cubicBezTo>
                  <a:pt x="991" y="1471"/>
                  <a:pt x="998" y="1464"/>
                  <a:pt x="998" y="1455"/>
                </a:cubicBezTo>
                <a:cubicBezTo>
                  <a:pt x="998" y="1447"/>
                  <a:pt x="991" y="1440"/>
                  <a:pt x="982" y="1440"/>
                </a:cubicBezTo>
                <a:cubicBezTo>
                  <a:pt x="974" y="1440"/>
                  <a:pt x="967" y="1447"/>
                  <a:pt x="967" y="1455"/>
                </a:cubicBezTo>
                <a:cubicBezTo>
                  <a:pt x="966" y="1464"/>
                  <a:pt x="974" y="1472"/>
                  <a:pt x="983" y="1471"/>
                </a:cubicBezTo>
                <a:close/>
                <a:moveTo>
                  <a:pt x="581" y="1354"/>
                </a:moveTo>
                <a:cubicBezTo>
                  <a:pt x="590" y="1354"/>
                  <a:pt x="597" y="1347"/>
                  <a:pt x="597" y="1338"/>
                </a:cubicBezTo>
                <a:cubicBezTo>
                  <a:pt x="597" y="1329"/>
                  <a:pt x="590" y="1322"/>
                  <a:pt x="582" y="1322"/>
                </a:cubicBezTo>
                <a:cubicBezTo>
                  <a:pt x="573" y="1322"/>
                  <a:pt x="566" y="1329"/>
                  <a:pt x="566" y="1337"/>
                </a:cubicBezTo>
                <a:cubicBezTo>
                  <a:pt x="566" y="1346"/>
                  <a:pt x="572" y="1353"/>
                  <a:pt x="581" y="1354"/>
                </a:cubicBezTo>
                <a:close/>
                <a:moveTo>
                  <a:pt x="764" y="1452"/>
                </a:moveTo>
                <a:cubicBezTo>
                  <a:pt x="772" y="1452"/>
                  <a:pt x="780" y="1446"/>
                  <a:pt x="780" y="1437"/>
                </a:cubicBezTo>
                <a:cubicBezTo>
                  <a:pt x="781" y="1428"/>
                  <a:pt x="774" y="1421"/>
                  <a:pt x="765" y="1420"/>
                </a:cubicBezTo>
                <a:cubicBezTo>
                  <a:pt x="757" y="1420"/>
                  <a:pt x="749" y="1427"/>
                  <a:pt x="749" y="1435"/>
                </a:cubicBezTo>
                <a:cubicBezTo>
                  <a:pt x="749" y="1444"/>
                  <a:pt x="755" y="1451"/>
                  <a:pt x="764" y="1452"/>
                </a:cubicBezTo>
                <a:close/>
                <a:moveTo>
                  <a:pt x="685" y="1418"/>
                </a:moveTo>
                <a:cubicBezTo>
                  <a:pt x="694" y="1418"/>
                  <a:pt x="701" y="1411"/>
                  <a:pt x="701" y="1402"/>
                </a:cubicBezTo>
                <a:cubicBezTo>
                  <a:pt x="701" y="1393"/>
                  <a:pt x="694" y="1386"/>
                  <a:pt x="686" y="1386"/>
                </a:cubicBezTo>
                <a:cubicBezTo>
                  <a:pt x="677" y="1386"/>
                  <a:pt x="670" y="1393"/>
                  <a:pt x="670" y="1402"/>
                </a:cubicBezTo>
                <a:cubicBezTo>
                  <a:pt x="670" y="1410"/>
                  <a:pt x="677" y="1417"/>
                  <a:pt x="685" y="1418"/>
                </a:cubicBezTo>
                <a:close/>
                <a:moveTo>
                  <a:pt x="1180" y="1406"/>
                </a:moveTo>
                <a:cubicBezTo>
                  <a:pt x="1189" y="1406"/>
                  <a:pt x="1196" y="1399"/>
                  <a:pt x="1196" y="1391"/>
                </a:cubicBezTo>
                <a:cubicBezTo>
                  <a:pt x="1196" y="1382"/>
                  <a:pt x="1189" y="1375"/>
                  <a:pt x="1180" y="1375"/>
                </a:cubicBezTo>
                <a:cubicBezTo>
                  <a:pt x="1171" y="1375"/>
                  <a:pt x="1164" y="1382"/>
                  <a:pt x="1164" y="1391"/>
                </a:cubicBezTo>
                <a:cubicBezTo>
                  <a:pt x="1164" y="1400"/>
                  <a:pt x="1171" y="1406"/>
                  <a:pt x="1180" y="1406"/>
                </a:cubicBezTo>
                <a:close/>
                <a:moveTo>
                  <a:pt x="885" y="362"/>
                </a:moveTo>
                <a:cubicBezTo>
                  <a:pt x="877" y="362"/>
                  <a:pt x="869" y="369"/>
                  <a:pt x="869" y="378"/>
                </a:cubicBezTo>
                <a:cubicBezTo>
                  <a:pt x="869" y="386"/>
                  <a:pt x="876" y="394"/>
                  <a:pt x="885" y="394"/>
                </a:cubicBezTo>
                <a:cubicBezTo>
                  <a:pt x="893" y="394"/>
                  <a:pt x="901" y="387"/>
                  <a:pt x="901" y="378"/>
                </a:cubicBezTo>
                <a:cubicBezTo>
                  <a:pt x="901" y="370"/>
                  <a:pt x="894" y="363"/>
                  <a:pt x="885" y="362"/>
                </a:cubicBezTo>
                <a:close/>
                <a:moveTo>
                  <a:pt x="1066" y="1451"/>
                </a:moveTo>
                <a:cubicBezTo>
                  <a:pt x="1075" y="1451"/>
                  <a:pt x="1082" y="1444"/>
                  <a:pt x="1082" y="1435"/>
                </a:cubicBezTo>
                <a:cubicBezTo>
                  <a:pt x="1082" y="1427"/>
                  <a:pt x="1076" y="1419"/>
                  <a:pt x="1067" y="1419"/>
                </a:cubicBezTo>
                <a:cubicBezTo>
                  <a:pt x="1058" y="1419"/>
                  <a:pt x="1051" y="1426"/>
                  <a:pt x="1051" y="1435"/>
                </a:cubicBezTo>
                <a:cubicBezTo>
                  <a:pt x="1051" y="1443"/>
                  <a:pt x="1058" y="1451"/>
                  <a:pt x="1066" y="1451"/>
                </a:cubicBezTo>
                <a:close/>
                <a:moveTo>
                  <a:pt x="1465" y="812"/>
                </a:moveTo>
                <a:cubicBezTo>
                  <a:pt x="1466" y="803"/>
                  <a:pt x="1459" y="796"/>
                  <a:pt x="1450" y="796"/>
                </a:cubicBezTo>
                <a:cubicBezTo>
                  <a:pt x="1441" y="796"/>
                  <a:pt x="1434" y="802"/>
                  <a:pt x="1434" y="811"/>
                </a:cubicBezTo>
                <a:cubicBezTo>
                  <a:pt x="1434" y="820"/>
                  <a:pt x="1441" y="827"/>
                  <a:pt x="1449" y="827"/>
                </a:cubicBezTo>
                <a:cubicBezTo>
                  <a:pt x="1458" y="827"/>
                  <a:pt x="1465" y="820"/>
                  <a:pt x="1465" y="812"/>
                </a:cubicBezTo>
                <a:close/>
                <a:moveTo>
                  <a:pt x="1206" y="445"/>
                </a:moveTo>
                <a:cubicBezTo>
                  <a:pt x="1198" y="445"/>
                  <a:pt x="1191" y="452"/>
                  <a:pt x="1191" y="461"/>
                </a:cubicBezTo>
                <a:cubicBezTo>
                  <a:pt x="1191" y="469"/>
                  <a:pt x="1198" y="476"/>
                  <a:pt x="1207" y="476"/>
                </a:cubicBezTo>
                <a:cubicBezTo>
                  <a:pt x="1215" y="476"/>
                  <a:pt x="1222" y="469"/>
                  <a:pt x="1222" y="461"/>
                </a:cubicBezTo>
                <a:cubicBezTo>
                  <a:pt x="1222" y="452"/>
                  <a:pt x="1215" y="445"/>
                  <a:pt x="1206" y="445"/>
                </a:cubicBezTo>
                <a:close/>
                <a:moveTo>
                  <a:pt x="557" y="1324"/>
                </a:moveTo>
                <a:cubicBezTo>
                  <a:pt x="565" y="1324"/>
                  <a:pt x="572" y="1318"/>
                  <a:pt x="572" y="1309"/>
                </a:cubicBezTo>
                <a:cubicBezTo>
                  <a:pt x="572" y="1300"/>
                  <a:pt x="565" y="1293"/>
                  <a:pt x="557" y="1293"/>
                </a:cubicBezTo>
                <a:cubicBezTo>
                  <a:pt x="548" y="1293"/>
                  <a:pt x="541" y="1300"/>
                  <a:pt x="541" y="1309"/>
                </a:cubicBezTo>
                <a:cubicBezTo>
                  <a:pt x="541" y="1317"/>
                  <a:pt x="548" y="1324"/>
                  <a:pt x="557" y="1324"/>
                </a:cubicBezTo>
                <a:close/>
                <a:moveTo>
                  <a:pt x="1327" y="1282"/>
                </a:moveTo>
                <a:cubicBezTo>
                  <a:pt x="1336" y="1282"/>
                  <a:pt x="1343" y="1275"/>
                  <a:pt x="1343" y="1266"/>
                </a:cubicBezTo>
                <a:cubicBezTo>
                  <a:pt x="1343" y="1258"/>
                  <a:pt x="1336" y="1251"/>
                  <a:pt x="1328" y="1250"/>
                </a:cubicBezTo>
                <a:cubicBezTo>
                  <a:pt x="1319" y="1250"/>
                  <a:pt x="1312" y="1257"/>
                  <a:pt x="1312" y="1266"/>
                </a:cubicBezTo>
                <a:cubicBezTo>
                  <a:pt x="1312" y="1275"/>
                  <a:pt x="1319" y="1282"/>
                  <a:pt x="1327" y="1282"/>
                </a:cubicBezTo>
                <a:close/>
                <a:moveTo>
                  <a:pt x="458" y="1206"/>
                </a:moveTo>
                <a:cubicBezTo>
                  <a:pt x="467" y="1206"/>
                  <a:pt x="474" y="1199"/>
                  <a:pt x="473" y="1190"/>
                </a:cubicBezTo>
                <a:cubicBezTo>
                  <a:pt x="473" y="1181"/>
                  <a:pt x="466" y="1174"/>
                  <a:pt x="457" y="1175"/>
                </a:cubicBezTo>
                <a:cubicBezTo>
                  <a:pt x="449" y="1175"/>
                  <a:pt x="442" y="1182"/>
                  <a:pt x="442" y="1191"/>
                </a:cubicBezTo>
                <a:cubicBezTo>
                  <a:pt x="442" y="1199"/>
                  <a:pt x="450" y="1206"/>
                  <a:pt x="458" y="1206"/>
                </a:cubicBezTo>
                <a:close/>
                <a:moveTo>
                  <a:pt x="717" y="402"/>
                </a:moveTo>
                <a:cubicBezTo>
                  <a:pt x="708" y="402"/>
                  <a:pt x="701" y="409"/>
                  <a:pt x="701" y="418"/>
                </a:cubicBezTo>
                <a:cubicBezTo>
                  <a:pt x="701" y="427"/>
                  <a:pt x="708" y="434"/>
                  <a:pt x="717" y="434"/>
                </a:cubicBezTo>
                <a:cubicBezTo>
                  <a:pt x="726" y="434"/>
                  <a:pt x="733" y="427"/>
                  <a:pt x="733" y="418"/>
                </a:cubicBezTo>
                <a:cubicBezTo>
                  <a:pt x="733" y="409"/>
                  <a:pt x="726" y="402"/>
                  <a:pt x="717" y="402"/>
                </a:cubicBezTo>
                <a:close/>
                <a:moveTo>
                  <a:pt x="1209" y="1382"/>
                </a:moveTo>
                <a:cubicBezTo>
                  <a:pt x="1218" y="1381"/>
                  <a:pt x="1225" y="1374"/>
                  <a:pt x="1225" y="1366"/>
                </a:cubicBezTo>
                <a:cubicBezTo>
                  <a:pt x="1225" y="1357"/>
                  <a:pt x="1218" y="1350"/>
                  <a:pt x="1209" y="1350"/>
                </a:cubicBezTo>
                <a:cubicBezTo>
                  <a:pt x="1200" y="1351"/>
                  <a:pt x="1193" y="1357"/>
                  <a:pt x="1194" y="1366"/>
                </a:cubicBezTo>
                <a:cubicBezTo>
                  <a:pt x="1194" y="1375"/>
                  <a:pt x="1201" y="1382"/>
                  <a:pt x="1209" y="1382"/>
                </a:cubicBezTo>
                <a:close/>
                <a:moveTo>
                  <a:pt x="820" y="1457"/>
                </a:moveTo>
                <a:cubicBezTo>
                  <a:pt x="828" y="1456"/>
                  <a:pt x="835" y="1449"/>
                  <a:pt x="835" y="1441"/>
                </a:cubicBezTo>
                <a:cubicBezTo>
                  <a:pt x="835" y="1432"/>
                  <a:pt x="828" y="1425"/>
                  <a:pt x="819" y="1426"/>
                </a:cubicBezTo>
                <a:cubicBezTo>
                  <a:pt x="810" y="1426"/>
                  <a:pt x="803" y="1433"/>
                  <a:pt x="804" y="1441"/>
                </a:cubicBezTo>
                <a:cubicBezTo>
                  <a:pt x="804" y="1450"/>
                  <a:pt x="811" y="1457"/>
                  <a:pt x="820" y="1457"/>
                </a:cubicBezTo>
                <a:close/>
                <a:moveTo>
                  <a:pt x="928" y="1466"/>
                </a:moveTo>
                <a:cubicBezTo>
                  <a:pt x="937" y="1466"/>
                  <a:pt x="943" y="1459"/>
                  <a:pt x="943" y="1450"/>
                </a:cubicBezTo>
                <a:cubicBezTo>
                  <a:pt x="943" y="1442"/>
                  <a:pt x="936" y="1435"/>
                  <a:pt x="927" y="1435"/>
                </a:cubicBezTo>
                <a:cubicBezTo>
                  <a:pt x="919" y="1435"/>
                  <a:pt x="912" y="1442"/>
                  <a:pt x="912" y="1451"/>
                </a:cubicBezTo>
                <a:cubicBezTo>
                  <a:pt x="912" y="1459"/>
                  <a:pt x="919" y="1466"/>
                  <a:pt x="928" y="1466"/>
                </a:cubicBezTo>
                <a:close/>
                <a:moveTo>
                  <a:pt x="993" y="372"/>
                </a:moveTo>
                <a:cubicBezTo>
                  <a:pt x="984" y="372"/>
                  <a:pt x="977" y="379"/>
                  <a:pt x="978" y="388"/>
                </a:cubicBezTo>
                <a:cubicBezTo>
                  <a:pt x="978" y="396"/>
                  <a:pt x="985" y="403"/>
                  <a:pt x="994" y="403"/>
                </a:cubicBezTo>
                <a:cubicBezTo>
                  <a:pt x="1002" y="403"/>
                  <a:pt x="1009" y="396"/>
                  <a:pt x="1009" y="387"/>
                </a:cubicBezTo>
                <a:cubicBezTo>
                  <a:pt x="1009" y="378"/>
                  <a:pt x="1002" y="372"/>
                  <a:pt x="993" y="372"/>
                </a:cubicBezTo>
                <a:close/>
                <a:moveTo>
                  <a:pt x="393" y="1008"/>
                </a:moveTo>
                <a:cubicBezTo>
                  <a:pt x="402" y="1008"/>
                  <a:pt x="409" y="1001"/>
                  <a:pt x="408" y="992"/>
                </a:cubicBezTo>
                <a:cubicBezTo>
                  <a:pt x="408" y="983"/>
                  <a:pt x="401" y="976"/>
                  <a:pt x="392" y="977"/>
                </a:cubicBezTo>
                <a:cubicBezTo>
                  <a:pt x="384" y="977"/>
                  <a:pt x="377" y="984"/>
                  <a:pt x="377" y="992"/>
                </a:cubicBezTo>
                <a:cubicBezTo>
                  <a:pt x="377" y="1001"/>
                  <a:pt x="385" y="1008"/>
                  <a:pt x="393" y="1008"/>
                </a:cubicBezTo>
                <a:close/>
                <a:moveTo>
                  <a:pt x="532" y="1295"/>
                </a:moveTo>
                <a:cubicBezTo>
                  <a:pt x="541" y="1295"/>
                  <a:pt x="548" y="1287"/>
                  <a:pt x="548" y="1279"/>
                </a:cubicBezTo>
                <a:cubicBezTo>
                  <a:pt x="547" y="1270"/>
                  <a:pt x="540" y="1263"/>
                  <a:pt x="531" y="1263"/>
                </a:cubicBezTo>
                <a:cubicBezTo>
                  <a:pt x="523" y="1264"/>
                  <a:pt x="516" y="1270"/>
                  <a:pt x="516" y="1279"/>
                </a:cubicBezTo>
                <a:cubicBezTo>
                  <a:pt x="516" y="1288"/>
                  <a:pt x="523" y="1295"/>
                  <a:pt x="532" y="1295"/>
                </a:cubicBezTo>
                <a:close/>
                <a:moveTo>
                  <a:pt x="482" y="1236"/>
                </a:moveTo>
                <a:cubicBezTo>
                  <a:pt x="491" y="1236"/>
                  <a:pt x="498" y="1229"/>
                  <a:pt x="498" y="1220"/>
                </a:cubicBezTo>
                <a:cubicBezTo>
                  <a:pt x="498" y="1212"/>
                  <a:pt x="491" y="1204"/>
                  <a:pt x="483" y="1204"/>
                </a:cubicBezTo>
                <a:cubicBezTo>
                  <a:pt x="474" y="1204"/>
                  <a:pt x="467" y="1211"/>
                  <a:pt x="467" y="1220"/>
                </a:cubicBezTo>
                <a:cubicBezTo>
                  <a:pt x="467" y="1229"/>
                  <a:pt x="473" y="1235"/>
                  <a:pt x="482" y="1236"/>
                </a:cubicBezTo>
                <a:close/>
                <a:moveTo>
                  <a:pt x="412" y="1092"/>
                </a:moveTo>
                <a:cubicBezTo>
                  <a:pt x="421" y="1093"/>
                  <a:pt x="428" y="1086"/>
                  <a:pt x="428" y="1077"/>
                </a:cubicBezTo>
                <a:cubicBezTo>
                  <a:pt x="429" y="1069"/>
                  <a:pt x="422" y="1062"/>
                  <a:pt x="414" y="1061"/>
                </a:cubicBezTo>
                <a:cubicBezTo>
                  <a:pt x="405" y="1060"/>
                  <a:pt x="398" y="1067"/>
                  <a:pt x="397" y="1076"/>
                </a:cubicBezTo>
                <a:cubicBezTo>
                  <a:pt x="397" y="1085"/>
                  <a:pt x="403" y="1092"/>
                  <a:pt x="412" y="1092"/>
                </a:cubicBezTo>
                <a:close/>
                <a:moveTo>
                  <a:pt x="1127" y="411"/>
                </a:moveTo>
                <a:cubicBezTo>
                  <a:pt x="1119" y="411"/>
                  <a:pt x="1112" y="418"/>
                  <a:pt x="1112" y="427"/>
                </a:cubicBezTo>
                <a:cubicBezTo>
                  <a:pt x="1112" y="435"/>
                  <a:pt x="1118" y="442"/>
                  <a:pt x="1127" y="442"/>
                </a:cubicBezTo>
                <a:cubicBezTo>
                  <a:pt x="1135" y="442"/>
                  <a:pt x="1143" y="436"/>
                  <a:pt x="1143" y="427"/>
                </a:cubicBezTo>
                <a:cubicBezTo>
                  <a:pt x="1143" y="419"/>
                  <a:pt x="1136" y="411"/>
                  <a:pt x="1127" y="411"/>
                </a:cubicBezTo>
                <a:close/>
                <a:moveTo>
                  <a:pt x="481" y="601"/>
                </a:moveTo>
                <a:cubicBezTo>
                  <a:pt x="472" y="601"/>
                  <a:pt x="465" y="608"/>
                  <a:pt x="465" y="617"/>
                </a:cubicBezTo>
                <a:cubicBezTo>
                  <a:pt x="465" y="626"/>
                  <a:pt x="472" y="633"/>
                  <a:pt x="481" y="633"/>
                </a:cubicBezTo>
                <a:cubicBezTo>
                  <a:pt x="489" y="632"/>
                  <a:pt x="496" y="626"/>
                  <a:pt x="496" y="617"/>
                </a:cubicBezTo>
                <a:cubicBezTo>
                  <a:pt x="497" y="609"/>
                  <a:pt x="490" y="602"/>
                  <a:pt x="481" y="601"/>
                </a:cubicBezTo>
                <a:close/>
                <a:moveTo>
                  <a:pt x="1425" y="1099"/>
                </a:moveTo>
                <a:cubicBezTo>
                  <a:pt x="1434" y="1099"/>
                  <a:pt x="1441" y="1092"/>
                  <a:pt x="1441" y="1084"/>
                </a:cubicBezTo>
                <a:cubicBezTo>
                  <a:pt x="1441" y="1075"/>
                  <a:pt x="1434" y="1068"/>
                  <a:pt x="1426" y="1068"/>
                </a:cubicBezTo>
                <a:cubicBezTo>
                  <a:pt x="1417" y="1068"/>
                  <a:pt x="1410" y="1075"/>
                  <a:pt x="1410" y="1083"/>
                </a:cubicBezTo>
                <a:cubicBezTo>
                  <a:pt x="1410" y="1092"/>
                  <a:pt x="1417" y="1099"/>
                  <a:pt x="1425" y="1099"/>
                </a:cubicBezTo>
                <a:close/>
                <a:moveTo>
                  <a:pt x="1297" y="1307"/>
                </a:moveTo>
                <a:cubicBezTo>
                  <a:pt x="1306" y="1307"/>
                  <a:pt x="1313" y="1300"/>
                  <a:pt x="1313" y="1291"/>
                </a:cubicBezTo>
                <a:cubicBezTo>
                  <a:pt x="1314" y="1282"/>
                  <a:pt x="1307" y="1275"/>
                  <a:pt x="1298" y="1275"/>
                </a:cubicBezTo>
                <a:cubicBezTo>
                  <a:pt x="1289" y="1275"/>
                  <a:pt x="1283" y="1282"/>
                  <a:pt x="1282" y="1290"/>
                </a:cubicBezTo>
                <a:cubicBezTo>
                  <a:pt x="1282" y="1299"/>
                  <a:pt x="1289" y="1306"/>
                  <a:pt x="1297" y="1307"/>
                </a:cubicBezTo>
                <a:close/>
                <a:moveTo>
                  <a:pt x="1405" y="682"/>
                </a:moveTo>
                <a:cubicBezTo>
                  <a:pt x="1396" y="683"/>
                  <a:pt x="1389" y="690"/>
                  <a:pt x="1390" y="699"/>
                </a:cubicBezTo>
                <a:cubicBezTo>
                  <a:pt x="1390" y="707"/>
                  <a:pt x="1397" y="714"/>
                  <a:pt x="1406" y="713"/>
                </a:cubicBezTo>
                <a:cubicBezTo>
                  <a:pt x="1414" y="713"/>
                  <a:pt x="1421" y="706"/>
                  <a:pt x="1421" y="698"/>
                </a:cubicBezTo>
                <a:cubicBezTo>
                  <a:pt x="1421" y="689"/>
                  <a:pt x="1413" y="682"/>
                  <a:pt x="1405" y="682"/>
                </a:cubicBezTo>
                <a:close/>
                <a:moveTo>
                  <a:pt x="1238" y="1357"/>
                </a:moveTo>
                <a:cubicBezTo>
                  <a:pt x="1247" y="1357"/>
                  <a:pt x="1254" y="1350"/>
                  <a:pt x="1254" y="1342"/>
                </a:cubicBezTo>
                <a:cubicBezTo>
                  <a:pt x="1255" y="1333"/>
                  <a:pt x="1248" y="1326"/>
                  <a:pt x="1239" y="1326"/>
                </a:cubicBezTo>
                <a:cubicBezTo>
                  <a:pt x="1230" y="1326"/>
                  <a:pt x="1223" y="1333"/>
                  <a:pt x="1223" y="1341"/>
                </a:cubicBezTo>
                <a:cubicBezTo>
                  <a:pt x="1223" y="1350"/>
                  <a:pt x="1230" y="1356"/>
                  <a:pt x="1238" y="1357"/>
                </a:cubicBezTo>
                <a:close/>
                <a:moveTo>
                  <a:pt x="801" y="383"/>
                </a:moveTo>
                <a:cubicBezTo>
                  <a:pt x="792" y="383"/>
                  <a:pt x="785" y="390"/>
                  <a:pt x="785" y="398"/>
                </a:cubicBezTo>
                <a:cubicBezTo>
                  <a:pt x="785" y="407"/>
                  <a:pt x="792" y="414"/>
                  <a:pt x="801" y="414"/>
                </a:cubicBezTo>
                <a:cubicBezTo>
                  <a:pt x="809" y="414"/>
                  <a:pt x="816" y="407"/>
                  <a:pt x="816" y="398"/>
                </a:cubicBezTo>
                <a:cubicBezTo>
                  <a:pt x="816" y="390"/>
                  <a:pt x="809" y="383"/>
                  <a:pt x="801" y="383"/>
                </a:cubicBezTo>
                <a:close/>
                <a:moveTo>
                  <a:pt x="1392" y="1178"/>
                </a:moveTo>
                <a:cubicBezTo>
                  <a:pt x="1401" y="1177"/>
                  <a:pt x="1407" y="1170"/>
                  <a:pt x="1407" y="1162"/>
                </a:cubicBezTo>
                <a:cubicBezTo>
                  <a:pt x="1407" y="1153"/>
                  <a:pt x="1400" y="1146"/>
                  <a:pt x="1391" y="1146"/>
                </a:cubicBezTo>
                <a:cubicBezTo>
                  <a:pt x="1383" y="1147"/>
                  <a:pt x="1376" y="1154"/>
                  <a:pt x="1376" y="1163"/>
                </a:cubicBezTo>
                <a:cubicBezTo>
                  <a:pt x="1376" y="1172"/>
                  <a:pt x="1383" y="1178"/>
                  <a:pt x="1392" y="1178"/>
                </a:cubicBezTo>
                <a:close/>
                <a:moveTo>
                  <a:pt x="939" y="368"/>
                </a:moveTo>
                <a:cubicBezTo>
                  <a:pt x="931" y="368"/>
                  <a:pt x="924" y="374"/>
                  <a:pt x="924" y="383"/>
                </a:cubicBezTo>
                <a:cubicBezTo>
                  <a:pt x="924" y="391"/>
                  <a:pt x="931" y="399"/>
                  <a:pt x="939" y="399"/>
                </a:cubicBezTo>
                <a:cubicBezTo>
                  <a:pt x="948" y="399"/>
                  <a:pt x="955" y="392"/>
                  <a:pt x="955" y="383"/>
                </a:cubicBezTo>
                <a:cubicBezTo>
                  <a:pt x="955" y="375"/>
                  <a:pt x="948" y="368"/>
                  <a:pt x="939" y="368"/>
                </a:cubicBezTo>
                <a:close/>
                <a:moveTo>
                  <a:pt x="874" y="1462"/>
                </a:moveTo>
                <a:cubicBezTo>
                  <a:pt x="882" y="1462"/>
                  <a:pt x="889" y="1455"/>
                  <a:pt x="889" y="1446"/>
                </a:cubicBezTo>
                <a:cubicBezTo>
                  <a:pt x="889" y="1438"/>
                  <a:pt x="883" y="1431"/>
                  <a:pt x="874" y="1431"/>
                </a:cubicBezTo>
                <a:cubicBezTo>
                  <a:pt x="866" y="1430"/>
                  <a:pt x="858" y="1437"/>
                  <a:pt x="858" y="1446"/>
                </a:cubicBezTo>
                <a:cubicBezTo>
                  <a:pt x="858" y="1454"/>
                  <a:pt x="865" y="1462"/>
                  <a:pt x="874" y="1462"/>
                </a:cubicBezTo>
                <a:close/>
                <a:moveTo>
                  <a:pt x="1095" y="1426"/>
                </a:moveTo>
                <a:cubicBezTo>
                  <a:pt x="1104" y="1426"/>
                  <a:pt x="1111" y="1419"/>
                  <a:pt x="1111" y="1411"/>
                </a:cubicBezTo>
                <a:cubicBezTo>
                  <a:pt x="1111" y="1402"/>
                  <a:pt x="1105" y="1395"/>
                  <a:pt x="1096" y="1395"/>
                </a:cubicBezTo>
                <a:cubicBezTo>
                  <a:pt x="1087" y="1395"/>
                  <a:pt x="1080" y="1402"/>
                  <a:pt x="1080" y="1410"/>
                </a:cubicBezTo>
                <a:cubicBezTo>
                  <a:pt x="1080" y="1419"/>
                  <a:pt x="1087" y="1426"/>
                  <a:pt x="1095" y="1426"/>
                </a:cubicBezTo>
                <a:close/>
                <a:moveTo>
                  <a:pt x="1268" y="1331"/>
                </a:moveTo>
                <a:cubicBezTo>
                  <a:pt x="1277" y="1331"/>
                  <a:pt x="1284" y="1324"/>
                  <a:pt x="1284" y="1316"/>
                </a:cubicBezTo>
                <a:cubicBezTo>
                  <a:pt x="1284" y="1307"/>
                  <a:pt x="1277" y="1300"/>
                  <a:pt x="1269" y="1300"/>
                </a:cubicBezTo>
                <a:cubicBezTo>
                  <a:pt x="1260" y="1300"/>
                  <a:pt x="1253" y="1307"/>
                  <a:pt x="1253" y="1316"/>
                </a:cubicBezTo>
                <a:cubicBezTo>
                  <a:pt x="1253" y="1324"/>
                  <a:pt x="1260" y="1331"/>
                  <a:pt x="1268" y="1331"/>
                </a:cubicBezTo>
                <a:close/>
                <a:moveTo>
                  <a:pt x="412" y="759"/>
                </a:moveTo>
                <a:cubicBezTo>
                  <a:pt x="403" y="759"/>
                  <a:pt x="396" y="766"/>
                  <a:pt x="396" y="775"/>
                </a:cubicBezTo>
                <a:cubicBezTo>
                  <a:pt x="396" y="783"/>
                  <a:pt x="403" y="790"/>
                  <a:pt x="412" y="790"/>
                </a:cubicBezTo>
                <a:cubicBezTo>
                  <a:pt x="421" y="790"/>
                  <a:pt x="427" y="783"/>
                  <a:pt x="427" y="774"/>
                </a:cubicBezTo>
                <a:cubicBezTo>
                  <a:pt x="427" y="766"/>
                  <a:pt x="420" y="759"/>
                  <a:pt x="412" y="759"/>
                </a:cubicBezTo>
                <a:close/>
                <a:moveTo>
                  <a:pt x="507" y="1265"/>
                </a:moveTo>
                <a:cubicBezTo>
                  <a:pt x="516" y="1265"/>
                  <a:pt x="523" y="1258"/>
                  <a:pt x="523" y="1249"/>
                </a:cubicBezTo>
                <a:cubicBezTo>
                  <a:pt x="523" y="1240"/>
                  <a:pt x="516" y="1233"/>
                  <a:pt x="507" y="1233"/>
                </a:cubicBezTo>
                <a:cubicBezTo>
                  <a:pt x="499" y="1234"/>
                  <a:pt x="492" y="1240"/>
                  <a:pt x="492" y="1249"/>
                </a:cubicBezTo>
                <a:cubicBezTo>
                  <a:pt x="491" y="1257"/>
                  <a:pt x="498" y="1264"/>
                  <a:pt x="507" y="1265"/>
                </a:cubicBezTo>
                <a:close/>
                <a:moveTo>
                  <a:pt x="446" y="681"/>
                </a:moveTo>
                <a:cubicBezTo>
                  <a:pt x="437" y="681"/>
                  <a:pt x="430" y="688"/>
                  <a:pt x="430" y="697"/>
                </a:cubicBezTo>
                <a:cubicBezTo>
                  <a:pt x="431" y="705"/>
                  <a:pt x="438" y="712"/>
                  <a:pt x="446" y="712"/>
                </a:cubicBezTo>
                <a:cubicBezTo>
                  <a:pt x="455" y="711"/>
                  <a:pt x="461" y="705"/>
                  <a:pt x="461" y="696"/>
                </a:cubicBezTo>
                <a:cubicBezTo>
                  <a:pt x="461" y="687"/>
                  <a:pt x="454" y="680"/>
                  <a:pt x="446" y="681"/>
                </a:cubicBezTo>
                <a:close/>
                <a:moveTo>
                  <a:pt x="1446" y="1029"/>
                </a:moveTo>
                <a:cubicBezTo>
                  <a:pt x="1446" y="1020"/>
                  <a:pt x="1439" y="1013"/>
                  <a:pt x="1430" y="1013"/>
                </a:cubicBezTo>
                <a:cubicBezTo>
                  <a:pt x="1422" y="1014"/>
                  <a:pt x="1415" y="1021"/>
                  <a:pt x="1415" y="1030"/>
                </a:cubicBezTo>
                <a:cubicBezTo>
                  <a:pt x="1416" y="1038"/>
                  <a:pt x="1423" y="1045"/>
                  <a:pt x="1432" y="1044"/>
                </a:cubicBezTo>
                <a:cubicBezTo>
                  <a:pt x="1440" y="1044"/>
                  <a:pt x="1446" y="1037"/>
                  <a:pt x="1446" y="1029"/>
                </a:cubicBezTo>
                <a:close/>
                <a:moveTo>
                  <a:pt x="1460" y="866"/>
                </a:moveTo>
                <a:cubicBezTo>
                  <a:pt x="1460" y="858"/>
                  <a:pt x="1453" y="851"/>
                  <a:pt x="1444" y="851"/>
                </a:cubicBezTo>
                <a:cubicBezTo>
                  <a:pt x="1436" y="851"/>
                  <a:pt x="1429" y="857"/>
                  <a:pt x="1429" y="865"/>
                </a:cubicBezTo>
                <a:cubicBezTo>
                  <a:pt x="1429" y="874"/>
                  <a:pt x="1435" y="881"/>
                  <a:pt x="1444" y="882"/>
                </a:cubicBezTo>
                <a:cubicBezTo>
                  <a:pt x="1453" y="882"/>
                  <a:pt x="1460" y="875"/>
                  <a:pt x="1460" y="866"/>
                </a:cubicBezTo>
                <a:close/>
                <a:moveTo>
                  <a:pt x="740" y="1422"/>
                </a:moveTo>
                <a:cubicBezTo>
                  <a:pt x="748" y="1423"/>
                  <a:pt x="756" y="1416"/>
                  <a:pt x="756" y="1407"/>
                </a:cubicBezTo>
                <a:cubicBezTo>
                  <a:pt x="756" y="1399"/>
                  <a:pt x="749" y="1392"/>
                  <a:pt x="740" y="1392"/>
                </a:cubicBezTo>
                <a:cubicBezTo>
                  <a:pt x="731" y="1392"/>
                  <a:pt x="725" y="1398"/>
                  <a:pt x="725" y="1407"/>
                </a:cubicBezTo>
                <a:cubicBezTo>
                  <a:pt x="725" y="1416"/>
                  <a:pt x="731" y="1422"/>
                  <a:pt x="740" y="1422"/>
                </a:cubicBezTo>
                <a:close/>
                <a:moveTo>
                  <a:pt x="661" y="1388"/>
                </a:moveTo>
                <a:cubicBezTo>
                  <a:pt x="669" y="1388"/>
                  <a:pt x="676" y="1381"/>
                  <a:pt x="676" y="1373"/>
                </a:cubicBezTo>
                <a:cubicBezTo>
                  <a:pt x="676" y="1364"/>
                  <a:pt x="669" y="1357"/>
                  <a:pt x="660" y="1357"/>
                </a:cubicBezTo>
                <a:cubicBezTo>
                  <a:pt x="652" y="1358"/>
                  <a:pt x="645" y="1364"/>
                  <a:pt x="645" y="1372"/>
                </a:cubicBezTo>
                <a:cubicBezTo>
                  <a:pt x="645" y="1381"/>
                  <a:pt x="652" y="1388"/>
                  <a:pt x="661" y="1388"/>
                </a:cubicBezTo>
                <a:close/>
                <a:moveTo>
                  <a:pt x="1381" y="653"/>
                </a:moveTo>
                <a:cubicBezTo>
                  <a:pt x="1372" y="652"/>
                  <a:pt x="1365" y="659"/>
                  <a:pt x="1364" y="668"/>
                </a:cubicBezTo>
                <a:cubicBezTo>
                  <a:pt x="1364" y="676"/>
                  <a:pt x="1370" y="683"/>
                  <a:pt x="1379" y="684"/>
                </a:cubicBezTo>
                <a:cubicBezTo>
                  <a:pt x="1387" y="684"/>
                  <a:pt x="1395" y="677"/>
                  <a:pt x="1395" y="669"/>
                </a:cubicBezTo>
                <a:cubicBezTo>
                  <a:pt x="1395" y="660"/>
                  <a:pt x="1389" y="653"/>
                  <a:pt x="1381" y="653"/>
                </a:cubicBezTo>
                <a:close/>
                <a:moveTo>
                  <a:pt x="1012" y="1446"/>
                </a:moveTo>
                <a:cubicBezTo>
                  <a:pt x="1021" y="1446"/>
                  <a:pt x="1028" y="1439"/>
                  <a:pt x="1027" y="1431"/>
                </a:cubicBezTo>
                <a:cubicBezTo>
                  <a:pt x="1027" y="1422"/>
                  <a:pt x="1020" y="1415"/>
                  <a:pt x="1012" y="1415"/>
                </a:cubicBezTo>
                <a:cubicBezTo>
                  <a:pt x="1003" y="1416"/>
                  <a:pt x="997" y="1422"/>
                  <a:pt x="996" y="1431"/>
                </a:cubicBezTo>
                <a:cubicBezTo>
                  <a:pt x="996" y="1439"/>
                  <a:pt x="1004" y="1446"/>
                  <a:pt x="1012" y="1446"/>
                </a:cubicBezTo>
                <a:close/>
                <a:moveTo>
                  <a:pt x="1424" y="766"/>
                </a:moveTo>
                <a:cubicBezTo>
                  <a:pt x="1416" y="766"/>
                  <a:pt x="1409" y="773"/>
                  <a:pt x="1409" y="781"/>
                </a:cubicBezTo>
                <a:cubicBezTo>
                  <a:pt x="1409" y="790"/>
                  <a:pt x="1416" y="797"/>
                  <a:pt x="1425" y="797"/>
                </a:cubicBezTo>
                <a:cubicBezTo>
                  <a:pt x="1434" y="797"/>
                  <a:pt x="1440" y="790"/>
                  <a:pt x="1440" y="781"/>
                </a:cubicBezTo>
                <a:cubicBezTo>
                  <a:pt x="1440" y="773"/>
                  <a:pt x="1433" y="766"/>
                  <a:pt x="1424" y="766"/>
                </a:cubicBezTo>
                <a:close/>
                <a:moveTo>
                  <a:pt x="382" y="938"/>
                </a:moveTo>
                <a:cubicBezTo>
                  <a:pt x="382" y="947"/>
                  <a:pt x="388" y="954"/>
                  <a:pt x="397" y="954"/>
                </a:cubicBezTo>
                <a:cubicBezTo>
                  <a:pt x="406" y="954"/>
                  <a:pt x="413" y="947"/>
                  <a:pt x="413" y="939"/>
                </a:cubicBezTo>
                <a:cubicBezTo>
                  <a:pt x="413" y="930"/>
                  <a:pt x="406" y="923"/>
                  <a:pt x="397" y="923"/>
                </a:cubicBezTo>
                <a:cubicBezTo>
                  <a:pt x="389" y="923"/>
                  <a:pt x="382" y="930"/>
                  <a:pt x="382" y="938"/>
                </a:cubicBezTo>
                <a:close/>
                <a:moveTo>
                  <a:pt x="687" y="427"/>
                </a:moveTo>
                <a:cubicBezTo>
                  <a:pt x="678" y="428"/>
                  <a:pt x="672" y="434"/>
                  <a:pt x="672" y="443"/>
                </a:cubicBezTo>
                <a:cubicBezTo>
                  <a:pt x="672" y="451"/>
                  <a:pt x="679" y="458"/>
                  <a:pt x="687" y="458"/>
                </a:cubicBezTo>
                <a:cubicBezTo>
                  <a:pt x="696" y="458"/>
                  <a:pt x="703" y="451"/>
                  <a:pt x="703" y="443"/>
                </a:cubicBezTo>
                <a:cubicBezTo>
                  <a:pt x="703" y="434"/>
                  <a:pt x="696" y="427"/>
                  <a:pt x="687" y="427"/>
                </a:cubicBezTo>
                <a:close/>
                <a:moveTo>
                  <a:pt x="1231" y="475"/>
                </a:moveTo>
                <a:cubicBezTo>
                  <a:pt x="1222" y="475"/>
                  <a:pt x="1216" y="482"/>
                  <a:pt x="1216" y="491"/>
                </a:cubicBezTo>
                <a:cubicBezTo>
                  <a:pt x="1216" y="499"/>
                  <a:pt x="1223" y="506"/>
                  <a:pt x="1231" y="506"/>
                </a:cubicBezTo>
                <a:cubicBezTo>
                  <a:pt x="1240" y="506"/>
                  <a:pt x="1247" y="499"/>
                  <a:pt x="1247" y="490"/>
                </a:cubicBezTo>
                <a:cubicBezTo>
                  <a:pt x="1247" y="482"/>
                  <a:pt x="1239" y="475"/>
                  <a:pt x="1231" y="475"/>
                </a:cubicBezTo>
                <a:close/>
                <a:moveTo>
                  <a:pt x="494" y="592"/>
                </a:moveTo>
                <a:cubicBezTo>
                  <a:pt x="494" y="601"/>
                  <a:pt x="501" y="608"/>
                  <a:pt x="510" y="608"/>
                </a:cubicBezTo>
                <a:cubicBezTo>
                  <a:pt x="519" y="607"/>
                  <a:pt x="526" y="600"/>
                  <a:pt x="525" y="592"/>
                </a:cubicBezTo>
                <a:cubicBezTo>
                  <a:pt x="525" y="584"/>
                  <a:pt x="518" y="577"/>
                  <a:pt x="510" y="577"/>
                </a:cubicBezTo>
                <a:cubicBezTo>
                  <a:pt x="501" y="576"/>
                  <a:pt x="494" y="583"/>
                  <a:pt x="494" y="592"/>
                </a:cubicBezTo>
                <a:close/>
                <a:moveTo>
                  <a:pt x="437" y="1121"/>
                </a:moveTo>
                <a:cubicBezTo>
                  <a:pt x="446" y="1121"/>
                  <a:pt x="452" y="1115"/>
                  <a:pt x="453" y="1106"/>
                </a:cubicBezTo>
                <a:cubicBezTo>
                  <a:pt x="453" y="1097"/>
                  <a:pt x="446" y="1090"/>
                  <a:pt x="437" y="1090"/>
                </a:cubicBezTo>
                <a:cubicBezTo>
                  <a:pt x="429" y="1090"/>
                  <a:pt x="422" y="1097"/>
                  <a:pt x="422" y="1105"/>
                </a:cubicBezTo>
                <a:cubicBezTo>
                  <a:pt x="422" y="1114"/>
                  <a:pt x="429" y="1121"/>
                  <a:pt x="437" y="1121"/>
                </a:cubicBezTo>
                <a:close/>
                <a:moveTo>
                  <a:pt x="392" y="830"/>
                </a:moveTo>
                <a:cubicBezTo>
                  <a:pt x="392" y="838"/>
                  <a:pt x="399" y="845"/>
                  <a:pt x="408" y="845"/>
                </a:cubicBezTo>
                <a:cubicBezTo>
                  <a:pt x="416" y="844"/>
                  <a:pt x="423" y="837"/>
                  <a:pt x="423" y="829"/>
                </a:cubicBezTo>
                <a:cubicBezTo>
                  <a:pt x="423" y="821"/>
                  <a:pt x="415" y="813"/>
                  <a:pt x="407" y="814"/>
                </a:cubicBezTo>
                <a:cubicBezTo>
                  <a:pt x="398" y="814"/>
                  <a:pt x="392" y="821"/>
                  <a:pt x="392" y="830"/>
                </a:cubicBezTo>
                <a:close/>
                <a:moveTo>
                  <a:pt x="658" y="452"/>
                </a:moveTo>
                <a:cubicBezTo>
                  <a:pt x="649" y="452"/>
                  <a:pt x="643" y="459"/>
                  <a:pt x="643" y="468"/>
                </a:cubicBezTo>
                <a:cubicBezTo>
                  <a:pt x="643" y="477"/>
                  <a:pt x="650" y="483"/>
                  <a:pt x="659" y="483"/>
                </a:cubicBezTo>
                <a:cubicBezTo>
                  <a:pt x="667" y="483"/>
                  <a:pt x="674" y="476"/>
                  <a:pt x="674" y="467"/>
                </a:cubicBezTo>
                <a:cubicBezTo>
                  <a:pt x="674" y="459"/>
                  <a:pt x="666" y="452"/>
                  <a:pt x="658" y="452"/>
                </a:cubicBezTo>
                <a:close/>
                <a:moveTo>
                  <a:pt x="1440" y="904"/>
                </a:moveTo>
                <a:cubicBezTo>
                  <a:pt x="1432" y="904"/>
                  <a:pt x="1425" y="911"/>
                  <a:pt x="1425" y="919"/>
                </a:cubicBezTo>
                <a:cubicBezTo>
                  <a:pt x="1424" y="928"/>
                  <a:pt x="1432" y="935"/>
                  <a:pt x="1440" y="935"/>
                </a:cubicBezTo>
                <a:cubicBezTo>
                  <a:pt x="1449" y="935"/>
                  <a:pt x="1455" y="929"/>
                  <a:pt x="1455" y="920"/>
                </a:cubicBezTo>
                <a:cubicBezTo>
                  <a:pt x="1456" y="911"/>
                  <a:pt x="1449" y="904"/>
                  <a:pt x="1440" y="904"/>
                </a:cubicBezTo>
                <a:close/>
                <a:moveTo>
                  <a:pt x="1256" y="505"/>
                </a:moveTo>
                <a:cubicBezTo>
                  <a:pt x="1248" y="505"/>
                  <a:pt x="1241" y="512"/>
                  <a:pt x="1240" y="520"/>
                </a:cubicBezTo>
                <a:cubicBezTo>
                  <a:pt x="1240" y="529"/>
                  <a:pt x="1247" y="536"/>
                  <a:pt x="1256" y="536"/>
                </a:cubicBezTo>
                <a:cubicBezTo>
                  <a:pt x="1265" y="536"/>
                  <a:pt x="1271" y="529"/>
                  <a:pt x="1271" y="521"/>
                </a:cubicBezTo>
                <a:cubicBezTo>
                  <a:pt x="1271" y="512"/>
                  <a:pt x="1264" y="505"/>
                  <a:pt x="1256" y="505"/>
                </a:cubicBezTo>
                <a:close/>
                <a:moveTo>
                  <a:pt x="387" y="883"/>
                </a:moveTo>
                <a:cubicBezTo>
                  <a:pt x="387" y="892"/>
                  <a:pt x="393" y="899"/>
                  <a:pt x="402" y="899"/>
                </a:cubicBezTo>
                <a:cubicBezTo>
                  <a:pt x="410" y="899"/>
                  <a:pt x="417" y="893"/>
                  <a:pt x="418" y="885"/>
                </a:cubicBezTo>
                <a:cubicBezTo>
                  <a:pt x="418" y="876"/>
                  <a:pt x="411" y="869"/>
                  <a:pt x="403" y="868"/>
                </a:cubicBezTo>
                <a:cubicBezTo>
                  <a:pt x="394" y="868"/>
                  <a:pt x="387" y="875"/>
                  <a:pt x="387" y="883"/>
                </a:cubicBezTo>
                <a:close/>
                <a:moveTo>
                  <a:pt x="1435" y="990"/>
                </a:moveTo>
                <a:cubicBezTo>
                  <a:pt x="1443" y="990"/>
                  <a:pt x="1450" y="983"/>
                  <a:pt x="1450" y="975"/>
                </a:cubicBezTo>
                <a:cubicBezTo>
                  <a:pt x="1451" y="966"/>
                  <a:pt x="1444" y="959"/>
                  <a:pt x="1435" y="959"/>
                </a:cubicBezTo>
                <a:cubicBezTo>
                  <a:pt x="1427" y="959"/>
                  <a:pt x="1419" y="966"/>
                  <a:pt x="1420" y="975"/>
                </a:cubicBezTo>
                <a:cubicBezTo>
                  <a:pt x="1420" y="983"/>
                  <a:pt x="1426" y="989"/>
                  <a:pt x="1435" y="990"/>
                </a:cubicBezTo>
                <a:close/>
                <a:moveTo>
                  <a:pt x="1152" y="441"/>
                </a:moveTo>
                <a:cubicBezTo>
                  <a:pt x="1143" y="441"/>
                  <a:pt x="1136" y="448"/>
                  <a:pt x="1136" y="457"/>
                </a:cubicBezTo>
                <a:cubicBezTo>
                  <a:pt x="1136" y="465"/>
                  <a:pt x="1144" y="472"/>
                  <a:pt x="1152" y="472"/>
                </a:cubicBezTo>
                <a:cubicBezTo>
                  <a:pt x="1161" y="472"/>
                  <a:pt x="1168" y="464"/>
                  <a:pt x="1167" y="456"/>
                </a:cubicBezTo>
                <a:cubicBezTo>
                  <a:pt x="1167" y="447"/>
                  <a:pt x="1160" y="441"/>
                  <a:pt x="1152" y="441"/>
                </a:cubicBezTo>
                <a:close/>
                <a:moveTo>
                  <a:pt x="629" y="477"/>
                </a:moveTo>
                <a:cubicBezTo>
                  <a:pt x="620" y="477"/>
                  <a:pt x="613" y="484"/>
                  <a:pt x="613" y="492"/>
                </a:cubicBezTo>
                <a:cubicBezTo>
                  <a:pt x="613" y="501"/>
                  <a:pt x="620" y="508"/>
                  <a:pt x="628" y="508"/>
                </a:cubicBezTo>
                <a:cubicBezTo>
                  <a:pt x="636" y="508"/>
                  <a:pt x="644" y="501"/>
                  <a:pt x="644" y="492"/>
                </a:cubicBezTo>
                <a:cubicBezTo>
                  <a:pt x="644" y="484"/>
                  <a:pt x="637" y="477"/>
                  <a:pt x="629" y="477"/>
                </a:cubicBezTo>
                <a:close/>
                <a:moveTo>
                  <a:pt x="540" y="552"/>
                </a:moveTo>
                <a:cubicBezTo>
                  <a:pt x="531" y="552"/>
                  <a:pt x="524" y="559"/>
                  <a:pt x="524" y="567"/>
                </a:cubicBezTo>
                <a:cubicBezTo>
                  <a:pt x="524" y="576"/>
                  <a:pt x="531" y="583"/>
                  <a:pt x="540" y="583"/>
                </a:cubicBezTo>
                <a:cubicBezTo>
                  <a:pt x="548" y="583"/>
                  <a:pt x="555" y="576"/>
                  <a:pt x="555" y="568"/>
                </a:cubicBezTo>
                <a:cubicBezTo>
                  <a:pt x="555" y="559"/>
                  <a:pt x="549" y="552"/>
                  <a:pt x="540" y="552"/>
                </a:cubicBezTo>
                <a:close/>
                <a:moveTo>
                  <a:pt x="1355" y="623"/>
                </a:moveTo>
                <a:cubicBezTo>
                  <a:pt x="1347" y="623"/>
                  <a:pt x="1339" y="630"/>
                  <a:pt x="1339" y="638"/>
                </a:cubicBezTo>
                <a:cubicBezTo>
                  <a:pt x="1340" y="647"/>
                  <a:pt x="1347" y="654"/>
                  <a:pt x="1356" y="653"/>
                </a:cubicBezTo>
                <a:cubicBezTo>
                  <a:pt x="1364" y="653"/>
                  <a:pt x="1370" y="646"/>
                  <a:pt x="1370" y="638"/>
                </a:cubicBezTo>
                <a:cubicBezTo>
                  <a:pt x="1370" y="630"/>
                  <a:pt x="1363" y="623"/>
                  <a:pt x="1355" y="623"/>
                </a:cubicBezTo>
                <a:close/>
                <a:moveTo>
                  <a:pt x="772" y="408"/>
                </a:moveTo>
                <a:cubicBezTo>
                  <a:pt x="763" y="408"/>
                  <a:pt x="756" y="415"/>
                  <a:pt x="756" y="423"/>
                </a:cubicBezTo>
                <a:cubicBezTo>
                  <a:pt x="756" y="432"/>
                  <a:pt x="763" y="438"/>
                  <a:pt x="771" y="438"/>
                </a:cubicBezTo>
                <a:cubicBezTo>
                  <a:pt x="780" y="439"/>
                  <a:pt x="786" y="432"/>
                  <a:pt x="787" y="424"/>
                </a:cubicBezTo>
                <a:cubicBezTo>
                  <a:pt x="787" y="415"/>
                  <a:pt x="780" y="408"/>
                  <a:pt x="772" y="408"/>
                </a:cubicBezTo>
                <a:close/>
                <a:moveTo>
                  <a:pt x="1072" y="406"/>
                </a:moveTo>
                <a:cubicBezTo>
                  <a:pt x="1064" y="407"/>
                  <a:pt x="1057" y="414"/>
                  <a:pt x="1057" y="422"/>
                </a:cubicBezTo>
                <a:cubicBezTo>
                  <a:pt x="1058" y="431"/>
                  <a:pt x="1065" y="437"/>
                  <a:pt x="1073" y="437"/>
                </a:cubicBezTo>
                <a:cubicBezTo>
                  <a:pt x="1082" y="436"/>
                  <a:pt x="1088" y="429"/>
                  <a:pt x="1088" y="421"/>
                </a:cubicBezTo>
                <a:cubicBezTo>
                  <a:pt x="1088" y="413"/>
                  <a:pt x="1080" y="406"/>
                  <a:pt x="1072" y="406"/>
                </a:cubicBezTo>
                <a:close/>
                <a:moveTo>
                  <a:pt x="1362" y="1202"/>
                </a:moveTo>
                <a:cubicBezTo>
                  <a:pt x="1370" y="1202"/>
                  <a:pt x="1377" y="1195"/>
                  <a:pt x="1377" y="1187"/>
                </a:cubicBezTo>
                <a:cubicBezTo>
                  <a:pt x="1377" y="1178"/>
                  <a:pt x="1371" y="1172"/>
                  <a:pt x="1362" y="1172"/>
                </a:cubicBezTo>
                <a:cubicBezTo>
                  <a:pt x="1353" y="1171"/>
                  <a:pt x="1346" y="1178"/>
                  <a:pt x="1346" y="1187"/>
                </a:cubicBezTo>
                <a:cubicBezTo>
                  <a:pt x="1346" y="1195"/>
                  <a:pt x="1354" y="1203"/>
                  <a:pt x="1362" y="1202"/>
                </a:cubicBezTo>
                <a:close/>
                <a:moveTo>
                  <a:pt x="1280" y="534"/>
                </a:moveTo>
                <a:cubicBezTo>
                  <a:pt x="1272" y="534"/>
                  <a:pt x="1265" y="541"/>
                  <a:pt x="1265" y="550"/>
                </a:cubicBezTo>
                <a:cubicBezTo>
                  <a:pt x="1265" y="558"/>
                  <a:pt x="1272" y="565"/>
                  <a:pt x="1280" y="565"/>
                </a:cubicBezTo>
                <a:cubicBezTo>
                  <a:pt x="1289" y="565"/>
                  <a:pt x="1296" y="558"/>
                  <a:pt x="1296" y="549"/>
                </a:cubicBezTo>
                <a:cubicBezTo>
                  <a:pt x="1296" y="541"/>
                  <a:pt x="1289" y="534"/>
                  <a:pt x="1280" y="534"/>
                </a:cubicBezTo>
                <a:close/>
                <a:moveTo>
                  <a:pt x="855" y="387"/>
                </a:moveTo>
                <a:cubicBezTo>
                  <a:pt x="847" y="387"/>
                  <a:pt x="840" y="394"/>
                  <a:pt x="840" y="402"/>
                </a:cubicBezTo>
                <a:cubicBezTo>
                  <a:pt x="839" y="411"/>
                  <a:pt x="847" y="418"/>
                  <a:pt x="855" y="418"/>
                </a:cubicBezTo>
                <a:cubicBezTo>
                  <a:pt x="864" y="418"/>
                  <a:pt x="870" y="412"/>
                  <a:pt x="870" y="403"/>
                </a:cubicBezTo>
                <a:cubicBezTo>
                  <a:pt x="871" y="394"/>
                  <a:pt x="864" y="387"/>
                  <a:pt x="855" y="387"/>
                </a:cubicBezTo>
                <a:close/>
                <a:moveTo>
                  <a:pt x="1330" y="594"/>
                </a:moveTo>
                <a:cubicBezTo>
                  <a:pt x="1322" y="594"/>
                  <a:pt x="1315" y="601"/>
                  <a:pt x="1315" y="609"/>
                </a:cubicBezTo>
                <a:cubicBezTo>
                  <a:pt x="1315" y="618"/>
                  <a:pt x="1321" y="624"/>
                  <a:pt x="1330" y="624"/>
                </a:cubicBezTo>
                <a:cubicBezTo>
                  <a:pt x="1338" y="624"/>
                  <a:pt x="1345" y="618"/>
                  <a:pt x="1346" y="610"/>
                </a:cubicBezTo>
                <a:cubicBezTo>
                  <a:pt x="1346" y="601"/>
                  <a:pt x="1338" y="594"/>
                  <a:pt x="1330" y="594"/>
                </a:cubicBezTo>
                <a:close/>
                <a:moveTo>
                  <a:pt x="1435" y="836"/>
                </a:moveTo>
                <a:cubicBezTo>
                  <a:pt x="1435" y="828"/>
                  <a:pt x="1428" y="821"/>
                  <a:pt x="1419" y="821"/>
                </a:cubicBezTo>
                <a:cubicBezTo>
                  <a:pt x="1411" y="821"/>
                  <a:pt x="1404" y="828"/>
                  <a:pt x="1404" y="836"/>
                </a:cubicBezTo>
                <a:cubicBezTo>
                  <a:pt x="1404" y="845"/>
                  <a:pt x="1411" y="851"/>
                  <a:pt x="1420" y="851"/>
                </a:cubicBezTo>
                <a:cubicBezTo>
                  <a:pt x="1428" y="851"/>
                  <a:pt x="1435" y="845"/>
                  <a:pt x="1435" y="836"/>
                </a:cubicBezTo>
                <a:close/>
                <a:moveTo>
                  <a:pt x="1333" y="1228"/>
                </a:moveTo>
                <a:cubicBezTo>
                  <a:pt x="1341" y="1228"/>
                  <a:pt x="1348" y="1221"/>
                  <a:pt x="1348" y="1212"/>
                </a:cubicBezTo>
                <a:cubicBezTo>
                  <a:pt x="1348" y="1204"/>
                  <a:pt x="1341" y="1197"/>
                  <a:pt x="1333" y="1197"/>
                </a:cubicBezTo>
                <a:cubicBezTo>
                  <a:pt x="1325" y="1197"/>
                  <a:pt x="1318" y="1204"/>
                  <a:pt x="1317" y="1212"/>
                </a:cubicBezTo>
                <a:cubicBezTo>
                  <a:pt x="1317" y="1220"/>
                  <a:pt x="1325" y="1228"/>
                  <a:pt x="1333" y="1228"/>
                </a:cubicBezTo>
                <a:close/>
                <a:moveTo>
                  <a:pt x="910" y="392"/>
                </a:moveTo>
                <a:cubicBezTo>
                  <a:pt x="902" y="392"/>
                  <a:pt x="895" y="400"/>
                  <a:pt x="894" y="408"/>
                </a:cubicBezTo>
                <a:cubicBezTo>
                  <a:pt x="894" y="416"/>
                  <a:pt x="901" y="423"/>
                  <a:pt x="910" y="423"/>
                </a:cubicBezTo>
                <a:cubicBezTo>
                  <a:pt x="919" y="423"/>
                  <a:pt x="925" y="416"/>
                  <a:pt x="925" y="408"/>
                </a:cubicBezTo>
                <a:cubicBezTo>
                  <a:pt x="925" y="399"/>
                  <a:pt x="918" y="392"/>
                  <a:pt x="910" y="392"/>
                </a:cubicBezTo>
                <a:close/>
                <a:moveTo>
                  <a:pt x="570" y="527"/>
                </a:moveTo>
                <a:cubicBezTo>
                  <a:pt x="561" y="526"/>
                  <a:pt x="555" y="533"/>
                  <a:pt x="554" y="541"/>
                </a:cubicBezTo>
                <a:cubicBezTo>
                  <a:pt x="554" y="550"/>
                  <a:pt x="561" y="557"/>
                  <a:pt x="570" y="557"/>
                </a:cubicBezTo>
                <a:cubicBezTo>
                  <a:pt x="578" y="557"/>
                  <a:pt x="585" y="550"/>
                  <a:pt x="585" y="542"/>
                </a:cubicBezTo>
                <a:cubicBezTo>
                  <a:pt x="585" y="534"/>
                  <a:pt x="578" y="527"/>
                  <a:pt x="570" y="527"/>
                </a:cubicBezTo>
                <a:close/>
                <a:moveTo>
                  <a:pt x="476" y="655"/>
                </a:moveTo>
                <a:cubicBezTo>
                  <a:pt x="467" y="655"/>
                  <a:pt x="460" y="663"/>
                  <a:pt x="461" y="671"/>
                </a:cubicBezTo>
                <a:cubicBezTo>
                  <a:pt x="461" y="680"/>
                  <a:pt x="468" y="686"/>
                  <a:pt x="476" y="686"/>
                </a:cubicBezTo>
                <a:cubicBezTo>
                  <a:pt x="484" y="686"/>
                  <a:pt x="491" y="679"/>
                  <a:pt x="491" y="670"/>
                </a:cubicBezTo>
                <a:cubicBezTo>
                  <a:pt x="491" y="662"/>
                  <a:pt x="484" y="655"/>
                  <a:pt x="476" y="655"/>
                </a:cubicBezTo>
                <a:close/>
                <a:moveTo>
                  <a:pt x="795" y="1426"/>
                </a:moveTo>
                <a:cubicBezTo>
                  <a:pt x="803" y="1426"/>
                  <a:pt x="810" y="1420"/>
                  <a:pt x="810" y="1411"/>
                </a:cubicBezTo>
                <a:cubicBezTo>
                  <a:pt x="810" y="1403"/>
                  <a:pt x="803" y="1395"/>
                  <a:pt x="794" y="1396"/>
                </a:cubicBezTo>
                <a:cubicBezTo>
                  <a:pt x="786" y="1396"/>
                  <a:pt x="779" y="1403"/>
                  <a:pt x="779" y="1411"/>
                </a:cubicBezTo>
                <a:cubicBezTo>
                  <a:pt x="780" y="1420"/>
                  <a:pt x="786" y="1426"/>
                  <a:pt x="795" y="1426"/>
                </a:cubicBezTo>
                <a:close/>
                <a:moveTo>
                  <a:pt x="1125" y="1401"/>
                </a:moveTo>
                <a:cubicBezTo>
                  <a:pt x="1134" y="1401"/>
                  <a:pt x="1141" y="1394"/>
                  <a:pt x="1141" y="1386"/>
                </a:cubicBezTo>
                <a:cubicBezTo>
                  <a:pt x="1141" y="1378"/>
                  <a:pt x="1134" y="1370"/>
                  <a:pt x="1126" y="1370"/>
                </a:cubicBezTo>
                <a:cubicBezTo>
                  <a:pt x="1118" y="1370"/>
                  <a:pt x="1111" y="1377"/>
                  <a:pt x="1110" y="1385"/>
                </a:cubicBezTo>
                <a:cubicBezTo>
                  <a:pt x="1110" y="1394"/>
                  <a:pt x="1117" y="1401"/>
                  <a:pt x="1125" y="1401"/>
                </a:cubicBezTo>
                <a:close/>
                <a:moveTo>
                  <a:pt x="1306" y="564"/>
                </a:moveTo>
                <a:cubicBezTo>
                  <a:pt x="1297" y="564"/>
                  <a:pt x="1290" y="571"/>
                  <a:pt x="1290" y="579"/>
                </a:cubicBezTo>
                <a:cubicBezTo>
                  <a:pt x="1290" y="588"/>
                  <a:pt x="1297" y="595"/>
                  <a:pt x="1305" y="595"/>
                </a:cubicBezTo>
                <a:cubicBezTo>
                  <a:pt x="1313" y="595"/>
                  <a:pt x="1320" y="588"/>
                  <a:pt x="1321" y="580"/>
                </a:cubicBezTo>
                <a:cubicBezTo>
                  <a:pt x="1321" y="571"/>
                  <a:pt x="1315" y="564"/>
                  <a:pt x="1306" y="564"/>
                </a:cubicBezTo>
                <a:close/>
                <a:moveTo>
                  <a:pt x="958" y="1441"/>
                </a:moveTo>
                <a:cubicBezTo>
                  <a:pt x="966" y="1441"/>
                  <a:pt x="973" y="1434"/>
                  <a:pt x="973" y="1426"/>
                </a:cubicBezTo>
                <a:cubicBezTo>
                  <a:pt x="973" y="1417"/>
                  <a:pt x="966" y="1410"/>
                  <a:pt x="957" y="1411"/>
                </a:cubicBezTo>
                <a:cubicBezTo>
                  <a:pt x="948" y="1411"/>
                  <a:pt x="942" y="1418"/>
                  <a:pt x="942" y="1426"/>
                </a:cubicBezTo>
                <a:cubicBezTo>
                  <a:pt x="942" y="1434"/>
                  <a:pt x="950" y="1441"/>
                  <a:pt x="958" y="1441"/>
                </a:cubicBezTo>
                <a:close/>
                <a:moveTo>
                  <a:pt x="964" y="397"/>
                </a:moveTo>
                <a:cubicBezTo>
                  <a:pt x="956" y="397"/>
                  <a:pt x="949" y="404"/>
                  <a:pt x="949" y="412"/>
                </a:cubicBezTo>
                <a:cubicBezTo>
                  <a:pt x="949" y="420"/>
                  <a:pt x="956" y="427"/>
                  <a:pt x="964" y="427"/>
                </a:cubicBezTo>
                <a:cubicBezTo>
                  <a:pt x="973" y="428"/>
                  <a:pt x="980" y="420"/>
                  <a:pt x="979" y="412"/>
                </a:cubicBezTo>
                <a:cubicBezTo>
                  <a:pt x="979" y="403"/>
                  <a:pt x="973" y="397"/>
                  <a:pt x="964" y="397"/>
                </a:cubicBezTo>
                <a:close/>
                <a:moveTo>
                  <a:pt x="1395" y="1124"/>
                </a:moveTo>
                <a:cubicBezTo>
                  <a:pt x="1403" y="1124"/>
                  <a:pt x="1411" y="1118"/>
                  <a:pt x="1411" y="1109"/>
                </a:cubicBezTo>
                <a:cubicBezTo>
                  <a:pt x="1411" y="1101"/>
                  <a:pt x="1405" y="1094"/>
                  <a:pt x="1397" y="1093"/>
                </a:cubicBezTo>
                <a:cubicBezTo>
                  <a:pt x="1388" y="1093"/>
                  <a:pt x="1381" y="1099"/>
                  <a:pt x="1380" y="1108"/>
                </a:cubicBezTo>
                <a:cubicBezTo>
                  <a:pt x="1380" y="1116"/>
                  <a:pt x="1387" y="1123"/>
                  <a:pt x="1395" y="1124"/>
                </a:cubicBezTo>
                <a:close/>
                <a:moveTo>
                  <a:pt x="1018" y="402"/>
                </a:moveTo>
                <a:cubicBezTo>
                  <a:pt x="1010" y="402"/>
                  <a:pt x="1003" y="408"/>
                  <a:pt x="1003" y="417"/>
                </a:cubicBezTo>
                <a:cubicBezTo>
                  <a:pt x="1003" y="425"/>
                  <a:pt x="1010" y="433"/>
                  <a:pt x="1018" y="433"/>
                </a:cubicBezTo>
                <a:cubicBezTo>
                  <a:pt x="1026" y="433"/>
                  <a:pt x="1033" y="425"/>
                  <a:pt x="1033" y="417"/>
                </a:cubicBezTo>
                <a:cubicBezTo>
                  <a:pt x="1034" y="409"/>
                  <a:pt x="1027" y="402"/>
                  <a:pt x="1018" y="402"/>
                </a:cubicBezTo>
                <a:close/>
                <a:moveTo>
                  <a:pt x="462" y="1151"/>
                </a:moveTo>
                <a:cubicBezTo>
                  <a:pt x="470" y="1151"/>
                  <a:pt x="477" y="1144"/>
                  <a:pt x="477" y="1136"/>
                </a:cubicBezTo>
                <a:cubicBezTo>
                  <a:pt x="477" y="1128"/>
                  <a:pt x="471" y="1121"/>
                  <a:pt x="462" y="1120"/>
                </a:cubicBezTo>
                <a:cubicBezTo>
                  <a:pt x="454" y="1120"/>
                  <a:pt x="447" y="1127"/>
                  <a:pt x="447" y="1135"/>
                </a:cubicBezTo>
                <a:cubicBezTo>
                  <a:pt x="447" y="1144"/>
                  <a:pt x="454" y="1151"/>
                  <a:pt x="462" y="1151"/>
                </a:cubicBezTo>
                <a:close/>
                <a:moveTo>
                  <a:pt x="402" y="1023"/>
                </a:moveTo>
                <a:cubicBezTo>
                  <a:pt x="403" y="1031"/>
                  <a:pt x="409" y="1037"/>
                  <a:pt x="418" y="1037"/>
                </a:cubicBezTo>
                <a:cubicBezTo>
                  <a:pt x="426" y="1037"/>
                  <a:pt x="433" y="1030"/>
                  <a:pt x="433" y="1022"/>
                </a:cubicBezTo>
                <a:cubicBezTo>
                  <a:pt x="433" y="1014"/>
                  <a:pt x="426" y="1007"/>
                  <a:pt x="418" y="1007"/>
                </a:cubicBezTo>
                <a:cubicBezTo>
                  <a:pt x="409" y="1007"/>
                  <a:pt x="402" y="1014"/>
                  <a:pt x="402" y="1023"/>
                </a:cubicBezTo>
                <a:close/>
                <a:moveTo>
                  <a:pt x="1400" y="737"/>
                </a:moveTo>
                <a:cubicBezTo>
                  <a:pt x="1391" y="737"/>
                  <a:pt x="1385" y="743"/>
                  <a:pt x="1385" y="752"/>
                </a:cubicBezTo>
                <a:cubicBezTo>
                  <a:pt x="1385" y="760"/>
                  <a:pt x="1392" y="767"/>
                  <a:pt x="1400" y="767"/>
                </a:cubicBezTo>
                <a:cubicBezTo>
                  <a:pt x="1408" y="767"/>
                  <a:pt x="1416" y="760"/>
                  <a:pt x="1415" y="751"/>
                </a:cubicBezTo>
                <a:cubicBezTo>
                  <a:pt x="1415" y="743"/>
                  <a:pt x="1408" y="736"/>
                  <a:pt x="1400" y="737"/>
                </a:cubicBezTo>
                <a:close/>
                <a:moveTo>
                  <a:pt x="426" y="750"/>
                </a:moveTo>
                <a:cubicBezTo>
                  <a:pt x="426" y="758"/>
                  <a:pt x="433" y="766"/>
                  <a:pt x="442" y="765"/>
                </a:cubicBezTo>
                <a:cubicBezTo>
                  <a:pt x="450" y="765"/>
                  <a:pt x="457" y="758"/>
                  <a:pt x="457" y="750"/>
                </a:cubicBezTo>
                <a:cubicBezTo>
                  <a:pt x="457" y="742"/>
                  <a:pt x="450" y="735"/>
                  <a:pt x="442" y="735"/>
                </a:cubicBezTo>
                <a:cubicBezTo>
                  <a:pt x="433" y="735"/>
                  <a:pt x="427" y="741"/>
                  <a:pt x="426" y="750"/>
                </a:cubicBezTo>
                <a:close/>
                <a:moveTo>
                  <a:pt x="598" y="502"/>
                </a:moveTo>
                <a:cubicBezTo>
                  <a:pt x="590" y="502"/>
                  <a:pt x="583" y="508"/>
                  <a:pt x="583" y="517"/>
                </a:cubicBezTo>
                <a:cubicBezTo>
                  <a:pt x="583" y="525"/>
                  <a:pt x="590" y="532"/>
                  <a:pt x="598" y="532"/>
                </a:cubicBezTo>
                <a:cubicBezTo>
                  <a:pt x="607" y="532"/>
                  <a:pt x="614" y="525"/>
                  <a:pt x="614" y="517"/>
                </a:cubicBezTo>
                <a:cubicBezTo>
                  <a:pt x="614" y="509"/>
                  <a:pt x="607" y="502"/>
                  <a:pt x="598" y="502"/>
                </a:cubicBezTo>
                <a:close/>
                <a:moveTo>
                  <a:pt x="637" y="1358"/>
                </a:moveTo>
                <a:cubicBezTo>
                  <a:pt x="645" y="1358"/>
                  <a:pt x="652" y="1351"/>
                  <a:pt x="651" y="1342"/>
                </a:cubicBezTo>
                <a:cubicBezTo>
                  <a:pt x="651" y="1334"/>
                  <a:pt x="644" y="1327"/>
                  <a:pt x="636" y="1327"/>
                </a:cubicBezTo>
                <a:cubicBezTo>
                  <a:pt x="627" y="1328"/>
                  <a:pt x="621" y="1335"/>
                  <a:pt x="621" y="1343"/>
                </a:cubicBezTo>
                <a:cubicBezTo>
                  <a:pt x="621" y="1352"/>
                  <a:pt x="628" y="1358"/>
                  <a:pt x="637" y="1358"/>
                </a:cubicBezTo>
                <a:close/>
                <a:moveTo>
                  <a:pt x="611" y="1328"/>
                </a:moveTo>
                <a:cubicBezTo>
                  <a:pt x="619" y="1329"/>
                  <a:pt x="626" y="1322"/>
                  <a:pt x="626" y="1313"/>
                </a:cubicBezTo>
                <a:cubicBezTo>
                  <a:pt x="627" y="1305"/>
                  <a:pt x="620" y="1298"/>
                  <a:pt x="612" y="1298"/>
                </a:cubicBezTo>
                <a:cubicBezTo>
                  <a:pt x="603" y="1298"/>
                  <a:pt x="596" y="1304"/>
                  <a:pt x="596" y="1313"/>
                </a:cubicBezTo>
                <a:cubicBezTo>
                  <a:pt x="596" y="1321"/>
                  <a:pt x="603" y="1328"/>
                  <a:pt x="611" y="1328"/>
                </a:cubicBezTo>
                <a:close/>
                <a:moveTo>
                  <a:pt x="903" y="1437"/>
                </a:moveTo>
                <a:cubicBezTo>
                  <a:pt x="912" y="1436"/>
                  <a:pt x="918" y="1430"/>
                  <a:pt x="918" y="1421"/>
                </a:cubicBezTo>
                <a:cubicBezTo>
                  <a:pt x="918" y="1413"/>
                  <a:pt x="911" y="1406"/>
                  <a:pt x="903" y="1406"/>
                </a:cubicBezTo>
                <a:cubicBezTo>
                  <a:pt x="895" y="1406"/>
                  <a:pt x="887" y="1413"/>
                  <a:pt x="888" y="1422"/>
                </a:cubicBezTo>
                <a:cubicBezTo>
                  <a:pt x="888" y="1430"/>
                  <a:pt x="895" y="1437"/>
                  <a:pt x="903" y="1437"/>
                </a:cubicBezTo>
                <a:close/>
                <a:moveTo>
                  <a:pt x="1155" y="1376"/>
                </a:moveTo>
                <a:cubicBezTo>
                  <a:pt x="1163" y="1376"/>
                  <a:pt x="1170" y="1370"/>
                  <a:pt x="1170" y="1361"/>
                </a:cubicBezTo>
                <a:cubicBezTo>
                  <a:pt x="1171" y="1353"/>
                  <a:pt x="1164" y="1346"/>
                  <a:pt x="1156" y="1346"/>
                </a:cubicBezTo>
                <a:cubicBezTo>
                  <a:pt x="1147" y="1346"/>
                  <a:pt x="1140" y="1352"/>
                  <a:pt x="1140" y="1360"/>
                </a:cubicBezTo>
                <a:cubicBezTo>
                  <a:pt x="1140" y="1369"/>
                  <a:pt x="1147" y="1376"/>
                  <a:pt x="1155" y="1376"/>
                </a:cubicBezTo>
                <a:close/>
                <a:moveTo>
                  <a:pt x="715" y="1392"/>
                </a:moveTo>
                <a:cubicBezTo>
                  <a:pt x="724" y="1392"/>
                  <a:pt x="730" y="1385"/>
                  <a:pt x="730" y="1377"/>
                </a:cubicBezTo>
                <a:cubicBezTo>
                  <a:pt x="730" y="1368"/>
                  <a:pt x="723" y="1362"/>
                  <a:pt x="715" y="1362"/>
                </a:cubicBezTo>
                <a:cubicBezTo>
                  <a:pt x="707" y="1362"/>
                  <a:pt x="700" y="1369"/>
                  <a:pt x="700" y="1377"/>
                </a:cubicBezTo>
                <a:cubicBezTo>
                  <a:pt x="700" y="1386"/>
                  <a:pt x="707" y="1392"/>
                  <a:pt x="715" y="1392"/>
                </a:cubicBezTo>
                <a:close/>
                <a:moveTo>
                  <a:pt x="1041" y="1421"/>
                </a:moveTo>
                <a:cubicBezTo>
                  <a:pt x="1049" y="1421"/>
                  <a:pt x="1056" y="1415"/>
                  <a:pt x="1056" y="1406"/>
                </a:cubicBezTo>
                <a:cubicBezTo>
                  <a:pt x="1056" y="1398"/>
                  <a:pt x="1050" y="1391"/>
                  <a:pt x="1041" y="1391"/>
                </a:cubicBezTo>
                <a:cubicBezTo>
                  <a:pt x="1033" y="1391"/>
                  <a:pt x="1026" y="1398"/>
                  <a:pt x="1026" y="1406"/>
                </a:cubicBezTo>
                <a:cubicBezTo>
                  <a:pt x="1026" y="1414"/>
                  <a:pt x="1032" y="1421"/>
                  <a:pt x="1041" y="1421"/>
                </a:cubicBezTo>
                <a:close/>
                <a:moveTo>
                  <a:pt x="848" y="1431"/>
                </a:moveTo>
                <a:cubicBezTo>
                  <a:pt x="856" y="1432"/>
                  <a:pt x="863" y="1425"/>
                  <a:pt x="863" y="1417"/>
                </a:cubicBezTo>
                <a:cubicBezTo>
                  <a:pt x="864" y="1408"/>
                  <a:pt x="857" y="1401"/>
                  <a:pt x="849" y="1401"/>
                </a:cubicBezTo>
                <a:cubicBezTo>
                  <a:pt x="841" y="1401"/>
                  <a:pt x="833" y="1408"/>
                  <a:pt x="833" y="1416"/>
                </a:cubicBezTo>
                <a:cubicBezTo>
                  <a:pt x="833" y="1424"/>
                  <a:pt x="840" y="1431"/>
                  <a:pt x="848" y="1431"/>
                </a:cubicBezTo>
                <a:close/>
                <a:moveTo>
                  <a:pt x="437" y="790"/>
                </a:moveTo>
                <a:cubicBezTo>
                  <a:pt x="428" y="789"/>
                  <a:pt x="422" y="796"/>
                  <a:pt x="421" y="804"/>
                </a:cubicBezTo>
                <a:cubicBezTo>
                  <a:pt x="421" y="813"/>
                  <a:pt x="428" y="820"/>
                  <a:pt x="436" y="820"/>
                </a:cubicBezTo>
                <a:cubicBezTo>
                  <a:pt x="444" y="820"/>
                  <a:pt x="451" y="813"/>
                  <a:pt x="452" y="805"/>
                </a:cubicBezTo>
                <a:cubicBezTo>
                  <a:pt x="452" y="797"/>
                  <a:pt x="445" y="790"/>
                  <a:pt x="437" y="790"/>
                </a:cubicBezTo>
                <a:close/>
                <a:moveTo>
                  <a:pt x="587" y="1299"/>
                </a:moveTo>
                <a:cubicBezTo>
                  <a:pt x="595" y="1299"/>
                  <a:pt x="602" y="1292"/>
                  <a:pt x="602" y="1284"/>
                </a:cubicBezTo>
                <a:cubicBezTo>
                  <a:pt x="602" y="1276"/>
                  <a:pt x="595" y="1269"/>
                  <a:pt x="586" y="1269"/>
                </a:cubicBezTo>
                <a:cubicBezTo>
                  <a:pt x="578" y="1269"/>
                  <a:pt x="571" y="1276"/>
                  <a:pt x="572" y="1284"/>
                </a:cubicBezTo>
                <a:cubicBezTo>
                  <a:pt x="572" y="1293"/>
                  <a:pt x="578" y="1299"/>
                  <a:pt x="587" y="1299"/>
                </a:cubicBezTo>
                <a:close/>
                <a:moveTo>
                  <a:pt x="506" y="631"/>
                </a:moveTo>
                <a:cubicBezTo>
                  <a:pt x="497" y="631"/>
                  <a:pt x="490" y="638"/>
                  <a:pt x="490" y="646"/>
                </a:cubicBezTo>
                <a:cubicBezTo>
                  <a:pt x="490" y="654"/>
                  <a:pt x="497" y="661"/>
                  <a:pt x="505" y="661"/>
                </a:cubicBezTo>
                <a:cubicBezTo>
                  <a:pt x="514" y="661"/>
                  <a:pt x="521" y="654"/>
                  <a:pt x="521" y="646"/>
                </a:cubicBezTo>
                <a:cubicBezTo>
                  <a:pt x="521" y="638"/>
                  <a:pt x="514" y="631"/>
                  <a:pt x="506" y="631"/>
                </a:cubicBezTo>
                <a:close/>
                <a:moveTo>
                  <a:pt x="1401" y="1069"/>
                </a:moveTo>
                <a:cubicBezTo>
                  <a:pt x="1409" y="1069"/>
                  <a:pt x="1416" y="1062"/>
                  <a:pt x="1416" y="1053"/>
                </a:cubicBezTo>
                <a:cubicBezTo>
                  <a:pt x="1416" y="1045"/>
                  <a:pt x="1409" y="1039"/>
                  <a:pt x="1401" y="1039"/>
                </a:cubicBezTo>
                <a:cubicBezTo>
                  <a:pt x="1392" y="1039"/>
                  <a:pt x="1386" y="1046"/>
                  <a:pt x="1386" y="1054"/>
                </a:cubicBezTo>
                <a:cubicBezTo>
                  <a:pt x="1386" y="1062"/>
                  <a:pt x="1393" y="1069"/>
                  <a:pt x="1401" y="1069"/>
                </a:cubicBezTo>
                <a:close/>
                <a:moveTo>
                  <a:pt x="488" y="1181"/>
                </a:moveTo>
                <a:cubicBezTo>
                  <a:pt x="496" y="1180"/>
                  <a:pt x="503" y="1174"/>
                  <a:pt x="503" y="1165"/>
                </a:cubicBezTo>
                <a:cubicBezTo>
                  <a:pt x="503" y="1157"/>
                  <a:pt x="496" y="1150"/>
                  <a:pt x="487" y="1150"/>
                </a:cubicBezTo>
                <a:cubicBezTo>
                  <a:pt x="479" y="1150"/>
                  <a:pt x="472" y="1157"/>
                  <a:pt x="473" y="1166"/>
                </a:cubicBezTo>
                <a:cubicBezTo>
                  <a:pt x="473" y="1174"/>
                  <a:pt x="479" y="1181"/>
                  <a:pt x="488" y="1181"/>
                </a:cubicBezTo>
                <a:close/>
                <a:moveTo>
                  <a:pt x="1302" y="1252"/>
                </a:moveTo>
                <a:cubicBezTo>
                  <a:pt x="1310" y="1253"/>
                  <a:pt x="1317" y="1246"/>
                  <a:pt x="1318" y="1238"/>
                </a:cubicBezTo>
                <a:cubicBezTo>
                  <a:pt x="1319" y="1230"/>
                  <a:pt x="1312" y="1223"/>
                  <a:pt x="1304" y="1222"/>
                </a:cubicBezTo>
                <a:cubicBezTo>
                  <a:pt x="1296" y="1221"/>
                  <a:pt x="1288" y="1228"/>
                  <a:pt x="1288" y="1236"/>
                </a:cubicBezTo>
                <a:cubicBezTo>
                  <a:pt x="1287" y="1245"/>
                  <a:pt x="1294" y="1252"/>
                  <a:pt x="1302" y="1252"/>
                </a:cubicBezTo>
                <a:close/>
                <a:moveTo>
                  <a:pt x="1184" y="1351"/>
                </a:moveTo>
                <a:cubicBezTo>
                  <a:pt x="1193" y="1351"/>
                  <a:pt x="1199" y="1344"/>
                  <a:pt x="1199" y="1336"/>
                </a:cubicBezTo>
                <a:cubicBezTo>
                  <a:pt x="1199" y="1328"/>
                  <a:pt x="1193" y="1321"/>
                  <a:pt x="1184" y="1321"/>
                </a:cubicBezTo>
                <a:cubicBezTo>
                  <a:pt x="1176" y="1321"/>
                  <a:pt x="1169" y="1328"/>
                  <a:pt x="1169" y="1336"/>
                </a:cubicBezTo>
                <a:cubicBezTo>
                  <a:pt x="1169" y="1344"/>
                  <a:pt x="1176" y="1351"/>
                  <a:pt x="1184" y="1351"/>
                </a:cubicBezTo>
                <a:close/>
                <a:moveTo>
                  <a:pt x="1366" y="1148"/>
                </a:moveTo>
                <a:cubicBezTo>
                  <a:pt x="1375" y="1148"/>
                  <a:pt x="1382" y="1142"/>
                  <a:pt x="1382" y="1133"/>
                </a:cubicBezTo>
                <a:cubicBezTo>
                  <a:pt x="1382" y="1125"/>
                  <a:pt x="1375" y="1118"/>
                  <a:pt x="1367" y="1118"/>
                </a:cubicBezTo>
                <a:cubicBezTo>
                  <a:pt x="1359" y="1118"/>
                  <a:pt x="1352" y="1124"/>
                  <a:pt x="1352" y="1133"/>
                </a:cubicBezTo>
                <a:cubicBezTo>
                  <a:pt x="1351" y="1141"/>
                  <a:pt x="1358" y="1148"/>
                  <a:pt x="1366" y="1148"/>
                </a:cubicBezTo>
                <a:close/>
                <a:moveTo>
                  <a:pt x="742" y="433"/>
                </a:moveTo>
                <a:cubicBezTo>
                  <a:pt x="733" y="433"/>
                  <a:pt x="727" y="440"/>
                  <a:pt x="727" y="448"/>
                </a:cubicBezTo>
                <a:cubicBezTo>
                  <a:pt x="727" y="456"/>
                  <a:pt x="734" y="463"/>
                  <a:pt x="742" y="463"/>
                </a:cubicBezTo>
                <a:cubicBezTo>
                  <a:pt x="750" y="463"/>
                  <a:pt x="757" y="456"/>
                  <a:pt x="757" y="448"/>
                </a:cubicBezTo>
                <a:cubicBezTo>
                  <a:pt x="757" y="440"/>
                  <a:pt x="750" y="433"/>
                  <a:pt x="742" y="433"/>
                </a:cubicBezTo>
                <a:close/>
                <a:moveTo>
                  <a:pt x="422" y="983"/>
                </a:moveTo>
                <a:cubicBezTo>
                  <a:pt x="430" y="983"/>
                  <a:pt x="437" y="976"/>
                  <a:pt x="437" y="968"/>
                </a:cubicBezTo>
                <a:cubicBezTo>
                  <a:pt x="437" y="960"/>
                  <a:pt x="431" y="953"/>
                  <a:pt x="422" y="952"/>
                </a:cubicBezTo>
                <a:cubicBezTo>
                  <a:pt x="414" y="952"/>
                  <a:pt x="407" y="959"/>
                  <a:pt x="407" y="967"/>
                </a:cubicBezTo>
                <a:cubicBezTo>
                  <a:pt x="406" y="975"/>
                  <a:pt x="413" y="982"/>
                  <a:pt x="422" y="983"/>
                </a:cubicBezTo>
                <a:close/>
                <a:moveTo>
                  <a:pt x="443" y="1067"/>
                </a:moveTo>
                <a:cubicBezTo>
                  <a:pt x="451" y="1067"/>
                  <a:pt x="458" y="1060"/>
                  <a:pt x="457" y="1052"/>
                </a:cubicBezTo>
                <a:cubicBezTo>
                  <a:pt x="457" y="1043"/>
                  <a:pt x="450" y="1037"/>
                  <a:pt x="442" y="1037"/>
                </a:cubicBezTo>
                <a:cubicBezTo>
                  <a:pt x="434" y="1037"/>
                  <a:pt x="427" y="1044"/>
                  <a:pt x="427" y="1052"/>
                </a:cubicBezTo>
                <a:cubicBezTo>
                  <a:pt x="427" y="1061"/>
                  <a:pt x="435" y="1067"/>
                  <a:pt x="443" y="1067"/>
                </a:cubicBezTo>
                <a:close/>
                <a:moveTo>
                  <a:pt x="1177" y="470"/>
                </a:moveTo>
                <a:cubicBezTo>
                  <a:pt x="1168" y="470"/>
                  <a:pt x="1162" y="477"/>
                  <a:pt x="1162" y="486"/>
                </a:cubicBezTo>
                <a:cubicBezTo>
                  <a:pt x="1162" y="494"/>
                  <a:pt x="1168" y="501"/>
                  <a:pt x="1177" y="501"/>
                </a:cubicBezTo>
                <a:cubicBezTo>
                  <a:pt x="1185" y="501"/>
                  <a:pt x="1192" y="494"/>
                  <a:pt x="1192" y="485"/>
                </a:cubicBezTo>
                <a:cubicBezTo>
                  <a:pt x="1192" y="477"/>
                  <a:pt x="1185" y="470"/>
                  <a:pt x="1177" y="470"/>
                </a:cubicBezTo>
                <a:close/>
                <a:moveTo>
                  <a:pt x="1098" y="436"/>
                </a:moveTo>
                <a:cubicBezTo>
                  <a:pt x="1089" y="436"/>
                  <a:pt x="1082" y="443"/>
                  <a:pt x="1082" y="451"/>
                </a:cubicBezTo>
                <a:cubicBezTo>
                  <a:pt x="1082" y="459"/>
                  <a:pt x="1089" y="466"/>
                  <a:pt x="1097" y="467"/>
                </a:cubicBezTo>
                <a:cubicBezTo>
                  <a:pt x="1105" y="467"/>
                  <a:pt x="1112" y="460"/>
                  <a:pt x="1112" y="452"/>
                </a:cubicBezTo>
                <a:cubicBezTo>
                  <a:pt x="1113" y="443"/>
                  <a:pt x="1106" y="437"/>
                  <a:pt x="1098" y="436"/>
                </a:cubicBezTo>
                <a:close/>
                <a:moveTo>
                  <a:pt x="1431" y="892"/>
                </a:moveTo>
                <a:cubicBezTo>
                  <a:pt x="1431" y="884"/>
                  <a:pt x="1425" y="876"/>
                  <a:pt x="1416" y="876"/>
                </a:cubicBezTo>
                <a:cubicBezTo>
                  <a:pt x="1408" y="875"/>
                  <a:pt x="1401" y="882"/>
                  <a:pt x="1400" y="890"/>
                </a:cubicBezTo>
                <a:cubicBezTo>
                  <a:pt x="1400" y="898"/>
                  <a:pt x="1406" y="905"/>
                  <a:pt x="1415" y="906"/>
                </a:cubicBezTo>
                <a:cubicBezTo>
                  <a:pt x="1423" y="906"/>
                  <a:pt x="1430" y="900"/>
                  <a:pt x="1431" y="892"/>
                </a:cubicBezTo>
                <a:close/>
                <a:moveTo>
                  <a:pt x="1375" y="708"/>
                </a:moveTo>
                <a:cubicBezTo>
                  <a:pt x="1367" y="708"/>
                  <a:pt x="1360" y="715"/>
                  <a:pt x="1360" y="723"/>
                </a:cubicBezTo>
                <a:cubicBezTo>
                  <a:pt x="1360" y="731"/>
                  <a:pt x="1368" y="738"/>
                  <a:pt x="1376" y="738"/>
                </a:cubicBezTo>
                <a:cubicBezTo>
                  <a:pt x="1384" y="738"/>
                  <a:pt x="1391" y="731"/>
                  <a:pt x="1390" y="722"/>
                </a:cubicBezTo>
                <a:cubicBezTo>
                  <a:pt x="1390" y="714"/>
                  <a:pt x="1383" y="707"/>
                  <a:pt x="1375" y="708"/>
                </a:cubicBezTo>
                <a:close/>
                <a:moveTo>
                  <a:pt x="826" y="412"/>
                </a:moveTo>
                <a:cubicBezTo>
                  <a:pt x="818" y="413"/>
                  <a:pt x="811" y="419"/>
                  <a:pt x="811" y="428"/>
                </a:cubicBezTo>
                <a:cubicBezTo>
                  <a:pt x="811" y="436"/>
                  <a:pt x="818" y="443"/>
                  <a:pt x="826" y="443"/>
                </a:cubicBezTo>
                <a:cubicBezTo>
                  <a:pt x="834" y="443"/>
                  <a:pt x="841" y="436"/>
                  <a:pt x="841" y="427"/>
                </a:cubicBezTo>
                <a:cubicBezTo>
                  <a:pt x="841" y="419"/>
                  <a:pt x="834" y="412"/>
                  <a:pt x="826" y="412"/>
                </a:cubicBezTo>
                <a:close/>
                <a:moveTo>
                  <a:pt x="412" y="914"/>
                </a:moveTo>
                <a:cubicBezTo>
                  <a:pt x="412" y="922"/>
                  <a:pt x="419" y="929"/>
                  <a:pt x="427" y="929"/>
                </a:cubicBezTo>
                <a:cubicBezTo>
                  <a:pt x="435" y="929"/>
                  <a:pt x="442" y="922"/>
                  <a:pt x="442" y="914"/>
                </a:cubicBezTo>
                <a:cubicBezTo>
                  <a:pt x="442" y="906"/>
                  <a:pt x="436" y="899"/>
                  <a:pt x="427" y="899"/>
                </a:cubicBezTo>
                <a:cubicBezTo>
                  <a:pt x="419" y="899"/>
                  <a:pt x="412" y="906"/>
                  <a:pt x="412" y="914"/>
                </a:cubicBezTo>
                <a:close/>
                <a:moveTo>
                  <a:pt x="1395" y="791"/>
                </a:moveTo>
                <a:cubicBezTo>
                  <a:pt x="1386" y="791"/>
                  <a:pt x="1380" y="798"/>
                  <a:pt x="1380" y="807"/>
                </a:cubicBezTo>
                <a:cubicBezTo>
                  <a:pt x="1380" y="815"/>
                  <a:pt x="1387" y="821"/>
                  <a:pt x="1395" y="821"/>
                </a:cubicBezTo>
                <a:cubicBezTo>
                  <a:pt x="1403" y="821"/>
                  <a:pt x="1410" y="815"/>
                  <a:pt x="1410" y="806"/>
                </a:cubicBezTo>
                <a:cubicBezTo>
                  <a:pt x="1410" y="798"/>
                  <a:pt x="1403" y="791"/>
                  <a:pt x="1395" y="791"/>
                </a:cubicBezTo>
                <a:close/>
                <a:moveTo>
                  <a:pt x="1410" y="930"/>
                </a:moveTo>
                <a:cubicBezTo>
                  <a:pt x="1402" y="930"/>
                  <a:pt x="1395" y="937"/>
                  <a:pt x="1395" y="945"/>
                </a:cubicBezTo>
                <a:cubicBezTo>
                  <a:pt x="1396" y="953"/>
                  <a:pt x="1402" y="960"/>
                  <a:pt x="1410" y="960"/>
                </a:cubicBezTo>
                <a:cubicBezTo>
                  <a:pt x="1419" y="960"/>
                  <a:pt x="1426" y="952"/>
                  <a:pt x="1425" y="944"/>
                </a:cubicBezTo>
                <a:cubicBezTo>
                  <a:pt x="1425" y="936"/>
                  <a:pt x="1418" y="929"/>
                  <a:pt x="1410" y="930"/>
                </a:cubicBezTo>
                <a:close/>
                <a:moveTo>
                  <a:pt x="987" y="1416"/>
                </a:moveTo>
                <a:cubicBezTo>
                  <a:pt x="995" y="1416"/>
                  <a:pt x="1002" y="1410"/>
                  <a:pt x="1002" y="1401"/>
                </a:cubicBezTo>
                <a:cubicBezTo>
                  <a:pt x="1003" y="1393"/>
                  <a:pt x="996" y="1386"/>
                  <a:pt x="987" y="1386"/>
                </a:cubicBezTo>
                <a:cubicBezTo>
                  <a:pt x="980" y="1386"/>
                  <a:pt x="973" y="1392"/>
                  <a:pt x="972" y="1400"/>
                </a:cubicBezTo>
                <a:cubicBezTo>
                  <a:pt x="972" y="1408"/>
                  <a:pt x="978" y="1416"/>
                  <a:pt x="987" y="1416"/>
                </a:cubicBezTo>
                <a:close/>
                <a:moveTo>
                  <a:pt x="1244" y="1302"/>
                </a:moveTo>
                <a:cubicBezTo>
                  <a:pt x="1252" y="1302"/>
                  <a:pt x="1259" y="1295"/>
                  <a:pt x="1259" y="1287"/>
                </a:cubicBezTo>
                <a:cubicBezTo>
                  <a:pt x="1259" y="1278"/>
                  <a:pt x="1252" y="1272"/>
                  <a:pt x="1244" y="1272"/>
                </a:cubicBezTo>
                <a:cubicBezTo>
                  <a:pt x="1236" y="1272"/>
                  <a:pt x="1229" y="1279"/>
                  <a:pt x="1229" y="1287"/>
                </a:cubicBezTo>
                <a:cubicBezTo>
                  <a:pt x="1229" y="1295"/>
                  <a:pt x="1236" y="1301"/>
                  <a:pt x="1244" y="1302"/>
                </a:cubicBezTo>
                <a:close/>
                <a:moveTo>
                  <a:pt x="1421" y="999"/>
                </a:moveTo>
                <a:cubicBezTo>
                  <a:pt x="1421" y="991"/>
                  <a:pt x="1414" y="984"/>
                  <a:pt x="1406" y="984"/>
                </a:cubicBezTo>
                <a:cubicBezTo>
                  <a:pt x="1398" y="984"/>
                  <a:pt x="1391" y="991"/>
                  <a:pt x="1391" y="999"/>
                </a:cubicBezTo>
                <a:cubicBezTo>
                  <a:pt x="1391" y="1007"/>
                  <a:pt x="1398" y="1014"/>
                  <a:pt x="1406" y="1014"/>
                </a:cubicBezTo>
                <a:cubicBezTo>
                  <a:pt x="1414" y="1014"/>
                  <a:pt x="1421" y="1007"/>
                  <a:pt x="1421" y="999"/>
                </a:cubicBezTo>
                <a:close/>
                <a:moveTo>
                  <a:pt x="711" y="458"/>
                </a:moveTo>
                <a:cubicBezTo>
                  <a:pt x="703" y="458"/>
                  <a:pt x="697" y="465"/>
                  <a:pt x="697" y="473"/>
                </a:cubicBezTo>
                <a:cubicBezTo>
                  <a:pt x="697" y="481"/>
                  <a:pt x="704" y="488"/>
                  <a:pt x="712" y="488"/>
                </a:cubicBezTo>
                <a:cubicBezTo>
                  <a:pt x="720" y="488"/>
                  <a:pt x="727" y="481"/>
                  <a:pt x="727" y="472"/>
                </a:cubicBezTo>
                <a:cubicBezTo>
                  <a:pt x="727" y="464"/>
                  <a:pt x="720" y="457"/>
                  <a:pt x="711" y="458"/>
                </a:cubicBezTo>
                <a:close/>
                <a:moveTo>
                  <a:pt x="512" y="1209"/>
                </a:moveTo>
                <a:cubicBezTo>
                  <a:pt x="521" y="1209"/>
                  <a:pt x="527" y="1203"/>
                  <a:pt x="527" y="1194"/>
                </a:cubicBezTo>
                <a:cubicBezTo>
                  <a:pt x="527" y="1186"/>
                  <a:pt x="520" y="1179"/>
                  <a:pt x="512" y="1179"/>
                </a:cubicBezTo>
                <a:cubicBezTo>
                  <a:pt x="504" y="1180"/>
                  <a:pt x="497" y="1186"/>
                  <a:pt x="497" y="1194"/>
                </a:cubicBezTo>
                <a:cubicBezTo>
                  <a:pt x="497" y="1203"/>
                  <a:pt x="504" y="1209"/>
                  <a:pt x="512" y="1209"/>
                </a:cubicBezTo>
                <a:close/>
                <a:moveTo>
                  <a:pt x="691" y="1362"/>
                </a:moveTo>
                <a:cubicBezTo>
                  <a:pt x="699" y="1362"/>
                  <a:pt x="705" y="1355"/>
                  <a:pt x="706" y="1347"/>
                </a:cubicBezTo>
                <a:cubicBezTo>
                  <a:pt x="706" y="1339"/>
                  <a:pt x="699" y="1332"/>
                  <a:pt x="690" y="1332"/>
                </a:cubicBezTo>
                <a:cubicBezTo>
                  <a:pt x="682" y="1332"/>
                  <a:pt x="675" y="1339"/>
                  <a:pt x="676" y="1348"/>
                </a:cubicBezTo>
                <a:cubicBezTo>
                  <a:pt x="676" y="1356"/>
                  <a:pt x="683" y="1362"/>
                  <a:pt x="691" y="1362"/>
                </a:cubicBezTo>
                <a:close/>
                <a:moveTo>
                  <a:pt x="1273" y="1277"/>
                </a:moveTo>
                <a:cubicBezTo>
                  <a:pt x="1281" y="1277"/>
                  <a:pt x="1288" y="1270"/>
                  <a:pt x="1288" y="1262"/>
                </a:cubicBezTo>
                <a:cubicBezTo>
                  <a:pt x="1288" y="1253"/>
                  <a:pt x="1281" y="1247"/>
                  <a:pt x="1273" y="1247"/>
                </a:cubicBezTo>
                <a:cubicBezTo>
                  <a:pt x="1264" y="1247"/>
                  <a:pt x="1258" y="1254"/>
                  <a:pt x="1258" y="1262"/>
                </a:cubicBezTo>
                <a:cubicBezTo>
                  <a:pt x="1258" y="1270"/>
                  <a:pt x="1265" y="1277"/>
                  <a:pt x="1273" y="1277"/>
                </a:cubicBezTo>
                <a:close/>
                <a:moveTo>
                  <a:pt x="1201" y="500"/>
                </a:moveTo>
                <a:cubicBezTo>
                  <a:pt x="1193" y="501"/>
                  <a:pt x="1187" y="507"/>
                  <a:pt x="1186" y="515"/>
                </a:cubicBezTo>
                <a:cubicBezTo>
                  <a:pt x="1186" y="524"/>
                  <a:pt x="1193" y="530"/>
                  <a:pt x="1201" y="530"/>
                </a:cubicBezTo>
                <a:cubicBezTo>
                  <a:pt x="1210" y="530"/>
                  <a:pt x="1216" y="523"/>
                  <a:pt x="1216" y="515"/>
                </a:cubicBezTo>
                <a:cubicBezTo>
                  <a:pt x="1216" y="507"/>
                  <a:pt x="1209" y="500"/>
                  <a:pt x="1201" y="500"/>
                </a:cubicBezTo>
                <a:close/>
                <a:moveTo>
                  <a:pt x="1214" y="1326"/>
                </a:moveTo>
                <a:cubicBezTo>
                  <a:pt x="1222" y="1327"/>
                  <a:pt x="1229" y="1320"/>
                  <a:pt x="1229" y="1312"/>
                </a:cubicBezTo>
                <a:cubicBezTo>
                  <a:pt x="1229" y="1303"/>
                  <a:pt x="1222" y="1296"/>
                  <a:pt x="1214" y="1296"/>
                </a:cubicBezTo>
                <a:cubicBezTo>
                  <a:pt x="1206" y="1296"/>
                  <a:pt x="1200" y="1303"/>
                  <a:pt x="1199" y="1311"/>
                </a:cubicBezTo>
                <a:cubicBezTo>
                  <a:pt x="1199" y="1319"/>
                  <a:pt x="1205" y="1326"/>
                  <a:pt x="1214" y="1326"/>
                </a:cubicBezTo>
                <a:close/>
                <a:moveTo>
                  <a:pt x="562" y="1269"/>
                </a:moveTo>
                <a:cubicBezTo>
                  <a:pt x="570" y="1269"/>
                  <a:pt x="577" y="1262"/>
                  <a:pt x="577" y="1254"/>
                </a:cubicBezTo>
                <a:cubicBezTo>
                  <a:pt x="577" y="1246"/>
                  <a:pt x="570" y="1239"/>
                  <a:pt x="561" y="1239"/>
                </a:cubicBezTo>
                <a:cubicBezTo>
                  <a:pt x="553" y="1239"/>
                  <a:pt x="547" y="1246"/>
                  <a:pt x="547" y="1254"/>
                </a:cubicBezTo>
                <a:cubicBezTo>
                  <a:pt x="547" y="1262"/>
                  <a:pt x="554" y="1269"/>
                  <a:pt x="562" y="1269"/>
                </a:cubicBezTo>
                <a:close/>
                <a:moveTo>
                  <a:pt x="471" y="710"/>
                </a:moveTo>
                <a:cubicBezTo>
                  <a:pt x="462" y="710"/>
                  <a:pt x="456" y="717"/>
                  <a:pt x="456" y="725"/>
                </a:cubicBezTo>
                <a:cubicBezTo>
                  <a:pt x="456" y="734"/>
                  <a:pt x="463" y="740"/>
                  <a:pt x="471" y="740"/>
                </a:cubicBezTo>
                <a:cubicBezTo>
                  <a:pt x="479" y="740"/>
                  <a:pt x="486" y="733"/>
                  <a:pt x="485" y="725"/>
                </a:cubicBezTo>
                <a:cubicBezTo>
                  <a:pt x="485" y="717"/>
                  <a:pt x="479" y="710"/>
                  <a:pt x="471" y="710"/>
                </a:cubicBezTo>
                <a:close/>
                <a:moveTo>
                  <a:pt x="1071" y="1396"/>
                </a:moveTo>
                <a:cubicBezTo>
                  <a:pt x="1079" y="1396"/>
                  <a:pt x="1086" y="1389"/>
                  <a:pt x="1086" y="1381"/>
                </a:cubicBezTo>
                <a:cubicBezTo>
                  <a:pt x="1086" y="1373"/>
                  <a:pt x="1079" y="1366"/>
                  <a:pt x="1071" y="1366"/>
                </a:cubicBezTo>
                <a:cubicBezTo>
                  <a:pt x="1062" y="1366"/>
                  <a:pt x="1056" y="1373"/>
                  <a:pt x="1056" y="1382"/>
                </a:cubicBezTo>
                <a:cubicBezTo>
                  <a:pt x="1056" y="1390"/>
                  <a:pt x="1063" y="1397"/>
                  <a:pt x="1071" y="1396"/>
                </a:cubicBezTo>
                <a:close/>
                <a:moveTo>
                  <a:pt x="417" y="860"/>
                </a:moveTo>
                <a:cubicBezTo>
                  <a:pt x="417" y="868"/>
                  <a:pt x="424" y="874"/>
                  <a:pt x="432" y="874"/>
                </a:cubicBezTo>
                <a:cubicBezTo>
                  <a:pt x="440" y="874"/>
                  <a:pt x="447" y="867"/>
                  <a:pt x="447" y="859"/>
                </a:cubicBezTo>
                <a:cubicBezTo>
                  <a:pt x="447" y="851"/>
                  <a:pt x="440" y="844"/>
                  <a:pt x="432" y="844"/>
                </a:cubicBezTo>
                <a:cubicBezTo>
                  <a:pt x="424" y="844"/>
                  <a:pt x="417" y="851"/>
                  <a:pt x="417" y="860"/>
                </a:cubicBezTo>
                <a:close/>
                <a:moveTo>
                  <a:pt x="537" y="1239"/>
                </a:moveTo>
                <a:cubicBezTo>
                  <a:pt x="545" y="1239"/>
                  <a:pt x="552" y="1232"/>
                  <a:pt x="552" y="1224"/>
                </a:cubicBezTo>
                <a:cubicBezTo>
                  <a:pt x="552" y="1216"/>
                  <a:pt x="545" y="1209"/>
                  <a:pt x="537" y="1209"/>
                </a:cubicBezTo>
                <a:cubicBezTo>
                  <a:pt x="528" y="1210"/>
                  <a:pt x="522" y="1217"/>
                  <a:pt x="522" y="1225"/>
                </a:cubicBezTo>
                <a:cubicBezTo>
                  <a:pt x="522" y="1233"/>
                  <a:pt x="529" y="1239"/>
                  <a:pt x="537" y="1239"/>
                </a:cubicBezTo>
                <a:close/>
                <a:moveTo>
                  <a:pt x="770" y="1397"/>
                </a:moveTo>
                <a:cubicBezTo>
                  <a:pt x="778" y="1397"/>
                  <a:pt x="785" y="1391"/>
                  <a:pt x="785" y="1382"/>
                </a:cubicBezTo>
                <a:cubicBezTo>
                  <a:pt x="785" y="1374"/>
                  <a:pt x="778" y="1367"/>
                  <a:pt x="770" y="1367"/>
                </a:cubicBezTo>
                <a:cubicBezTo>
                  <a:pt x="762" y="1367"/>
                  <a:pt x="755" y="1374"/>
                  <a:pt x="755" y="1382"/>
                </a:cubicBezTo>
                <a:cubicBezTo>
                  <a:pt x="755" y="1390"/>
                  <a:pt x="761" y="1397"/>
                  <a:pt x="770" y="1397"/>
                </a:cubicBezTo>
                <a:close/>
                <a:moveTo>
                  <a:pt x="520" y="621"/>
                </a:moveTo>
                <a:cubicBezTo>
                  <a:pt x="520" y="629"/>
                  <a:pt x="526" y="636"/>
                  <a:pt x="534" y="636"/>
                </a:cubicBezTo>
                <a:cubicBezTo>
                  <a:pt x="542" y="636"/>
                  <a:pt x="549" y="629"/>
                  <a:pt x="549" y="621"/>
                </a:cubicBezTo>
                <a:cubicBezTo>
                  <a:pt x="549" y="613"/>
                  <a:pt x="543" y="607"/>
                  <a:pt x="535" y="606"/>
                </a:cubicBezTo>
                <a:cubicBezTo>
                  <a:pt x="527" y="606"/>
                  <a:pt x="520" y="613"/>
                  <a:pt x="520" y="621"/>
                </a:cubicBezTo>
                <a:close/>
                <a:moveTo>
                  <a:pt x="467" y="1096"/>
                </a:moveTo>
                <a:cubicBezTo>
                  <a:pt x="475" y="1096"/>
                  <a:pt x="482" y="1089"/>
                  <a:pt x="482" y="1081"/>
                </a:cubicBezTo>
                <a:cubicBezTo>
                  <a:pt x="482" y="1073"/>
                  <a:pt x="476" y="1066"/>
                  <a:pt x="467" y="1066"/>
                </a:cubicBezTo>
                <a:cubicBezTo>
                  <a:pt x="459" y="1066"/>
                  <a:pt x="452" y="1073"/>
                  <a:pt x="452" y="1081"/>
                </a:cubicBezTo>
                <a:cubicBezTo>
                  <a:pt x="452" y="1089"/>
                  <a:pt x="459" y="1096"/>
                  <a:pt x="467" y="1096"/>
                </a:cubicBezTo>
                <a:close/>
                <a:moveTo>
                  <a:pt x="1350" y="678"/>
                </a:moveTo>
                <a:cubicBezTo>
                  <a:pt x="1342" y="678"/>
                  <a:pt x="1336" y="685"/>
                  <a:pt x="1336" y="693"/>
                </a:cubicBezTo>
                <a:cubicBezTo>
                  <a:pt x="1336" y="701"/>
                  <a:pt x="1343" y="708"/>
                  <a:pt x="1351" y="708"/>
                </a:cubicBezTo>
                <a:cubicBezTo>
                  <a:pt x="1359" y="708"/>
                  <a:pt x="1366" y="701"/>
                  <a:pt x="1365" y="692"/>
                </a:cubicBezTo>
                <a:cubicBezTo>
                  <a:pt x="1365" y="684"/>
                  <a:pt x="1358" y="678"/>
                  <a:pt x="1350" y="678"/>
                </a:cubicBezTo>
                <a:close/>
                <a:moveTo>
                  <a:pt x="1044" y="432"/>
                </a:moveTo>
                <a:cubicBezTo>
                  <a:pt x="1035" y="432"/>
                  <a:pt x="1029" y="439"/>
                  <a:pt x="1029" y="447"/>
                </a:cubicBezTo>
                <a:cubicBezTo>
                  <a:pt x="1029" y="455"/>
                  <a:pt x="1035" y="462"/>
                  <a:pt x="1044" y="462"/>
                </a:cubicBezTo>
                <a:cubicBezTo>
                  <a:pt x="1052" y="462"/>
                  <a:pt x="1058" y="456"/>
                  <a:pt x="1058" y="447"/>
                </a:cubicBezTo>
                <a:cubicBezTo>
                  <a:pt x="1059" y="439"/>
                  <a:pt x="1052" y="432"/>
                  <a:pt x="1044" y="432"/>
                </a:cubicBezTo>
                <a:close/>
                <a:moveTo>
                  <a:pt x="879" y="418"/>
                </a:moveTo>
                <a:cubicBezTo>
                  <a:pt x="871" y="418"/>
                  <a:pt x="865" y="425"/>
                  <a:pt x="865" y="433"/>
                </a:cubicBezTo>
                <a:cubicBezTo>
                  <a:pt x="865" y="441"/>
                  <a:pt x="872" y="448"/>
                  <a:pt x="880" y="447"/>
                </a:cubicBezTo>
                <a:cubicBezTo>
                  <a:pt x="888" y="447"/>
                  <a:pt x="895" y="441"/>
                  <a:pt x="895" y="433"/>
                </a:cubicBezTo>
                <a:cubicBezTo>
                  <a:pt x="895" y="424"/>
                  <a:pt x="888" y="417"/>
                  <a:pt x="879" y="418"/>
                </a:cubicBezTo>
                <a:close/>
                <a:moveTo>
                  <a:pt x="990" y="427"/>
                </a:moveTo>
                <a:cubicBezTo>
                  <a:pt x="981" y="427"/>
                  <a:pt x="974" y="433"/>
                  <a:pt x="974" y="442"/>
                </a:cubicBezTo>
                <a:cubicBezTo>
                  <a:pt x="974" y="450"/>
                  <a:pt x="981" y="457"/>
                  <a:pt x="989" y="457"/>
                </a:cubicBezTo>
                <a:cubicBezTo>
                  <a:pt x="997" y="457"/>
                  <a:pt x="1004" y="450"/>
                  <a:pt x="1004" y="442"/>
                </a:cubicBezTo>
                <a:cubicBezTo>
                  <a:pt x="1004" y="434"/>
                  <a:pt x="998" y="428"/>
                  <a:pt x="990" y="427"/>
                </a:cubicBezTo>
                <a:close/>
                <a:moveTo>
                  <a:pt x="935" y="422"/>
                </a:moveTo>
                <a:cubicBezTo>
                  <a:pt x="926" y="422"/>
                  <a:pt x="919" y="429"/>
                  <a:pt x="920" y="437"/>
                </a:cubicBezTo>
                <a:cubicBezTo>
                  <a:pt x="920" y="445"/>
                  <a:pt x="926" y="452"/>
                  <a:pt x="934" y="452"/>
                </a:cubicBezTo>
                <a:cubicBezTo>
                  <a:pt x="943" y="452"/>
                  <a:pt x="949" y="445"/>
                  <a:pt x="949" y="437"/>
                </a:cubicBezTo>
                <a:cubicBezTo>
                  <a:pt x="949" y="428"/>
                  <a:pt x="943" y="422"/>
                  <a:pt x="935" y="422"/>
                </a:cubicBezTo>
                <a:close/>
                <a:moveTo>
                  <a:pt x="1122" y="467"/>
                </a:moveTo>
                <a:cubicBezTo>
                  <a:pt x="1114" y="467"/>
                  <a:pt x="1107" y="473"/>
                  <a:pt x="1107" y="481"/>
                </a:cubicBezTo>
                <a:cubicBezTo>
                  <a:pt x="1107" y="489"/>
                  <a:pt x="1114" y="496"/>
                  <a:pt x="1122" y="496"/>
                </a:cubicBezTo>
                <a:cubicBezTo>
                  <a:pt x="1130" y="496"/>
                  <a:pt x="1137" y="490"/>
                  <a:pt x="1137" y="481"/>
                </a:cubicBezTo>
                <a:cubicBezTo>
                  <a:pt x="1137" y="473"/>
                  <a:pt x="1130" y="466"/>
                  <a:pt x="1122" y="467"/>
                </a:cubicBezTo>
                <a:close/>
                <a:moveTo>
                  <a:pt x="433" y="998"/>
                </a:moveTo>
                <a:cubicBezTo>
                  <a:pt x="433" y="1006"/>
                  <a:pt x="440" y="1012"/>
                  <a:pt x="448" y="1012"/>
                </a:cubicBezTo>
                <a:cubicBezTo>
                  <a:pt x="456" y="1012"/>
                  <a:pt x="462" y="1006"/>
                  <a:pt x="462" y="998"/>
                </a:cubicBezTo>
                <a:cubicBezTo>
                  <a:pt x="462" y="989"/>
                  <a:pt x="456" y="982"/>
                  <a:pt x="447" y="983"/>
                </a:cubicBezTo>
                <a:cubicBezTo>
                  <a:pt x="439" y="983"/>
                  <a:pt x="432" y="990"/>
                  <a:pt x="433" y="998"/>
                </a:cubicBezTo>
                <a:close/>
                <a:moveTo>
                  <a:pt x="683" y="483"/>
                </a:moveTo>
                <a:cubicBezTo>
                  <a:pt x="674" y="483"/>
                  <a:pt x="668" y="490"/>
                  <a:pt x="668" y="498"/>
                </a:cubicBezTo>
                <a:cubicBezTo>
                  <a:pt x="669" y="506"/>
                  <a:pt x="675" y="512"/>
                  <a:pt x="683" y="512"/>
                </a:cubicBezTo>
                <a:cubicBezTo>
                  <a:pt x="691" y="512"/>
                  <a:pt x="698" y="506"/>
                  <a:pt x="698" y="498"/>
                </a:cubicBezTo>
                <a:cubicBezTo>
                  <a:pt x="698" y="489"/>
                  <a:pt x="691" y="482"/>
                  <a:pt x="683" y="483"/>
                </a:cubicBezTo>
                <a:close/>
                <a:moveTo>
                  <a:pt x="1226" y="530"/>
                </a:moveTo>
                <a:cubicBezTo>
                  <a:pt x="1218" y="531"/>
                  <a:pt x="1211" y="537"/>
                  <a:pt x="1211" y="545"/>
                </a:cubicBezTo>
                <a:cubicBezTo>
                  <a:pt x="1211" y="553"/>
                  <a:pt x="1218" y="560"/>
                  <a:pt x="1226" y="560"/>
                </a:cubicBezTo>
                <a:cubicBezTo>
                  <a:pt x="1234" y="560"/>
                  <a:pt x="1241" y="554"/>
                  <a:pt x="1241" y="545"/>
                </a:cubicBezTo>
                <a:cubicBezTo>
                  <a:pt x="1241" y="537"/>
                  <a:pt x="1234" y="530"/>
                  <a:pt x="1226" y="530"/>
                </a:cubicBezTo>
                <a:close/>
                <a:moveTo>
                  <a:pt x="1326" y="648"/>
                </a:moveTo>
                <a:cubicBezTo>
                  <a:pt x="1318" y="648"/>
                  <a:pt x="1311" y="655"/>
                  <a:pt x="1311" y="663"/>
                </a:cubicBezTo>
                <a:cubicBezTo>
                  <a:pt x="1311" y="671"/>
                  <a:pt x="1317" y="677"/>
                  <a:pt x="1325" y="678"/>
                </a:cubicBezTo>
                <a:cubicBezTo>
                  <a:pt x="1334" y="678"/>
                  <a:pt x="1341" y="672"/>
                  <a:pt x="1341" y="663"/>
                </a:cubicBezTo>
                <a:cubicBezTo>
                  <a:pt x="1341" y="655"/>
                  <a:pt x="1334" y="648"/>
                  <a:pt x="1326" y="648"/>
                </a:cubicBezTo>
                <a:close/>
                <a:moveTo>
                  <a:pt x="565" y="582"/>
                </a:moveTo>
                <a:cubicBezTo>
                  <a:pt x="557" y="581"/>
                  <a:pt x="550" y="588"/>
                  <a:pt x="550" y="596"/>
                </a:cubicBezTo>
                <a:cubicBezTo>
                  <a:pt x="549" y="605"/>
                  <a:pt x="556" y="611"/>
                  <a:pt x="565" y="611"/>
                </a:cubicBezTo>
                <a:cubicBezTo>
                  <a:pt x="573" y="611"/>
                  <a:pt x="579" y="605"/>
                  <a:pt x="579" y="596"/>
                </a:cubicBezTo>
                <a:cubicBezTo>
                  <a:pt x="579" y="588"/>
                  <a:pt x="573" y="582"/>
                  <a:pt x="565" y="582"/>
                </a:cubicBezTo>
                <a:close/>
                <a:moveTo>
                  <a:pt x="796" y="437"/>
                </a:moveTo>
                <a:cubicBezTo>
                  <a:pt x="788" y="438"/>
                  <a:pt x="782" y="444"/>
                  <a:pt x="781" y="452"/>
                </a:cubicBezTo>
                <a:cubicBezTo>
                  <a:pt x="781" y="460"/>
                  <a:pt x="788" y="467"/>
                  <a:pt x="796" y="467"/>
                </a:cubicBezTo>
                <a:cubicBezTo>
                  <a:pt x="805" y="467"/>
                  <a:pt x="811" y="461"/>
                  <a:pt x="811" y="452"/>
                </a:cubicBezTo>
                <a:cubicBezTo>
                  <a:pt x="811" y="444"/>
                  <a:pt x="805" y="437"/>
                  <a:pt x="796" y="437"/>
                </a:cubicBezTo>
                <a:close/>
                <a:moveTo>
                  <a:pt x="1371" y="1093"/>
                </a:moveTo>
                <a:cubicBezTo>
                  <a:pt x="1379" y="1094"/>
                  <a:pt x="1386" y="1087"/>
                  <a:pt x="1386" y="1078"/>
                </a:cubicBezTo>
                <a:cubicBezTo>
                  <a:pt x="1386" y="1070"/>
                  <a:pt x="1380" y="1064"/>
                  <a:pt x="1371" y="1064"/>
                </a:cubicBezTo>
                <a:cubicBezTo>
                  <a:pt x="1363" y="1064"/>
                  <a:pt x="1356" y="1070"/>
                  <a:pt x="1356" y="1079"/>
                </a:cubicBezTo>
                <a:cubicBezTo>
                  <a:pt x="1356" y="1086"/>
                  <a:pt x="1363" y="1093"/>
                  <a:pt x="1371" y="1093"/>
                </a:cubicBezTo>
                <a:close/>
                <a:moveTo>
                  <a:pt x="824" y="1401"/>
                </a:moveTo>
                <a:cubicBezTo>
                  <a:pt x="832" y="1401"/>
                  <a:pt x="838" y="1394"/>
                  <a:pt x="838" y="1386"/>
                </a:cubicBezTo>
                <a:cubicBezTo>
                  <a:pt x="838" y="1378"/>
                  <a:pt x="832" y="1372"/>
                  <a:pt x="824" y="1372"/>
                </a:cubicBezTo>
                <a:cubicBezTo>
                  <a:pt x="816" y="1371"/>
                  <a:pt x="809" y="1378"/>
                  <a:pt x="809" y="1386"/>
                </a:cubicBezTo>
                <a:cubicBezTo>
                  <a:pt x="809" y="1395"/>
                  <a:pt x="816" y="1401"/>
                  <a:pt x="824" y="1401"/>
                </a:cubicBezTo>
                <a:close/>
                <a:moveTo>
                  <a:pt x="933" y="1411"/>
                </a:moveTo>
                <a:cubicBezTo>
                  <a:pt x="941" y="1411"/>
                  <a:pt x="948" y="1404"/>
                  <a:pt x="947" y="1396"/>
                </a:cubicBezTo>
                <a:cubicBezTo>
                  <a:pt x="947" y="1387"/>
                  <a:pt x="941" y="1381"/>
                  <a:pt x="933" y="1381"/>
                </a:cubicBezTo>
                <a:cubicBezTo>
                  <a:pt x="924" y="1381"/>
                  <a:pt x="918" y="1388"/>
                  <a:pt x="918" y="1396"/>
                </a:cubicBezTo>
                <a:cubicBezTo>
                  <a:pt x="918" y="1404"/>
                  <a:pt x="925" y="1411"/>
                  <a:pt x="933" y="1411"/>
                </a:cubicBezTo>
                <a:close/>
                <a:moveTo>
                  <a:pt x="1337" y="1173"/>
                </a:moveTo>
                <a:cubicBezTo>
                  <a:pt x="1345" y="1173"/>
                  <a:pt x="1351" y="1167"/>
                  <a:pt x="1352" y="1159"/>
                </a:cubicBezTo>
                <a:cubicBezTo>
                  <a:pt x="1352" y="1150"/>
                  <a:pt x="1346" y="1143"/>
                  <a:pt x="1337" y="1143"/>
                </a:cubicBezTo>
                <a:cubicBezTo>
                  <a:pt x="1329" y="1143"/>
                  <a:pt x="1322" y="1150"/>
                  <a:pt x="1322" y="1158"/>
                </a:cubicBezTo>
                <a:cubicBezTo>
                  <a:pt x="1322" y="1166"/>
                  <a:pt x="1329" y="1172"/>
                  <a:pt x="1337" y="1173"/>
                </a:cubicBezTo>
                <a:close/>
                <a:moveTo>
                  <a:pt x="653" y="508"/>
                </a:moveTo>
                <a:cubicBezTo>
                  <a:pt x="645" y="508"/>
                  <a:pt x="638" y="514"/>
                  <a:pt x="638" y="522"/>
                </a:cubicBezTo>
                <a:cubicBezTo>
                  <a:pt x="638" y="530"/>
                  <a:pt x="645" y="537"/>
                  <a:pt x="653" y="537"/>
                </a:cubicBezTo>
                <a:cubicBezTo>
                  <a:pt x="661" y="537"/>
                  <a:pt x="668" y="530"/>
                  <a:pt x="668" y="522"/>
                </a:cubicBezTo>
                <a:cubicBezTo>
                  <a:pt x="668" y="514"/>
                  <a:pt x="661" y="508"/>
                  <a:pt x="653" y="508"/>
                </a:cubicBezTo>
                <a:close/>
                <a:moveTo>
                  <a:pt x="878" y="1406"/>
                </a:moveTo>
                <a:cubicBezTo>
                  <a:pt x="887" y="1406"/>
                  <a:pt x="893" y="1400"/>
                  <a:pt x="893" y="1392"/>
                </a:cubicBezTo>
                <a:cubicBezTo>
                  <a:pt x="893" y="1383"/>
                  <a:pt x="886" y="1377"/>
                  <a:pt x="878" y="1377"/>
                </a:cubicBezTo>
                <a:cubicBezTo>
                  <a:pt x="870" y="1377"/>
                  <a:pt x="863" y="1384"/>
                  <a:pt x="863" y="1392"/>
                </a:cubicBezTo>
                <a:cubicBezTo>
                  <a:pt x="864" y="1400"/>
                  <a:pt x="870" y="1406"/>
                  <a:pt x="878" y="1406"/>
                </a:cubicBezTo>
                <a:close/>
                <a:moveTo>
                  <a:pt x="1406" y="861"/>
                </a:moveTo>
                <a:cubicBezTo>
                  <a:pt x="1406" y="853"/>
                  <a:pt x="1399" y="846"/>
                  <a:pt x="1391" y="846"/>
                </a:cubicBezTo>
                <a:cubicBezTo>
                  <a:pt x="1383" y="846"/>
                  <a:pt x="1376" y="853"/>
                  <a:pt x="1376" y="861"/>
                </a:cubicBezTo>
                <a:cubicBezTo>
                  <a:pt x="1376" y="869"/>
                  <a:pt x="1382" y="876"/>
                  <a:pt x="1391" y="876"/>
                </a:cubicBezTo>
                <a:cubicBezTo>
                  <a:pt x="1399" y="876"/>
                  <a:pt x="1405" y="869"/>
                  <a:pt x="1406" y="861"/>
                </a:cubicBezTo>
                <a:close/>
                <a:moveTo>
                  <a:pt x="1101" y="1370"/>
                </a:moveTo>
                <a:cubicBezTo>
                  <a:pt x="1109" y="1370"/>
                  <a:pt x="1115" y="1364"/>
                  <a:pt x="1116" y="1356"/>
                </a:cubicBezTo>
                <a:cubicBezTo>
                  <a:pt x="1116" y="1348"/>
                  <a:pt x="1109" y="1341"/>
                  <a:pt x="1100" y="1341"/>
                </a:cubicBezTo>
                <a:cubicBezTo>
                  <a:pt x="1092" y="1341"/>
                  <a:pt x="1086" y="1348"/>
                  <a:pt x="1086" y="1356"/>
                </a:cubicBezTo>
                <a:cubicBezTo>
                  <a:pt x="1086" y="1364"/>
                  <a:pt x="1093" y="1370"/>
                  <a:pt x="1101" y="1370"/>
                </a:cubicBezTo>
                <a:close/>
                <a:moveTo>
                  <a:pt x="666" y="1333"/>
                </a:moveTo>
                <a:cubicBezTo>
                  <a:pt x="674" y="1333"/>
                  <a:pt x="680" y="1327"/>
                  <a:pt x="681" y="1319"/>
                </a:cubicBezTo>
                <a:cubicBezTo>
                  <a:pt x="681" y="1311"/>
                  <a:pt x="674" y="1304"/>
                  <a:pt x="666" y="1303"/>
                </a:cubicBezTo>
                <a:cubicBezTo>
                  <a:pt x="658" y="1303"/>
                  <a:pt x="652" y="1309"/>
                  <a:pt x="651" y="1317"/>
                </a:cubicBezTo>
                <a:cubicBezTo>
                  <a:pt x="651" y="1326"/>
                  <a:pt x="657" y="1333"/>
                  <a:pt x="666" y="1333"/>
                </a:cubicBezTo>
                <a:close/>
                <a:moveTo>
                  <a:pt x="452" y="780"/>
                </a:moveTo>
                <a:cubicBezTo>
                  <a:pt x="452" y="788"/>
                  <a:pt x="458" y="794"/>
                  <a:pt x="466" y="795"/>
                </a:cubicBezTo>
                <a:cubicBezTo>
                  <a:pt x="474" y="795"/>
                  <a:pt x="481" y="788"/>
                  <a:pt x="481" y="780"/>
                </a:cubicBezTo>
                <a:cubicBezTo>
                  <a:pt x="481" y="772"/>
                  <a:pt x="475" y="765"/>
                  <a:pt x="466" y="765"/>
                </a:cubicBezTo>
                <a:cubicBezTo>
                  <a:pt x="458" y="765"/>
                  <a:pt x="452" y="772"/>
                  <a:pt x="452" y="780"/>
                </a:cubicBezTo>
                <a:close/>
                <a:moveTo>
                  <a:pt x="1302" y="619"/>
                </a:moveTo>
                <a:cubicBezTo>
                  <a:pt x="1293" y="619"/>
                  <a:pt x="1286" y="626"/>
                  <a:pt x="1286" y="634"/>
                </a:cubicBezTo>
                <a:cubicBezTo>
                  <a:pt x="1287" y="642"/>
                  <a:pt x="1293" y="649"/>
                  <a:pt x="1301" y="649"/>
                </a:cubicBezTo>
                <a:cubicBezTo>
                  <a:pt x="1309" y="649"/>
                  <a:pt x="1316" y="642"/>
                  <a:pt x="1316" y="634"/>
                </a:cubicBezTo>
                <a:cubicBezTo>
                  <a:pt x="1316" y="626"/>
                  <a:pt x="1310" y="619"/>
                  <a:pt x="1302" y="619"/>
                </a:cubicBezTo>
                <a:close/>
                <a:moveTo>
                  <a:pt x="623" y="532"/>
                </a:moveTo>
                <a:cubicBezTo>
                  <a:pt x="615" y="532"/>
                  <a:pt x="609" y="539"/>
                  <a:pt x="609" y="547"/>
                </a:cubicBezTo>
                <a:cubicBezTo>
                  <a:pt x="608" y="555"/>
                  <a:pt x="615" y="561"/>
                  <a:pt x="623" y="562"/>
                </a:cubicBezTo>
                <a:cubicBezTo>
                  <a:pt x="631" y="562"/>
                  <a:pt x="638" y="556"/>
                  <a:pt x="638" y="548"/>
                </a:cubicBezTo>
                <a:cubicBezTo>
                  <a:pt x="638" y="539"/>
                  <a:pt x="632" y="532"/>
                  <a:pt x="623" y="532"/>
                </a:cubicBezTo>
                <a:close/>
                <a:moveTo>
                  <a:pt x="594" y="557"/>
                </a:moveTo>
                <a:cubicBezTo>
                  <a:pt x="586" y="557"/>
                  <a:pt x="580" y="563"/>
                  <a:pt x="580" y="571"/>
                </a:cubicBezTo>
                <a:cubicBezTo>
                  <a:pt x="579" y="580"/>
                  <a:pt x="586" y="587"/>
                  <a:pt x="595" y="586"/>
                </a:cubicBezTo>
                <a:cubicBezTo>
                  <a:pt x="602" y="586"/>
                  <a:pt x="609" y="580"/>
                  <a:pt x="609" y="572"/>
                </a:cubicBezTo>
                <a:cubicBezTo>
                  <a:pt x="609" y="564"/>
                  <a:pt x="602" y="557"/>
                  <a:pt x="594" y="557"/>
                </a:cubicBezTo>
                <a:close/>
                <a:moveTo>
                  <a:pt x="1251" y="559"/>
                </a:moveTo>
                <a:cubicBezTo>
                  <a:pt x="1243" y="559"/>
                  <a:pt x="1236" y="566"/>
                  <a:pt x="1236" y="575"/>
                </a:cubicBezTo>
                <a:cubicBezTo>
                  <a:pt x="1236" y="583"/>
                  <a:pt x="1243" y="589"/>
                  <a:pt x="1251" y="589"/>
                </a:cubicBezTo>
                <a:cubicBezTo>
                  <a:pt x="1259" y="589"/>
                  <a:pt x="1266" y="582"/>
                  <a:pt x="1266" y="574"/>
                </a:cubicBezTo>
                <a:cubicBezTo>
                  <a:pt x="1266" y="566"/>
                  <a:pt x="1259" y="560"/>
                  <a:pt x="1251" y="559"/>
                </a:cubicBezTo>
                <a:close/>
                <a:moveTo>
                  <a:pt x="1276" y="590"/>
                </a:moveTo>
                <a:cubicBezTo>
                  <a:pt x="1267" y="589"/>
                  <a:pt x="1261" y="596"/>
                  <a:pt x="1261" y="605"/>
                </a:cubicBezTo>
                <a:cubicBezTo>
                  <a:pt x="1261" y="612"/>
                  <a:pt x="1268" y="619"/>
                  <a:pt x="1276" y="619"/>
                </a:cubicBezTo>
                <a:cubicBezTo>
                  <a:pt x="1284" y="619"/>
                  <a:pt x="1290" y="612"/>
                  <a:pt x="1290" y="604"/>
                </a:cubicBezTo>
                <a:cubicBezTo>
                  <a:pt x="1290" y="596"/>
                  <a:pt x="1284" y="590"/>
                  <a:pt x="1276" y="590"/>
                </a:cubicBezTo>
                <a:close/>
                <a:moveTo>
                  <a:pt x="447" y="834"/>
                </a:moveTo>
                <a:cubicBezTo>
                  <a:pt x="447" y="842"/>
                  <a:pt x="453" y="849"/>
                  <a:pt x="461" y="849"/>
                </a:cubicBezTo>
                <a:cubicBezTo>
                  <a:pt x="469" y="849"/>
                  <a:pt x="476" y="843"/>
                  <a:pt x="476" y="835"/>
                </a:cubicBezTo>
                <a:cubicBezTo>
                  <a:pt x="476" y="827"/>
                  <a:pt x="470" y="820"/>
                  <a:pt x="462" y="820"/>
                </a:cubicBezTo>
                <a:cubicBezTo>
                  <a:pt x="453" y="820"/>
                  <a:pt x="447" y="826"/>
                  <a:pt x="447" y="834"/>
                </a:cubicBezTo>
                <a:close/>
                <a:moveTo>
                  <a:pt x="451" y="957"/>
                </a:moveTo>
                <a:cubicBezTo>
                  <a:pt x="460" y="957"/>
                  <a:pt x="466" y="951"/>
                  <a:pt x="466" y="943"/>
                </a:cubicBezTo>
                <a:cubicBezTo>
                  <a:pt x="466" y="935"/>
                  <a:pt x="460" y="928"/>
                  <a:pt x="452" y="928"/>
                </a:cubicBezTo>
                <a:cubicBezTo>
                  <a:pt x="444" y="928"/>
                  <a:pt x="437" y="934"/>
                  <a:pt x="437" y="942"/>
                </a:cubicBezTo>
                <a:cubicBezTo>
                  <a:pt x="437" y="950"/>
                  <a:pt x="443" y="957"/>
                  <a:pt x="451" y="957"/>
                </a:cubicBezTo>
                <a:close/>
                <a:moveTo>
                  <a:pt x="500" y="686"/>
                </a:moveTo>
                <a:cubicBezTo>
                  <a:pt x="492" y="686"/>
                  <a:pt x="486" y="692"/>
                  <a:pt x="486" y="700"/>
                </a:cubicBezTo>
                <a:cubicBezTo>
                  <a:pt x="486" y="709"/>
                  <a:pt x="492" y="715"/>
                  <a:pt x="500" y="715"/>
                </a:cubicBezTo>
                <a:cubicBezTo>
                  <a:pt x="509" y="715"/>
                  <a:pt x="515" y="708"/>
                  <a:pt x="515" y="700"/>
                </a:cubicBezTo>
                <a:cubicBezTo>
                  <a:pt x="515" y="692"/>
                  <a:pt x="508" y="686"/>
                  <a:pt x="500" y="686"/>
                </a:cubicBezTo>
                <a:close/>
                <a:moveTo>
                  <a:pt x="1376" y="1039"/>
                </a:moveTo>
                <a:cubicBezTo>
                  <a:pt x="1384" y="1039"/>
                  <a:pt x="1391" y="1032"/>
                  <a:pt x="1391" y="1024"/>
                </a:cubicBezTo>
                <a:cubicBezTo>
                  <a:pt x="1391" y="1016"/>
                  <a:pt x="1385" y="1010"/>
                  <a:pt x="1377" y="1009"/>
                </a:cubicBezTo>
                <a:cubicBezTo>
                  <a:pt x="1368" y="1009"/>
                  <a:pt x="1362" y="1016"/>
                  <a:pt x="1362" y="1024"/>
                </a:cubicBezTo>
                <a:cubicBezTo>
                  <a:pt x="1361" y="1031"/>
                  <a:pt x="1368" y="1038"/>
                  <a:pt x="1376" y="1039"/>
                </a:cubicBezTo>
                <a:close/>
                <a:moveTo>
                  <a:pt x="1371" y="762"/>
                </a:moveTo>
                <a:cubicBezTo>
                  <a:pt x="1363" y="762"/>
                  <a:pt x="1356" y="768"/>
                  <a:pt x="1356" y="776"/>
                </a:cubicBezTo>
                <a:cubicBezTo>
                  <a:pt x="1355" y="784"/>
                  <a:pt x="1362" y="791"/>
                  <a:pt x="1370" y="791"/>
                </a:cubicBezTo>
                <a:cubicBezTo>
                  <a:pt x="1378" y="791"/>
                  <a:pt x="1385" y="785"/>
                  <a:pt x="1385" y="777"/>
                </a:cubicBezTo>
                <a:cubicBezTo>
                  <a:pt x="1385" y="769"/>
                  <a:pt x="1379" y="762"/>
                  <a:pt x="1371" y="762"/>
                </a:cubicBezTo>
                <a:close/>
                <a:moveTo>
                  <a:pt x="1017" y="1391"/>
                </a:moveTo>
                <a:cubicBezTo>
                  <a:pt x="1025" y="1391"/>
                  <a:pt x="1031" y="1384"/>
                  <a:pt x="1031" y="1376"/>
                </a:cubicBezTo>
                <a:cubicBezTo>
                  <a:pt x="1031" y="1368"/>
                  <a:pt x="1024" y="1361"/>
                  <a:pt x="1016" y="1361"/>
                </a:cubicBezTo>
                <a:cubicBezTo>
                  <a:pt x="1008" y="1361"/>
                  <a:pt x="1002" y="1368"/>
                  <a:pt x="1002" y="1376"/>
                </a:cubicBezTo>
                <a:cubicBezTo>
                  <a:pt x="1001" y="1384"/>
                  <a:pt x="1008" y="1391"/>
                  <a:pt x="1017" y="1391"/>
                </a:cubicBezTo>
                <a:close/>
                <a:moveTo>
                  <a:pt x="745" y="1367"/>
                </a:moveTo>
                <a:cubicBezTo>
                  <a:pt x="753" y="1367"/>
                  <a:pt x="760" y="1361"/>
                  <a:pt x="760" y="1353"/>
                </a:cubicBezTo>
                <a:cubicBezTo>
                  <a:pt x="760" y="1344"/>
                  <a:pt x="754" y="1338"/>
                  <a:pt x="746" y="1338"/>
                </a:cubicBezTo>
                <a:cubicBezTo>
                  <a:pt x="737" y="1337"/>
                  <a:pt x="730" y="1344"/>
                  <a:pt x="730" y="1352"/>
                </a:cubicBezTo>
                <a:cubicBezTo>
                  <a:pt x="730" y="1360"/>
                  <a:pt x="737" y="1367"/>
                  <a:pt x="745" y="1367"/>
                </a:cubicBezTo>
                <a:close/>
                <a:moveTo>
                  <a:pt x="492" y="1126"/>
                </a:moveTo>
                <a:cubicBezTo>
                  <a:pt x="500" y="1126"/>
                  <a:pt x="506" y="1119"/>
                  <a:pt x="507" y="1111"/>
                </a:cubicBezTo>
                <a:cubicBezTo>
                  <a:pt x="507" y="1103"/>
                  <a:pt x="500" y="1097"/>
                  <a:pt x="492" y="1096"/>
                </a:cubicBezTo>
                <a:cubicBezTo>
                  <a:pt x="484" y="1096"/>
                  <a:pt x="478" y="1102"/>
                  <a:pt x="477" y="1110"/>
                </a:cubicBezTo>
                <a:cubicBezTo>
                  <a:pt x="477" y="1119"/>
                  <a:pt x="483" y="1126"/>
                  <a:pt x="492" y="1126"/>
                </a:cubicBezTo>
                <a:close/>
                <a:moveTo>
                  <a:pt x="1307" y="1197"/>
                </a:moveTo>
                <a:cubicBezTo>
                  <a:pt x="1315" y="1197"/>
                  <a:pt x="1322" y="1190"/>
                  <a:pt x="1322" y="1182"/>
                </a:cubicBezTo>
                <a:cubicBezTo>
                  <a:pt x="1322" y="1174"/>
                  <a:pt x="1315" y="1168"/>
                  <a:pt x="1307" y="1168"/>
                </a:cubicBezTo>
                <a:cubicBezTo>
                  <a:pt x="1299" y="1168"/>
                  <a:pt x="1293" y="1174"/>
                  <a:pt x="1293" y="1183"/>
                </a:cubicBezTo>
                <a:cubicBezTo>
                  <a:pt x="1293" y="1191"/>
                  <a:pt x="1299" y="1197"/>
                  <a:pt x="1307" y="1197"/>
                </a:cubicBezTo>
                <a:close/>
                <a:moveTo>
                  <a:pt x="457" y="874"/>
                </a:moveTo>
                <a:cubicBezTo>
                  <a:pt x="449" y="874"/>
                  <a:pt x="442" y="880"/>
                  <a:pt x="442" y="888"/>
                </a:cubicBezTo>
                <a:cubicBezTo>
                  <a:pt x="442" y="896"/>
                  <a:pt x="449" y="903"/>
                  <a:pt x="457" y="903"/>
                </a:cubicBezTo>
                <a:cubicBezTo>
                  <a:pt x="465" y="903"/>
                  <a:pt x="471" y="896"/>
                  <a:pt x="471" y="888"/>
                </a:cubicBezTo>
                <a:cubicBezTo>
                  <a:pt x="471" y="880"/>
                  <a:pt x="465" y="873"/>
                  <a:pt x="457" y="874"/>
                </a:cubicBezTo>
                <a:close/>
                <a:moveTo>
                  <a:pt x="1069" y="462"/>
                </a:moveTo>
                <a:cubicBezTo>
                  <a:pt x="1060" y="462"/>
                  <a:pt x="1054" y="468"/>
                  <a:pt x="1054" y="476"/>
                </a:cubicBezTo>
                <a:cubicBezTo>
                  <a:pt x="1054" y="484"/>
                  <a:pt x="1060" y="491"/>
                  <a:pt x="1068" y="491"/>
                </a:cubicBezTo>
                <a:cubicBezTo>
                  <a:pt x="1076" y="491"/>
                  <a:pt x="1083" y="484"/>
                  <a:pt x="1083" y="476"/>
                </a:cubicBezTo>
                <a:cubicBezTo>
                  <a:pt x="1083" y="469"/>
                  <a:pt x="1077" y="462"/>
                  <a:pt x="1069" y="462"/>
                </a:cubicBezTo>
                <a:close/>
                <a:moveTo>
                  <a:pt x="1130" y="1346"/>
                </a:moveTo>
                <a:cubicBezTo>
                  <a:pt x="1138" y="1345"/>
                  <a:pt x="1145" y="1338"/>
                  <a:pt x="1144" y="1331"/>
                </a:cubicBezTo>
                <a:cubicBezTo>
                  <a:pt x="1144" y="1323"/>
                  <a:pt x="1138" y="1316"/>
                  <a:pt x="1129" y="1317"/>
                </a:cubicBezTo>
                <a:cubicBezTo>
                  <a:pt x="1121" y="1317"/>
                  <a:pt x="1115" y="1323"/>
                  <a:pt x="1115" y="1331"/>
                </a:cubicBezTo>
                <a:cubicBezTo>
                  <a:pt x="1116" y="1339"/>
                  <a:pt x="1122" y="1346"/>
                  <a:pt x="1130" y="1346"/>
                </a:cubicBezTo>
                <a:close/>
                <a:moveTo>
                  <a:pt x="1396" y="969"/>
                </a:moveTo>
                <a:cubicBezTo>
                  <a:pt x="1396" y="961"/>
                  <a:pt x="1390" y="955"/>
                  <a:pt x="1381" y="955"/>
                </a:cubicBezTo>
                <a:cubicBezTo>
                  <a:pt x="1373" y="955"/>
                  <a:pt x="1367" y="961"/>
                  <a:pt x="1367" y="969"/>
                </a:cubicBezTo>
                <a:cubicBezTo>
                  <a:pt x="1367" y="977"/>
                  <a:pt x="1373" y="984"/>
                  <a:pt x="1381" y="984"/>
                </a:cubicBezTo>
                <a:cubicBezTo>
                  <a:pt x="1389" y="984"/>
                  <a:pt x="1396" y="977"/>
                  <a:pt x="1396" y="969"/>
                </a:cubicBezTo>
                <a:close/>
                <a:moveTo>
                  <a:pt x="766" y="462"/>
                </a:moveTo>
                <a:cubicBezTo>
                  <a:pt x="758" y="462"/>
                  <a:pt x="752" y="469"/>
                  <a:pt x="752" y="477"/>
                </a:cubicBezTo>
                <a:cubicBezTo>
                  <a:pt x="752" y="485"/>
                  <a:pt x="758" y="491"/>
                  <a:pt x="767" y="491"/>
                </a:cubicBezTo>
                <a:cubicBezTo>
                  <a:pt x="775" y="491"/>
                  <a:pt x="781" y="485"/>
                  <a:pt x="781" y="477"/>
                </a:cubicBezTo>
                <a:cubicBezTo>
                  <a:pt x="781" y="469"/>
                  <a:pt x="774" y="462"/>
                  <a:pt x="766" y="462"/>
                </a:cubicBezTo>
                <a:close/>
                <a:moveTo>
                  <a:pt x="641" y="1303"/>
                </a:moveTo>
                <a:cubicBezTo>
                  <a:pt x="649" y="1303"/>
                  <a:pt x="656" y="1296"/>
                  <a:pt x="656" y="1288"/>
                </a:cubicBezTo>
                <a:cubicBezTo>
                  <a:pt x="655" y="1280"/>
                  <a:pt x="649" y="1274"/>
                  <a:pt x="641" y="1274"/>
                </a:cubicBezTo>
                <a:cubicBezTo>
                  <a:pt x="633" y="1274"/>
                  <a:pt x="626" y="1281"/>
                  <a:pt x="626" y="1289"/>
                </a:cubicBezTo>
                <a:cubicBezTo>
                  <a:pt x="627" y="1297"/>
                  <a:pt x="634" y="1303"/>
                  <a:pt x="641" y="1303"/>
                </a:cubicBezTo>
                <a:close/>
                <a:moveTo>
                  <a:pt x="517" y="1155"/>
                </a:moveTo>
                <a:cubicBezTo>
                  <a:pt x="525" y="1155"/>
                  <a:pt x="531" y="1149"/>
                  <a:pt x="531" y="1141"/>
                </a:cubicBezTo>
                <a:cubicBezTo>
                  <a:pt x="531" y="1132"/>
                  <a:pt x="524" y="1126"/>
                  <a:pt x="516" y="1126"/>
                </a:cubicBezTo>
                <a:cubicBezTo>
                  <a:pt x="509" y="1126"/>
                  <a:pt x="502" y="1133"/>
                  <a:pt x="502" y="1141"/>
                </a:cubicBezTo>
                <a:cubicBezTo>
                  <a:pt x="502" y="1149"/>
                  <a:pt x="509" y="1155"/>
                  <a:pt x="517" y="1155"/>
                </a:cubicBezTo>
                <a:close/>
                <a:moveTo>
                  <a:pt x="851" y="443"/>
                </a:moveTo>
                <a:cubicBezTo>
                  <a:pt x="843" y="443"/>
                  <a:pt x="836" y="449"/>
                  <a:pt x="836" y="457"/>
                </a:cubicBezTo>
                <a:cubicBezTo>
                  <a:pt x="836" y="465"/>
                  <a:pt x="843" y="472"/>
                  <a:pt x="851" y="472"/>
                </a:cubicBezTo>
                <a:cubicBezTo>
                  <a:pt x="859" y="472"/>
                  <a:pt x="865" y="466"/>
                  <a:pt x="865" y="458"/>
                </a:cubicBezTo>
                <a:cubicBezTo>
                  <a:pt x="865" y="449"/>
                  <a:pt x="859" y="443"/>
                  <a:pt x="851" y="443"/>
                </a:cubicBezTo>
                <a:close/>
                <a:moveTo>
                  <a:pt x="472" y="1042"/>
                </a:moveTo>
                <a:cubicBezTo>
                  <a:pt x="480" y="1042"/>
                  <a:pt x="487" y="1035"/>
                  <a:pt x="487" y="1027"/>
                </a:cubicBezTo>
                <a:cubicBezTo>
                  <a:pt x="487" y="1019"/>
                  <a:pt x="481" y="1013"/>
                  <a:pt x="472" y="1013"/>
                </a:cubicBezTo>
                <a:cubicBezTo>
                  <a:pt x="464" y="1013"/>
                  <a:pt x="458" y="1019"/>
                  <a:pt x="458" y="1027"/>
                </a:cubicBezTo>
                <a:cubicBezTo>
                  <a:pt x="458" y="1035"/>
                  <a:pt x="464" y="1042"/>
                  <a:pt x="472" y="1042"/>
                </a:cubicBezTo>
                <a:close/>
                <a:moveTo>
                  <a:pt x="1400" y="916"/>
                </a:moveTo>
                <a:cubicBezTo>
                  <a:pt x="1400" y="908"/>
                  <a:pt x="1394" y="901"/>
                  <a:pt x="1386" y="901"/>
                </a:cubicBezTo>
                <a:cubicBezTo>
                  <a:pt x="1378" y="901"/>
                  <a:pt x="1371" y="907"/>
                  <a:pt x="1371" y="915"/>
                </a:cubicBezTo>
                <a:cubicBezTo>
                  <a:pt x="1371" y="924"/>
                  <a:pt x="1377" y="930"/>
                  <a:pt x="1386" y="930"/>
                </a:cubicBezTo>
                <a:cubicBezTo>
                  <a:pt x="1394" y="930"/>
                  <a:pt x="1400" y="924"/>
                  <a:pt x="1400" y="916"/>
                </a:cubicBezTo>
                <a:close/>
                <a:moveTo>
                  <a:pt x="1147" y="496"/>
                </a:moveTo>
                <a:cubicBezTo>
                  <a:pt x="1138" y="496"/>
                  <a:pt x="1132" y="502"/>
                  <a:pt x="1132" y="510"/>
                </a:cubicBezTo>
                <a:cubicBezTo>
                  <a:pt x="1132" y="519"/>
                  <a:pt x="1139" y="525"/>
                  <a:pt x="1147" y="525"/>
                </a:cubicBezTo>
                <a:cubicBezTo>
                  <a:pt x="1155" y="525"/>
                  <a:pt x="1162" y="518"/>
                  <a:pt x="1161" y="510"/>
                </a:cubicBezTo>
                <a:cubicBezTo>
                  <a:pt x="1161" y="502"/>
                  <a:pt x="1155" y="496"/>
                  <a:pt x="1147" y="496"/>
                </a:cubicBezTo>
                <a:close/>
                <a:moveTo>
                  <a:pt x="799" y="1372"/>
                </a:moveTo>
                <a:cubicBezTo>
                  <a:pt x="807" y="1372"/>
                  <a:pt x="814" y="1365"/>
                  <a:pt x="813" y="1357"/>
                </a:cubicBezTo>
                <a:cubicBezTo>
                  <a:pt x="813" y="1350"/>
                  <a:pt x="806" y="1343"/>
                  <a:pt x="799" y="1343"/>
                </a:cubicBezTo>
                <a:cubicBezTo>
                  <a:pt x="791" y="1343"/>
                  <a:pt x="784" y="1350"/>
                  <a:pt x="785" y="1358"/>
                </a:cubicBezTo>
                <a:cubicBezTo>
                  <a:pt x="785" y="1366"/>
                  <a:pt x="791" y="1372"/>
                  <a:pt x="799" y="1372"/>
                </a:cubicBezTo>
                <a:close/>
                <a:moveTo>
                  <a:pt x="1356" y="1103"/>
                </a:moveTo>
                <a:cubicBezTo>
                  <a:pt x="1356" y="1095"/>
                  <a:pt x="1349" y="1088"/>
                  <a:pt x="1342" y="1089"/>
                </a:cubicBezTo>
                <a:cubicBezTo>
                  <a:pt x="1334" y="1089"/>
                  <a:pt x="1328" y="1096"/>
                  <a:pt x="1327" y="1103"/>
                </a:cubicBezTo>
                <a:cubicBezTo>
                  <a:pt x="1327" y="1111"/>
                  <a:pt x="1334" y="1118"/>
                  <a:pt x="1342" y="1118"/>
                </a:cubicBezTo>
                <a:cubicBezTo>
                  <a:pt x="1351" y="1117"/>
                  <a:pt x="1357" y="1111"/>
                  <a:pt x="1356" y="1103"/>
                </a:cubicBezTo>
                <a:close/>
                <a:moveTo>
                  <a:pt x="1159" y="1321"/>
                </a:moveTo>
                <a:cubicBezTo>
                  <a:pt x="1167" y="1321"/>
                  <a:pt x="1174" y="1315"/>
                  <a:pt x="1174" y="1307"/>
                </a:cubicBezTo>
                <a:cubicBezTo>
                  <a:pt x="1174" y="1299"/>
                  <a:pt x="1168" y="1292"/>
                  <a:pt x="1160" y="1292"/>
                </a:cubicBezTo>
                <a:cubicBezTo>
                  <a:pt x="1152" y="1291"/>
                  <a:pt x="1145" y="1298"/>
                  <a:pt x="1145" y="1306"/>
                </a:cubicBezTo>
                <a:cubicBezTo>
                  <a:pt x="1145" y="1314"/>
                  <a:pt x="1151" y="1320"/>
                  <a:pt x="1159" y="1321"/>
                </a:cubicBezTo>
                <a:close/>
                <a:moveTo>
                  <a:pt x="530" y="661"/>
                </a:moveTo>
                <a:cubicBezTo>
                  <a:pt x="522" y="661"/>
                  <a:pt x="516" y="667"/>
                  <a:pt x="516" y="675"/>
                </a:cubicBezTo>
                <a:cubicBezTo>
                  <a:pt x="515" y="683"/>
                  <a:pt x="522" y="690"/>
                  <a:pt x="530" y="690"/>
                </a:cubicBezTo>
                <a:cubicBezTo>
                  <a:pt x="538" y="691"/>
                  <a:pt x="545" y="684"/>
                  <a:pt x="545" y="676"/>
                </a:cubicBezTo>
                <a:cubicBezTo>
                  <a:pt x="545" y="668"/>
                  <a:pt x="538" y="661"/>
                  <a:pt x="530" y="661"/>
                </a:cubicBezTo>
                <a:close/>
                <a:moveTo>
                  <a:pt x="631" y="1258"/>
                </a:moveTo>
                <a:cubicBezTo>
                  <a:pt x="631" y="1250"/>
                  <a:pt x="624" y="1244"/>
                  <a:pt x="616" y="1244"/>
                </a:cubicBezTo>
                <a:cubicBezTo>
                  <a:pt x="608" y="1244"/>
                  <a:pt x="602" y="1251"/>
                  <a:pt x="602" y="1259"/>
                </a:cubicBezTo>
                <a:cubicBezTo>
                  <a:pt x="602" y="1267"/>
                  <a:pt x="608" y="1273"/>
                  <a:pt x="616" y="1273"/>
                </a:cubicBezTo>
                <a:cubicBezTo>
                  <a:pt x="624" y="1273"/>
                  <a:pt x="631" y="1266"/>
                  <a:pt x="631" y="1258"/>
                </a:cubicBezTo>
                <a:close/>
                <a:moveTo>
                  <a:pt x="962" y="1385"/>
                </a:moveTo>
                <a:cubicBezTo>
                  <a:pt x="970" y="1386"/>
                  <a:pt x="977" y="1380"/>
                  <a:pt x="977" y="1372"/>
                </a:cubicBezTo>
                <a:cubicBezTo>
                  <a:pt x="978" y="1364"/>
                  <a:pt x="971" y="1357"/>
                  <a:pt x="963" y="1357"/>
                </a:cubicBezTo>
                <a:cubicBezTo>
                  <a:pt x="956" y="1356"/>
                  <a:pt x="949" y="1362"/>
                  <a:pt x="948" y="1370"/>
                </a:cubicBezTo>
                <a:cubicBezTo>
                  <a:pt x="948" y="1378"/>
                  <a:pt x="953" y="1385"/>
                  <a:pt x="962" y="1385"/>
                </a:cubicBezTo>
                <a:close/>
                <a:moveTo>
                  <a:pt x="904" y="447"/>
                </a:moveTo>
                <a:cubicBezTo>
                  <a:pt x="897" y="447"/>
                  <a:pt x="890" y="454"/>
                  <a:pt x="890" y="462"/>
                </a:cubicBezTo>
                <a:cubicBezTo>
                  <a:pt x="890" y="470"/>
                  <a:pt x="896" y="476"/>
                  <a:pt x="904" y="476"/>
                </a:cubicBezTo>
                <a:cubicBezTo>
                  <a:pt x="912" y="476"/>
                  <a:pt x="919" y="470"/>
                  <a:pt x="919" y="462"/>
                </a:cubicBezTo>
                <a:cubicBezTo>
                  <a:pt x="919" y="454"/>
                  <a:pt x="912" y="447"/>
                  <a:pt x="904" y="447"/>
                </a:cubicBezTo>
                <a:close/>
                <a:moveTo>
                  <a:pt x="1014" y="457"/>
                </a:moveTo>
                <a:cubicBezTo>
                  <a:pt x="1007" y="457"/>
                  <a:pt x="1000" y="463"/>
                  <a:pt x="999" y="471"/>
                </a:cubicBezTo>
                <a:cubicBezTo>
                  <a:pt x="999" y="479"/>
                  <a:pt x="1005" y="486"/>
                  <a:pt x="1013" y="486"/>
                </a:cubicBezTo>
                <a:cubicBezTo>
                  <a:pt x="1021" y="487"/>
                  <a:pt x="1028" y="480"/>
                  <a:pt x="1028" y="472"/>
                </a:cubicBezTo>
                <a:cubicBezTo>
                  <a:pt x="1029" y="465"/>
                  <a:pt x="1022" y="458"/>
                  <a:pt x="1014" y="457"/>
                </a:cubicBezTo>
                <a:close/>
                <a:moveTo>
                  <a:pt x="1248" y="1247"/>
                </a:moveTo>
                <a:cubicBezTo>
                  <a:pt x="1256" y="1246"/>
                  <a:pt x="1262" y="1240"/>
                  <a:pt x="1263" y="1232"/>
                </a:cubicBezTo>
                <a:cubicBezTo>
                  <a:pt x="1263" y="1224"/>
                  <a:pt x="1257" y="1218"/>
                  <a:pt x="1248" y="1218"/>
                </a:cubicBezTo>
                <a:cubicBezTo>
                  <a:pt x="1240" y="1218"/>
                  <a:pt x="1234" y="1224"/>
                  <a:pt x="1234" y="1232"/>
                </a:cubicBezTo>
                <a:cubicBezTo>
                  <a:pt x="1234" y="1240"/>
                  <a:pt x="1241" y="1247"/>
                  <a:pt x="1248" y="1247"/>
                </a:cubicBezTo>
                <a:close/>
                <a:moveTo>
                  <a:pt x="591" y="1244"/>
                </a:moveTo>
                <a:cubicBezTo>
                  <a:pt x="599" y="1244"/>
                  <a:pt x="606" y="1237"/>
                  <a:pt x="605" y="1229"/>
                </a:cubicBezTo>
                <a:cubicBezTo>
                  <a:pt x="605" y="1222"/>
                  <a:pt x="599" y="1215"/>
                  <a:pt x="591" y="1215"/>
                </a:cubicBezTo>
                <a:cubicBezTo>
                  <a:pt x="583" y="1215"/>
                  <a:pt x="577" y="1221"/>
                  <a:pt x="576" y="1229"/>
                </a:cubicBezTo>
                <a:cubicBezTo>
                  <a:pt x="576" y="1238"/>
                  <a:pt x="583" y="1244"/>
                  <a:pt x="591" y="1244"/>
                </a:cubicBezTo>
                <a:close/>
                <a:moveTo>
                  <a:pt x="1366" y="817"/>
                </a:moveTo>
                <a:cubicBezTo>
                  <a:pt x="1358" y="817"/>
                  <a:pt x="1352" y="823"/>
                  <a:pt x="1351" y="831"/>
                </a:cubicBezTo>
                <a:cubicBezTo>
                  <a:pt x="1351" y="838"/>
                  <a:pt x="1358" y="845"/>
                  <a:pt x="1366" y="846"/>
                </a:cubicBezTo>
                <a:cubicBezTo>
                  <a:pt x="1374" y="846"/>
                  <a:pt x="1380" y="839"/>
                  <a:pt x="1380" y="831"/>
                </a:cubicBezTo>
                <a:cubicBezTo>
                  <a:pt x="1380" y="823"/>
                  <a:pt x="1374" y="817"/>
                  <a:pt x="1366" y="817"/>
                </a:cubicBezTo>
                <a:close/>
                <a:moveTo>
                  <a:pt x="1278" y="1222"/>
                </a:moveTo>
                <a:cubicBezTo>
                  <a:pt x="1286" y="1222"/>
                  <a:pt x="1293" y="1215"/>
                  <a:pt x="1293" y="1207"/>
                </a:cubicBezTo>
                <a:cubicBezTo>
                  <a:pt x="1293" y="1199"/>
                  <a:pt x="1286" y="1193"/>
                  <a:pt x="1278" y="1193"/>
                </a:cubicBezTo>
                <a:cubicBezTo>
                  <a:pt x="1270" y="1193"/>
                  <a:pt x="1264" y="1199"/>
                  <a:pt x="1264" y="1208"/>
                </a:cubicBezTo>
                <a:cubicBezTo>
                  <a:pt x="1264" y="1216"/>
                  <a:pt x="1270" y="1222"/>
                  <a:pt x="1278" y="1222"/>
                </a:cubicBezTo>
                <a:close/>
                <a:moveTo>
                  <a:pt x="1346" y="733"/>
                </a:moveTo>
                <a:cubicBezTo>
                  <a:pt x="1338" y="733"/>
                  <a:pt x="1331" y="739"/>
                  <a:pt x="1331" y="747"/>
                </a:cubicBezTo>
                <a:cubicBezTo>
                  <a:pt x="1331" y="755"/>
                  <a:pt x="1338" y="762"/>
                  <a:pt x="1346" y="762"/>
                </a:cubicBezTo>
                <a:cubicBezTo>
                  <a:pt x="1353" y="762"/>
                  <a:pt x="1360" y="756"/>
                  <a:pt x="1360" y="748"/>
                </a:cubicBezTo>
                <a:cubicBezTo>
                  <a:pt x="1360" y="740"/>
                  <a:pt x="1354" y="733"/>
                  <a:pt x="1346" y="733"/>
                </a:cubicBezTo>
                <a:close/>
                <a:moveTo>
                  <a:pt x="541" y="1184"/>
                </a:moveTo>
                <a:cubicBezTo>
                  <a:pt x="549" y="1184"/>
                  <a:pt x="556" y="1178"/>
                  <a:pt x="556" y="1170"/>
                </a:cubicBezTo>
                <a:cubicBezTo>
                  <a:pt x="556" y="1163"/>
                  <a:pt x="550" y="1155"/>
                  <a:pt x="542" y="1155"/>
                </a:cubicBezTo>
                <a:cubicBezTo>
                  <a:pt x="534" y="1155"/>
                  <a:pt x="527" y="1162"/>
                  <a:pt x="527" y="1170"/>
                </a:cubicBezTo>
                <a:cubicBezTo>
                  <a:pt x="527" y="1178"/>
                  <a:pt x="533" y="1184"/>
                  <a:pt x="541" y="1184"/>
                </a:cubicBezTo>
                <a:close/>
                <a:moveTo>
                  <a:pt x="482" y="756"/>
                </a:moveTo>
                <a:cubicBezTo>
                  <a:pt x="482" y="763"/>
                  <a:pt x="488" y="769"/>
                  <a:pt x="496" y="769"/>
                </a:cubicBezTo>
                <a:cubicBezTo>
                  <a:pt x="504" y="770"/>
                  <a:pt x="510" y="763"/>
                  <a:pt x="510" y="755"/>
                </a:cubicBezTo>
                <a:cubicBezTo>
                  <a:pt x="510" y="747"/>
                  <a:pt x="504" y="740"/>
                  <a:pt x="496" y="741"/>
                </a:cubicBezTo>
                <a:cubicBezTo>
                  <a:pt x="488" y="741"/>
                  <a:pt x="481" y="748"/>
                  <a:pt x="482" y="756"/>
                </a:cubicBezTo>
                <a:close/>
                <a:moveTo>
                  <a:pt x="1189" y="1296"/>
                </a:moveTo>
                <a:cubicBezTo>
                  <a:pt x="1197" y="1296"/>
                  <a:pt x="1204" y="1289"/>
                  <a:pt x="1204" y="1282"/>
                </a:cubicBezTo>
                <a:cubicBezTo>
                  <a:pt x="1204" y="1274"/>
                  <a:pt x="1197" y="1267"/>
                  <a:pt x="1189" y="1267"/>
                </a:cubicBezTo>
                <a:cubicBezTo>
                  <a:pt x="1181" y="1267"/>
                  <a:pt x="1175" y="1273"/>
                  <a:pt x="1175" y="1281"/>
                </a:cubicBezTo>
                <a:cubicBezTo>
                  <a:pt x="1175" y="1289"/>
                  <a:pt x="1181" y="1296"/>
                  <a:pt x="1189" y="1296"/>
                </a:cubicBezTo>
                <a:close/>
                <a:moveTo>
                  <a:pt x="738" y="487"/>
                </a:moveTo>
                <a:cubicBezTo>
                  <a:pt x="730" y="487"/>
                  <a:pt x="723" y="493"/>
                  <a:pt x="723" y="501"/>
                </a:cubicBezTo>
                <a:cubicBezTo>
                  <a:pt x="723" y="509"/>
                  <a:pt x="729" y="516"/>
                  <a:pt x="737" y="516"/>
                </a:cubicBezTo>
                <a:cubicBezTo>
                  <a:pt x="745" y="517"/>
                  <a:pt x="752" y="510"/>
                  <a:pt x="752" y="502"/>
                </a:cubicBezTo>
                <a:cubicBezTo>
                  <a:pt x="752" y="494"/>
                  <a:pt x="746" y="488"/>
                  <a:pt x="738" y="487"/>
                </a:cubicBezTo>
                <a:close/>
                <a:moveTo>
                  <a:pt x="960" y="452"/>
                </a:moveTo>
                <a:cubicBezTo>
                  <a:pt x="952" y="452"/>
                  <a:pt x="945" y="459"/>
                  <a:pt x="945" y="467"/>
                </a:cubicBezTo>
                <a:cubicBezTo>
                  <a:pt x="945" y="475"/>
                  <a:pt x="951" y="481"/>
                  <a:pt x="959" y="481"/>
                </a:cubicBezTo>
                <a:cubicBezTo>
                  <a:pt x="967" y="481"/>
                  <a:pt x="974" y="475"/>
                  <a:pt x="974" y="467"/>
                </a:cubicBezTo>
                <a:cubicBezTo>
                  <a:pt x="974" y="459"/>
                  <a:pt x="967" y="452"/>
                  <a:pt x="960" y="452"/>
                </a:cubicBezTo>
                <a:close/>
                <a:moveTo>
                  <a:pt x="1217" y="1271"/>
                </a:moveTo>
                <a:cubicBezTo>
                  <a:pt x="1225" y="1272"/>
                  <a:pt x="1232" y="1266"/>
                  <a:pt x="1233" y="1258"/>
                </a:cubicBezTo>
                <a:cubicBezTo>
                  <a:pt x="1234" y="1250"/>
                  <a:pt x="1227" y="1243"/>
                  <a:pt x="1219" y="1242"/>
                </a:cubicBezTo>
                <a:cubicBezTo>
                  <a:pt x="1211" y="1242"/>
                  <a:pt x="1205" y="1248"/>
                  <a:pt x="1204" y="1256"/>
                </a:cubicBezTo>
                <a:cubicBezTo>
                  <a:pt x="1204" y="1264"/>
                  <a:pt x="1209" y="1270"/>
                  <a:pt x="1217" y="1271"/>
                </a:cubicBezTo>
                <a:close/>
                <a:moveTo>
                  <a:pt x="1045" y="1366"/>
                </a:moveTo>
                <a:cubicBezTo>
                  <a:pt x="1053" y="1366"/>
                  <a:pt x="1060" y="1360"/>
                  <a:pt x="1061" y="1352"/>
                </a:cubicBezTo>
                <a:cubicBezTo>
                  <a:pt x="1061" y="1344"/>
                  <a:pt x="1055" y="1338"/>
                  <a:pt x="1047" y="1337"/>
                </a:cubicBezTo>
                <a:cubicBezTo>
                  <a:pt x="1039" y="1337"/>
                  <a:pt x="1032" y="1343"/>
                  <a:pt x="1032" y="1351"/>
                </a:cubicBezTo>
                <a:cubicBezTo>
                  <a:pt x="1032" y="1359"/>
                  <a:pt x="1038" y="1366"/>
                  <a:pt x="1045" y="1366"/>
                </a:cubicBezTo>
                <a:close/>
                <a:moveTo>
                  <a:pt x="853" y="1376"/>
                </a:moveTo>
                <a:cubicBezTo>
                  <a:pt x="861" y="1376"/>
                  <a:pt x="868" y="1369"/>
                  <a:pt x="868" y="1362"/>
                </a:cubicBezTo>
                <a:cubicBezTo>
                  <a:pt x="868" y="1354"/>
                  <a:pt x="862" y="1348"/>
                  <a:pt x="854" y="1347"/>
                </a:cubicBezTo>
                <a:cubicBezTo>
                  <a:pt x="846" y="1347"/>
                  <a:pt x="840" y="1353"/>
                  <a:pt x="839" y="1361"/>
                </a:cubicBezTo>
                <a:cubicBezTo>
                  <a:pt x="839" y="1369"/>
                  <a:pt x="845" y="1376"/>
                  <a:pt x="853" y="1376"/>
                </a:cubicBezTo>
                <a:close/>
                <a:moveTo>
                  <a:pt x="1172" y="554"/>
                </a:moveTo>
                <a:cubicBezTo>
                  <a:pt x="1180" y="555"/>
                  <a:pt x="1187" y="548"/>
                  <a:pt x="1187" y="540"/>
                </a:cubicBezTo>
                <a:cubicBezTo>
                  <a:pt x="1187" y="532"/>
                  <a:pt x="1180" y="525"/>
                  <a:pt x="1172" y="526"/>
                </a:cubicBezTo>
                <a:cubicBezTo>
                  <a:pt x="1164" y="526"/>
                  <a:pt x="1158" y="532"/>
                  <a:pt x="1158" y="540"/>
                </a:cubicBezTo>
                <a:cubicBezTo>
                  <a:pt x="1158" y="548"/>
                  <a:pt x="1164" y="554"/>
                  <a:pt x="1172" y="554"/>
                </a:cubicBezTo>
                <a:close/>
                <a:moveTo>
                  <a:pt x="566" y="1214"/>
                </a:moveTo>
                <a:cubicBezTo>
                  <a:pt x="574" y="1214"/>
                  <a:pt x="581" y="1207"/>
                  <a:pt x="580" y="1199"/>
                </a:cubicBezTo>
                <a:cubicBezTo>
                  <a:pt x="580" y="1191"/>
                  <a:pt x="574" y="1185"/>
                  <a:pt x="566" y="1185"/>
                </a:cubicBezTo>
                <a:cubicBezTo>
                  <a:pt x="558" y="1185"/>
                  <a:pt x="552" y="1192"/>
                  <a:pt x="552" y="1199"/>
                </a:cubicBezTo>
                <a:cubicBezTo>
                  <a:pt x="551" y="1207"/>
                  <a:pt x="558" y="1214"/>
                  <a:pt x="566" y="1214"/>
                </a:cubicBezTo>
                <a:close/>
                <a:moveTo>
                  <a:pt x="720" y="1337"/>
                </a:moveTo>
                <a:cubicBezTo>
                  <a:pt x="727" y="1337"/>
                  <a:pt x="734" y="1330"/>
                  <a:pt x="734" y="1322"/>
                </a:cubicBezTo>
                <a:cubicBezTo>
                  <a:pt x="734" y="1314"/>
                  <a:pt x="728" y="1308"/>
                  <a:pt x="720" y="1308"/>
                </a:cubicBezTo>
                <a:cubicBezTo>
                  <a:pt x="711" y="1308"/>
                  <a:pt x="705" y="1315"/>
                  <a:pt x="705" y="1323"/>
                </a:cubicBezTo>
                <a:cubicBezTo>
                  <a:pt x="705" y="1330"/>
                  <a:pt x="712" y="1337"/>
                  <a:pt x="720" y="1337"/>
                </a:cubicBezTo>
                <a:close/>
                <a:moveTo>
                  <a:pt x="908" y="1381"/>
                </a:moveTo>
                <a:cubicBezTo>
                  <a:pt x="915" y="1382"/>
                  <a:pt x="922" y="1375"/>
                  <a:pt x="923" y="1367"/>
                </a:cubicBezTo>
                <a:cubicBezTo>
                  <a:pt x="923" y="1359"/>
                  <a:pt x="916" y="1353"/>
                  <a:pt x="909" y="1353"/>
                </a:cubicBezTo>
                <a:cubicBezTo>
                  <a:pt x="900" y="1352"/>
                  <a:pt x="894" y="1359"/>
                  <a:pt x="894" y="1367"/>
                </a:cubicBezTo>
                <a:cubicBezTo>
                  <a:pt x="894" y="1375"/>
                  <a:pt x="900" y="1381"/>
                  <a:pt x="908" y="1381"/>
                </a:cubicBezTo>
                <a:close/>
                <a:moveTo>
                  <a:pt x="1327" y="1128"/>
                </a:moveTo>
                <a:cubicBezTo>
                  <a:pt x="1327" y="1120"/>
                  <a:pt x="1320" y="1114"/>
                  <a:pt x="1312" y="1114"/>
                </a:cubicBezTo>
                <a:cubicBezTo>
                  <a:pt x="1304" y="1114"/>
                  <a:pt x="1298" y="1120"/>
                  <a:pt x="1298" y="1128"/>
                </a:cubicBezTo>
                <a:cubicBezTo>
                  <a:pt x="1298" y="1136"/>
                  <a:pt x="1305" y="1143"/>
                  <a:pt x="1313" y="1142"/>
                </a:cubicBezTo>
                <a:cubicBezTo>
                  <a:pt x="1320" y="1142"/>
                  <a:pt x="1327" y="1135"/>
                  <a:pt x="1327" y="1128"/>
                </a:cubicBezTo>
                <a:close/>
                <a:moveTo>
                  <a:pt x="1347" y="1063"/>
                </a:moveTo>
                <a:cubicBezTo>
                  <a:pt x="1354" y="1063"/>
                  <a:pt x="1361" y="1056"/>
                  <a:pt x="1361" y="1049"/>
                </a:cubicBezTo>
                <a:cubicBezTo>
                  <a:pt x="1361" y="1041"/>
                  <a:pt x="1354" y="1034"/>
                  <a:pt x="1346" y="1034"/>
                </a:cubicBezTo>
                <a:cubicBezTo>
                  <a:pt x="1338" y="1034"/>
                  <a:pt x="1332" y="1041"/>
                  <a:pt x="1332" y="1049"/>
                </a:cubicBezTo>
                <a:cubicBezTo>
                  <a:pt x="1332" y="1057"/>
                  <a:pt x="1339" y="1063"/>
                  <a:pt x="1347" y="1063"/>
                </a:cubicBezTo>
                <a:close/>
                <a:moveTo>
                  <a:pt x="1307" y="718"/>
                </a:moveTo>
                <a:cubicBezTo>
                  <a:pt x="1307" y="726"/>
                  <a:pt x="1313" y="732"/>
                  <a:pt x="1321" y="732"/>
                </a:cubicBezTo>
                <a:cubicBezTo>
                  <a:pt x="1329" y="732"/>
                  <a:pt x="1335" y="725"/>
                  <a:pt x="1335" y="717"/>
                </a:cubicBezTo>
                <a:cubicBezTo>
                  <a:pt x="1335" y="710"/>
                  <a:pt x="1328" y="703"/>
                  <a:pt x="1320" y="703"/>
                </a:cubicBezTo>
                <a:cubicBezTo>
                  <a:pt x="1313" y="703"/>
                  <a:pt x="1307" y="710"/>
                  <a:pt x="1307" y="718"/>
                </a:cubicBezTo>
                <a:close/>
                <a:moveTo>
                  <a:pt x="477" y="987"/>
                </a:moveTo>
                <a:cubicBezTo>
                  <a:pt x="484" y="987"/>
                  <a:pt x="491" y="980"/>
                  <a:pt x="491" y="973"/>
                </a:cubicBezTo>
                <a:cubicBezTo>
                  <a:pt x="491" y="965"/>
                  <a:pt x="484" y="958"/>
                  <a:pt x="476" y="958"/>
                </a:cubicBezTo>
                <a:cubicBezTo>
                  <a:pt x="469" y="958"/>
                  <a:pt x="462" y="965"/>
                  <a:pt x="462" y="972"/>
                </a:cubicBezTo>
                <a:cubicBezTo>
                  <a:pt x="462" y="980"/>
                  <a:pt x="469" y="987"/>
                  <a:pt x="477" y="987"/>
                </a:cubicBezTo>
                <a:close/>
                <a:moveTo>
                  <a:pt x="496" y="1071"/>
                </a:moveTo>
                <a:cubicBezTo>
                  <a:pt x="504" y="1071"/>
                  <a:pt x="511" y="1064"/>
                  <a:pt x="511" y="1057"/>
                </a:cubicBezTo>
                <a:cubicBezTo>
                  <a:pt x="512" y="1049"/>
                  <a:pt x="505" y="1042"/>
                  <a:pt x="498" y="1042"/>
                </a:cubicBezTo>
                <a:cubicBezTo>
                  <a:pt x="489" y="1042"/>
                  <a:pt x="483" y="1048"/>
                  <a:pt x="483" y="1056"/>
                </a:cubicBezTo>
                <a:cubicBezTo>
                  <a:pt x="483" y="1064"/>
                  <a:pt x="489" y="1070"/>
                  <a:pt x="496" y="1071"/>
                </a:cubicBezTo>
                <a:close/>
                <a:moveTo>
                  <a:pt x="559" y="637"/>
                </a:moveTo>
                <a:cubicBezTo>
                  <a:pt x="552" y="637"/>
                  <a:pt x="545" y="643"/>
                  <a:pt x="545" y="651"/>
                </a:cubicBezTo>
                <a:cubicBezTo>
                  <a:pt x="545" y="659"/>
                  <a:pt x="551" y="665"/>
                  <a:pt x="559" y="665"/>
                </a:cubicBezTo>
                <a:cubicBezTo>
                  <a:pt x="567" y="665"/>
                  <a:pt x="573" y="659"/>
                  <a:pt x="573" y="651"/>
                </a:cubicBezTo>
                <a:cubicBezTo>
                  <a:pt x="574" y="643"/>
                  <a:pt x="567" y="636"/>
                  <a:pt x="559" y="637"/>
                </a:cubicBezTo>
                <a:close/>
                <a:moveTo>
                  <a:pt x="1090" y="1326"/>
                </a:moveTo>
                <a:cubicBezTo>
                  <a:pt x="1090" y="1318"/>
                  <a:pt x="1083" y="1312"/>
                  <a:pt x="1076" y="1312"/>
                </a:cubicBezTo>
                <a:cubicBezTo>
                  <a:pt x="1068" y="1313"/>
                  <a:pt x="1062" y="1319"/>
                  <a:pt x="1062" y="1327"/>
                </a:cubicBezTo>
                <a:cubicBezTo>
                  <a:pt x="1062" y="1335"/>
                  <a:pt x="1069" y="1341"/>
                  <a:pt x="1077" y="1341"/>
                </a:cubicBezTo>
                <a:cubicBezTo>
                  <a:pt x="1085" y="1340"/>
                  <a:pt x="1090" y="1334"/>
                  <a:pt x="1090" y="1326"/>
                </a:cubicBezTo>
                <a:close/>
                <a:moveTo>
                  <a:pt x="821" y="468"/>
                </a:moveTo>
                <a:cubicBezTo>
                  <a:pt x="814" y="468"/>
                  <a:pt x="807" y="474"/>
                  <a:pt x="807" y="482"/>
                </a:cubicBezTo>
                <a:cubicBezTo>
                  <a:pt x="807" y="489"/>
                  <a:pt x="813" y="496"/>
                  <a:pt x="820" y="496"/>
                </a:cubicBezTo>
                <a:cubicBezTo>
                  <a:pt x="828" y="497"/>
                  <a:pt x="835" y="490"/>
                  <a:pt x="835" y="482"/>
                </a:cubicBezTo>
                <a:cubicBezTo>
                  <a:pt x="835" y="475"/>
                  <a:pt x="829" y="468"/>
                  <a:pt x="821" y="468"/>
                </a:cubicBezTo>
                <a:close/>
                <a:moveTo>
                  <a:pt x="1347" y="885"/>
                </a:moveTo>
                <a:cubicBezTo>
                  <a:pt x="1346" y="893"/>
                  <a:pt x="1353" y="900"/>
                  <a:pt x="1361" y="900"/>
                </a:cubicBezTo>
                <a:cubicBezTo>
                  <a:pt x="1369" y="900"/>
                  <a:pt x="1375" y="894"/>
                  <a:pt x="1375" y="886"/>
                </a:cubicBezTo>
                <a:cubicBezTo>
                  <a:pt x="1375" y="878"/>
                  <a:pt x="1369" y="872"/>
                  <a:pt x="1361" y="871"/>
                </a:cubicBezTo>
                <a:cubicBezTo>
                  <a:pt x="1353" y="871"/>
                  <a:pt x="1347" y="877"/>
                  <a:pt x="1347" y="885"/>
                </a:cubicBezTo>
                <a:close/>
                <a:moveTo>
                  <a:pt x="1198" y="556"/>
                </a:moveTo>
                <a:cubicBezTo>
                  <a:pt x="1189" y="556"/>
                  <a:pt x="1183" y="562"/>
                  <a:pt x="1183" y="570"/>
                </a:cubicBezTo>
                <a:cubicBezTo>
                  <a:pt x="1183" y="578"/>
                  <a:pt x="1190" y="584"/>
                  <a:pt x="1197" y="584"/>
                </a:cubicBezTo>
                <a:cubicBezTo>
                  <a:pt x="1205" y="584"/>
                  <a:pt x="1211" y="578"/>
                  <a:pt x="1211" y="570"/>
                </a:cubicBezTo>
                <a:cubicBezTo>
                  <a:pt x="1211" y="562"/>
                  <a:pt x="1205" y="556"/>
                  <a:pt x="1198" y="556"/>
                </a:cubicBezTo>
                <a:close/>
                <a:moveTo>
                  <a:pt x="1093" y="492"/>
                </a:moveTo>
                <a:cubicBezTo>
                  <a:pt x="1086" y="492"/>
                  <a:pt x="1079" y="498"/>
                  <a:pt x="1079" y="506"/>
                </a:cubicBezTo>
                <a:cubicBezTo>
                  <a:pt x="1079" y="513"/>
                  <a:pt x="1085" y="520"/>
                  <a:pt x="1093" y="520"/>
                </a:cubicBezTo>
                <a:cubicBezTo>
                  <a:pt x="1101" y="520"/>
                  <a:pt x="1107" y="514"/>
                  <a:pt x="1107" y="506"/>
                </a:cubicBezTo>
                <a:cubicBezTo>
                  <a:pt x="1107" y="498"/>
                  <a:pt x="1101" y="492"/>
                  <a:pt x="1093" y="492"/>
                </a:cubicBezTo>
                <a:close/>
                <a:moveTo>
                  <a:pt x="491" y="795"/>
                </a:moveTo>
                <a:cubicBezTo>
                  <a:pt x="483" y="795"/>
                  <a:pt x="476" y="802"/>
                  <a:pt x="477" y="810"/>
                </a:cubicBezTo>
                <a:cubicBezTo>
                  <a:pt x="477" y="818"/>
                  <a:pt x="483" y="824"/>
                  <a:pt x="491" y="824"/>
                </a:cubicBezTo>
                <a:cubicBezTo>
                  <a:pt x="499" y="824"/>
                  <a:pt x="505" y="818"/>
                  <a:pt x="505" y="810"/>
                </a:cubicBezTo>
                <a:cubicBezTo>
                  <a:pt x="505" y="802"/>
                  <a:pt x="499" y="796"/>
                  <a:pt x="491" y="795"/>
                </a:cubicBezTo>
                <a:close/>
                <a:moveTo>
                  <a:pt x="695" y="1308"/>
                </a:moveTo>
                <a:cubicBezTo>
                  <a:pt x="702" y="1308"/>
                  <a:pt x="709" y="1301"/>
                  <a:pt x="709" y="1294"/>
                </a:cubicBezTo>
                <a:cubicBezTo>
                  <a:pt x="709" y="1286"/>
                  <a:pt x="703" y="1280"/>
                  <a:pt x="695" y="1279"/>
                </a:cubicBezTo>
                <a:cubicBezTo>
                  <a:pt x="688" y="1279"/>
                  <a:pt x="681" y="1285"/>
                  <a:pt x="681" y="1293"/>
                </a:cubicBezTo>
                <a:cubicBezTo>
                  <a:pt x="680" y="1301"/>
                  <a:pt x="687" y="1308"/>
                  <a:pt x="695" y="1308"/>
                </a:cubicBezTo>
                <a:close/>
                <a:moveTo>
                  <a:pt x="664" y="553"/>
                </a:moveTo>
                <a:cubicBezTo>
                  <a:pt x="664" y="561"/>
                  <a:pt x="671" y="566"/>
                  <a:pt x="678" y="566"/>
                </a:cubicBezTo>
                <a:cubicBezTo>
                  <a:pt x="686" y="566"/>
                  <a:pt x="692" y="559"/>
                  <a:pt x="692" y="552"/>
                </a:cubicBezTo>
                <a:cubicBezTo>
                  <a:pt x="692" y="544"/>
                  <a:pt x="685" y="538"/>
                  <a:pt x="678" y="538"/>
                </a:cubicBezTo>
                <a:cubicBezTo>
                  <a:pt x="670" y="538"/>
                  <a:pt x="663" y="545"/>
                  <a:pt x="664" y="553"/>
                </a:cubicBezTo>
                <a:close/>
                <a:moveTo>
                  <a:pt x="575" y="626"/>
                </a:moveTo>
                <a:cubicBezTo>
                  <a:pt x="575" y="634"/>
                  <a:pt x="581" y="641"/>
                  <a:pt x="589" y="641"/>
                </a:cubicBezTo>
                <a:cubicBezTo>
                  <a:pt x="597" y="641"/>
                  <a:pt x="603" y="634"/>
                  <a:pt x="603" y="626"/>
                </a:cubicBezTo>
                <a:cubicBezTo>
                  <a:pt x="603" y="619"/>
                  <a:pt x="597" y="612"/>
                  <a:pt x="590" y="612"/>
                </a:cubicBezTo>
                <a:cubicBezTo>
                  <a:pt x="582" y="612"/>
                  <a:pt x="575" y="618"/>
                  <a:pt x="575" y="626"/>
                </a:cubicBezTo>
                <a:close/>
                <a:moveTo>
                  <a:pt x="467" y="918"/>
                </a:moveTo>
                <a:cubicBezTo>
                  <a:pt x="467" y="926"/>
                  <a:pt x="474" y="932"/>
                  <a:pt x="481" y="932"/>
                </a:cubicBezTo>
                <a:cubicBezTo>
                  <a:pt x="489" y="932"/>
                  <a:pt x="496" y="926"/>
                  <a:pt x="496" y="918"/>
                </a:cubicBezTo>
                <a:cubicBezTo>
                  <a:pt x="496" y="910"/>
                  <a:pt x="489" y="904"/>
                  <a:pt x="481" y="904"/>
                </a:cubicBezTo>
                <a:cubicBezTo>
                  <a:pt x="474" y="904"/>
                  <a:pt x="467" y="910"/>
                  <a:pt x="467" y="918"/>
                </a:cubicBezTo>
                <a:close/>
                <a:moveTo>
                  <a:pt x="1351" y="1009"/>
                </a:moveTo>
                <a:cubicBezTo>
                  <a:pt x="1359" y="1009"/>
                  <a:pt x="1366" y="1003"/>
                  <a:pt x="1366" y="995"/>
                </a:cubicBezTo>
                <a:cubicBezTo>
                  <a:pt x="1366" y="988"/>
                  <a:pt x="1360" y="981"/>
                  <a:pt x="1352" y="981"/>
                </a:cubicBezTo>
                <a:cubicBezTo>
                  <a:pt x="1344" y="980"/>
                  <a:pt x="1338" y="986"/>
                  <a:pt x="1337" y="994"/>
                </a:cubicBezTo>
                <a:cubicBezTo>
                  <a:pt x="1337" y="1002"/>
                  <a:pt x="1343" y="1009"/>
                  <a:pt x="1351" y="1009"/>
                </a:cubicBezTo>
                <a:close/>
                <a:moveTo>
                  <a:pt x="708" y="513"/>
                </a:moveTo>
                <a:cubicBezTo>
                  <a:pt x="700" y="513"/>
                  <a:pt x="693" y="520"/>
                  <a:pt x="693" y="527"/>
                </a:cubicBezTo>
                <a:cubicBezTo>
                  <a:pt x="693" y="535"/>
                  <a:pt x="700" y="541"/>
                  <a:pt x="707" y="542"/>
                </a:cubicBezTo>
                <a:cubicBezTo>
                  <a:pt x="715" y="542"/>
                  <a:pt x="722" y="535"/>
                  <a:pt x="722" y="527"/>
                </a:cubicBezTo>
                <a:cubicBezTo>
                  <a:pt x="722" y="519"/>
                  <a:pt x="715" y="513"/>
                  <a:pt x="708" y="513"/>
                </a:cubicBezTo>
                <a:close/>
                <a:moveTo>
                  <a:pt x="472" y="863"/>
                </a:moveTo>
                <a:cubicBezTo>
                  <a:pt x="472" y="871"/>
                  <a:pt x="478" y="878"/>
                  <a:pt x="486" y="878"/>
                </a:cubicBezTo>
                <a:cubicBezTo>
                  <a:pt x="494" y="877"/>
                  <a:pt x="500" y="871"/>
                  <a:pt x="500" y="863"/>
                </a:cubicBezTo>
                <a:cubicBezTo>
                  <a:pt x="500" y="855"/>
                  <a:pt x="494" y="849"/>
                  <a:pt x="486" y="849"/>
                </a:cubicBezTo>
                <a:cubicBezTo>
                  <a:pt x="478" y="849"/>
                  <a:pt x="472" y="856"/>
                  <a:pt x="472" y="863"/>
                </a:cubicBezTo>
                <a:close/>
                <a:moveTo>
                  <a:pt x="1222" y="585"/>
                </a:moveTo>
                <a:cubicBezTo>
                  <a:pt x="1214" y="585"/>
                  <a:pt x="1207" y="591"/>
                  <a:pt x="1208" y="600"/>
                </a:cubicBezTo>
                <a:cubicBezTo>
                  <a:pt x="1208" y="607"/>
                  <a:pt x="1215" y="613"/>
                  <a:pt x="1222" y="613"/>
                </a:cubicBezTo>
                <a:cubicBezTo>
                  <a:pt x="1230" y="613"/>
                  <a:pt x="1236" y="606"/>
                  <a:pt x="1236" y="599"/>
                </a:cubicBezTo>
                <a:cubicBezTo>
                  <a:pt x="1236" y="591"/>
                  <a:pt x="1230" y="585"/>
                  <a:pt x="1222" y="585"/>
                </a:cubicBezTo>
                <a:close/>
                <a:moveTo>
                  <a:pt x="1297" y="674"/>
                </a:moveTo>
                <a:cubicBezTo>
                  <a:pt x="1288" y="673"/>
                  <a:pt x="1282" y="680"/>
                  <a:pt x="1282" y="688"/>
                </a:cubicBezTo>
                <a:cubicBezTo>
                  <a:pt x="1282" y="695"/>
                  <a:pt x="1288" y="702"/>
                  <a:pt x="1296" y="702"/>
                </a:cubicBezTo>
                <a:cubicBezTo>
                  <a:pt x="1304" y="702"/>
                  <a:pt x="1310" y="696"/>
                  <a:pt x="1310" y="688"/>
                </a:cubicBezTo>
                <a:cubicBezTo>
                  <a:pt x="1310" y="680"/>
                  <a:pt x="1304" y="674"/>
                  <a:pt x="1297" y="674"/>
                </a:cubicBezTo>
                <a:close/>
                <a:moveTo>
                  <a:pt x="619" y="587"/>
                </a:moveTo>
                <a:cubicBezTo>
                  <a:pt x="611" y="587"/>
                  <a:pt x="605" y="594"/>
                  <a:pt x="605" y="602"/>
                </a:cubicBezTo>
                <a:cubicBezTo>
                  <a:pt x="605" y="609"/>
                  <a:pt x="611" y="616"/>
                  <a:pt x="619" y="616"/>
                </a:cubicBezTo>
                <a:cubicBezTo>
                  <a:pt x="627" y="616"/>
                  <a:pt x="633" y="609"/>
                  <a:pt x="633" y="601"/>
                </a:cubicBezTo>
                <a:cubicBezTo>
                  <a:pt x="633" y="594"/>
                  <a:pt x="627" y="587"/>
                  <a:pt x="619" y="587"/>
                </a:cubicBezTo>
                <a:close/>
                <a:moveTo>
                  <a:pt x="511" y="730"/>
                </a:moveTo>
                <a:cubicBezTo>
                  <a:pt x="511" y="738"/>
                  <a:pt x="517" y="744"/>
                  <a:pt x="525" y="745"/>
                </a:cubicBezTo>
                <a:cubicBezTo>
                  <a:pt x="533" y="745"/>
                  <a:pt x="539" y="738"/>
                  <a:pt x="539" y="731"/>
                </a:cubicBezTo>
                <a:cubicBezTo>
                  <a:pt x="539" y="723"/>
                  <a:pt x="533" y="716"/>
                  <a:pt x="525" y="716"/>
                </a:cubicBezTo>
                <a:cubicBezTo>
                  <a:pt x="518" y="716"/>
                  <a:pt x="511" y="722"/>
                  <a:pt x="511" y="730"/>
                </a:cubicBezTo>
                <a:close/>
                <a:moveTo>
                  <a:pt x="1246" y="615"/>
                </a:moveTo>
                <a:cubicBezTo>
                  <a:pt x="1239" y="615"/>
                  <a:pt x="1232" y="621"/>
                  <a:pt x="1232" y="629"/>
                </a:cubicBezTo>
                <a:cubicBezTo>
                  <a:pt x="1233" y="637"/>
                  <a:pt x="1239" y="643"/>
                  <a:pt x="1247" y="643"/>
                </a:cubicBezTo>
                <a:cubicBezTo>
                  <a:pt x="1255" y="643"/>
                  <a:pt x="1261" y="636"/>
                  <a:pt x="1261" y="629"/>
                </a:cubicBezTo>
                <a:cubicBezTo>
                  <a:pt x="1261" y="621"/>
                  <a:pt x="1254" y="615"/>
                  <a:pt x="1246" y="615"/>
                </a:cubicBezTo>
                <a:close/>
                <a:moveTo>
                  <a:pt x="774" y="1342"/>
                </a:moveTo>
                <a:cubicBezTo>
                  <a:pt x="782" y="1342"/>
                  <a:pt x="788" y="1335"/>
                  <a:pt x="788" y="1327"/>
                </a:cubicBezTo>
                <a:cubicBezTo>
                  <a:pt x="788" y="1320"/>
                  <a:pt x="782" y="1313"/>
                  <a:pt x="774" y="1313"/>
                </a:cubicBezTo>
                <a:cubicBezTo>
                  <a:pt x="766" y="1314"/>
                  <a:pt x="760" y="1320"/>
                  <a:pt x="760" y="1328"/>
                </a:cubicBezTo>
                <a:cubicBezTo>
                  <a:pt x="760" y="1335"/>
                  <a:pt x="767" y="1342"/>
                  <a:pt x="774" y="1342"/>
                </a:cubicBezTo>
                <a:close/>
                <a:moveTo>
                  <a:pt x="649" y="591"/>
                </a:moveTo>
                <a:cubicBezTo>
                  <a:pt x="657" y="591"/>
                  <a:pt x="663" y="584"/>
                  <a:pt x="663" y="576"/>
                </a:cubicBezTo>
                <a:cubicBezTo>
                  <a:pt x="663" y="569"/>
                  <a:pt x="656" y="563"/>
                  <a:pt x="648" y="563"/>
                </a:cubicBezTo>
                <a:cubicBezTo>
                  <a:pt x="641" y="563"/>
                  <a:pt x="635" y="569"/>
                  <a:pt x="635" y="577"/>
                </a:cubicBezTo>
                <a:cubicBezTo>
                  <a:pt x="635" y="585"/>
                  <a:pt x="641" y="591"/>
                  <a:pt x="649" y="591"/>
                </a:cubicBezTo>
                <a:close/>
                <a:moveTo>
                  <a:pt x="1341" y="816"/>
                </a:moveTo>
                <a:cubicBezTo>
                  <a:pt x="1349" y="816"/>
                  <a:pt x="1355" y="810"/>
                  <a:pt x="1355" y="802"/>
                </a:cubicBezTo>
                <a:cubicBezTo>
                  <a:pt x="1355" y="794"/>
                  <a:pt x="1349" y="788"/>
                  <a:pt x="1341" y="788"/>
                </a:cubicBezTo>
                <a:cubicBezTo>
                  <a:pt x="1334" y="788"/>
                  <a:pt x="1327" y="794"/>
                  <a:pt x="1327" y="802"/>
                </a:cubicBezTo>
                <a:cubicBezTo>
                  <a:pt x="1327" y="810"/>
                  <a:pt x="1333" y="816"/>
                  <a:pt x="1341" y="816"/>
                </a:cubicBezTo>
                <a:close/>
                <a:moveTo>
                  <a:pt x="991" y="1360"/>
                </a:moveTo>
                <a:cubicBezTo>
                  <a:pt x="999" y="1361"/>
                  <a:pt x="1006" y="1354"/>
                  <a:pt x="1006" y="1346"/>
                </a:cubicBezTo>
                <a:cubicBezTo>
                  <a:pt x="1006" y="1339"/>
                  <a:pt x="999" y="1332"/>
                  <a:pt x="992" y="1332"/>
                </a:cubicBezTo>
                <a:cubicBezTo>
                  <a:pt x="984" y="1332"/>
                  <a:pt x="978" y="1338"/>
                  <a:pt x="978" y="1346"/>
                </a:cubicBezTo>
                <a:cubicBezTo>
                  <a:pt x="977" y="1354"/>
                  <a:pt x="984" y="1360"/>
                  <a:pt x="991" y="1360"/>
                </a:cubicBezTo>
                <a:close/>
                <a:moveTo>
                  <a:pt x="521" y="1100"/>
                </a:moveTo>
                <a:cubicBezTo>
                  <a:pt x="529" y="1100"/>
                  <a:pt x="536" y="1094"/>
                  <a:pt x="536" y="1086"/>
                </a:cubicBezTo>
                <a:cubicBezTo>
                  <a:pt x="536" y="1079"/>
                  <a:pt x="530" y="1072"/>
                  <a:pt x="522" y="1072"/>
                </a:cubicBezTo>
                <a:cubicBezTo>
                  <a:pt x="514" y="1072"/>
                  <a:pt x="508" y="1078"/>
                  <a:pt x="508" y="1086"/>
                </a:cubicBezTo>
                <a:cubicBezTo>
                  <a:pt x="507" y="1094"/>
                  <a:pt x="514" y="1100"/>
                  <a:pt x="521" y="1100"/>
                </a:cubicBezTo>
                <a:close/>
                <a:moveTo>
                  <a:pt x="1356" y="954"/>
                </a:moveTo>
                <a:cubicBezTo>
                  <a:pt x="1363" y="954"/>
                  <a:pt x="1370" y="948"/>
                  <a:pt x="1370" y="940"/>
                </a:cubicBezTo>
                <a:cubicBezTo>
                  <a:pt x="1370" y="933"/>
                  <a:pt x="1364" y="926"/>
                  <a:pt x="1356" y="926"/>
                </a:cubicBezTo>
                <a:cubicBezTo>
                  <a:pt x="1348" y="926"/>
                  <a:pt x="1342" y="932"/>
                  <a:pt x="1342" y="940"/>
                </a:cubicBezTo>
                <a:cubicBezTo>
                  <a:pt x="1342" y="948"/>
                  <a:pt x="1348" y="954"/>
                  <a:pt x="1356" y="954"/>
                </a:cubicBezTo>
                <a:close/>
                <a:moveTo>
                  <a:pt x="1271" y="645"/>
                </a:moveTo>
                <a:cubicBezTo>
                  <a:pt x="1264" y="645"/>
                  <a:pt x="1257" y="651"/>
                  <a:pt x="1257" y="659"/>
                </a:cubicBezTo>
                <a:cubicBezTo>
                  <a:pt x="1257" y="666"/>
                  <a:pt x="1264" y="673"/>
                  <a:pt x="1271" y="673"/>
                </a:cubicBezTo>
                <a:cubicBezTo>
                  <a:pt x="1279" y="673"/>
                  <a:pt x="1285" y="666"/>
                  <a:pt x="1285" y="659"/>
                </a:cubicBezTo>
                <a:cubicBezTo>
                  <a:pt x="1286" y="651"/>
                  <a:pt x="1279" y="645"/>
                  <a:pt x="1271" y="645"/>
                </a:cubicBezTo>
                <a:close/>
                <a:moveTo>
                  <a:pt x="1025" y="501"/>
                </a:moveTo>
                <a:cubicBezTo>
                  <a:pt x="1025" y="509"/>
                  <a:pt x="1031" y="515"/>
                  <a:pt x="1039" y="515"/>
                </a:cubicBezTo>
                <a:cubicBezTo>
                  <a:pt x="1047" y="515"/>
                  <a:pt x="1053" y="508"/>
                  <a:pt x="1053" y="500"/>
                </a:cubicBezTo>
                <a:cubicBezTo>
                  <a:pt x="1052" y="493"/>
                  <a:pt x="1046" y="487"/>
                  <a:pt x="1038" y="487"/>
                </a:cubicBezTo>
                <a:cubicBezTo>
                  <a:pt x="1030" y="487"/>
                  <a:pt x="1024" y="493"/>
                  <a:pt x="1025" y="501"/>
                </a:cubicBezTo>
                <a:close/>
                <a:moveTo>
                  <a:pt x="1282" y="1167"/>
                </a:moveTo>
                <a:cubicBezTo>
                  <a:pt x="1290" y="1167"/>
                  <a:pt x="1296" y="1161"/>
                  <a:pt x="1296" y="1153"/>
                </a:cubicBezTo>
                <a:cubicBezTo>
                  <a:pt x="1297" y="1145"/>
                  <a:pt x="1290" y="1139"/>
                  <a:pt x="1283" y="1139"/>
                </a:cubicBezTo>
                <a:cubicBezTo>
                  <a:pt x="1275" y="1139"/>
                  <a:pt x="1268" y="1145"/>
                  <a:pt x="1268" y="1153"/>
                </a:cubicBezTo>
                <a:cubicBezTo>
                  <a:pt x="1268" y="1160"/>
                  <a:pt x="1275" y="1167"/>
                  <a:pt x="1282" y="1167"/>
                </a:cubicBezTo>
                <a:close/>
                <a:moveTo>
                  <a:pt x="791" y="493"/>
                </a:moveTo>
                <a:cubicBezTo>
                  <a:pt x="784" y="493"/>
                  <a:pt x="777" y="499"/>
                  <a:pt x="777" y="507"/>
                </a:cubicBezTo>
                <a:cubicBezTo>
                  <a:pt x="777" y="514"/>
                  <a:pt x="783" y="521"/>
                  <a:pt x="791" y="521"/>
                </a:cubicBezTo>
                <a:cubicBezTo>
                  <a:pt x="799" y="521"/>
                  <a:pt x="805" y="515"/>
                  <a:pt x="805" y="507"/>
                </a:cubicBezTo>
                <a:cubicBezTo>
                  <a:pt x="805" y="499"/>
                  <a:pt x="799" y="493"/>
                  <a:pt x="791" y="493"/>
                </a:cubicBezTo>
                <a:close/>
                <a:moveTo>
                  <a:pt x="876" y="473"/>
                </a:moveTo>
                <a:cubicBezTo>
                  <a:pt x="868" y="473"/>
                  <a:pt x="862" y="479"/>
                  <a:pt x="862" y="487"/>
                </a:cubicBezTo>
                <a:cubicBezTo>
                  <a:pt x="862" y="495"/>
                  <a:pt x="868" y="501"/>
                  <a:pt x="876" y="501"/>
                </a:cubicBezTo>
                <a:cubicBezTo>
                  <a:pt x="883" y="501"/>
                  <a:pt x="890" y="495"/>
                  <a:pt x="890" y="487"/>
                </a:cubicBezTo>
                <a:cubicBezTo>
                  <a:pt x="890" y="479"/>
                  <a:pt x="883" y="473"/>
                  <a:pt x="876" y="473"/>
                </a:cubicBezTo>
                <a:close/>
                <a:moveTo>
                  <a:pt x="670" y="1278"/>
                </a:moveTo>
                <a:cubicBezTo>
                  <a:pt x="678" y="1278"/>
                  <a:pt x="684" y="1271"/>
                  <a:pt x="684" y="1264"/>
                </a:cubicBezTo>
                <a:cubicBezTo>
                  <a:pt x="684" y="1256"/>
                  <a:pt x="678" y="1250"/>
                  <a:pt x="670" y="1250"/>
                </a:cubicBezTo>
                <a:cubicBezTo>
                  <a:pt x="662" y="1250"/>
                  <a:pt x="656" y="1256"/>
                  <a:pt x="656" y="1263"/>
                </a:cubicBezTo>
                <a:cubicBezTo>
                  <a:pt x="656" y="1271"/>
                  <a:pt x="662" y="1277"/>
                  <a:pt x="670" y="1278"/>
                </a:cubicBezTo>
                <a:close/>
                <a:moveTo>
                  <a:pt x="1118" y="522"/>
                </a:moveTo>
                <a:cubicBezTo>
                  <a:pt x="1110" y="522"/>
                  <a:pt x="1104" y="529"/>
                  <a:pt x="1104" y="536"/>
                </a:cubicBezTo>
                <a:cubicBezTo>
                  <a:pt x="1104" y="544"/>
                  <a:pt x="1110" y="550"/>
                  <a:pt x="1118" y="550"/>
                </a:cubicBezTo>
                <a:cubicBezTo>
                  <a:pt x="1126" y="550"/>
                  <a:pt x="1132" y="544"/>
                  <a:pt x="1132" y="536"/>
                </a:cubicBezTo>
                <a:cubicBezTo>
                  <a:pt x="1132" y="528"/>
                  <a:pt x="1125" y="522"/>
                  <a:pt x="1118" y="522"/>
                </a:cubicBezTo>
                <a:close/>
                <a:moveTo>
                  <a:pt x="1105" y="1316"/>
                </a:moveTo>
                <a:cubicBezTo>
                  <a:pt x="1113" y="1316"/>
                  <a:pt x="1119" y="1309"/>
                  <a:pt x="1119" y="1302"/>
                </a:cubicBezTo>
                <a:cubicBezTo>
                  <a:pt x="1119" y="1294"/>
                  <a:pt x="1112" y="1288"/>
                  <a:pt x="1104" y="1288"/>
                </a:cubicBezTo>
                <a:cubicBezTo>
                  <a:pt x="1097" y="1288"/>
                  <a:pt x="1091" y="1295"/>
                  <a:pt x="1091" y="1303"/>
                </a:cubicBezTo>
                <a:cubicBezTo>
                  <a:pt x="1092" y="1310"/>
                  <a:pt x="1098" y="1316"/>
                  <a:pt x="1105" y="1316"/>
                </a:cubicBezTo>
                <a:close/>
                <a:moveTo>
                  <a:pt x="1317" y="1087"/>
                </a:moveTo>
                <a:cubicBezTo>
                  <a:pt x="1325" y="1087"/>
                  <a:pt x="1331" y="1081"/>
                  <a:pt x="1331" y="1073"/>
                </a:cubicBezTo>
                <a:cubicBezTo>
                  <a:pt x="1331" y="1065"/>
                  <a:pt x="1325" y="1059"/>
                  <a:pt x="1317" y="1059"/>
                </a:cubicBezTo>
                <a:cubicBezTo>
                  <a:pt x="1309" y="1060"/>
                  <a:pt x="1303" y="1066"/>
                  <a:pt x="1303" y="1074"/>
                </a:cubicBezTo>
                <a:cubicBezTo>
                  <a:pt x="1304" y="1081"/>
                  <a:pt x="1310" y="1087"/>
                  <a:pt x="1317" y="1087"/>
                </a:cubicBezTo>
                <a:close/>
                <a:moveTo>
                  <a:pt x="952" y="1342"/>
                </a:moveTo>
                <a:cubicBezTo>
                  <a:pt x="952" y="1334"/>
                  <a:pt x="945" y="1328"/>
                  <a:pt x="937" y="1328"/>
                </a:cubicBezTo>
                <a:cubicBezTo>
                  <a:pt x="930" y="1328"/>
                  <a:pt x="924" y="1334"/>
                  <a:pt x="924" y="1342"/>
                </a:cubicBezTo>
                <a:cubicBezTo>
                  <a:pt x="924" y="1350"/>
                  <a:pt x="930" y="1356"/>
                  <a:pt x="938" y="1356"/>
                </a:cubicBezTo>
                <a:cubicBezTo>
                  <a:pt x="946" y="1356"/>
                  <a:pt x="952" y="1349"/>
                  <a:pt x="952" y="1342"/>
                </a:cubicBezTo>
                <a:close/>
                <a:moveTo>
                  <a:pt x="843" y="1333"/>
                </a:moveTo>
                <a:cubicBezTo>
                  <a:pt x="843" y="1325"/>
                  <a:pt x="836" y="1318"/>
                  <a:pt x="828" y="1319"/>
                </a:cubicBezTo>
                <a:cubicBezTo>
                  <a:pt x="821" y="1319"/>
                  <a:pt x="815" y="1325"/>
                  <a:pt x="815" y="1333"/>
                </a:cubicBezTo>
                <a:cubicBezTo>
                  <a:pt x="815" y="1341"/>
                  <a:pt x="821" y="1347"/>
                  <a:pt x="829" y="1347"/>
                </a:cubicBezTo>
                <a:cubicBezTo>
                  <a:pt x="837" y="1347"/>
                  <a:pt x="843" y="1340"/>
                  <a:pt x="843" y="1333"/>
                </a:cubicBezTo>
                <a:close/>
                <a:moveTo>
                  <a:pt x="501" y="1017"/>
                </a:moveTo>
                <a:cubicBezTo>
                  <a:pt x="509" y="1017"/>
                  <a:pt x="515" y="1010"/>
                  <a:pt x="515" y="1002"/>
                </a:cubicBezTo>
                <a:cubicBezTo>
                  <a:pt x="515" y="995"/>
                  <a:pt x="509" y="988"/>
                  <a:pt x="501" y="989"/>
                </a:cubicBezTo>
                <a:cubicBezTo>
                  <a:pt x="493" y="989"/>
                  <a:pt x="488" y="995"/>
                  <a:pt x="487" y="1002"/>
                </a:cubicBezTo>
                <a:cubicBezTo>
                  <a:pt x="487" y="1010"/>
                  <a:pt x="493" y="1016"/>
                  <a:pt x="501" y="1017"/>
                </a:cubicBezTo>
                <a:close/>
                <a:moveTo>
                  <a:pt x="555" y="720"/>
                </a:moveTo>
                <a:cubicBezTo>
                  <a:pt x="563" y="720"/>
                  <a:pt x="569" y="713"/>
                  <a:pt x="569" y="705"/>
                </a:cubicBezTo>
                <a:cubicBezTo>
                  <a:pt x="569" y="697"/>
                  <a:pt x="562" y="692"/>
                  <a:pt x="554" y="692"/>
                </a:cubicBezTo>
                <a:cubicBezTo>
                  <a:pt x="547" y="692"/>
                  <a:pt x="541" y="698"/>
                  <a:pt x="541" y="706"/>
                </a:cubicBezTo>
                <a:cubicBezTo>
                  <a:pt x="541" y="713"/>
                  <a:pt x="547" y="720"/>
                  <a:pt x="555" y="720"/>
                </a:cubicBezTo>
                <a:close/>
                <a:moveTo>
                  <a:pt x="546" y="1130"/>
                </a:moveTo>
                <a:cubicBezTo>
                  <a:pt x="554" y="1130"/>
                  <a:pt x="560" y="1124"/>
                  <a:pt x="560" y="1116"/>
                </a:cubicBezTo>
                <a:cubicBezTo>
                  <a:pt x="560" y="1108"/>
                  <a:pt x="554" y="1102"/>
                  <a:pt x="546" y="1102"/>
                </a:cubicBezTo>
                <a:cubicBezTo>
                  <a:pt x="539" y="1102"/>
                  <a:pt x="532" y="1109"/>
                  <a:pt x="532" y="1116"/>
                </a:cubicBezTo>
                <a:cubicBezTo>
                  <a:pt x="533" y="1124"/>
                  <a:pt x="539" y="1130"/>
                  <a:pt x="546" y="1130"/>
                </a:cubicBezTo>
                <a:close/>
                <a:moveTo>
                  <a:pt x="897" y="1338"/>
                </a:moveTo>
                <a:cubicBezTo>
                  <a:pt x="898" y="1330"/>
                  <a:pt x="892" y="1323"/>
                  <a:pt x="884" y="1323"/>
                </a:cubicBezTo>
                <a:cubicBezTo>
                  <a:pt x="876" y="1323"/>
                  <a:pt x="870" y="1329"/>
                  <a:pt x="869" y="1337"/>
                </a:cubicBezTo>
                <a:cubicBezTo>
                  <a:pt x="869" y="1345"/>
                  <a:pt x="876" y="1351"/>
                  <a:pt x="883" y="1351"/>
                </a:cubicBezTo>
                <a:cubicBezTo>
                  <a:pt x="891" y="1351"/>
                  <a:pt x="897" y="1345"/>
                  <a:pt x="897" y="1338"/>
                </a:cubicBezTo>
                <a:close/>
                <a:moveTo>
                  <a:pt x="1267" y="1178"/>
                </a:moveTo>
                <a:cubicBezTo>
                  <a:pt x="1268" y="1170"/>
                  <a:pt x="1261" y="1164"/>
                  <a:pt x="1254" y="1163"/>
                </a:cubicBezTo>
                <a:cubicBezTo>
                  <a:pt x="1246" y="1163"/>
                  <a:pt x="1240" y="1169"/>
                  <a:pt x="1240" y="1177"/>
                </a:cubicBezTo>
                <a:cubicBezTo>
                  <a:pt x="1239" y="1184"/>
                  <a:pt x="1245" y="1191"/>
                  <a:pt x="1253" y="1191"/>
                </a:cubicBezTo>
                <a:cubicBezTo>
                  <a:pt x="1261" y="1192"/>
                  <a:pt x="1267" y="1186"/>
                  <a:pt x="1267" y="1178"/>
                </a:cubicBezTo>
                <a:close/>
                <a:moveTo>
                  <a:pt x="970" y="497"/>
                </a:moveTo>
                <a:cubicBezTo>
                  <a:pt x="970" y="505"/>
                  <a:pt x="976" y="510"/>
                  <a:pt x="984" y="510"/>
                </a:cubicBezTo>
                <a:cubicBezTo>
                  <a:pt x="992" y="510"/>
                  <a:pt x="998" y="504"/>
                  <a:pt x="998" y="496"/>
                </a:cubicBezTo>
                <a:cubicBezTo>
                  <a:pt x="998" y="489"/>
                  <a:pt x="991" y="482"/>
                  <a:pt x="984" y="483"/>
                </a:cubicBezTo>
                <a:cubicBezTo>
                  <a:pt x="976" y="483"/>
                  <a:pt x="970" y="489"/>
                  <a:pt x="970" y="497"/>
                </a:cubicBezTo>
                <a:close/>
                <a:moveTo>
                  <a:pt x="929" y="478"/>
                </a:moveTo>
                <a:cubicBezTo>
                  <a:pt x="922" y="478"/>
                  <a:pt x="916" y="484"/>
                  <a:pt x="916" y="491"/>
                </a:cubicBezTo>
                <a:cubicBezTo>
                  <a:pt x="915" y="499"/>
                  <a:pt x="921" y="505"/>
                  <a:pt x="929" y="505"/>
                </a:cubicBezTo>
                <a:cubicBezTo>
                  <a:pt x="937" y="505"/>
                  <a:pt x="943" y="499"/>
                  <a:pt x="943" y="491"/>
                </a:cubicBezTo>
                <a:cubicBezTo>
                  <a:pt x="943" y="484"/>
                  <a:pt x="937" y="477"/>
                  <a:pt x="929" y="478"/>
                </a:cubicBezTo>
                <a:close/>
                <a:moveTo>
                  <a:pt x="521" y="771"/>
                </a:moveTo>
                <a:cubicBezTo>
                  <a:pt x="513" y="771"/>
                  <a:pt x="507" y="778"/>
                  <a:pt x="507" y="785"/>
                </a:cubicBezTo>
                <a:cubicBezTo>
                  <a:pt x="507" y="793"/>
                  <a:pt x="514" y="799"/>
                  <a:pt x="522" y="799"/>
                </a:cubicBezTo>
                <a:cubicBezTo>
                  <a:pt x="529" y="798"/>
                  <a:pt x="535" y="792"/>
                  <a:pt x="535" y="785"/>
                </a:cubicBezTo>
                <a:cubicBezTo>
                  <a:pt x="534" y="777"/>
                  <a:pt x="528" y="771"/>
                  <a:pt x="521" y="771"/>
                </a:cubicBezTo>
                <a:close/>
                <a:moveTo>
                  <a:pt x="645" y="1220"/>
                </a:moveTo>
                <a:cubicBezTo>
                  <a:pt x="638" y="1220"/>
                  <a:pt x="631" y="1227"/>
                  <a:pt x="631" y="1234"/>
                </a:cubicBezTo>
                <a:cubicBezTo>
                  <a:pt x="632" y="1242"/>
                  <a:pt x="638" y="1247"/>
                  <a:pt x="645" y="1247"/>
                </a:cubicBezTo>
                <a:cubicBezTo>
                  <a:pt x="653" y="1247"/>
                  <a:pt x="659" y="1242"/>
                  <a:pt x="659" y="1234"/>
                </a:cubicBezTo>
                <a:cubicBezTo>
                  <a:pt x="659" y="1226"/>
                  <a:pt x="653" y="1220"/>
                  <a:pt x="645" y="1220"/>
                </a:cubicBezTo>
                <a:close/>
                <a:moveTo>
                  <a:pt x="1336" y="842"/>
                </a:moveTo>
                <a:cubicBezTo>
                  <a:pt x="1328" y="842"/>
                  <a:pt x="1322" y="848"/>
                  <a:pt x="1322" y="855"/>
                </a:cubicBezTo>
                <a:cubicBezTo>
                  <a:pt x="1322" y="863"/>
                  <a:pt x="1329" y="870"/>
                  <a:pt x="1336" y="870"/>
                </a:cubicBezTo>
                <a:cubicBezTo>
                  <a:pt x="1344" y="870"/>
                  <a:pt x="1350" y="863"/>
                  <a:pt x="1350" y="855"/>
                </a:cubicBezTo>
                <a:cubicBezTo>
                  <a:pt x="1350" y="848"/>
                  <a:pt x="1344" y="842"/>
                  <a:pt x="1336" y="842"/>
                </a:cubicBezTo>
                <a:close/>
                <a:moveTo>
                  <a:pt x="571" y="1159"/>
                </a:moveTo>
                <a:cubicBezTo>
                  <a:pt x="579" y="1159"/>
                  <a:pt x="585" y="1153"/>
                  <a:pt x="585" y="1145"/>
                </a:cubicBezTo>
                <a:cubicBezTo>
                  <a:pt x="585" y="1138"/>
                  <a:pt x="579" y="1131"/>
                  <a:pt x="571" y="1131"/>
                </a:cubicBezTo>
                <a:cubicBezTo>
                  <a:pt x="563" y="1131"/>
                  <a:pt x="557" y="1137"/>
                  <a:pt x="557" y="1145"/>
                </a:cubicBezTo>
                <a:cubicBezTo>
                  <a:pt x="558" y="1153"/>
                  <a:pt x="564" y="1159"/>
                  <a:pt x="571" y="1159"/>
                </a:cubicBezTo>
                <a:close/>
                <a:moveTo>
                  <a:pt x="1136" y="1264"/>
                </a:moveTo>
                <a:cubicBezTo>
                  <a:pt x="1128" y="1263"/>
                  <a:pt x="1122" y="1268"/>
                  <a:pt x="1121" y="1276"/>
                </a:cubicBezTo>
                <a:cubicBezTo>
                  <a:pt x="1120" y="1284"/>
                  <a:pt x="1127" y="1291"/>
                  <a:pt x="1134" y="1291"/>
                </a:cubicBezTo>
                <a:cubicBezTo>
                  <a:pt x="1142" y="1291"/>
                  <a:pt x="1148" y="1286"/>
                  <a:pt x="1149" y="1278"/>
                </a:cubicBezTo>
                <a:cubicBezTo>
                  <a:pt x="1149" y="1271"/>
                  <a:pt x="1144" y="1264"/>
                  <a:pt x="1136" y="1264"/>
                </a:cubicBezTo>
                <a:close/>
                <a:moveTo>
                  <a:pt x="1035" y="1322"/>
                </a:moveTo>
                <a:cubicBezTo>
                  <a:pt x="1035" y="1314"/>
                  <a:pt x="1029" y="1308"/>
                  <a:pt x="1022" y="1308"/>
                </a:cubicBezTo>
                <a:cubicBezTo>
                  <a:pt x="1014" y="1308"/>
                  <a:pt x="1008" y="1313"/>
                  <a:pt x="1008" y="1321"/>
                </a:cubicBezTo>
                <a:cubicBezTo>
                  <a:pt x="1007" y="1329"/>
                  <a:pt x="1013" y="1335"/>
                  <a:pt x="1021" y="1336"/>
                </a:cubicBezTo>
                <a:cubicBezTo>
                  <a:pt x="1029" y="1336"/>
                  <a:pt x="1035" y="1329"/>
                  <a:pt x="1035" y="1322"/>
                </a:cubicBezTo>
                <a:close/>
                <a:moveTo>
                  <a:pt x="1316" y="758"/>
                </a:moveTo>
                <a:cubicBezTo>
                  <a:pt x="1308" y="759"/>
                  <a:pt x="1302" y="764"/>
                  <a:pt x="1302" y="772"/>
                </a:cubicBezTo>
                <a:cubicBezTo>
                  <a:pt x="1302" y="780"/>
                  <a:pt x="1308" y="786"/>
                  <a:pt x="1316" y="786"/>
                </a:cubicBezTo>
                <a:cubicBezTo>
                  <a:pt x="1324" y="786"/>
                  <a:pt x="1330" y="780"/>
                  <a:pt x="1329" y="772"/>
                </a:cubicBezTo>
                <a:cubicBezTo>
                  <a:pt x="1329" y="764"/>
                  <a:pt x="1323" y="758"/>
                  <a:pt x="1316" y="758"/>
                </a:cubicBezTo>
                <a:close/>
                <a:moveTo>
                  <a:pt x="749" y="1284"/>
                </a:moveTo>
                <a:cubicBezTo>
                  <a:pt x="742" y="1284"/>
                  <a:pt x="736" y="1290"/>
                  <a:pt x="736" y="1298"/>
                </a:cubicBezTo>
                <a:cubicBezTo>
                  <a:pt x="735" y="1305"/>
                  <a:pt x="742" y="1312"/>
                  <a:pt x="750" y="1312"/>
                </a:cubicBezTo>
                <a:cubicBezTo>
                  <a:pt x="757" y="1311"/>
                  <a:pt x="763" y="1305"/>
                  <a:pt x="763" y="1297"/>
                </a:cubicBezTo>
                <a:cubicBezTo>
                  <a:pt x="763" y="1289"/>
                  <a:pt x="757" y="1284"/>
                  <a:pt x="749" y="1284"/>
                </a:cubicBezTo>
                <a:close/>
                <a:moveTo>
                  <a:pt x="502" y="838"/>
                </a:moveTo>
                <a:cubicBezTo>
                  <a:pt x="502" y="846"/>
                  <a:pt x="508" y="853"/>
                  <a:pt x="516" y="853"/>
                </a:cubicBezTo>
                <a:cubicBezTo>
                  <a:pt x="523" y="853"/>
                  <a:pt x="529" y="847"/>
                  <a:pt x="529" y="839"/>
                </a:cubicBezTo>
                <a:cubicBezTo>
                  <a:pt x="529" y="831"/>
                  <a:pt x="524" y="826"/>
                  <a:pt x="517" y="825"/>
                </a:cubicBezTo>
                <a:cubicBezTo>
                  <a:pt x="509" y="825"/>
                  <a:pt x="502" y="831"/>
                  <a:pt x="502" y="838"/>
                </a:cubicBezTo>
                <a:close/>
                <a:moveTo>
                  <a:pt x="493" y="947"/>
                </a:moveTo>
                <a:cubicBezTo>
                  <a:pt x="493" y="955"/>
                  <a:pt x="499" y="962"/>
                  <a:pt x="506" y="962"/>
                </a:cubicBezTo>
                <a:cubicBezTo>
                  <a:pt x="514" y="962"/>
                  <a:pt x="520" y="956"/>
                  <a:pt x="520" y="948"/>
                </a:cubicBezTo>
                <a:cubicBezTo>
                  <a:pt x="520" y="941"/>
                  <a:pt x="514" y="934"/>
                  <a:pt x="506" y="934"/>
                </a:cubicBezTo>
                <a:cubicBezTo>
                  <a:pt x="499" y="934"/>
                  <a:pt x="493" y="940"/>
                  <a:pt x="493" y="947"/>
                </a:cubicBezTo>
                <a:close/>
                <a:moveTo>
                  <a:pt x="1332" y="897"/>
                </a:moveTo>
                <a:cubicBezTo>
                  <a:pt x="1324" y="896"/>
                  <a:pt x="1317" y="902"/>
                  <a:pt x="1317" y="910"/>
                </a:cubicBezTo>
                <a:cubicBezTo>
                  <a:pt x="1317" y="917"/>
                  <a:pt x="1323" y="924"/>
                  <a:pt x="1331" y="924"/>
                </a:cubicBezTo>
                <a:cubicBezTo>
                  <a:pt x="1338" y="924"/>
                  <a:pt x="1344" y="918"/>
                  <a:pt x="1345" y="911"/>
                </a:cubicBezTo>
                <a:cubicBezTo>
                  <a:pt x="1345" y="903"/>
                  <a:pt x="1339" y="897"/>
                  <a:pt x="1332" y="897"/>
                </a:cubicBezTo>
                <a:close/>
                <a:moveTo>
                  <a:pt x="1322" y="1006"/>
                </a:moveTo>
                <a:cubicBezTo>
                  <a:pt x="1314" y="1006"/>
                  <a:pt x="1308" y="1011"/>
                  <a:pt x="1308" y="1019"/>
                </a:cubicBezTo>
                <a:cubicBezTo>
                  <a:pt x="1308" y="1027"/>
                  <a:pt x="1313" y="1033"/>
                  <a:pt x="1321" y="1033"/>
                </a:cubicBezTo>
                <a:cubicBezTo>
                  <a:pt x="1328" y="1034"/>
                  <a:pt x="1335" y="1028"/>
                  <a:pt x="1335" y="1020"/>
                </a:cubicBezTo>
                <a:cubicBezTo>
                  <a:pt x="1336" y="1013"/>
                  <a:pt x="1330" y="1006"/>
                  <a:pt x="1322" y="1006"/>
                </a:cubicBezTo>
                <a:close/>
                <a:moveTo>
                  <a:pt x="1301" y="1098"/>
                </a:moveTo>
                <a:cubicBezTo>
                  <a:pt x="1301" y="1091"/>
                  <a:pt x="1296" y="1085"/>
                  <a:pt x="1288" y="1085"/>
                </a:cubicBezTo>
                <a:cubicBezTo>
                  <a:pt x="1280" y="1084"/>
                  <a:pt x="1274" y="1090"/>
                  <a:pt x="1274" y="1098"/>
                </a:cubicBezTo>
                <a:cubicBezTo>
                  <a:pt x="1274" y="1105"/>
                  <a:pt x="1280" y="1112"/>
                  <a:pt x="1287" y="1112"/>
                </a:cubicBezTo>
                <a:cubicBezTo>
                  <a:pt x="1294" y="1112"/>
                  <a:pt x="1301" y="1106"/>
                  <a:pt x="1301" y="1098"/>
                </a:cubicBezTo>
                <a:close/>
                <a:moveTo>
                  <a:pt x="1291" y="728"/>
                </a:moveTo>
                <a:cubicBezTo>
                  <a:pt x="1283" y="728"/>
                  <a:pt x="1277" y="735"/>
                  <a:pt x="1277" y="743"/>
                </a:cubicBezTo>
                <a:cubicBezTo>
                  <a:pt x="1277" y="750"/>
                  <a:pt x="1284" y="756"/>
                  <a:pt x="1292" y="756"/>
                </a:cubicBezTo>
                <a:cubicBezTo>
                  <a:pt x="1299" y="756"/>
                  <a:pt x="1305" y="749"/>
                  <a:pt x="1305" y="742"/>
                </a:cubicBezTo>
                <a:cubicBezTo>
                  <a:pt x="1305" y="735"/>
                  <a:pt x="1298" y="729"/>
                  <a:pt x="1291" y="728"/>
                </a:cubicBezTo>
                <a:close/>
                <a:moveTo>
                  <a:pt x="1223" y="1216"/>
                </a:moveTo>
                <a:cubicBezTo>
                  <a:pt x="1230" y="1217"/>
                  <a:pt x="1237" y="1210"/>
                  <a:pt x="1237" y="1203"/>
                </a:cubicBezTo>
                <a:cubicBezTo>
                  <a:pt x="1237" y="1195"/>
                  <a:pt x="1232" y="1189"/>
                  <a:pt x="1224" y="1189"/>
                </a:cubicBezTo>
                <a:cubicBezTo>
                  <a:pt x="1216" y="1188"/>
                  <a:pt x="1210" y="1194"/>
                  <a:pt x="1210" y="1202"/>
                </a:cubicBezTo>
                <a:cubicBezTo>
                  <a:pt x="1209" y="1209"/>
                  <a:pt x="1215" y="1216"/>
                  <a:pt x="1223" y="1216"/>
                </a:cubicBezTo>
                <a:close/>
                <a:moveTo>
                  <a:pt x="620" y="1218"/>
                </a:moveTo>
                <a:cubicBezTo>
                  <a:pt x="628" y="1219"/>
                  <a:pt x="634" y="1212"/>
                  <a:pt x="634" y="1205"/>
                </a:cubicBezTo>
                <a:cubicBezTo>
                  <a:pt x="635" y="1197"/>
                  <a:pt x="628" y="1191"/>
                  <a:pt x="621" y="1191"/>
                </a:cubicBezTo>
                <a:cubicBezTo>
                  <a:pt x="613" y="1191"/>
                  <a:pt x="607" y="1197"/>
                  <a:pt x="607" y="1205"/>
                </a:cubicBezTo>
                <a:cubicBezTo>
                  <a:pt x="607" y="1212"/>
                  <a:pt x="613" y="1218"/>
                  <a:pt x="620" y="1218"/>
                </a:cubicBezTo>
                <a:close/>
                <a:moveTo>
                  <a:pt x="846" y="526"/>
                </a:moveTo>
                <a:cubicBezTo>
                  <a:pt x="853" y="526"/>
                  <a:pt x="859" y="520"/>
                  <a:pt x="860" y="512"/>
                </a:cubicBezTo>
                <a:cubicBezTo>
                  <a:pt x="860" y="505"/>
                  <a:pt x="853" y="498"/>
                  <a:pt x="846" y="498"/>
                </a:cubicBezTo>
                <a:cubicBezTo>
                  <a:pt x="839" y="498"/>
                  <a:pt x="832" y="504"/>
                  <a:pt x="832" y="511"/>
                </a:cubicBezTo>
                <a:cubicBezTo>
                  <a:pt x="832" y="519"/>
                  <a:pt x="838" y="525"/>
                  <a:pt x="846" y="526"/>
                </a:cubicBezTo>
                <a:close/>
                <a:moveTo>
                  <a:pt x="1142" y="578"/>
                </a:moveTo>
                <a:cubicBezTo>
                  <a:pt x="1150" y="579"/>
                  <a:pt x="1156" y="572"/>
                  <a:pt x="1156" y="565"/>
                </a:cubicBezTo>
                <a:cubicBezTo>
                  <a:pt x="1156" y="557"/>
                  <a:pt x="1150" y="551"/>
                  <a:pt x="1143" y="551"/>
                </a:cubicBezTo>
                <a:cubicBezTo>
                  <a:pt x="1135" y="551"/>
                  <a:pt x="1129" y="557"/>
                  <a:pt x="1129" y="565"/>
                </a:cubicBezTo>
                <a:cubicBezTo>
                  <a:pt x="1129" y="573"/>
                  <a:pt x="1135" y="578"/>
                  <a:pt x="1142" y="578"/>
                </a:cubicBezTo>
                <a:close/>
                <a:moveTo>
                  <a:pt x="1326" y="979"/>
                </a:moveTo>
                <a:cubicBezTo>
                  <a:pt x="1334" y="979"/>
                  <a:pt x="1340" y="973"/>
                  <a:pt x="1341" y="965"/>
                </a:cubicBezTo>
                <a:cubicBezTo>
                  <a:pt x="1341" y="958"/>
                  <a:pt x="1335" y="952"/>
                  <a:pt x="1327" y="951"/>
                </a:cubicBezTo>
                <a:cubicBezTo>
                  <a:pt x="1319" y="951"/>
                  <a:pt x="1313" y="957"/>
                  <a:pt x="1313" y="965"/>
                </a:cubicBezTo>
                <a:cubicBezTo>
                  <a:pt x="1313" y="972"/>
                  <a:pt x="1319" y="978"/>
                  <a:pt x="1326" y="979"/>
                </a:cubicBezTo>
                <a:close/>
                <a:moveTo>
                  <a:pt x="1195" y="1213"/>
                </a:moveTo>
                <a:cubicBezTo>
                  <a:pt x="1187" y="1213"/>
                  <a:pt x="1180" y="1219"/>
                  <a:pt x="1180" y="1226"/>
                </a:cubicBezTo>
                <a:cubicBezTo>
                  <a:pt x="1180" y="1234"/>
                  <a:pt x="1185" y="1240"/>
                  <a:pt x="1193" y="1241"/>
                </a:cubicBezTo>
                <a:cubicBezTo>
                  <a:pt x="1201" y="1241"/>
                  <a:pt x="1207" y="1235"/>
                  <a:pt x="1208" y="1227"/>
                </a:cubicBezTo>
                <a:cubicBezTo>
                  <a:pt x="1208" y="1220"/>
                  <a:pt x="1202" y="1214"/>
                  <a:pt x="1195" y="1213"/>
                </a:cubicBezTo>
                <a:close/>
                <a:moveTo>
                  <a:pt x="762" y="518"/>
                </a:moveTo>
                <a:cubicBezTo>
                  <a:pt x="755" y="518"/>
                  <a:pt x="749" y="524"/>
                  <a:pt x="749" y="531"/>
                </a:cubicBezTo>
                <a:cubicBezTo>
                  <a:pt x="748" y="539"/>
                  <a:pt x="754" y="545"/>
                  <a:pt x="762" y="545"/>
                </a:cubicBezTo>
                <a:cubicBezTo>
                  <a:pt x="769" y="545"/>
                  <a:pt x="776" y="539"/>
                  <a:pt x="776" y="532"/>
                </a:cubicBezTo>
                <a:cubicBezTo>
                  <a:pt x="776" y="524"/>
                  <a:pt x="770" y="518"/>
                  <a:pt x="762" y="518"/>
                </a:cubicBezTo>
                <a:close/>
                <a:moveTo>
                  <a:pt x="526" y="1045"/>
                </a:moveTo>
                <a:cubicBezTo>
                  <a:pt x="534" y="1045"/>
                  <a:pt x="540" y="1039"/>
                  <a:pt x="540" y="1031"/>
                </a:cubicBezTo>
                <a:cubicBezTo>
                  <a:pt x="539" y="1024"/>
                  <a:pt x="534" y="1018"/>
                  <a:pt x="526" y="1018"/>
                </a:cubicBezTo>
                <a:cubicBezTo>
                  <a:pt x="518" y="1018"/>
                  <a:pt x="512" y="1024"/>
                  <a:pt x="512" y="1032"/>
                </a:cubicBezTo>
                <a:cubicBezTo>
                  <a:pt x="512" y="1039"/>
                  <a:pt x="519" y="1045"/>
                  <a:pt x="526" y="1045"/>
                </a:cubicBezTo>
                <a:close/>
                <a:moveTo>
                  <a:pt x="524" y="893"/>
                </a:moveTo>
                <a:cubicBezTo>
                  <a:pt x="524" y="885"/>
                  <a:pt x="518" y="880"/>
                  <a:pt x="510" y="880"/>
                </a:cubicBezTo>
                <a:cubicBezTo>
                  <a:pt x="503" y="880"/>
                  <a:pt x="497" y="886"/>
                  <a:pt x="497" y="893"/>
                </a:cubicBezTo>
                <a:cubicBezTo>
                  <a:pt x="497" y="901"/>
                  <a:pt x="504" y="907"/>
                  <a:pt x="511" y="907"/>
                </a:cubicBezTo>
                <a:cubicBezTo>
                  <a:pt x="519" y="907"/>
                  <a:pt x="525" y="900"/>
                  <a:pt x="524" y="893"/>
                </a:cubicBezTo>
                <a:close/>
                <a:moveTo>
                  <a:pt x="585" y="667"/>
                </a:moveTo>
                <a:cubicBezTo>
                  <a:pt x="578" y="667"/>
                  <a:pt x="571" y="673"/>
                  <a:pt x="571" y="681"/>
                </a:cubicBezTo>
                <a:cubicBezTo>
                  <a:pt x="571" y="688"/>
                  <a:pt x="577" y="694"/>
                  <a:pt x="584" y="694"/>
                </a:cubicBezTo>
                <a:cubicBezTo>
                  <a:pt x="592" y="695"/>
                  <a:pt x="598" y="689"/>
                  <a:pt x="599" y="681"/>
                </a:cubicBezTo>
                <a:cubicBezTo>
                  <a:pt x="599" y="674"/>
                  <a:pt x="593" y="667"/>
                  <a:pt x="585" y="667"/>
                </a:cubicBezTo>
                <a:close/>
                <a:moveTo>
                  <a:pt x="1179" y="1252"/>
                </a:moveTo>
                <a:cubicBezTo>
                  <a:pt x="1178" y="1245"/>
                  <a:pt x="1172" y="1239"/>
                  <a:pt x="1165" y="1239"/>
                </a:cubicBezTo>
                <a:cubicBezTo>
                  <a:pt x="1157" y="1238"/>
                  <a:pt x="1151" y="1245"/>
                  <a:pt x="1151" y="1253"/>
                </a:cubicBezTo>
                <a:cubicBezTo>
                  <a:pt x="1151" y="1261"/>
                  <a:pt x="1157" y="1266"/>
                  <a:pt x="1165" y="1266"/>
                </a:cubicBezTo>
                <a:cubicBezTo>
                  <a:pt x="1173" y="1266"/>
                  <a:pt x="1179" y="1260"/>
                  <a:pt x="1179" y="1252"/>
                </a:cubicBezTo>
                <a:close/>
                <a:moveTo>
                  <a:pt x="1064" y="517"/>
                </a:moveTo>
                <a:cubicBezTo>
                  <a:pt x="1057" y="517"/>
                  <a:pt x="1050" y="523"/>
                  <a:pt x="1049" y="530"/>
                </a:cubicBezTo>
                <a:cubicBezTo>
                  <a:pt x="1049" y="537"/>
                  <a:pt x="1055" y="544"/>
                  <a:pt x="1063" y="544"/>
                </a:cubicBezTo>
                <a:cubicBezTo>
                  <a:pt x="1070" y="544"/>
                  <a:pt x="1076" y="539"/>
                  <a:pt x="1077" y="532"/>
                </a:cubicBezTo>
                <a:cubicBezTo>
                  <a:pt x="1077" y="524"/>
                  <a:pt x="1071" y="517"/>
                  <a:pt x="1064" y="517"/>
                </a:cubicBezTo>
                <a:close/>
                <a:moveTo>
                  <a:pt x="610" y="1175"/>
                </a:moveTo>
                <a:cubicBezTo>
                  <a:pt x="609" y="1167"/>
                  <a:pt x="604" y="1161"/>
                  <a:pt x="596" y="1161"/>
                </a:cubicBezTo>
                <a:cubicBezTo>
                  <a:pt x="588" y="1161"/>
                  <a:pt x="582" y="1167"/>
                  <a:pt x="582" y="1175"/>
                </a:cubicBezTo>
                <a:cubicBezTo>
                  <a:pt x="582" y="1182"/>
                  <a:pt x="588" y="1189"/>
                  <a:pt x="596" y="1189"/>
                </a:cubicBezTo>
                <a:cubicBezTo>
                  <a:pt x="603" y="1189"/>
                  <a:pt x="610" y="1183"/>
                  <a:pt x="610" y="1175"/>
                </a:cubicBezTo>
                <a:close/>
                <a:moveTo>
                  <a:pt x="725" y="1282"/>
                </a:moveTo>
                <a:cubicBezTo>
                  <a:pt x="732" y="1282"/>
                  <a:pt x="738" y="1276"/>
                  <a:pt x="738" y="1269"/>
                </a:cubicBezTo>
                <a:cubicBezTo>
                  <a:pt x="739" y="1262"/>
                  <a:pt x="733" y="1256"/>
                  <a:pt x="725" y="1255"/>
                </a:cubicBezTo>
                <a:cubicBezTo>
                  <a:pt x="717" y="1255"/>
                  <a:pt x="711" y="1261"/>
                  <a:pt x="711" y="1269"/>
                </a:cubicBezTo>
                <a:cubicBezTo>
                  <a:pt x="711" y="1276"/>
                  <a:pt x="717" y="1282"/>
                  <a:pt x="725" y="1282"/>
                </a:cubicBezTo>
                <a:close/>
                <a:moveTo>
                  <a:pt x="967" y="1304"/>
                </a:moveTo>
                <a:cubicBezTo>
                  <a:pt x="959" y="1304"/>
                  <a:pt x="953" y="1310"/>
                  <a:pt x="953" y="1318"/>
                </a:cubicBezTo>
                <a:cubicBezTo>
                  <a:pt x="954" y="1325"/>
                  <a:pt x="960" y="1331"/>
                  <a:pt x="967" y="1331"/>
                </a:cubicBezTo>
                <a:cubicBezTo>
                  <a:pt x="975" y="1331"/>
                  <a:pt x="981" y="1324"/>
                  <a:pt x="981" y="1317"/>
                </a:cubicBezTo>
                <a:cubicBezTo>
                  <a:pt x="980" y="1310"/>
                  <a:pt x="974" y="1304"/>
                  <a:pt x="967" y="1304"/>
                </a:cubicBezTo>
                <a:close/>
                <a:moveTo>
                  <a:pt x="1311" y="813"/>
                </a:moveTo>
                <a:cubicBezTo>
                  <a:pt x="1303" y="813"/>
                  <a:pt x="1298" y="820"/>
                  <a:pt x="1298" y="828"/>
                </a:cubicBezTo>
                <a:cubicBezTo>
                  <a:pt x="1298" y="835"/>
                  <a:pt x="1305" y="841"/>
                  <a:pt x="1312" y="840"/>
                </a:cubicBezTo>
                <a:cubicBezTo>
                  <a:pt x="1319" y="840"/>
                  <a:pt x="1325" y="833"/>
                  <a:pt x="1325" y="826"/>
                </a:cubicBezTo>
                <a:cubicBezTo>
                  <a:pt x="1325" y="819"/>
                  <a:pt x="1319" y="813"/>
                  <a:pt x="1311" y="813"/>
                </a:cubicBezTo>
                <a:close/>
                <a:moveTo>
                  <a:pt x="1167" y="581"/>
                </a:moveTo>
                <a:cubicBezTo>
                  <a:pt x="1160" y="581"/>
                  <a:pt x="1154" y="587"/>
                  <a:pt x="1154" y="594"/>
                </a:cubicBezTo>
                <a:cubicBezTo>
                  <a:pt x="1153" y="602"/>
                  <a:pt x="1160" y="608"/>
                  <a:pt x="1167" y="608"/>
                </a:cubicBezTo>
                <a:cubicBezTo>
                  <a:pt x="1174" y="609"/>
                  <a:pt x="1180" y="603"/>
                  <a:pt x="1181" y="595"/>
                </a:cubicBezTo>
                <a:cubicBezTo>
                  <a:pt x="1181" y="587"/>
                  <a:pt x="1175" y="581"/>
                  <a:pt x="1167" y="581"/>
                </a:cubicBezTo>
                <a:close/>
                <a:moveTo>
                  <a:pt x="1266" y="700"/>
                </a:moveTo>
                <a:cubicBezTo>
                  <a:pt x="1259" y="700"/>
                  <a:pt x="1253" y="706"/>
                  <a:pt x="1253" y="713"/>
                </a:cubicBezTo>
                <a:cubicBezTo>
                  <a:pt x="1253" y="721"/>
                  <a:pt x="1259" y="727"/>
                  <a:pt x="1266" y="727"/>
                </a:cubicBezTo>
                <a:cubicBezTo>
                  <a:pt x="1274" y="727"/>
                  <a:pt x="1280" y="721"/>
                  <a:pt x="1280" y="713"/>
                </a:cubicBezTo>
                <a:cubicBezTo>
                  <a:pt x="1280" y="706"/>
                  <a:pt x="1274" y="700"/>
                  <a:pt x="1266" y="700"/>
                </a:cubicBezTo>
                <a:close/>
                <a:moveTo>
                  <a:pt x="719" y="556"/>
                </a:moveTo>
                <a:cubicBezTo>
                  <a:pt x="719" y="564"/>
                  <a:pt x="725" y="570"/>
                  <a:pt x="732" y="570"/>
                </a:cubicBezTo>
                <a:cubicBezTo>
                  <a:pt x="740" y="570"/>
                  <a:pt x="746" y="564"/>
                  <a:pt x="746" y="557"/>
                </a:cubicBezTo>
                <a:cubicBezTo>
                  <a:pt x="746" y="549"/>
                  <a:pt x="740" y="543"/>
                  <a:pt x="733" y="543"/>
                </a:cubicBezTo>
                <a:cubicBezTo>
                  <a:pt x="725" y="542"/>
                  <a:pt x="719" y="549"/>
                  <a:pt x="719" y="556"/>
                </a:cubicBezTo>
                <a:close/>
                <a:moveTo>
                  <a:pt x="613" y="643"/>
                </a:moveTo>
                <a:cubicBezTo>
                  <a:pt x="606" y="643"/>
                  <a:pt x="600" y="649"/>
                  <a:pt x="600" y="657"/>
                </a:cubicBezTo>
                <a:cubicBezTo>
                  <a:pt x="601" y="664"/>
                  <a:pt x="607" y="670"/>
                  <a:pt x="614" y="670"/>
                </a:cubicBezTo>
                <a:cubicBezTo>
                  <a:pt x="621" y="670"/>
                  <a:pt x="628" y="663"/>
                  <a:pt x="628" y="656"/>
                </a:cubicBezTo>
                <a:cubicBezTo>
                  <a:pt x="627" y="648"/>
                  <a:pt x="621" y="642"/>
                  <a:pt x="613" y="643"/>
                </a:cubicBezTo>
                <a:close/>
                <a:moveTo>
                  <a:pt x="804" y="1317"/>
                </a:moveTo>
                <a:cubicBezTo>
                  <a:pt x="811" y="1316"/>
                  <a:pt x="817" y="1310"/>
                  <a:pt x="817" y="1303"/>
                </a:cubicBezTo>
                <a:cubicBezTo>
                  <a:pt x="817" y="1295"/>
                  <a:pt x="812" y="1290"/>
                  <a:pt x="804" y="1289"/>
                </a:cubicBezTo>
                <a:cubicBezTo>
                  <a:pt x="797" y="1289"/>
                  <a:pt x="791" y="1295"/>
                  <a:pt x="790" y="1302"/>
                </a:cubicBezTo>
                <a:cubicBezTo>
                  <a:pt x="790" y="1310"/>
                  <a:pt x="797" y="1317"/>
                  <a:pt x="804" y="1317"/>
                </a:cubicBezTo>
                <a:close/>
                <a:moveTo>
                  <a:pt x="550" y="746"/>
                </a:moveTo>
                <a:cubicBezTo>
                  <a:pt x="543" y="746"/>
                  <a:pt x="536" y="752"/>
                  <a:pt x="536" y="760"/>
                </a:cubicBezTo>
                <a:cubicBezTo>
                  <a:pt x="536" y="767"/>
                  <a:pt x="543" y="773"/>
                  <a:pt x="550" y="773"/>
                </a:cubicBezTo>
                <a:cubicBezTo>
                  <a:pt x="558" y="773"/>
                  <a:pt x="563" y="767"/>
                  <a:pt x="563" y="759"/>
                </a:cubicBezTo>
                <a:cubicBezTo>
                  <a:pt x="563" y="752"/>
                  <a:pt x="557" y="746"/>
                  <a:pt x="550" y="746"/>
                </a:cubicBezTo>
                <a:close/>
                <a:moveTo>
                  <a:pt x="1052" y="1310"/>
                </a:moveTo>
                <a:cubicBezTo>
                  <a:pt x="1059" y="1310"/>
                  <a:pt x="1065" y="1304"/>
                  <a:pt x="1065" y="1297"/>
                </a:cubicBezTo>
                <a:cubicBezTo>
                  <a:pt x="1065" y="1289"/>
                  <a:pt x="1059" y="1283"/>
                  <a:pt x="1051" y="1283"/>
                </a:cubicBezTo>
                <a:cubicBezTo>
                  <a:pt x="1044" y="1283"/>
                  <a:pt x="1038" y="1289"/>
                  <a:pt x="1038" y="1297"/>
                </a:cubicBezTo>
                <a:cubicBezTo>
                  <a:pt x="1037" y="1304"/>
                  <a:pt x="1044" y="1311"/>
                  <a:pt x="1052" y="1310"/>
                </a:cubicBezTo>
                <a:close/>
                <a:moveTo>
                  <a:pt x="1009" y="512"/>
                </a:moveTo>
                <a:cubicBezTo>
                  <a:pt x="1002" y="512"/>
                  <a:pt x="995" y="518"/>
                  <a:pt x="995" y="525"/>
                </a:cubicBezTo>
                <a:cubicBezTo>
                  <a:pt x="995" y="533"/>
                  <a:pt x="1001" y="539"/>
                  <a:pt x="1008" y="539"/>
                </a:cubicBezTo>
                <a:cubicBezTo>
                  <a:pt x="1016" y="539"/>
                  <a:pt x="1022" y="533"/>
                  <a:pt x="1022" y="526"/>
                </a:cubicBezTo>
                <a:cubicBezTo>
                  <a:pt x="1022" y="518"/>
                  <a:pt x="1016" y="512"/>
                  <a:pt x="1009" y="512"/>
                </a:cubicBezTo>
                <a:close/>
                <a:moveTo>
                  <a:pt x="901" y="503"/>
                </a:moveTo>
                <a:cubicBezTo>
                  <a:pt x="893" y="503"/>
                  <a:pt x="887" y="508"/>
                  <a:pt x="887" y="516"/>
                </a:cubicBezTo>
                <a:cubicBezTo>
                  <a:pt x="887" y="523"/>
                  <a:pt x="893" y="530"/>
                  <a:pt x="900" y="530"/>
                </a:cubicBezTo>
                <a:cubicBezTo>
                  <a:pt x="907" y="530"/>
                  <a:pt x="914" y="524"/>
                  <a:pt x="914" y="516"/>
                </a:cubicBezTo>
                <a:cubicBezTo>
                  <a:pt x="914" y="509"/>
                  <a:pt x="908" y="503"/>
                  <a:pt x="901" y="503"/>
                </a:cubicBezTo>
                <a:close/>
                <a:moveTo>
                  <a:pt x="551" y="1075"/>
                </a:moveTo>
                <a:cubicBezTo>
                  <a:pt x="558" y="1075"/>
                  <a:pt x="564" y="1069"/>
                  <a:pt x="564" y="1061"/>
                </a:cubicBezTo>
                <a:cubicBezTo>
                  <a:pt x="564" y="1054"/>
                  <a:pt x="558" y="1048"/>
                  <a:pt x="551" y="1048"/>
                </a:cubicBezTo>
                <a:cubicBezTo>
                  <a:pt x="543" y="1048"/>
                  <a:pt x="537" y="1054"/>
                  <a:pt x="537" y="1062"/>
                </a:cubicBezTo>
                <a:cubicBezTo>
                  <a:pt x="537" y="1069"/>
                  <a:pt x="543" y="1075"/>
                  <a:pt x="551" y="1075"/>
                </a:cubicBezTo>
                <a:close/>
                <a:moveTo>
                  <a:pt x="1179" y="625"/>
                </a:moveTo>
                <a:cubicBezTo>
                  <a:pt x="1179" y="632"/>
                  <a:pt x="1185" y="638"/>
                  <a:pt x="1192" y="638"/>
                </a:cubicBezTo>
                <a:cubicBezTo>
                  <a:pt x="1200" y="638"/>
                  <a:pt x="1206" y="632"/>
                  <a:pt x="1206" y="624"/>
                </a:cubicBezTo>
                <a:cubicBezTo>
                  <a:pt x="1205" y="617"/>
                  <a:pt x="1199" y="611"/>
                  <a:pt x="1192" y="611"/>
                </a:cubicBezTo>
                <a:cubicBezTo>
                  <a:pt x="1184" y="611"/>
                  <a:pt x="1178" y="617"/>
                  <a:pt x="1179" y="625"/>
                </a:cubicBezTo>
                <a:close/>
                <a:moveTo>
                  <a:pt x="689" y="581"/>
                </a:moveTo>
                <a:cubicBezTo>
                  <a:pt x="689" y="589"/>
                  <a:pt x="696" y="595"/>
                  <a:pt x="703" y="595"/>
                </a:cubicBezTo>
                <a:cubicBezTo>
                  <a:pt x="710" y="594"/>
                  <a:pt x="716" y="588"/>
                  <a:pt x="716" y="581"/>
                </a:cubicBezTo>
                <a:cubicBezTo>
                  <a:pt x="716" y="573"/>
                  <a:pt x="710" y="567"/>
                  <a:pt x="702" y="568"/>
                </a:cubicBezTo>
                <a:cubicBezTo>
                  <a:pt x="695" y="568"/>
                  <a:pt x="689" y="574"/>
                  <a:pt x="689" y="581"/>
                </a:cubicBezTo>
                <a:close/>
                <a:moveTo>
                  <a:pt x="644" y="617"/>
                </a:moveTo>
                <a:cubicBezTo>
                  <a:pt x="636" y="617"/>
                  <a:pt x="630" y="623"/>
                  <a:pt x="630" y="631"/>
                </a:cubicBezTo>
                <a:cubicBezTo>
                  <a:pt x="630" y="638"/>
                  <a:pt x="636" y="644"/>
                  <a:pt x="644" y="644"/>
                </a:cubicBezTo>
                <a:cubicBezTo>
                  <a:pt x="651" y="644"/>
                  <a:pt x="657" y="638"/>
                  <a:pt x="657" y="631"/>
                </a:cubicBezTo>
                <a:cubicBezTo>
                  <a:pt x="657" y="623"/>
                  <a:pt x="651" y="617"/>
                  <a:pt x="644" y="617"/>
                </a:cubicBezTo>
                <a:close/>
                <a:moveTo>
                  <a:pt x="531" y="990"/>
                </a:moveTo>
                <a:cubicBezTo>
                  <a:pt x="539" y="990"/>
                  <a:pt x="545" y="984"/>
                  <a:pt x="544" y="977"/>
                </a:cubicBezTo>
                <a:cubicBezTo>
                  <a:pt x="544" y="969"/>
                  <a:pt x="538" y="963"/>
                  <a:pt x="531" y="964"/>
                </a:cubicBezTo>
                <a:cubicBezTo>
                  <a:pt x="523" y="964"/>
                  <a:pt x="517" y="970"/>
                  <a:pt x="518" y="977"/>
                </a:cubicBezTo>
                <a:cubicBezTo>
                  <a:pt x="518" y="985"/>
                  <a:pt x="524" y="991"/>
                  <a:pt x="531" y="990"/>
                </a:cubicBezTo>
                <a:close/>
                <a:moveTo>
                  <a:pt x="1306" y="1044"/>
                </a:moveTo>
                <a:cubicBezTo>
                  <a:pt x="1306" y="1037"/>
                  <a:pt x="1300" y="1031"/>
                  <a:pt x="1293" y="1031"/>
                </a:cubicBezTo>
                <a:cubicBezTo>
                  <a:pt x="1285" y="1031"/>
                  <a:pt x="1279" y="1037"/>
                  <a:pt x="1279" y="1044"/>
                </a:cubicBezTo>
                <a:cubicBezTo>
                  <a:pt x="1279" y="1052"/>
                  <a:pt x="1285" y="1058"/>
                  <a:pt x="1293" y="1058"/>
                </a:cubicBezTo>
                <a:cubicBezTo>
                  <a:pt x="1300" y="1058"/>
                  <a:pt x="1306" y="1052"/>
                  <a:pt x="1306" y="1044"/>
                </a:cubicBezTo>
                <a:close/>
                <a:moveTo>
                  <a:pt x="1258" y="1137"/>
                </a:moveTo>
                <a:cubicBezTo>
                  <a:pt x="1265" y="1137"/>
                  <a:pt x="1271" y="1131"/>
                  <a:pt x="1271" y="1123"/>
                </a:cubicBezTo>
                <a:cubicBezTo>
                  <a:pt x="1271" y="1116"/>
                  <a:pt x="1265" y="1110"/>
                  <a:pt x="1257" y="1110"/>
                </a:cubicBezTo>
                <a:cubicBezTo>
                  <a:pt x="1250" y="1110"/>
                  <a:pt x="1244" y="1117"/>
                  <a:pt x="1244" y="1124"/>
                </a:cubicBezTo>
                <a:cubicBezTo>
                  <a:pt x="1244" y="1131"/>
                  <a:pt x="1251" y="1137"/>
                  <a:pt x="1258" y="1137"/>
                </a:cubicBezTo>
                <a:close/>
                <a:moveTo>
                  <a:pt x="698" y="1252"/>
                </a:moveTo>
                <a:cubicBezTo>
                  <a:pt x="706" y="1253"/>
                  <a:pt x="712" y="1248"/>
                  <a:pt x="713" y="1240"/>
                </a:cubicBezTo>
                <a:cubicBezTo>
                  <a:pt x="714" y="1233"/>
                  <a:pt x="709" y="1226"/>
                  <a:pt x="701" y="1225"/>
                </a:cubicBezTo>
                <a:cubicBezTo>
                  <a:pt x="694" y="1225"/>
                  <a:pt x="687" y="1231"/>
                  <a:pt x="687" y="1238"/>
                </a:cubicBezTo>
                <a:cubicBezTo>
                  <a:pt x="686" y="1245"/>
                  <a:pt x="691" y="1251"/>
                  <a:pt x="698" y="1252"/>
                </a:cubicBezTo>
                <a:close/>
                <a:moveTo>
                  <a:pt x="1241" y="670"/>
                </a:moveTo>
                <a:cubicBezTo>
                  <a:pt x="1234" y="670"/>
                  <a:pt x="1228" y="676"/>
                  <a:pt x="1228" y="684"/>
                </a:cubicBezTo>
                <a:cubicBezTo>
                  <a:pt x="1228" y="691"/>
                  <a:pt x="1234" y="697"/>
                  <a:pt x="1242" y="697"/>
                </a:cubicBezTo>
                <a:cubicBezTo>
                  <a:pt x="1249" y="697"/>
                  <a:pt x="1255" y="690"/>
                  <a:pt x="1255" y="683"/>
                </a:cubicBezTo>
                <a:cubicBezTo>
                  <a:pt x="1255" y="676"/>
                  <a:pt x="1249" y="670"/>
                  <a:pt x="1241" y="670"/>
                </a:cubicBezTo>
                <a:close/>
                <a:moveTo>
                  <a:pt x="1080" y="1286"/>
                </a:moveTo>
                <a:cubicBezTo>
                  <a:pt x="1088" y="1286"/>
                  <a:pt x="1094" y="1279"/>
                  <a:pt x="1094" y="1272"/>
                </a:cubicBezTo>
                <a:cubicBezTo>
                  <a:pt x="1094" y="1264"/>
                  <a:pt x="1088" y="1259"/>
                  <a:pt x="1080" y="1259"/>
                </a:cubicBezTo>
                <a:cubicBezTo>
                  <a:pt x="1073" y="1259"/>
                  <a:pt x="1067" y="1265"/>
                  <a:pt x="1067" y="1273"/>
                </a:cubicBezTo>
                <a:cubicBezTo>
                  <a:pt x="1067" y="1280"/>
                  <a:pt x="1073" y="1286"/>
                  <a:pt x="1080" y="1286"/>
                </a:cubicBezTo>
                <a:close/>
                <a:moveTo>
                  <a:pt x="1216" y="640"/>
                </a:moveTo>
                <a:cubicBezTo>
                  <a:pt x="1209" y="640"/>
                  <a:pt x="1203" y="647"/>
                  <a:pt x="1203" y="654"/>
                </a:cubicBezTo>
                <a:cubicBezTo>
                  <a:pt x="1203" y="661"/>
                  <a:pt x="1210" y="667"/>
                  <a:pt x="1217" y="667"/>
                </a:cubicBezTo>
                <a:cubicBezTo>
                  <a:pt x="1225" y="667"/>
                  <a:pt x="1230" y="661"/>
                  <a:pt x="1230" y="653"/>
                </a:cubicBezTo>
                <a:cubicBezTo>
                  <a:pt x="1230" y="646"/>
                  <a:pt x="1224" y="640"/>
                  <a:pt x="1216" y="640"/>
                </a:cubicBezTo>
                <a:close/>
                <a:moveTo>
                  <a:pt x="858" y="1320"/>
                </a:moveTo>
                <a:cubicBezTo>
                  <a:pt x="866" y="1321"/>
                  <a:pt x="872" y="1315"/>
                  <a:pt x="872" y="1307"/>
                </a:cubicBezTo>
                <a:cubicBezTo>
                  <a:pt x="872" y="1300"/>
                  <a:pt x="866" y="1294"/>
                  <a:pt x="859" y="1294"/>
                </a:cubicBezTo>
                <a:cubicBezTo>
                  <a:pt x="852" y="1293"/>
                  <a:pt x="845" y="1300"/>
                  <a:pt x="845" y="1307"/>
                </a:cubicBezTo>
                <a:cubicBezTo>
                  <a:pt x="845" y="1314"/>
                  <a:pt x="851" y="1320"/>
                  <a:pt x="858" y="1320"/>
                </a:cubicBezTo>
                <a:close/>
                <a:moveTo>
                  <a:pt x="912" y="1326"/>
                </a:moveTo>
                <a:cubicBezTo>
                  <a:pt x="920" y="1326"/>
                  <a:pt x="926" y="1320"/>
                  <a:pt x="926" y="1312"/>
                </a:cubicBezTo>
                <a:cubicBezTo>
                  <a:pt x="926" y="1305"/>
                  <a:pt x="920" y="1299"/>
                  <a:pt x="912" y="1299"/>
                </a:cubicBezTo>
                <a:cubicBezTo>
                  <a:pt x="905" y="1299"/>
                  <a:pt x="899" y="1305"/>
                  <a:pt x="899" y="1312"/>
                </a:cubicBezTo>
                <a:cubicBezTo>
                  <a:pt x="899" y="1320"/>
                  <a:pt x="905" y="1326"/>
                  <a:pt x="912" y="1326"/>
                </a:cubicBezTo>
                <a:close/>
                <a:moveTo>
                  <a:pt x="673" y="592"/>
                </a:moveTo>
                <a:cubicBezTo>
                  <a:pt x="666" y="592"/>
                  <a:pt x="660" y="599"/>
                  <a:pt x="660" y="606"/>
                </a:cubicBezTo>
                <a:cubicBezTo>
                  <a:pt x="660" y="614"/>
                  <a:pt x="666" y="619"/>
                  <a:pt x="674" y="619"/>
                </a:cubicBezTo>
                <a:cubicBezTo>
                  <a:pt x="681" y="619"/>
                  <a:pt x="687" y="613"/>
                  <a:pt x="687" y="606"/>
                </a:cubicBezTo>
                <a:cubicBezTo>
                  <a:pt x="687" y="598"/>
                  <a:pt x="681" y="592"/>
                  <a:pt x="673" y="592"/>
                </a:cubicBezTo>
                <a:close/>
                <a:moveTo>
                  <a:pt x="1087" y="547"/>
                </a:moveTo>
                <a:cubicBezTo>
                  <a:pt x="1080" y="548"/>
                  <a:pt x="1074" y="554"/>
                  <a:pt x="1075" y="561"/>
                </a:cubicBezTo>
                <a:cubicBezTo>
                  <a:pt x="1075" y="568"/>
                  <a:pt x="1081" y="574"/>
                  <a:pt x="1088" y="574"/>
                </a:cubicBezTo>
                <a:cubicBezTo>
                  <a:pt x="1095" y="574"/>
                  <a:pt x="1102" y="567"/>
                  <a:pt x="1102" y="560"/>
                </a:cubicBezTo>
                <a:cubicBezTo>
                  <a:pt x="1101" y="553"/>
                  <a:pt x="1095" y="547"/>
                  <a:pt x="1087" y="547"/>
                </a:cubicBezTo>
                <a:close/>
                <a:moveTo>
                  <a:pt x="802" y="537"/>
                </a:moveTo>
                <a:cubicBezTo>
                  <a:pt x="802" y="544"/>
                  <a:pt x="809" y="550"/>
                  <a:pt x="816" y="550"/>
                </a:cubicBezTo>
                <a:cubicBezTo>
                  <a:pt x="823" y="550"/>
                  <a:pt x="829" y="544"/>
                  <a:pt x="829" y="537"/>
                </a:cubicBezTo>
                <a:cubicBezTo>
                  <a:pt x="829" y="529"/>
                  <a:pt x="824" y="523"/>
                  <a:pt x="816" y="523"/>
                </a:cubicBezTo>
                <a:cubicBezTo>
                  <a:pt x="809" y="523"/>
                  <a:pt x="802" y="529"/>
                  <a:pt x="802" y="537"/>
                </a:cubicBezTo>
                <a:close/>
                <a:moveTo>
                  <a:pt x="954" y="535"/>
                </a:moveTo>
                <a:cubicBezTo>
                  <a:pt x="961" y="535"/>
                  <a:pt x="968" y="530"/>
                  <a:pt x="968" y="522"/>
                </a:cubicBezTo>
                <a:cubicBezTo>
                  <a:pt x="969" y="515"/>
                  <a:pt x="963" y="508"/>
                  <a:pt x="956" y="508"/>
                </a:cubicBezTo>
                <a:cubicBezTo>
                  <a:pt x="948" y="508"/>
                  <a:pt x="942" y="513"/>
                  <a:pt x="942" y="520"/>
                </a:cubicBezTo>
                <a:cubicBezTo>
                  <a:pt x="941" y="528"/>
                  <a:pt x="947" y="534"/>
                  <a:pt x="954" y="535"/>
                </a:cubicBezTo>
                <a:close/>
                <a:moveTo>
                  <a:pt x="1297" y="1003"/>
                </a:moveTo>
                <a:cubicBezTo>
                  <a:pt x="1305" y="1003"/>
                  <a:pt x="1310" y="997"/>
                  <a:pt x="1310" y="989"/>
                </a:cubicBezTo>
                <a:cubicBezTo>
                  <a:pt x="1310" y="982"/>
                  <a:pt x="1304" y="976"/>
                  <a:pt x="1297" y="976"/>
                </a:cubicBezTo>
                <a:cubicBezTo>
                  <a:pt x="1290" y="977"/>
                  <a:pt x="1284" y="982"/>
                  <a:pt x="1284" y="989"/>
                </a:cubicBezTo>
                <a:cubicBezTo>
                  <a:pt x="1284" y="997"/>
                  <a:pt x="1290" y="1003"/>
                  <a:pt x="1297" y="1003"/>
                </a:cubicBezTo>
                <a:close/>
                <a:moveTo>
                  <a:pt x="1307" y="867"/>
                </a:moveTo>
                <a:cubicBezTo>
                  <a:pt x="1300" y="867"/>
                  <a:pt x="1293" y="873"/>
                  <a:pt x="1293" y="880"/>
                </a:cubicBezTo>
                <a:cubicBezTo>
                  <a:pt x="1293" y="887"/>
                  <a:pt x="1298" y="893"/>
                  <a:pt x="1306" y="894"/>
                </a:cubicBezTo>
                <a:cubicBezTo>
                  <a:pt x="1313" y="894"/>
                  <a:pt x="1319" y="888"/>
                  <a:pt x="1320" y="881"/>
                </a:cubicBezTo>
                <a:cubicBezTo>
                  <a:pt x="1320" y="874"/>
                  <a:pt x="1314" y="868"/>
                  <a:pt x="1307" y="867"/>
                </a:cubicBezTo>
                <a:close/>
                <a:moveTo>
                  <a:pt x="554" y="868"/>
                </a:moveTo>
                <a:cubicBezTo>
                  <a:pt x="554" y="861"/>
                  <a:pt x="548" y="856"/>
                  <a:pt x="541" y="855"/>
                </a:cubicBezTo>
                <a:cubicBezTo>
                  <a:pt x="534" y="855"/>
                  <a:pt x="528" y="861"/>
                  <a:pt x="527" y="868"/>
                </a:cubicBezTo>
                <a:cubicBezTo>
                  <a:pt x="527" y="875"/>
                  <a:pt x="533" y="882"/>
                  <a:pt x="540" y="882"/>
                </a:cubicBezTo>
                <a:cubicBezTo>
                  <a:pt x="548" y="882"/>
                  <a:pt x="554" y="876"/>
                  <a:pt x="554" y="868"/>
                </a:cubicBezTo>
                <a:close/>
                <a:moveTo>
                  <a:pt x="590" y="1091"/>
                </a:moveTo>
                <a:cubicBezTo>
                  <a:pt x="589" y="1083"/>
                  <a:pt x="583" y="1078"/>
                  <a:pt x="575" y="1078"/>
                </a:cubicBezTo>
                <a:cubicBezTo>
                  <a:pt x="568" y="1078"/>
                  <a:pt x="563" y="1084"/>
                  <a:pt x="563" y="1092"/>
                </a:cubicBezTo>
                <a:cubicBezTo>
                  <a:pt x="563" y="1099"/>
                  <a:pt x="570" y="1105"/>
                  <a:pt x="577" y="1105"/>
                </a:cubicBezTo>
                <a:cubicBezTo>
                  <a:pt x="584" y="1104"/>
                  <a:pt x="590" y="1098"/>
                  <a:pt x="590" y="1091"/>
                </a:cubicBezTo>
                <a:close/>
                <a:moveTo>
                  <a:pt x="545" y="827"/>
                </a:moveTo>
                <a:cubicBezTo>
                  <a:pt x="552" y="827"/>
                  <a:pt x="559" y="822"/>
                  <a:pt x="559" y="815"/>
                </a:cubicBezTo>
                <a:cubicBezTo>
                  <a:pt x="559" y="807"/>
                  <a:pt x="553" y="801"/>
                  <a:pt x="546" y="801"/>
                </a:cubicBezTo>
                <a:cubicBezTo>
                  <a:pt x="539" y="800"/>
                  <a:pt x="533" y="806"/>
                  <a:pt x="532" y="813"/>
                </a:cubicBezTo>
                <a:cubicBezTo>
                  <a:pt x="532" y="821"/>
                  <a:pt x="538" y="827"/>
                  <a:pt x="545" y="827"/>
                </a:cubicBezTo>
                <a:close/>
                <a:moveTo>
                  <a:pt x="1287" y="784"/>
                </a:moveTo>
                <a:cubicBezTo>
                  <a:pt x="1279" y="784"/>
                  <a:pt x="1273" y="790"/>
                  <a:pt x="1273" y="797"/>
                </a:cubicBezTo>
                <a:cubicBezTo>
                  <a:pt x="1274" y="804"/>
                  <a:pt x="1280" y="810"/>
                  <a:pt x="1287" y="810"/>
                </a:cubicBezTo>
                <a:cubicBezTo>
                  <a:pt x="1294" y="810"/>
                  <a:pt x="1300" y="804"/>
                  <a:pt x="1300" y="796"/>
                </a:cubicBezTo>
                <a:cubicBezTo>
                  <a:pt x="1300" y="789"/>
                  <a:pt x="1294" y="784"/>
                  <a:pt x="1287" y="784"/>
                </a:cubicBezTo>
                <a:close/>
                <a:moveTo>
                  <a:pt x="1229" y="1162"/>
                </a:moveTo>
                <a:cubicBezTo>
                  <a:pt x="1236" y="1162"/>
                  <a:pt x="1242" y="1155"/>
                  <a:pt x="1242" y="1148"/>
                </a:cubicBezTo>
                <a:cubicBezTo>
                  <a:pt x="1242" y="1141"/>
                  <a:pt x="1236" y="1135"/>
                  <a:pt x="1228" y="1135"/>
                </a:cubicBezTo>
                <a:cubicBezTo>
                  <a:pt x="1221" y="1135"/>
                  <a:pt x="1215" y="1141"/>
                  <a:pt x="1215" y="1148"/>
                </a:cubicBezTo>
                <a:cubicBezTo>
                  <a:pt x="1215" y="1156"/>
                  <a:pt x="1221" y="1162"/>
                  <a:pt x="1229" y="1162"/>
                </a:cubicBezTo>
                <a:close/>
                <a:moveTo>
                  <a:pt x="579" y="721"/>
                </a:moveTo>
                <a:cubicBezTo>
                  <a:pt x="572" y="722"/>
                  <a:pt x="566" y="728"/>
                  <a:pt x="566" y="735"/>
                </a:cubicBezTo>
                <a:cubicBezTo>
                  <a:pt x="567" y="743"/>
                  <a:pt x="573" y="748"/>
                  <a:pt x="581" y="748"/>
                </a:cubicBezTo>
                <a:cubicBezTo>
                  <a:pt x="588" y="747"/>
                  <a:pt x="593" y="741"/>
                  <a:pt x="593" y="734"/>
                </a:cubicBezTo>
                <a:cubicBezTo>
                  <a:pt x="593" y="727"/>
                  <a:pt x="586" y="721"/>
                  <a:pt x="579" y="721"/>
                </a:cubicBezTo>
                <a:close/>
                <a:moveTo>
                  <a:pt x="675" y="1222"/>
                </a:moveTo>
                <a:cubicBezTo>
                  <a:pt x="682" y="1222"/>
                  <a:pt x="688" y="1216"/>
                  <a:pt x="688" y="1209"/>
                </a:cubicBezTo>
                <a:cubicBezTo>
                  <a:pt x="689" y="1202"/>
                  <a:pt x="682" y="1196"/>
                  <a:pt x="675" y="1196"/>
                </a:cubicBezTo>
                <a:cubicBezTo>
                  <a:pt x="668" y="1196"/>
                  <a:pt x="662" y="1202"/>
                  <a:pt x="662" y="1210"/>
                </a:cubicBezTo>
                <a:cubicBezTo>
                  <a:pt x="662" y="1217"/>
                  <a:pt x="668" y="1222"/>
                  <a:pt x="675" y="1222"/>
                </a:cubicBezTo>
                <a:close/>
                <a:moveTo>
                  <a:pt x="549" y="923"/>
                </a:moveTo>
                <a:cubicBezTo>
                  <a:pt x="549" y="916"/>
                  <a:pt x="543" y="910"/>
                  <a:pt x="536" y="910"/>
                </a:cubicBezTo>
                <a:cubicBezTo>
                  <a:pt x="529" y="910"/>
                  <a:pt x="523" y="915"/>
                  <a:pt x="523" y="923"/>
                </a:cubicBezTo>
                <a:cubicBezTo>
                  <a:pt x="523" y="930"/>
                  <a:pt x="529" y="936"/>
                  <a:pt x="536" y="936"/>
                </a:cubicBezTo>
                <a:cubicBezTo>
                  <a:pt x="544" y="936"/>
                  <a:pt x="550" y="930"/>
                  <a:pt x="549" y="923"/>
                </a:cubicBezTo>
                <a:close/>
                <a:moveTo>
                  <a:pt x="1110" y="1261"/>
                </a:moveTo>
                <a:cubicBezTo>
                  <a:pt x="1118" y="1261"/>
                  <a:pt x="1124" y="1254"/>
                  <a:pt x="1123" y="1247"/>
                </a:cubicBezTo>
                <a:cubicBezTo>
                  <a:pt x="1123" y="1240"/>
                  <a:pt x="1117" y="1234"/>
                  <a:pt x="1110" y="1234"/>
                </a:cubicBezTo>
                <a:cubicBezTo>
                  <a:pt x="1103" y="1234"/>
                  <a:pt x="1097" y="1240"/>
                  <a:pt x="1097" y="1247"/>
                </a:cubicBezTo>
                <a:cubicBezTo>
                  <a:pt x="1097" y="1255"/>
                  <a:pt x="1103" y="1261"/>
                  <a:pt x="1110" y="1261"/>
                </a:cubicBezTo>
                <a:close/>
                <a:moveTo>
                  <a:pt x="780" y="1286"/>
                </a:moveTo>
                <a:cubicBezTo>
                  <a:pt x="787" y="1286"/>
                  <a:pt x="793" y="1280"/>
                  <a:pt x="792" y="1273"/>
                </a:cubicBezTo>
                <a:cubicBezTo>
                  <a:pt x="792" y="1266"/>
                  <a:pt x="787" y="1260"/>
                  <a:pt x="779" y="1260"/>
                </a:cubicBezTo>
                <a:cubicBezTo>
                  <a:pt x="772" y="1260"/>
                  <a:pt x="766" y="1266"/>
                  <a:pt x="766" y="1273"/>
                </a:cubicBezTo>
                <a:cubicBezTo>
                  <a:pt x="766" y="1281"/>
                  <a:pt x="772" y="1287"/>
                  <a:pt x="780" y="1286"/>
                </a:cubicBezTo>
                <a:close/>
                <a:moveTo>
                  <a:pt x="997" y="1306"/>
                </a:moveTo>
                <a:cubicBezTo>
                  <a:pt x="1004" y="1306"/>
                  <a:pt x="1010" y="1300"/>
                  <a:pt x="1010" y="1293"/>
                </a:cubicBezTo>
                <a:cubicBezTo>
                  <a:pt x="1010" y="1285"/>
                  <a:pt x="1004" y="1279"/>
                  <a:pt x="997" y="1279"/>
                </a:cubicBezTo>
                <a:cubicBezTo>
                  <a:pt x="990" y="1279"/>
                  <a:pt x="984" y="1285"/>
                  <a:pt x="983" y="1292"/>
                </a:cubicBezTo>
                <a:cubicBezTo>
                  <a:pt x="983" y="1300"/>
                  <a:pt x="989" y="1306"/>
                  <a:pt x="997" y="1306"/>
                </a:cubicBezTo>
                <a:close/>
                <a:moveTo>
                  <a:pt x="1315" y="935"/>
                </a:moveTo>
                <a:cubicBezTo>
                  <a:pt x="1315" y="928"/>
                  <a:pt x="1309" y="922"/>
                  <a:pt x="1302" y="922"/>
                </a:cubicBezTo>
                <a:cubicBezTo>
                  <a:pt x="1295" y="922"/>
                  <a:pt x="1289" y="928"/>
                  <a:pt x="1289" y="935"/>
                </a:cubicBezTo>
                <a:cubicBezTo>
                  <a:pt x="1289" y="943"/>
                  <a:pt x="1295" y="948"/>
                  <a:pt x="1302" y="948"/>
                </a:cubicBezTo>
                <a:cubicBezTo>
                  <a:pt x="1309" y="948"/>
                  <a:pt x="1315" y="942"/>
                  <a:pt x="1315" y="935"/>
                </a:cubicBezTo>
                <a:close/>
                <a:moveTo>
                  <a:pt x="787" y="548"/>
                </a:moveTo>
                <a:cubicBezTo>
                  <a:pt x="780" y="548"/>
                  <a:pt x="774" y="554"/>
                  <a:pt x="774" y="561"/>
                </a:cubicBezTo>
                <a:cubicBezTo>
                  <a:pt x="774" y="569"/>
                  <a:pt x="780" y="575"/>
                  <a:pt x="787" y="575"/>
                </a:cubicBezTo>
                <a:cubicBezTo>
                  <a:pt x="794" y="574"/>
                  <a:pt x="800" y="569"/>
                  <a:pt x="800" y="561"/>
                </a:cubicBezTo>
                <a:cubicBezTo>
                  <a:pt x="800" y="554"/>
                  <a:pt x="794" y="548"/>
                  <a:pt x="787" y="548"/>
                </a:cubicBezTo>
                <a:close/>
                <a:moveTo>
                  <a:pt x="857" y="541"/>
                </a:moveTo>
                <a:cubicBezTo>
                  <a:pt x="857" y="548"/>
                  <a:pt x="863" y="554"/>
                  <a:pt x="870" y="554"/>
                </a:cubicBezTo>
                <a:cubicBezTo>
                  <a:pt x="877" y="554"/>
                  <a:pt x="883" y="549"/>
                  <a:pt x="884" y="542"/>
                </a:cubicBezTo>
                <a:cubicBezTo>
                  <a:pt x="884" y="534"/>
                  <a:pt x="878" y="528"/>
                  <a:pt x="871" y="528"/>
                </a:cubicBezTo>
                <a:cubicBezTo>
                  <a:pt x="863" y="528"/>
                  <a:pt x="858" y="533"/>
                  <a:pt x="857" y="541"/>
                </a:cubicBezTo>
                <a:close/>
                <a:moveTo>
                  <a:pt x="601" y="1133"/>
                </a:moveTo>
                <a:cubicBezTo>
                  <a:pt x="608" y="1133"/>
                  <a:pt x="614" y="1127"/>
                  <a:pt x="614" y="1120"/>
                </a:cubicBezTo>
                <a:cubicBezTo>
                  <a:pt x="614" y="1113"/>
                  <a:pt x="608" y="1107"/>
                  <a:pt x="601" y="1107"/>
                </a:cubicBezTo>
                <a:cubicBezTo>
                  <a:pt x="594" y="1107"/>
                  <a:pt x="588" y="1113"/>
                  <a:pt x="588" y="1120"/>
                </a:cubicBezTo>
                <a:cubicBezTo>
                  <a:pt x="588" y="1128"/>
                  <a:pt x="594" y="1133"/>
                  <a:pt x="601" y="1133"/>
                </a:cubicBezTo>
                <a:close/>
                <a:moveTo>
                  <a:pt x="1033" y="542"/>
                </a:moveTo>
                <a:cubicBezTo>
                  <a:pt x="1026" y="542"/>
                  <a:pt x="1020" y="548"/>
                  <a:pt x="1020" y="555"/>
                </a:cubicBezTo>
                <a:cubicBezTo>
                  <a:pt x="1020" y="563"/>
                  <a:pt x="1026" y="569"/>
                  <a:pt x="1034" y="569"/>
                </a:cubicBezTo>
                <a:cubicBezTo>
                  <a:pt x="1041" y="568"/>
                  <a:pt x="1047" y="562"/>
                  <a:pt x="1047" y="555"/>
                </a:cubicBezTo>
                <a:cubicBezTo>
                  <a:pt x="1046" y="548"/>
                  <a:pt x="1040" y="542"/>
                  <a:pt x="1033" y="542"/>
                </a:cubicBezTo>
                <a:close/>
                <a:moveTo>
                  <a:pt x="1113" y="576"/>
                </a:moveTo>
                <a:cubicBezTo>
                  <a:pt x="1106" y="576"/>
                  <a:pt x="1100" y="582"/>
                  <a:pt x="1100" y="589"/>
                </a:cubicBezTo>
                <a:cubicBezTo>
                  <a:pt x="1099" y="597"/>
                  <a:pt x="1105" y="602"/>
                  <a:pt x="1112" y="603"/>
                </a:cubicBezTo>
                <a:cubicBezTo>
                  <a:pt x="1119" y="603"/>
                  <a:pt x="1125" y="597"/>
                  <a:pt x="1126" y="590"/>
                </a:cubicBezTo>
                <a:cubicBezTo>
                  <a:pt x="1126" y="583"/>
                  <a:pt x="1120" y="576"/>
                  <a:pt x="1113" y="576"/>
                </a:cubicBezTo>
                <a:close/>
                <a:moveTo>
                  <a:pt x="1199" y="1186"/>
                </a:moveTo>
                <a:cubicBezTo>
                  <a:pt x="1206" y="1186"/>
                  <a:pt x="1212" y="1180"/>
                  <a:pt x="1212" y="1173"/>
                </a:cubicBezTo>
                <a:cubicBezTo>
                  <a:pt x="1212" y="1166"/>
                  <a:pt x="1206" y="1160"/>
                  <a:pt x="1199" y="1160"/>
                </a:cubicBezTo>
                <a:cubicBezTo>
                  <a:pt x="1191" y="1160"/>
                  <a:pt x="1185" y="1166"/>
                  <a:pt x="1186" y="1174"/>
                </a:cubicBezTo>
                <a:cubicBezTo>
                  <a:pt x="1186" y="1181"/>
                  <a:pt x="1192" y="1186"/>
                  <a:pt x="1199" y="1186"/>
                </a:cubicBezTo>
                <a:close/>
                <a:moveTo>
                  <a:pt x="651" y="1193"/>
                </a:moveTo>
                <a:cubicBezTo>
                  <a:pt x="658" y="1193"/>
                  <a:pt x="664" y="1187"/>
                  <a:pt x="664" y="1180"/>
                </a:cubicBezTo>
                <a:cubicBezTo>
                  <a:pt x="664" y="1173"/>
                  <a:pt x="658" y="1167"/>
                  <a:pt x="651" y="1167"/>
                </a:cubicBezTo>
                <a:cubicBezTo>
                  <a:pt x="643" y="1167"/>
                  <a:pt x="637" y="1173"/>
                  <a:pt x="637" y="1180"/>
                </a:cubicBezTo>
                <a:cubicBezTo>
                  <a:pt x="638" y="1188"/>
                  <a:pt x="643" y="1193"/>
                  <a:pt x="651" y="1193"/>
                </a:cubicBezTo>
                <a:close/>
                <a:moveTo>
                  <a:pt x="1140" y="1236"/>
                </a:moveTo>
                <a:cubicBezTo>
                  <a:pt x="1147" y="1236"/>
                  <a:pt x="1153" y="1230"/>
                  <a:pt x="1153" y="1223"/>
                </a:cubicBezTo>
                <a:cubicBezTo>
                  <a:pt x="1153" y="1216"/>
                  <a:pt x="1148" y="1210"/>
                  <a:pt x="1141" y="1209"/>
                </a:cubicBezTo>
                <a:cubicBezTo>
                  <a:pt x="1133" y="1209"/>
                  <a:pt x="1127" y="1215"/>
                  <a:pt x="1127" y="1223"/>
                </a:cubicBezTo>
                <a:cubicBezTo>
                  <a:pt x="1127" y="1230"/>
                  <a:pt x="1133" y="1236"/>
                  <a:pt x="1140" y="1236"/>
                </a:cubicBezTo>
                <a:close/>
                <a:moveTo>
                  <a:pt x="1262" y="1082"/>
                </a:moveTo>
                <a:cubicBezTo>
                  <a:pt x="1270" y="1082"/>
                  <a:pt x="1276" y="1077"/>
                  <a:pt x="1276" y="1069"/>
                </a:cubicBezTo>
                <a:cubicBezTo>
                  <a:pt x="1276" y="1062"/>
                  <a:pt x="1270" y="1056"/>
                  <a:pt x="1263" y="1056"/>
                </a:cubicBezTo>
                <a:cubicBezTo>
                  <a:pt x="1256" y="1056"/>
                  <a:pt x="1250" y="1061"/>
                  <a:pt x="1250" y="1068"/>
                </a:cubicBezTo>
                <a:cubicBezTo>
                  <a:pt x="1250" y="1076"/>
                  <a:pt x="1255" y="1082"/>
                  <a:pt x="1262" y="1082"/>
                </a:cubicBezTo>
                <a:close/>
                <a:moveTo>
                  <a:pt x="925" y="533"/>
                </a:moveTo>
                <a:cubicBezTo>
                  <a:pt x="918" y="533"/>
                  <a:pt x="912" y="539"/>
                  <a:pt x="912" y="546"/>
                </a:cubicBezTo>
                <a:cubicBezTo>
                  <a:pt x="912" y="553"/>
                  <a:pt x="918" y="559"/>
                  <a:pt x="925" y="559"/>
                </a:cubicBezTo>
                <a:cubicBezTo>
                  <a:pt x="932" y="559"/>
                  <a:pt x="938" y="553"/>
                  <a:pt x="938" y="546"/>
                </a:cubicBezTo>
                <a:cubicBezTo>
                  <a:pt x="938" y="539"/>
                  <a:pt x="932" y="533"/>
                  <a:pt x="925" y="533"/>
                </a:cubicBezTo>
                <a:close/>
                <a:moveTo>
                  <a:pt x="942" y="1300"/>
                </a:moveTo>
                <a:cubicBezTo>
                  <a:pt x="949" y="1300"/>
                  <a:pt x="955" y="1295"/>
                  <a:pt x="955" y="1288"/>
                </a:cubicBezTo>
                <a:cubicBezTo>
                  <a:pt x="955" y="1281"/>
                  <a:pt x="949" y="1274"/>
                  <a:pt x="942" y="1274"/>
                </a:cubicBezTo>
                <a:cubicBezTo>
                  <a:pt x="935" y="1274"/>
                  <a:pt x="929" y="1280"/>
                  <a:pt x="929" y="1287"/>
                </a:cubicBezTo>
                <a:cubicBezTo>
                  <a:pt x="929" y="1295"/>
                  <a:pt x="935" y="1300"/>
                  <a:pt x="942" y="1300"/>
                </a:cubicBezTo>
                <a:close/>
                <a:moveTo>
                  <a:pt x="562" y="789"/>
                </a:moveTo>
                <a:cubicBezTo>
                  <a:pt x="562" y="796"/>
                  <a:pt x="567" y="802"/>
                  <a:pt x="575" y="802"/>
                </a:cubicBezTo>
                <a:cubicBezTo>
                  <a:pt x="582" y="802"/>
                  <a:pt x="587" y="797"/>
                  <a:pt x="587" y="789"/>
                </a:cubicBezTo>
                <a:cubicBezTo>
                  <a:pt x="587" y="782"/>
                  <a:pt x="582" y="776"/>
                  <a:pt x="574" y="776"/>
                </a:cubicBezTo>
                <a:cubicBezTo>
                  <a:pt x="567" y="776"/>
                  <a:pt x="562" y="782"/>
                  <a:pt x="562" y="789"/>
                </a:cubicBezTo>
                <a:close/>
                <a:moveTo>
                  <a:pt x="834" y="1291"/>
                </a:moveTo>
                <a:cubicBezTo>
                  <a:pt x="841" y="1291"/>
                  <a:pt x="847" y="1285"/>
                  <a:pt x="847" y="1278"/>
                </a:cubicBezTo>
                <a:cubicBezTo>
                  <a:pt x="847" y="1270"/>
                  <a:pt x="841" y="1265"/>
                  <a:pt x="833" y="1265"/>
                </a:cubicBezTo>
                <a:cubicBezTo>
                  <a:pt x="826" y="1265"/>
                  <a:pt x="821" y="1271"/>
                  <a:pt x="821" y="1279"/>
                </a:cubicBezTo>
                <a:cubicBezTo>
                  <a:pt x="821" y="1286"/>
                  <a:pt x="827" y="1291"/>
                  <a:pt x="834" y="1291"/>
                </a:cubicBezTo>
                <a:close/>
                <a:moveTo>
                  <a:pt x="1282" y="839"/>
                </a:moveTo>
                <a:cubicBezTo>
                  <a:pt x="1275" y="838"/>
                  <a:pt x="1269" y="844"/>
                  <a:pt x="1269" y="851"/>
                </a:cubicBezTo>
                <a:cubicBezTo>
                  <a:pt x="1269" y="858"/>
                  <a:pt x="1274" y="864"/>
                  <a:pt x="1281" y="865"/>
                </a:cubicBezTo>
                <a:cubicBezTo>
                  <a:pt x="1288" y="865"/>
                  <a:pt x="1294" y="859"/>
                  <a:pt x="1295" y="852"/>
                </a:cubicBezTo>
                <a:cubicBezTo>
                  <a:pt x="1295" y="845"/>
                  <a:pt x="1289" y="839"/>
                  <a:pt x="1282" y="839"/>
                </a:cubicBezTo>
                <a:close/>
                <a:moveTo>
                  <a:pt x="887" y="1295"/>
                </a:moveTo>
                <a:cubicBezTo>
                  <a:pt x="894" y="1295"/>
                  <a:pt x="900" y="1290"/>
                  <a:pt x="901" y="1283"/>
                </a:cubicBezTo>
                <a:cubicBezTo>
                  <a:pt x="901" y="1276"/>
                  <a:pt x="895" y="1270"/>
                  <a:pt x="888" y="1269"/>
                </a:cubicBezTo>
                <a:cubicBezTo>
                  <a:pt x="881" y="1269"/>
                  <a:pt x="875" y="1275"/>
                  <a:pt x="875" y="1282"/>
                </a:cubicBezTo>
                <a:cubicBezTo>
                  <a:pt x="875" y="1289"/>
                  <a:pt x="880" y="1295"/>
                  <a:pt x="887" y="1295"/>
                </a:cubicBezTo>
                <a:close/>
                <a:moveTo>
                  <a:pt x="755" y="1257"/>
                </a:moveTo>
                <a:cubicBezTo>
                  <a:pt x="762" y="1257"/>
                  <a:pt x="768" y="1251"/>
                  <a:pt x="768" y="1244"/>
                </a:cubicBezTo>
                <a:cubicBezTo>
                  <a:pt x="767" y="1237"/>
                  <a:pt x="762" y="1231"/>
                  <a:pt x="754" y="1231"/>
                </a:cubicBezTo>
                <a:cubicBezTo>
                  <a:pt x="747" y="1231"/>
                  <a:pt x="742" y="1237"/>
                  <a:pt x="742" y="1244"/>
                </a:cubicBezTo>
                <a:cubicBezTo>
                  <a:pt x="742" y="1251"/>
                  <a:pt x="748" y="1257"/>
                  <a:pt x="755" y="1257"/>
                </a:cubicBezTo>
                <a:close/>
                <a:moveTo>
                  <a:pt x="1137" y="607"/>
                </a:moveTo>
                <a:cubicBezTo>
                  <a:pt x="1130" y="607"/>
                  <a:pt x="1124" y="613"/>
                  <a:pt x="1124" y="620"/>
                </a:cubicBezTo>
                <a:cubicBezTo>
                  <a:pt x="1125" y="627"/>
                  <a:pt x="1131" y="633"/>
                  <a:pt x="1138" y="632"/>
                </a:cubicBezTo>
                <a:cubicBezTo>
                  <a:pt x="1145" y="632"/>
                  <a:pt x="1150" y="626"/>
                  <a:pt x="1150" y="619"/>
                </a:cubicBezTo>
                <a:cubicBezTo>
                  <a:pt x="1150" y="612"/>
                  <a:pt x="1144" y="606"/>
                  <a:pt x="1137" y="607"/>
                </a:cubicBezTo>
                <a:close/>
                <a:moveTo>
                  <a:pt x="639" y="672"/>
                </a:moveTo>
                <a:cubicBezTo>
                  <a:pt x="632" y="672"/>
                  <a:pt x="626" y="678"/>
                  <a:pt x="626" y="685"/>
                </a:cubicBezTo>
                <a:cubicBezTo>
                  <a:pt x="626" y="692"/>
                  <a:pt x="631" y="698"/>
                  <a:pt x="638" y="698"/>
                </a:cubicBezTo>
                <a:cubicBezTo>
                  <a:pt x="646" y="698"/>
                  <a:pt x="651" y="692"/>
                  <a:pt x="652" y="685"/>
                </a:cubicBezTo>
                <a:cubicBezTo>
                  <a:pt x="652" y="678"/>
                  <a:pt x="646" y="672"/>
                  <a:pt x="639" y="672"/>
                </a:cubicBezTo>
                <a:close/>
                <a:moveTo>
                  <a:pt x="569" y="1007"/>
                </a:moveTo>
                <a:cubicBezTo>
                  <a:pt x="569" y="1000"/>
                  <a:pt x="563" y="994"/>
                  <a:pt x="556" y="994"/>
                </a:cubicBezTo>
                <a:cubicBezTo>
                  <a:pt x="549" y="994"/>
                  <a:pt x="543" y="999"/>
                  <a:pt x="543" y="1006"/>
                </a:cubicBezTo>
                <a:cubicBezTo>
                  <a:pt x="542" y="1014"/>
                  <a:pt x="548" y="1020"/>
                  <a:pt x="556" y="1020"/>
                </a:cubicBezTo>
                <a:cubicBezTo>
                  <a:pt x="563" y="1020"/>
                  <a:pt x="569" y="1014"/>
                  <a:pt x="569" y="1007"/>
                </a:cubicBezTo>
                <a:close/>
                <a:moveTo>
                  <a:pt x="639" y="1150"/>
                </a:moveTo>
                <a:cubicBezTo>
                  <a:pt x="639" y="1143"/>
                  <a:pt x="634" y="1137"/>
                  <a:pt x="626" y="1137"/>
                </a:cubicBezTo>
                <a:cubicBezTo>
                  <a:pt x="619" y="1137"/>
                  <a:pt x="613" y="1142"/>
                  <a:pt x="613" y="1149"/>
                </a:cubicBezTo>
                <a:cubicBezTo>
                  <a:pt x="612" y="1157"/>
                  <a:pt x="618" y="1163"/>
                  <a:pt x="626" y="1163"/>
                </a:cubicBezTo>
                <a:cubicBezTo>
                  <a:pt x="633" y="1163"/>
                  <a:pt x="639" y="1158"/>
                  <a:pt x="639" y="1150"/>
                </a:cubicBezTo>
                <a:close/>
                <a:moveTo>
                  <a:pt x="1027" y="1280"/>
                </a:moveTo>
                <a:cubicBezTo>
                  <a:pt x="1034" y="1280"/>
                  <a:pt x="1039" y="1274"/>
                  <a:pt x="1039" y="1267"/>
                </a:cubicBezTo>
                <a:cubicBezTo>
                  <a:pt x="1039" y="1260"/>
                  <a:pt x="1034" y="1254"/>
                  <a:pt x="1027" y="1254"/>
                </a:cubicBezTo>
                <a:cubicBezTo>
                  <a:pt x="1020" y="1254"/>
                  <a:pt x="1014" y="1260"/>
                  <a:pt x="1014" y="1267"/>
                </a:cubicBezTo>
                <a:cubicBezTo>
                  <a:pt x="1014" y="1274"/>
                  <a:pt x="1019" y="1280"/>
                  <a:pt x="1027" y="1280"/>
                </a:cubicBezTo>
                <a:close/>
                <a:moveTo>
                  <a:pt x="757" y="573"/>
                </a:moveTo>
                <a:cubicBezTo>
                  <a:pt x="750" y="573"/>
                  <a:pt x="744" y="579"/>
                  <a:pt x="744" y="586"/>
                </a:cubicBezTo>
                <a:cubicBezTo>
                  <a:pt x="744" y="593"/>
                  <a:pt x="750" y="599"/>
                  <a:pt x="757" y="599"/>
                </a:cubicBezTo>
                <a:cubicBezTo>
                  <a:pt x="765" y="599"/>
                  <a:pt x="770" y="593"/>
                  <a:pt x="770" y="586"/>
                </a:cubicBezTo>
                <a:cubicBezTo>
                  <a:pt x="770" y="579"/>
                  <a:pt x="764" y="573"/>
                  <a:pt x="757" y="573"/>
                </a:cubicBezTo>
                <a:close/>
                <a:moveTo>
                  <a:pt x="597" y="710"/>
                </a:moveTo>
                <a:cubicBezTo>
                  <a:pt x="597" y="717"/>
                  <a:pt x="602" y="723"/>
                  <a:pt x="609" y="723"/>
                </a:cubicBezTo>
                <a:cubicBezTo>
                  <a:pt x="617" y="723"/>
                  <a:pt x="623" y="717"/>
                  <a:pt x="623" y="710"/>
                </a:cubicBezTo>
                <a:cubicBezTo>
                  <a:pt x="622" y="702"/>
                  <a:pt x="617" y="697"/>
                  <a:pt x="609" y="697"/>
                </a:cubicBezTo>
                <a:cubicBezTo>
                  <a:pt x="602" y="697"/>
                  <a:pt x="597" y="703"/>
                  <a:pt x="597" y="710"/>
                </a:cubicBezTo>
                <a:close/>
                <a:moveTo>
                  <a:pt x="980" y="537"/>
                </a:moveTo>
                <a:cubicBezTo>
                  <a:pt x="973" y="537"/>
                  <a:pt x="967" y="543"/>
                  <a:pt x="967" y="550"/>
                </a:cubicBezTo>
                <a:cubicBezTo>
                  <a:pt x="967" y="558"/>
                  <a:pt x="972" y="563"/>
                  <a:pt x="980" y="563"/>
                </a:cubicBezTo>
                <a:cubicBezTo>
                  <a:pt x="987" y="563"/>
                  <a:pt x="993" y="558"/>
                  <a:pt x="993" y="550"/>
                </a:cubicBezTo>
                <a:cubicBezTo>
                  <a:pt x="993" y="543"/>
                  <a:pt x="987" y="537"/>
                  <a:pt x="980" y="537"/>
                </a:cubicBezTo>
                <a:close/>
                <a:moveTo>
                  <a:pt x="1262" y="754"/>
                </a:moveTo>
                <a:cubicBezTo>
                  <a:pt x="1255" y="754"/>
                  <a:pt x="1249" y="760"/>
                  <a:pt x="1249" y="767"/>
                </a:cubicBezTo>
                <a:cubicBezTo>
                  <a:pt x="1249" y="775"/>
                  <a:pt x="1255" y="780"/>
                  <a:pt x="1263" y="780"/>
                </a:cubicBezTo>
                <a:cubicBezTo>
                  <a:pt x="1270" y="780"/>
                  <a:pt x="1275" y="774"/>
                  <a:pt x="1275" y="766"/>
                </a:cubicBezTo>
                <a:cubicBezTo>
                  <a:pt x="1275" y="759"/>
                  <a:pt x="1269" y="754"/>
                  <a:pt x="1262" y="754"/>
                </a:cubicBezTo>
                <a:close/>
                <a:moveTo>
                  <a:pt x="1170" y="1211"/>
                </a:moveTo>
                <a:cubicBezTo>
                  <a:pt x="1177" y="1211"/>
                  <a:pt x="1182" y="1205"/>
                  <a:pt x="1182" y="1197"/>
                </a:cubicBezTo>
                <a:cubicBezTo>
                  <a:pt x="1182" y="1190"/>
                  <a:pt x="1176" y="1185"/>
                  <a:pt x="1169" y="1185"/>
                </a:cubicBezTo>
                <a:cubicBezTo>
                  <a:pt x="1161" y="1185"/>
                  <a:pt x="1156" y="1191"/>
                  <a:pt x="1156" y="1198"/>
                </a:cubicBezTo>
                <a:cubicBezTo>
                  <a:pt x="1156" y="1205"/>
                  <a:pt x="1162" y="1211"/>
                  <a:pt x="1170" y="1211"/>
                </a:cubicBezTo>
                <a:close/>
                <a:moveTo>
                  <a:pt x="727" y="598"/>
                </a:moveTo>
                <a:cubicBezTo>
                  <a:pt x="719" y="599"/>
                  <a:pt x="714" y="604"/>
                  <a:pt x="715" y="612"/>
                </a:cubicBezTo>
                <a:cubicBezTo>
                  <a:pt x="715" y="619"/>
                  <a:pt x="721" y="624"/>
                  <a:pt x="728" y="624"/>
                </a:cubicBezTo>
                <a:cubicBezTo>
                  <a:pt x="735" y="624"/>
                  <a:pt x="740" y="617"/>
                  <a:pt x="740" y="610"/>
                </a:cubicBezTo>
                <a:cubicBezTo>
                  <a:pt x="740" y="603"/>
                  <a:pt x="734" y="598"/>
                  <a:pt x="727" y="598"/>
                </a:cubicBezTo>
                <a:close/>
                <a:moveTo>
                  <a:pt x="561" y="965"/>
                </a:moveTo>
                <a:cubicBezTo>
                  <a:pt x="568" y="965"/>
                  <a:pt x="574" y="959"/>
                  <a:pt x="574" y="952"/>
                </a:cubicBezTo>
                <a:cubicBezTo>
                  <a:pt x="574" y="945"/>
                  <a:pt x="568" y="939"/>
                  <a:pt x="561" y="939"/>
                </a:cubicBezTo>
                <a:cubicBezTo>
                  <a:pt x="553" y="940"/>
                  <a:pt x="548" y="946"/>
                  <a:pt x="548" y="953"/>
                </a:cubicBezTo>
                <a:cubicBezTo>
                  <a:pt x="548" y="959"/>
                  <a:pt x="554" y="965"/>
                  <a:pt x="561" y="965"/>
                </a:cubicBezTo>
                <a:close/>
                <a:moveTo>
                  <a:pt x="1237" y="725"/>
                </a:moveTo>
                <a:cubicBezTo>
                  <a:pt x="1230" y="725"/>
                  <a:pt x="1224" y="731"/>
                  <a:pt x="1224" y="738"/>
                </a:cubicBezTo>
                <a:cubicBezTo>
                  <a:pt x="1225" y="745"/>
                  <a:pt x="1230" y="751"/>
                  <a:pt x="1237" y="751"/>
                </a:cubicBezTo>
                <a:cubicBezTo>
                  <a:pt x="1244" y="751"/>
                  <a:pt x="1250" y="745"/>
                  <a:pt x="1250" y="738"/>
                </a:cubicBezTo>
                <a:cubicBezTo>
                  <a:pt x="1250" y="731"/>
                  <a:pt x="1244" y="725"/>
                  <a:pt x="1237" y="725"/>
                </a:cubicBezTo>
                <a:close/>
                <a:moveTo>
                  <a:pt x="1149" y="649"/>
                </a:moveTo>
                <a:cubicBezTo>
                  <a:pt x="1149" y="656"/>
                  <a:pt x="1155" y="662"/>
                  <a:pt x="1162" y="662"/>
                </a:cubicBezTo>
                <a:cubicBezTo>
                  <a:pt x="1169" y="662"/>
                  <a:pt x="1175" y="656"/>
                  <a:pt x="1175" y="649"/>
                </a:cubicBezTo>
                <a:cubicBezTo>
                  <a:pt x="1175" y="642"/>
                  <a:pt x="1169" y="636"/>
                  <a:pt x="1162" y="636"/>
                </a:cubicBezTo>
                <a:cubicBezTo>
                  <a:pt x="1155" y="636"/>
                  <a:pt x="1150" y="642"/>
                  <a:pt x="1149" y="649"/>
                </a:cubicBezTo>
                <a:close/>
                <a:moveTo>
                  <a:pt x="1280" y="1014"/>
                </a:moveTo>
                <a:cubicBezTo>
                  <a:pt x="1280" y="1007"/>
                  <a:pt x="1273" y="1001"/>
                  <a:pt x="1266" y="1002"/>
                </a:cubicBezTo>
                <a:cubicBezTo>
                  <a:pt x="1260" y="1002"/>
                  <a:pt x="1254" y="1008"/>
                  <a:pt x="1254" y="1014"/>
                </a:cubicBezTo>
                <a:cubicBezTo>
                  <a:pt x="1254" y="1022"/>
                  <a:pt x="1260" y="1027"/>
                  <a:pt x="1267" y="1027"/>
                </a:cubicBezTo>
                <a:cubicBezTo>
                  <a:pt x="1275" y="1027"/>
                  <a:pt x="1280" y="1021"/>
                  <a:pt x="1280" y="1014"/>
                </a:cubicBezTo>
                <a:close/>
                <a:moveTo>
                  <a:pt x="581" y="1049"/>
                </a:moveTo>
                <a:cubicBezTo>
                  <a:pt x="588" y="1049"/>
                  <a:pt x="594" y="1043"/>
                  <a:pt x="594" y="1037"/>
                </a:cubicBezTo>
                <a:cubicBezTo>
                  <a:pt x="593" y="1030"/>
                  <a:pt x="587" y="1024"/>
                  <a:pt x="580" y="1024"/>
                </a:cubicBezTo>
                <a:cubicBezTo>
                  <a:pt x="573" y="1024"/>
                  <a:pt x="568" y="1030"/>
                  <a:pt x="568" y="1037"/>
                </a:cubicBezTo>
                <a:cubicBezTo>
                  <a:pt x="568" y="1044"/>
                  <a:pt x="574" y="1050"/>
                  <a:pt x="581" y="1049"/>
                </a:cubicBezTo>
                <a:close/>
                <a:moveTo>
                  <a:pt x="1045" y="586"/>
                </a:moveTo>
                <a:cubicBezTo>
                  <a:pt x="1046" y="593"/>
                  <a:pt x="1052" y="598"/>
                  <a:pt x="1058" y="598"/>
                </a:cubicBezTo>
                <a:cubicBezTo>
                  <a:pt x="1065" y="598"/>
                  <a:pt x="1071" y="592"/>
                  <a:pt x="1071" y="585"/>
                </a:cubicBezTo>
                <a:cubicBezTo>
                  <a:pt x="1071" y="578"/>
                  <a:pt x="1065" y="572"/>
                  <a:pt x="1057" y="573"/>
                </a:cubicBezTo>
                <a:cubicBezTo>
                  <a:pt x="1050" y="573"/>
                  <a:pt x="1045" y="579"/>
                  <a:pt x="1045" y="586"/>
                </a:cubicBezTo>
                <a:close/>
                <a:moveTo>
                  <a:pt x="655" y="660"/>
                </a:moveTo>
                <a:cubicBezTo>
                  <a:pt x="655" y="667"/>
                  <a:pt x="661" y="673"/>
                  <a:pt x="668" y="673"/>
                </a:cubicBezTo>
                <a:cubicBezTo>
                  <a:pt x="675" y="673"/>
                  <a:pt x="681" y="667"/>
                  <a:pt x="681" y="660"/>
                </a:cubicBezTo>
                <a:cubicBezTo>
                  <a:pt x="681" y="653"/>
                  <a:pt x="675" y="648"/>
                  <a:pt x="668" y="648"/>
                </a:cubicBezTo>
                <a:cubicBezTo>
                  <a:pt x="661" y="648"/>
                  <a:pt x="656" y="653"/>
                  <a:pt x="655" y="660"/>
                </a:cubicBezTo>
                <a:close/>
                <a:moveTo>
                  <a:pt x="1285" y="960"/>
                </a:moveTo>
                <a:cubicBezTo>
                  <a:pt x="1285" y="953"/>
                  <a:pt x="1279" y="947"/>
                  <a:pt x="1272" y="947"/>
                </a:cubicBezTo>
                <a:cubicBezTo>
                  <a:pt x="1265" y="947"/>
                  <a:pt x="1259" y="953"/>
                  <a:pt x="1259" y="960"/>
                </a:cubicBezTo>
                <a:cubicBezTo>
                  <a:pt x="1260" y="967"/>
                  <a:pt x="1265" y="972"/>
                  <a:pt x="1272" y="972"/>
                </a:cubicBezTo>
                <a:cubicBezTo>
                  <a:pt x="1279" y="973"/>
                  <a:pt x="1285" y="967"/>
                  <a:pt x="1285" y="960"/>
                </a:cubicBezTo>
                <a:close/>
                <a:moveTo>
                  <a:pt x="698" y="648"/>
                </a:moveTo>
                <a:cubicBezTo>
                  <a:pt x="705" y="649"/>
                  <a:pt x="711" y="643"/>
                  <a:pt x="711" y="636"/>
                </a:cubicBezTo>
                <a:cubicBezTo>
                  <a:pt x="711" y="629"/>
                  <a:pt x="705" y="623"/>
                  <a:pt x="698" y="623"/>
                </a:cubicBezTo>
                <a:cubicBezTo>
                  <a:pt x="691" y="623"/>
                  <a:pt x="685" y="629"/>
                  <a:pt x="686" y="636"/>
                </a:cubicBezTo>
                <a:cubicBezTo>
                  <a:pt x="686" y="643"/>
                  <a:pt x="691" y="648"/>
                  <a:pt x="698" y="648"/>
                </a:cubicBezTo>
                <a:close/>
                <a:moveTo>
                  <a:pt x="583" y="844"/>
                </a:moveTo>
                <a:cubicBezTo>
                  <a:pt x="583" y="837"/>
                  <a:pt x="578" y="831"/>
                  <a:pt x="571" y="831"/>
                </a:cubicBezTo>
                <a:cubicBezTo>
                  <a:pt x="564" y="831"/>
                  <a:pt x="558" y="837"/>
                  <a:pt x="558" y="844"/>
                </a:cubicBezTo>
                <a:cubicBezTo>
                  <a:pt x="558" y="851"/>
                  <a:pt x="563" y="856"/>
                  <a:pt x="570" y="856"/>
                </a:cubicBezTo>
                <a:cubicBezTo>
                  <a:pt x="577" y="857"/>
                  <a:pt x="583" y="851"/>
                  <a:pt x="583" y="844"/>
                </a:cubicBezTo>
                <a:close/>
                <a:moveTo>
                  <a:pt x="1234" y="1081"/>
                </a:moveTo>
                <a:cubicBezTo>
                  <a:pt x="1226" y="1081"/>
                  <a:pt x="1220" y="1086"/>
                  <a:pt x="1220" y="1093"/>
                </a:cubicBezTo>
                <a:cubicBezTo>
                  <a:pt x="1220" y="1100"/>
                  <a:pt x="1226" y="1107"/>
                  <a:pt x="1233" y="1107"/>
                </a:cubicBezTo>
                <a:cubicBezTo>
                  <a:pt x="1240" y="1107"/>
                  <a:pt x="1246" y="1101"/>
                  <a:pt x="1246" y="1094"/>
                </a:cubicBezTo>
                <a:cubicBezTo>
                  <a:pt x="1246" y="1087"/>
                  <a:pt x="1241" y="1081"/>
                  <a:pt x="1234" y="1081"/>
                </a:cubicBezTo>
                <a:close/>
                <a:moveTo>
                  <a:pt x="578" y="898"/>
                </a:moveTo>
                <a:cubicBezTo>
                  <a:pt x="578" y="891"/>
                  <a:pt x="571" y="885"/>
                  <a:pt x="564" y="886"/>
                </a:cubicBezTo>
                <a:cubicBezTo>
                  <a:pt x="558" y="886"/>
                  <a:pt x="552" y="892"/>
                  <a:pt x="553" y="899"/>
                </a:cubicBezTo>
                <a:cubicBezTo>
                  <a:pt x="553" y="906"/>
                  <a:pt x="559" y="911"/>
                  <a:pt x="566" y="911"/>
                </a:cubicBezTo>
                <a:cubicBezTo>
                  <a:pt x="573" y="911"/>
                  <a:pt x="578" y="905"/>
                  <a:pt x="578" y="898"/>
                </a:cubicBezTo>
                <a:close/>
                <a:moveTo>
                  <a:pt x="1056" y="1230"/>
                </a:moveTo>
                <a:cubicBezTo>
                  <a:pt x="1049" y="1229"/>
                  <a:pt x="1043" y="1235"/>
                  <a:pt x="1043" y="1242"/>
                </a:cubicBezTo>
                <a:cubicBezTo>
                  <a:pt x="1043" y="1249"/>
                  <a:pt x="1049" y="1255"/>
                  <a:pt x="1055" y="1255"/>
                </a:cubicBezTo>
                <a:cubicBezTo>
                  <a:pt x="1062" y="1255"/>
                  <a:pt x="1068" y="1249"/>
                  <a:pt x="1068" y="1242"/>
                </a:cubicBezTo>
                <a:cubicBezTo>
                  <a:pt x="1068" y="1235"/>
                  <a:pt x="1063" y="1230"/>
                  <a:pt x="1056" y="1230"/>
                </a:cubicBezTo>
                <a:close/>
                <a:moveTo>
                  <a:pt x="1212" y="721"/>
                </a:moveTo>
                <a:cubicBezTo>
                  <a:pt x="1219" y="721"/>
                  <a:pt x="1225" y="715"/>
                  <a:pt x="1225" y="708"/>
                </a:cubicBezTo>
                <a:cubicBezTo>
                  <a:pt x="1225" y="701"/>
                  <a:pt x="1220" y="695"/>
                  <a:pt x="1212" y="696"/>
                </a:cubicBezTo>
                <a:cubicBezTo>
                  <a:pt x="1205" y="696"/>
                  <a:pt x="1200" y="701"/>
                  <a:pt x="1200" y="708"/>
                </a:cubicBezTo>
                <a:cubicBezTo>
                  <a:pt x="1199" y="715"/>
                  <a:pt x="1205" y="721"/>
                  <a:pt x="1212" y="721"/>
                </a:cubicBezTo>
                <a:close/>
                <a:moveTo>
                  <a:pt x="742" y="1214"/>
                </a:moveTo>
                <a:cubicBezTo>
                  <a:pt x="743" y="1207"/>
                  <a:pt x="737" y="1201"/>
                  <a:pt x="730" y="1201"/>
                </a:cubicBezTo>
                <a:cubicBezTo>
                  <a:pt x="723" y="1201"/>
                  <a:pt x="717" y="1207"/>
                  <a:pt x="717" y="1214"/>
                </a:cubicBezTo>
                <a:cubicBezTo>
                  <a:pt x="717" y="1221"/>
                  <a:pt x="723" y="1227"/>
                  <a:pt x="730" y="1227"/>
                </a:cubicBezTo>
                <a:cubicBezTo>
                  <a:pt x="737" y="1227"/>
                  <a:pt x="742" y="1221"/>
                  <a:pt x="742" y="1214"/>
                </a:cubicBezTo>
                <a:close/>
                <a:moveTo>
                  <a:pt x="1264" y="905"/>
                </a:moveTo>
                <a:cubicBezTo>
                  <a:pt x="1264" y="912"/>
                  <a:pt x="1270" y="918"/>
                  <a:pt x="1278" y="918"/>
                </a:cubicBezTo>
                <a:cubicBezTo>
                  <a:pt x="1285" y="918"/>
                  <a:pt x="1290" y="912"/>
                  <a:pt x="1290" y="905"/>
                </a:cubicBezTo>
                <a:cubicBezTo>
                  <a:pt x="1290" y="898"/>
                  <a:pt x="1284" y="892"/>
                  <a:pt x="1277" y="892"/>
                </a:cubicBezTo>
                <a:cubicBezTo>
                  <a:pt x="1270" y="892"/>
                  <a:pt x="1264" y="899"/>
                  <a:pt x="1264" y="905"/>
                </a:cubicBezTo>
                <a:close/>
                <a:moveTo>
                  <a:pt x="1187" y="665"/>
                </a:moveTo>
                <a:cubicBezTo>
                  <a:pt x="1180" y="665"/>
                  <a:pt x="1174" y="671"/>
                  <a:pt x="1174" y="678"/>
                </a:cubicBezTo>
                <a:cubicBezTo>
                  <a:pt x="1174" y="685"/>
                  <a:pt x="1179" y="691"/>
                  <a:pt x="1186" y="691"/>
                </a:cubicBezTo>
                <a:cubicBezTo>
                  <a:pt x="1194" y="691"/>
                  <a:pt x="1199" y="686"/>
                  <a:pt x="1200" y="679"/>
                </a:cubicBezTo>
                <a:cubicBezTo>
                  <a:pt x="1200" y="672"/>
                  <a:pt x="1194" y="666"/>
                  <a:pt x="1187" y="665"/>
                </a:cubicBezTo>
                <a:close/>
                <a:moveTo>
                  <a:pt x="840" y="553"/>
                </a:moveTo>
                <a:cubicBezTo>
                  <a:pt x="834" y="553"/>
                  <a:pt x="828" y="559"/>
                  <a:pt x="828" y="565"/>
                </a:cubicBezTo>
                <a:cubicBezTo>
                  <a:pt x="827" y="572"/>
                  <a:pt x="833" y="578"/>
                  <a:pt x="840" y="578"/>
                </a:cubicBezTo>
                <a:cubicBezTo>
                  <a:pt x="848" y="579"/>
                  <a:pt x="853" y="573"/>
                  <a:pt x="853" y="566"/>
                </a:cubicBezTo>
                <a:cubicBezTo>
                  <a:pt x="853" y="559"/>
                  <a:pt x="848" y="553"/>
                  <a:pt x="840" y="553"/>
                </a:cubicBezTo>
                <a:close/>
                <a:moveTo>
                  <a:pt x="605" y="752"/>
                </a:moveTo>
                <a:cubicBezTo>
                  <a:pt x="598" y="752"/>
                  <a:pt x="592" y="757"/>
                  <a:pt x="592" y="764"/>
                </a:cubicBezTo>
                <a:cubicBezTo>
                  <a:pt x="592" y="771"/>
                  <a:pt x="597" y="777"/>
                  <a:pt x="604" y="777"/>
                </a:cubicBezTo>
                <a:cubicBezTo>
                  <a:pt x="611" y="777"/>
                  <a:pt x="617" y="771"/>
                  <a:pt x="617" y="764"/>
                </a:cubicBezTo>
                <a:cubicBezTo>
                  <a:pt x="617" y="758"/>
                  <a:pt x="612" y="752"/>
                  <a:pt x="605" y="752"/>
                </a:cubicBezTo>
                <a:close/>
                <a:moveTo>
                  <a:pt x="972" y="1276"/>
                </a:moveTo>
                <a:cubicBezTo>
                  <a:pt x="979" y="1275"/>
                  <a:pt x="984" y="1270"/>
                  <a:pt x="985" y="1263"/>
                </a:cubicBezTo>
                <a:cubicBezTo>
                  <a:pt x="985" y="1256"/>
                  <a:pt x="979" y="1250"/>
                  <a:pt x="973" y="1250"/>
                </a:cubicBezTo>
                <a:cubicBezTo>
                  <a:pt x="965" y="1250"/>
                  <a:pt x="959" y="1256"/>
                  <a:pt x="959" y="1263"/>
                </a:cubicBezTo>
                <a:cubicBezTo>
                  <a:pt x="959" y="1269"/>
                  <a:pt x="965" y="1276"/>
                  <a:pt x="972" y="1276"/>
                </a:cubicBezTo>
                <a:close/>
                <a:moveTo>
                  <a:pt x="1257" y="809"/>
                </a:moveTo>
                <a:cubicBezTo>
                  <a:pt x="1250" y="809"/>
                  <a:pt x="1244" y="815"/>
                  <a:pt x="1244" y="822"/>
                </a:cubicBezTo>
                <a:cubicBezTo>
                  <a:pt x="1244" y="828"/>
                  <a:pt x="1250" y="834"/>
                  <a:pt x="1256" y="834"/>
                </a:cubicBezTo>
                <a:cubicBezTo>
                  <a:pt x="1263" y="834"/>
                  <a:pt x="1269" y="829"/>
                  <a:pt x="1269" y="822"/>
                </a:cubicBezTo>
                <a:cubicBezTo>
                  <a:pt x="1270" y="815"/>
                  <a:pt x="1264" y="809"/>
                  <a:pt x="1257" y="809"/>
                </a:cubicBezTo>
                <a:close/>
                <a:moveTo>
                  <a:pt x="809" y="1235"/>
                </a:moveTo>
                <a:cubicBezTo>
                  <a:pt x="802" y="1235"/>
                  <a:pt x="796" y="1240"/>
                  <a:pt x="796" y="1247"/>
                </a:cubicBezTo>
                <a:cubicBezTo>
                  <a:pt x="795" y="1254"/>
                  <a:pt x="800" y="1260"/>
                  <a:pt x="808" y="1261"/>
                </a:cubicBezTo>
                <a:cubicBezTo>
                  <a:pt x="815" y="1261"/>
                  <a:pt x="820" y="1256"/>
                  <a:pt x="821" y="1249"/>
                </a:cubicBezTo>
                <a:cubicBezTo>
                  <a:pt x="821" y="1242"/>
                  <a:pt x="816" y="1236"/>
                  <a:pt x="809" y="1235"/>
                </a:cubicBezTo>
                <a:close/>
                <a:moveTo>
                  <a:pt x="1204" y="1131"/>
                </a:moveTo>
                <a:cubicBezTo>
                  <a:pt x="1211" y="1131"/>
                  <a:pt x="1217" y="1125"/>
                  <a:pt x="1216" y="1119"/>
                </a:cubicBezTo>
                <a:cubicBezTo>
                  <a:pt x="1216" y="1112"/>
                  <a:pt x="1211" y="1106"/>
                  <a:pt x="1204" y="1106"/>
                </a:cubicBezTo>
                <a:cubicBezTo>
                  <a:pt x="1197" y="1106"/>
                  <a:pt x="1191" y="1112"/>
                  <a:pt x="1191" y="1119"/>
                </a:cubicBezTo>
                <a:cubicBezTo>
                  <a:pt x="1191" y="1126"/>
                  <a:pt x="1197" y="1131"/>
                  <a:pt x="1204" y="1131"/>
                </a:cubicBezTo>
                <a:close/>
                <a:moveTo>
                  <a:pt x="605" y="1053"/>
                </a:moveTo>
                <a:cubicBezTo>
                  <a:pt x="599" y="1053"/>
                  <a:pt x="593" y="1059"/>
                  <a:pt x="593" y="1065"/>
                </a:cubicBezTo>
                <a:cubicBezTo>
                  <a:pt x="592" y="1072"/>
                  <a:pt x="598" y="1078"/>
                  <a:pt x="605" y="1078"/>
                </a:cubicBezTo>
                <a:cubicBezTo>
                  <a:pt x="612" y="1078"/>
                  <a:pt x="618" y="1073"/>
                  <a:pt x="618" y="1066"/>
                </a:cubicBezTo>
                <a:cubicBezTo>
                  <a:pt x="618" y="1059"/>
                  <a:pt x="612" y="1053"/>
                  <a:pt x="605" y="1053"/>
                </a:cubicBezTo>
                <a:close/>
                <a:moveTo>
                  <a:pt x="1086" y="1230"/>
                </a:moveTo>
                <a:cubicBezTo>
                  <a:pt x="1093" y="1230"/>
                  <a:pt x="1098" y="1224"/>
                  <a:pt x="1098" y="1217"/>
                </a:cubicBezTo>
                <a:cubicBezTo>
                  <a:pt x="1098" y="1211"/>
                  <a:pt x="1092" y="1205"/>
                  <a:pt x="1085" y="1205"/>
                </a:cubicBezTo>
                <a:cubicBezTo>
                  <a:pt x="1079" y="1205"/>
                  <a:pt x="1073" y="1211"/>
                  <a:pt x="1073" y="1217"/>
                </a:cubicBezTo>
                <a:cubicBezTo>
                  <a:pt x="1073" y="1225"/>
                  <a:pt x="1079" y="1230"/>
                  <a:pt x="1086" y="1230"/>
                </a:cubicBezTo>
                <a:close/>
                <a:moveTo>
                  <a:pt x="896" y="558"/>
                </a:moveTo>
                <a:cubicBezTo>
                  <a:pt x="889" y="558"/>
                  <a:pt x="883" y="564"/>
                  <a:pt x="883" y="571"/>
                </a:cubicBezTo>
                <a:cubicBezTo>
                  <a:pt x="883" y="578"/>
                  <a:pt x="888" y="583"/>
                  <a:pt x="895" y="583"/>
                </a:cubicBezTo>
                <a:cubicBezTo>
                  <a:pt x="902" y="583"/>
                  <a:pt x="908" y="578"/>
                  <a:pt x="908" y="571"/>
                </a:cubicBezTo>
                <a:cubicBezTo>
                  <a:pt x="908" y="564"/>
                  <a:pt x="903" y="559"/>
                  <a:pt x="896" y="558"/>
                </a:cubicBezTo>
                <a:close/>
                <a:moveTo>
                  <a:pt x="705" y="1197"/>
                </a:moveTo>
                <a:cubicBezTo>
                  <a:pt x="712" y="1197"/>
                  <a:pt x="718" y="1191"/>
                  <a:pt x="718" y="1184"/>
                </a:cubicBezTo>
                <a:cubicBezTo>
                  <a:pt x="718" y="1178"/>
                  <a:pt x="712" y="1172"/>
                  <a:pt x="705" y="1172"/>
                </a:cubicBezTo>
                <a:cubicBezTo>
                  <a:pt x="698" y="1172"/>
                  <a:pt x="693" y="1177"/>
                  <a:pt x="693" y="1184"/>
                </a:cubicBezTo>
                <a:cubicBezTo>
                  <a:pt x="692" y="1191"/>
                  <a:pt x="698" y="1197"/>
                  <a:pt x="705" y="1197"/>
                </a:cubicBezTo>
                <a:close/>
                <a:moveTo>
                  <a:pt x="630" y="1108"/>
                </a:moveTo>
                <a:cubicBezTo>
                  <a:pt x="637" y="1108"/>
                  <a:pt x="643" y="1102"/>
                  <a:pt x="643" y="1095"/>
                </a:cubicBezTo>
                <a:cubicBezTo>
                  <a:pt x="642" y="1089"/>
                  <a:pt x="637" y="1083"/>
                  <a:pt x="630" y="1083"/>
                </a:cubicBezTo>
                <a:cubicBezTo>
                  <a:pt x="623" y="1083"/>
                  <a:pt x="618" y="1088"/>
                  <a:pt x="618" y="1095"/>
                </a:cubicBezTo>
                <a:cubicBezTo>
                  <a:pt x="617" y="1102"/>
                  <a:pt x="623" y="1108"/>
                  <a:pt x="630" y="1108"/>
                </a:cubicBezTo>
                <a:close/>
                <a:moveTo>
                  <a:pt x="1187" y="1144"/>
                </a:moveTo>
                <a:cubicBezTo>
                  <a:pt x="1187" y="1137"/>
                  <a:pt x="1181" y="1131"/>
                  <a:pt x="1174" y="1131"/>
                </a:cubicBezTo>
                <a:cubicBezTo>
                  <a:pt x="1167" y="1131"/>
                  <a:pt x="1162" y="1136"/>
                  <a:pt x="1162" y="1143"/>
                </a:cubicBezTo>
                <a:cubicBezTo>
                  <a:pt x="1162" y="1150"/>
                  <a:pt x="1167" y="1156"/>
                  <a:pt x="1174" y="1156"/>
                </a:cubicBezTo>
                <a:cubicBezTo>
                  <a:pt x="1181" y="1156"/>
                  <a:pt x="1187" y="1150"/>
                  <a:pt x="1187" y="1144"/>
                </a:cubicBezTo>
                <a:close/>
                <a:moveTo>
                  <a:pt x="950" y="563"/>
                </a:moveTo>
                <a:cubicBezTo>
                  <a:pt x="943" y="563"/>
                  <a:pt x="937" y="569"/>
                  <a:pt x="937" y="576"/>
                </a:cubicBezTo>
                <a:cubicBezTo>
                  <a:pt x="937" y="583"/>
                  <a:pt x="943" y="588"/>
                  <a:pt x="950" y="588"/>
                </a:cubicBezTo>
                <a:cubicBezTo>
                  <a:pt x="957" y="588"/>
                  <a:pt x="962" y="583"/>
                  <a:pt x="962" y="576"/>
                </a:cubicBezTo>
                <a:cubicBezTo>
                  <a:pt x="962" y="569"/>
                  <a:pt x="957" y="564"/>
                  <a:pt x="950" y="563"/>
                </a:cubicBezTo>
                <a:close/>
                <a:moveTo>
                  <a:pt x="598" y="982"/>
                </a:moveTo>
                <a:cubicBezTo>
                  <a:pt x="598" y="976"/>
                  <a:pt x="593" y="970"/>
                  <a:pt x="586" y="969"/>
                </a:cubicBezTo>
                <a:cubicBezTo>
                  <a:pt x="579" y="969"/>
                  <a:pt x="573" y="975"/>
                  <a:pt x="573" y="982"/>
                </a:cubicBezTo>
                <a:cubicBezTo>
                  <a:pt x="573" y="989"/>
                  <a:pt x="579" y="994"/>
                  <a:pt x="585" y="994"/>
                </a:cubicBezTo>
                <a:cubicBezTo>
                  <a:pt x="592" y="995"/>
                  <a:pt x="598" y="989"/>
                  <a:pt x="598" y="982"/>
                </a:cubicBezTo>
                <a:close/>
                <a:moveTo>
                  <a:pt x="1004" y="593"/>
                </a:moveTo>
                <a:cubicBezTo>
                  <a:pt x="1011" y="593"/>
                  <a:pt x="1017" y="587"/>
                  <a:pt x="1017" y="580"/>
                </a:cubicBezTo>
                <a:cubicBezTo>
                  <a:pt x="1017" y="573"/>
                  <a:pt x="1012" y="568"/>
                  <a:pt x="1005" y="568"/>
                </a:cubicBezTo>
                <a:cubicBezTo>
                  <a:pt x="997" y="568"/>
                  <a:pt x="991" y="573"/>
                  <a:pt x="992" y="581"/>
                </a:cubicBezTo>
                <a:cubicBezTo>
                  <a:pt x="992" y="587"/>
                  <a:pt x="998" y="593"/>
                  <a:pt x="1004" y="593"/>
                </a:cubicBezTo>
                <a:close/>
                <a:moveTo>
                  <a:pt x="930" y="1257"/>
                </a:moveTo>
                <a:cubicBezTo>
                  <a:pt x="930" y="1250"/>
                  <a:pt x="924" y="1245"/>
                  <a:pt x="917" y="1245"/>
                </a:cubicBezTo>
                <a:cubicBezTo>
                  <a:pt x="910" y="1245"/>
                  <a:pt x="905" y="1251"/>
                  <a:pt x="905" y="1257"/>
                </a:cubicBezTo>
                <a:cubicBezTo>
                  <a:pt x="905" y="1264"/>
                  <a:pt x="910" y="1270"/>
                  <a:pt x="917" y="1270"/>
                </a:cubicBezTo>
                <a:cubicBezTo>
                  <a:pt x="924" y="1270"/>
                  <a:pt x="930" y="1264"/>
                  <a:pt x="930" y="1257"/>
                </a:cubicBezTo>
                <a:close/>
                <a:moveTo>
                  <a:pt x="1083" y="602"/>
                </a:moveTo>
                <a:cubicBezTo>
                  <a:pt x="1077" y="602"/>
                  <a:pt x="1071" y="608"/>
                  <a:pt x="1071" y="614"/>
                </a:cubicBezTo>
                <a:cubicBezTo>
                  <a:pt x="1071" y="621"/>
                  <a:pt x="1077" y="627"/>
                  <a:pt x="1084" y="627"/>
                </a:cubicBezTo>
                <a:cubicBezTo>
                  <a:pt x="1091" y="627"/>
                  <a:pt x="1097" y="621"/>
                  <a:pt x="1096" y="614"/>
                </a:cubicBezTo>
                <a:cubicBezTo>
                  <a:pt x="1096" y="607"/>
                  <a:pt x="1090" y="602"/>
                  <a:pt x="1083" y="602"/>
                </a:cubicBezTo>
                <a:close/>
                <a:moveTo>
                  <a:pt x="812" y="578"/>
                </a:moveTo>
                <a:cubicBezTo>
                  <a:pt x="805" y="578"/>
                  <a:pt x="799" y="584"/>
                  <a:pt x="799" y="590"/>
                </a:cubicBezTo>
                <a:cubicBezTo>
                  <a:pt x="799" y="597"/>
                  <a:pt x="805" y="603"/>
                  <a:pt x="811" y="603"/>
                </a:cubicBezTo>
                <a:cubicBezTo>
                  <a:pt x="818" y="603"/>
                  <a:pt x="824" y="597"/>
                  <a:pt x="824" y="590"/>
                </a:cubicBezTo>
                <a:cubicBezTo>
                  <a:pt x="824" y="583"/>
                  <a:pt x="818" y="578"/>
                  <a:pt x="812" y="578"/>
                </a:cubicBezTo>
                <a:close/>
                <a:moveTo>
                  <a:pt x="863" y="1241"/>
                </a:moveTo>
                <a:cubicBezTo>
                  <a:pt x="856" y="1240"/>
                  <a:pt x="850" y="1246"/>
                  <a:pt x="850" y="1253"/>
                </a:cubicBezTo>
                <a:cubicBezTo>
                  <a:pt x="850" y="1260"/>
                  <a:pt x="856" y="1266"/>
                  <a:pt x="863" y="1266"/>
                </a:cubicBezTo>
                <a:cubicBezTo>
                  <a:pt x="870" y="1266"/>
                  <a:pt x="875" y="1261"/>
                  <a:pt x="875" y="1254"/>
                </a:cubicBezTo>
                <a:cubicBezTo>
                  <a:pt x="875" y="1247"/>
                  <a:pt x="870" y="1241"/>
                  <a:pt x="863" y="1241"/>
                </a:cubicBezTo>
                <a:close/>
                <a:moveTo>
                  <a:pt x="1238" y="1052"/>
                </a:moveTo>
                <a:cubicBezTo>
                  <a:pt x="1245" y="1052"/>
                  <a:pt x="1251" y="1046"/>
                  <a:pt x="1250" y="1039"/>
                </a:cubicBezTo>
                <a:cubicBezTo>
                  <a:pt x="1250" y="1032"/>
                  <a:pt x="1245" y="1027"/>
                  <a:pt x="1238" y="1027"/>
                </a:cubicBezTo>
                <a:cubicBezTo>
                  <a:pt x="1231" y="1027"/>
                  <a:pt x="1225" y="1033"/>
                  <a:pt x="1226" y="1039"/>
                </a:cubicBezTo>
                <a:cubicBezTo>
                  <a:pt x="1226" y="1046"/>
                  <a:pt x="1232" y="1052"/>
                  <a:pt x="1238" y="1052"/>
                </a:cubicBezTo>
                <a:close/>
                <a:moveTo>
                  <a:pt x="1220" y="792"/>
                </a:moveTo>
                <a:cubicBezTo>
                  <a:pt x="1220" y="798"/>
                  <a:pt x="1225" y="804"/>
                  <a:pt x="1232" y="804"/>
                </a:cubicBezTo>
                <a:cubicBezTo>
                  <a:pt x="1239" y="804"/>
                  <a:pt x="1244" y="799"/>
                  <a:pt x="1245" y="792"/>
                </a:cubicBezTo>
                <a:cubicBezTo>
                  <a:pt x="1245" y="785"/>
                  <a:pt x="1239" y="779"/>
                  <a:pt x="1232" y="779"/>
                </a:cubicBezTo>
                <a:cubicBezTo>
                  <a:pt x="1225" y="779"/>
                  <a:pt x="1220" y="785"/>
                  <a:pt x="1220" y="792"/>
                </a:cubicBezTo>
                <a:close/>
                <a:moveTo>
                  <a:pt x="1252" y="889"/>
                </a:moveTo>
                <a:cubicBezTo>
                  <a:pt x="1258" y="889"/>
                  <a:pt x="1264" y="884"/>
                  <a:pt x="1265" y="877"/>
                </a:cubicBezTo>
                <a:cubicBezTo>
                  <a:pt x="1265" y="870"/>
                  <a:pt x="1260" y="865"/>
                  <a:pt x="1254" y="864"/>
                </a:cubicBezTo>
                <a:cubicBezTo>
                  <a:pt x="1247" y="863"/>
                  <a:pt x="1241" y="868"/>
                  <a:pt x="1240" y="875"/>
                </a:cubicBezTo>
                <a:cubicBezTo>
                  <a:pt x="1240" y="882"/>
                  <a:pt x="1245" y="888"/>
                  <a:pt x="1252" y="889"/>
                </a:cubicBezTo>
                <a:close/>
                <a:moveTo>
                  <a:pt x="655" y="1138"/>
                </a:moveTo>
                <a:cubicBezTo>
                  <a:pt x="662" y="1138"/>
                  <a:pt x="667" y="1132"/>
                  <a:pt x="667" y="1125"/>
                </a:cubicBezTo>
                <a:cubicBezTo>
                  <a:pt x="667" y="1118"/>
                  <a:pt x="661" y="1113"/>
                  <a:pt x="655" y="1113"/>
                </a:cubicBezTo>
                <a:cubicBezTo>
                  <a:pt x="648" y="1113"/>
                  <a:pt x="642" y="1119"/>
                  <a:pt x="642" y="1126"/>
                </a:cubicBezTo>
                <a:cubicBezTo>
                  <a:pt x="642" y="1132"/>
                  <a:pt x="648" y="1138"/>
                  <a:pt x="655" y="1138"/>
                </a:cubicBezTo>
                <a:close/>
                <a:moveTo>
                  <a:pt x="1128" y="1193"/>
                </a:moveTo>
                <a:cubicBezTo>
                  <a:pt x="1128" y="1186"/>
                  <a:pt x="1122" y="1181"/>
                  <a:pt x="1116" y="1180"/>
                </a:cubicBezTo>
                <a:cubicBezTo>
                  <a:pt x="1109" y="1180"/>
                  <a:pt x="1103" y="1186"/>
                  <a:pt x="1103" y="1192"/>
                </a:cubicBezTo>
                <a:cubicBezTo>
                  <a:pt x="1103" y="1199"/>
                  <a:pt x="1108" y="1205"/>
                  <a:pt x="1115" y="1205"/>
                </a:cubicBezTo>
                <a:cubicBezTo>
                  <a:pt x="1122" y="1205"/>
                  <a:pt x="1127" y="1200"/>
                  <a:pt x="1128" y="1193"/>
                </a:cubicBezTo>
                <a:close/>
                <a:moveTo>
                  <a:pt x="679" y="1167"/>
                </a:moveTo>
                <a:cubicBezTo>
                  <a:pt x="686" y="1167"/>
                  <a:pt x="692" y="1162"/>
                  <a:pt x="692" y="1155"/>
                </a:cubicBezTo>
                <a:cubicBezTo>
                  <a:pt x="692" y="1148"/>
                  <a:pt x="687" y="1142"/>
                  <a:pt x="680" y="1142"/>
                </a:cubicBezTo>
                <a:cubicBezTo>
                  <a:pt x="673" y="1142"/>
                  <a:pt x="667" y="1147"/>
                  <a:pt x="667" y="1154"/>
                </a:cubicBezTo>
                <a:cubicBezTo>
                  <a:pt x="667" y="1161"/>
                  <a:pt x="672" y="1167"/>
                  <a:pt x="679" y="1167"/>
                </a:cubicBezTo>
                <a:close/>
                <a:moveTo>
                  <a:pt x="634" y="727"/>
                </a:moveTo>
                <a:cubicBezTo>
                  <a:pt x="628" y="727"/>
                  <a:pt x="622" y="733"/>
                  <a:pt x="622" y="740"/>
                </a:cubicBezTo>
                <a:cubicBezTo>
                  <a:pt x="622" y="746"/>
                  <a:pt x="627" y="752"/>
                  <a:pt x="634" y="752"/>
                </a:cubicBezTo>
                <a:cubicBezTo>
                  <a:pt x="641" y="752"/>
                  <a:pt x="647" y="747"/>
                  <a:pt x="647" y="740"/>
                </a:cubicBezTo>
                <a:cubicBezTo>
                  <a:pt x="647" y="733"/>
                  <a:pt x="641" y="727"/>
                  <a:pt x="634" y="727"/>
                </a:cubicBezTo>
                <a:close/>
                <a:moveTo>
                  <a:pt x="612" y="819"/>
                </a:moveTo>
                <a:cubicBezTo>
                  <a:pt x="612" y="812"/>
                  <a:pt x="606" y="807"/>
                  <a:pt x="599" y="807"/>
                </a:cubicBezTo>
                <a:cubicBezTo>
                  <a:pt x="593" y="807"/>
                  <a:pt x="587" y="812"/>
                  <a:pt x="587" y="819"/>
                </a:cubicBezTo>
                <a:cubicBezTo>
                  <a:pt x="587" y="826"/>
                  <a:pt x="592" y="831"/>
                  <a:pt x="599" y="831"/>
                </a:cubicBezTo>
                <a:cubicBezTo>
                  <a:pt x="606" y="832"/>
                  <a:pt x="612" y="826"/>
                  <a:pt x="612" y="819"/>
                </a:cubicBezTo>
                <a:close/>
                <a:moveTo>
                  <a:pt x="1145" y="1156"/>
                </a:moveTo>
                <a:cubicBezTo>
                  <a:pt x="1139" y="1155"/>
                  <a:pt x="1132" y="1160"/>
                  <a:pt x="1132" y="1167"/>
                </a:cubicBezTo>
                <a:cubicBezTo>
                  <a:pt x="1131" y="1174"/>
                  <a:pt x="1136" y="1180"/>
                  <a:pt x="1143" y="1180"/>
                </a:cubicBezTo>
                <a:cubicBezTo>
                  <a:pt x="1150" y="1181"/>
                  <a:pt x="1156" y="1176"/>
                  <a:pt x="1157" y="1169"/>
                </a:cubicBezTo>
                <a:cubicBezTo>
                  <a:pt x="1157" y="1162"/>
                  <a:pt x="1152" y="1156"/>
                  <a:pt x="1145" y="1156"/>
                </a:cubicBezTo>
                <a:close/>
                <a:moveTo>
                  <a:pt x="1133" y="662"/>
                </a:moveTo>
                <a:cubicBezTo>
                  <a:pt x="1126" y="662"/>
                  <a:pt x="1121" y="668"/>
                  <a:pt x="1121" y="674"/>
                </a:cubicBezTo>
                <a:cubicBezTo>
                  <a:pt x="1121" y="681"/>
                  <a:pt x="1127" y="686"/>
                  <a:pt x="1133" y="686"/>
                </a:cubicBezTo>
                <a:cubicBezTo>
                  <a:pt x="1140" y="686"/>
                  <a:pt x="1145" y="681"/>
                  <a:pt x="1145" y="674"/>
                </a:cubicBezTo>
                <a:cubicBezTo>
                  <a:pt x="1145" y="668"/>
                  <a:pt x="1140" y="662"/>
                  <a:pt x="1133" y="662"/>
                </a:cubicBezTo>
                <a:close/>
                <a:moveTo>
                  <a:pt x="1195" y="763"/>
                </a:moveTo>
                <a:cubicBezTo>
                  <a:pt x="1195" y="770"/>
                  <a:pt x="1200" y="775"/>
                  <a:pt x="1207" y="775"/>
                </a:cubicBezTo>
                <a:cubicBezTo>
                  <a:pt x="1214" y="775"/>
                  <a:pt x="1220" y="770"/>
                  <a:pt x="1220" y="763"/>
                </a:cubicBezTo>
                <a:cubicBezTo>
                  <a:pt x="1220" y="756"/>
                  <a:pt x="1214" y="750"/>
                  <a:pt x="1207" y="751"/>
                </a:cubicBezTo>
                <a:cubicBezTo>
                  <a:pt x="1200" y="751"/>
                  <a:pt x="1195" y="756"/>
                  <a:pt x="1195" y="763"/>
                </a:cubicBezTo>
                <a:close/>
                <a:moveTo>
                  <a:pt x="1208" y="1076"/>
                </a:moveTo>
                <a:cubicBezTo>
                  <a:pt x="1214" y="1076"/>
                  <a:pt x="1220" y="1071"/>
                  <a:pt x="1220" y="1065"/>
                </a:cubicBezTo>
                <a:cubicBezTo>
                  <a:pt x="1221" y="1058"/>
                  <a:pt x="1216" y="1052"/>
                  <a:pt x="1209" y="1052"/>
                </a:cubicBezTo>
                <a:cubicBezTo>
                  <a:pt x="1202" y="1052"/>
                  <a:pt x="1196" y="1057"/>
                  <a:pt x="1196" y="1063"/>
                </a:cubicBezTo>
                <a:cubicBezTo>
                  <a:pt x="1196" y="1070"/>
                  <a:pt x="1201" y="1076"/>
                  <a:pt x="1208" y="1076"/>
                </a:cubicBezTo>
                <a:close/>
                <a:moveTo>
                  <a:pt x="1235" y="931"/>
                </a:moveTo>
                <a:cubicBezTo>
                  <a:pt x="1235" y="938"/>
                  <a:pt x="1241" y="943"/>
                  <a:pt x="1247" y="943"/>
                </a:cubicBezTo>
                <a:cubicBezTo>
                  <a:pt x="1254" y="943"/>
                  <a:pt x="1260" y="938"/>
                  <a:pt x="1260" y="931"/>
                </a:cubicBezTo>
                <a:cubicBezTo>
                  <a:pt x="1259" y="924"/>
                  <a:pt x="1254" y="919"/>
                  <a:pt x="1248" y="919"/>
                </a:cubicBezTo>
                <a:cubicBezTo>
                  <a:pt x="1241" y="919"/>
                  <a:pt x="1235" y="924"/>
                  <a:pt x="1235" y="931"/>
                </a:cubicBezTo>
                <a:close/>
                <a:moveTo>
                  <a:pt x="1109" y="632"/>
                </a:moveTo>
                <a:cubicBezTo>
                  <a:pt x="1102" y="632"/>
                  <a:pt x="1097" y="637"/>
                  <a:pt x="1096" y="643"/>
                </a:cubicBezTo>
                <a:cubicBezTo>
                  <a:pt x="1096" y="650"/>
                  <a:pt x="1101" y="656"/>
                  <a:pt x="1108" y="656"/>
                </a:cubicBezTo>
                <a:cubicBezTo>
                  <a:pt x="1115" y="657"/>
                  <a:pt x="1121" y="651"/>
                  <a:pt x="1121" y="645"/>
                </a:cubicBezTo>
                <a:cubicBezTo>
                  <a:pt x="1121" y="638"/>
                  <a:pt x="1116" y="632"/>
                  <a:pt x="1109" y="632"/>
                </a:cubicBezTo>
                <a:close/>
                <a:moveTo>
                  <a:pt x="740" y="640"/>
                </a:moveTo>
                <a:cubicBezTo>
                  <a:pt x="740" y="647"/>
                  <a:pt x="745" y="653"/>
                  <a:pt x="752" y="653"/>
                </a:cubicBezTo>
                <a:cubicBezTo>
                  <a:pt x="758" y="653"/>
                  <a:pt x="764" y="648"/>
                  <a:pt x="764" y="641"/>
                </a:cubicBezTo>
                <a:cubicBezTo>
                  <a:pt x="764" y="634"/>
                  <a:pt x="759" y="629"/>
                  <a:pt x="752" y="629"/>
                </a:cubicBezTo>
                <a:cubicBezTo>
                  <a:pt x="745" y="629"/>
                  <a:pt x="740" y="634"/>
                  <a:pt x="740" y="640"/>
                </a:cubicBezTo>
                <a:close/>
                <a:moveTo>
                  <a:pt x="781" y="604"/>
                </a:moveTo>
                <a:cubicBezTo>
                  <a:pt x="775" y="604"/>
                  <a:pt x="769" y="610"/>
                  <a:pt x="770" y="617"/>
                </a:cubicBezTo>
                <a:cubicBezTo>
                  <a:pt x="770" y="623"/>
                  <a:pt x="775" y="628"/>
                  <a:pt x="782" y="628"/>
                </a:cubicBezTo>
                <a:cubicBezTo>
                  <a:pt x="789" y="628"/>
                  <a:pt x="794" y="623"/>
                  <a:pt x="794" y="616"/>
                </a:cubicBezTo>
                <a:cubicBezTo>
                  <a:pt x="794" y="609"/>
                  <a:pt x="788" y="604"/>
                  <a:pt x="781" y="604"/>
                </a:cubicBezTo>
                <a:close/>
                <a:moveTo>
                  <a:pt x="663" y="703"/>
                </a:moveTo>
                <a:cubicBezTo>
                  <a:pt x="656" y="703"/>
                  <a:pt x="651" y="708"/>
                  <a:pt x="651" y="715"/>
                </a:cubicBezTo>
                <a:cubicBezTo>
                  <a:pt x="651" y="722"/>
                  <a:pt x="656" y="727"/>
                  <a:pt x="663" y="727"/>
                </a:cubicBezTo>
                <a:cubicBezTo>
                  <a:pt x="670" y="727"/>
                  <a:pt x="675" y="722"/>
                  <a:pt x="676" y="715"/>
                </a:cubicBezTo>
                <a:cubicBezTo>
                  <a:pt x="676" y="708"/>
                  <a:pt x="670" y="703"/>
                  <a:pt x="663" y="703"/>
                </a:cubicBezTo>
                <a:close/>
                <a:moveTo>
                  <a:pt x="595" y="886"/>
                </a:moveTo>
                <a:cubicBezTo>
                  <a:pt x="602" y="886"/>
                  <a:pt x="607" y="880"/>
                  <a:pt x="607" y="874"/>
                </a:cubicBezTo>
                <a:cubicBezTo>
                  <a:pt x="607" y="867"/>
                  <a:pt x="602" y="861"/>
                  <a:pt x="595" y="861"/>
                </a:cubicBezTo>
                <a:cubicBezTo>
                  <a:pt x="588" y="862"/>
                  <a:pt x="583" y="867"/>
                  <a:pt x="583" y="874"/>
                </a:cubicBezTo>
                <a:cubicBezTo>
                  <a:pt x="583" y="881"/>
                  <a:pt x="588" y="886"/>
                  <a:pt x="595" y="886"/>
                </a:cubicBezTo>
                <a:close/>
                <a:moveTo>
                  <a:pt x="1001" y="1226"/>
                </a:moveTo>
                <a:cubicBezTo>
                  <a:pt x="994" y="1226"/>
                  <a:pt x="989" y="1231"/>
                  <a:pt x="989" y="1238"/>
                </a:cubicBezTo>
                <a:cubicBezTo>
                  <a:pt x="989" y="1245"/>
                  <a:pt x="994" y="1250"/>
                  <a:pt x="1001" y="1250"/>
                </a:cubicBezTo>
                <a:cubicBezTo>
                  <a:pt x="1008" y="1250"/>
                  <a:pt x="1013" y="1245"/>
                  <a:pt x="1013" y="1238"/>
                </a:cubicBezTo>
                <a:cubicBezTo>
                  <a:pt x="1013" y="1231"/>
                  <a:pt x="1007" y="1226"/>
                  <a:pt x="1001" y="1226"/>
                </a:cubicBezTo>
                <a:close/>
                <a:moveTo>
                  <a:pt x="610" y="1024"/>
                </a:moveTo>
                <a:cubicBezTo>
                  <a:pt x="617" y="1024"/>
                  <a:pt x="623" y="1019"/>
                  <a:pt x="623" y="1012"/>
                </a:cubicBezTo>
                <a:cubicBezTo>
                  <a:pt x="623" y="1005"/>
                  <a:pt x="617" y="999"/>
                  <a:pt x="610" y="1000"/>
                </a:cubicBezTo>
                <a:cubicBezTo>
                  <a:pt x="603" y="1000"/>
                  <a:pt x="598" y="1005"/>
                  <a:pt x="598" y="1012"/>
                </a:cubicBezTo>
                <a:cubicBezTo>
                  <a:pt x="598" y="1019"/>
                  <a:pt x="603" y="1024"/>
                  <a:pt x="610" y="1024"/>
                </a:cubicBezTo>
                <a:close/>
                <a:moveTo>
                  <a:pt x="866" y="608"/>
                </a:moveTo>
                <a:cubicBezTo>
                  <a:pt x="873" y="608"/>
                  <a:pt x="878" y="603"/>
                  <a:pt x="878" y="596"/>
                </a:cubicBezTo>
                <a:cubicBezTo>
                  <a:pt x="879" y="590"/>
                  <a:pt x="873" y="584"/>
                  <a:pt x="867" y="583"/>
                </a:cubicBezTo>
                <a:cubicBezTo>
                  <a:pt x="860" y="583"/>
                  <a:pt x="855" y="588"/>
                  <a:pt x="854" y="595"/>
                </a:cubicBezTo>
                <a:cubicBezTo>
                  <a:pt x="854" y="602"/>
                  <a:pt x="859" y="607"/>
                  <a:pt x="866" y="608"/>
                </a:cubicBezTo>
                <a:close/>
                <a:moveTo>
                  <a:pt x="602" y="927"/>
                </a:moveTo>
                <a:cubicBezTo>
                  <a:pt x="602" y="921"/>
                  <a:pt x="597" y="915"/>
                  <a:pt x="590" y="915"/>
                </a:cubicBezTo>
                <a:cubicBezTo>
                  <a:pt x="583" y="915"/>
                  <a:pt x="578" y="921"/>
                  <a:pt x="578" y="927"/>
                </a:cubicBezTo>
                <a:cubicBezTo>
                  <a:pt x="578" y="934"/>
                  <a:pt x="583" y="940"/>
                  <a:pt x="590" y="940"/>
                </a:cubicBezTo>
                <a:cubicBezTo>
                  <a:pt x="597" y="940"/>
                  <a:pt x="602" y="934"/>
                  <a:pt x="602" y="927"/>
                </a:cubicBezTo>
                <a:close/>
                <a:moveTo>
                  <a:pt x="1230" y="984"/>
                </a:moveTo>
                <a:cubicBezTo>
                  <a:pt x="1230" y="991"/>
                  <a:pt x="1235" y="997"/>
                  <a:pt x="1242" y="997"/>
                </a:cubicBezTo>
                <a:cubicBezTo>
                  <a:pt x="1249" y="997"/>
                  <a:pt x="1254" y="992"/>
                  <a:pt x="1255" y="985"/>
                </a:cubicBezTo>
                <a:cubicBezTo>
                  <a:pt x="1255" y="978"/>
                  <a:pt x="1250" y="973"/>
                  <a:pt x="1243" y="972"/>
                </a:cubicBezTo>
                <a:cubicBezTo>
                  <a:pt x="1236" y="972"/>
                  <a:pt x="1230" y="977"/>
                  <a:pt x="1230" y="984"/>
                </a:cubicBezTo>
                <a:close/>
                <a:moveTo>
                  <a:pt x="1030" y="598"/>
                </a:moveTo>
                <a:cubicBezTo>
                  <a:pt x="1023" y="598"/>
                  <a:pt x="1018" y="602"/>
                  <a:pt x="1017" y="609"/>
                </a:cubicBezTo>
                <a:cubicBezTo>
                  <a:pt x="1016" y="615"/>
                  <a:pt x="1021" y="622"/>
                  <a:pt x="1028" y="622"/>
                </a:cubicBezTo>
                <a:cubicBezTo>
                  <a:pt x="1035" y="623"/>
                  <a:pt x="1040" y="618"/>
                  <a:pt x="1041" y="611"/>
                </a:cubicBezTo>
                <a:cubicBezTo>
                  <a:pt x="1042" y="604"/>
                  <a:pt x="1037" y="598"/>
                  <a:pt x="1030" y="598"/>
                </a:cubicBezTo>
                <a:close/>
                <a:moveTo>
                  <a:pt x="783" y="1231"/>
                </a:moveTo>
                <a:cubicBezTo>
                  <a:pt x="790" y="1231"/>
                  <a:pt x="796" y="1225"/>
                  <a:pt x="796" y="1218"/>
                </a:cubicBezTo>
                <a:cubicBezTo>
                  <a:pt x="796" y="1211"/>
                  <a:pt x="790" y="1206"/>
                  <a:pt x="783" y="1206"/>
                </a:cubicBezTo>
                <a:cubicBezTo>
                  <a:pt x="776" y="1206"/>
                  <a:pt x="771" y="1212"/>
                  <a:pt x="771" y="1219"/>
                </a:cubicBezTo>
                <a:cubicBezTo>
                  <a:pt x="772" y="1225"/>
                  <a:pt x="777" y="1231"/>
                  <a:pt x="783" y="1231"/>
                </a:cubicBezTo>
                <a:close/>
                <a:moveTo>
                  <a:pt x="694" y="678"/>
                </a:moveTo>
                <a:cubicBezTo>
                  <a:pt x="687" y="678"/>
                  <a:pt x="682" y="682"/>
                  <a:pt x="681" y="689"/>
                </a:cubicBezTo>
                <a:cubicBezTo>
                  <a:pt x="680" y="696"/>
                  <a:pt x="685" y="702"/>
                  <a:pt x="692" y="702"/>
                </a:cubicBezTo>
                <a:cubicBezTo>
                  <a:pt x="699" y="703"/>
                  <a:pt x="704" y="698"/>
                  <a:pt x="705" y="692"/>
                </a:cubicBezTo>
                <a:cubicBezTo>
                  <a:pt x="706" y="685"/>
                  <a:pt x="701" y="679"/>
                  <a:pt x="694" y="678"/>
                </a:cubicBezTo>
                <a:close/>
                <a:moveTo>
                  <a:pt x="1183" y="745"/>
                </a:moveTo>
                <a:cubicBezTo>
                  <a:pt x="1190" y="745"/>
                  <a:pt x="1195" y="739"/>
                  <a:pt x="1195" y="732"/>
                </a:cubicBezTo>
                <a:cubicBezTo>
                  <a:pt x="1194" y="726"/>
                  <a:pt x="1189" y="721"/>
                  <a:pt x="1182" y="721"/>
                </a:cubicBezTo>
                <a:cubicBezTo>
                  <a:pt x="1176" y="721"/>
                  <a:pt x="1171" y="726"/>
                  <a:pt x="1170" y="733"/>
                </a:cubicBezTo>
                <a:cubicBezTo>
                  <a:pt x="1170" y="739"/>
                  <a:pt x="1176" y="745"/>
                  <a:pt x="1183" y="745"/>
                </a:cubicBezTo>
                <a:close/>
                <a:moveTo>
                  <a:pt x="837" y="1235"/>
                </a:moveTo>
                <a:cubicBezTo>
                  <a:pt x="844" y="1236"/>
                  <a:pt x="850" y="1231"/>
                  <a:pt x="850" y="1224"/>
                </a:cubicBezTo>
                <a:cubicBezTo>
                  <a:pt x="850" y="1217"/>
                  <a:pt x="845" y="1212"/>
                  <a:pt x="838" y="1211"/>
                </a:cubicBezTo>
                <a:cubicBezTo>
                  <a:pt x="832" y="1211"/>
                  <a:pt x="826" y="1217"/>
                  <a:pt x="826" y="1223"/>
                </a:cubicBezTo>
                <a:cubicBezTo>
                  <a:pt x="826" y="1229"/>
                  <a:pt x="831" y="1235"/>
                  <a:pt x="837" y="1235"/>
                </a:cubicBezTo>
                <a:close/>
                <a:moveTo>
                  <a:pt x="962" y="605"/>
                </a:moveTo>
                <a:cubicBezTo>
                  <a:pt x="962" y="611"/>
                  <a:pt x="968" y="617"/>
                  <a:pt x="975" y="617"/>
                </a:cubicBezTo>
                <a:cubicBezTo>
                  <a:pt x="981" y="617"/>
                  <a:pt x="986" y="612"/>
                  <a:pt x="986" y="605"/>
                </a:cubicBezTo>
                <a:cubicBezTo>
                  <a:pt x="986" y="598"/>
                  <a:pt x="981" y="593"/>
                  <a:pt x="975" y="593"/>
                </a:cubicBezTo>
                <a:cubicBezTo>
                  <a:pt x="968" y="593"/>
                  <a:pt x="963" y="598"/>
                  <a:pt x="962" y="605"/>
                </a:cubicBezTo>
                <a:close/>
                <a:moveTo>
                  <a:pt x="759" y="1201"/>
                </a:moveTo>
                <a:cubicBezTo>
                  <a:pt x="766" y="1201"/>
                  <a:pt x="771" y="1196"/>
                  <a:pt x="771" y="1189"/>
                </a:cubicBezTo>
                <a:cubicBezTo>
                  <a:pt x="771" y="1183"/>
                  <a:pt x="765" y="1177"/>
                  <a:pt x="759" y="1177"/>
                </a:cubicBezTo>
                <a:cubicBezTo>
                  <a:pt x="752" y="1177"/>
                  <a:pt x="747" y="1183"/>
                  <a:pt x="747" y="1190"/>
                </a:cubicBezTo>
                <a:cubicBezTo>
                  <a:pt x="747" y="1197"/>
                  <a:pt x="752" y="1202"/>
                  <a:pt x="759" y="1201"/>
                </a:cubicBezTo>
                <a:close/>
                <a:moveTo>
                  <a:pt x="711" y="666"/>
                </a:moveTo>
                <a:cubicBezTo>
                  <a:pt x="711" y="672"/>
                  <a:pt x="716" y="677"/>
                  <a:pt x="723" y="677"/>
                </a:cubicBezTo>
                <a:cubicBezTo>
                  <a:pt x="730" y="677"/>
                  <a:pt x="735" y="672"/>
                  <a:pt x="735" y="666"/>
                </a:cubicBezTo>
                <a:cubicBezTo>
                  <a:pt x="735" y="659"/>
                  <a:pt x="729" y="653"/>
                  <a:pt x="723" y="653"/>
                </a:cubicBezTo>
                <a:cubicBezTo>
                  <a:pt x="716" y="654"/>
                  <a:pt x="711" y="659"/>
                  <a:pt x="711" y="666"/>
                </a:cubicBezTo>
                <a:close/>
                <a:moveTo>
                  <a:pt x="1158" y="691"/>
                </a:moveTo>
                <a:cubicBezTo>
                  <a:pt x="1151" y="691"/>
                  <a:pt x="1146" y="697"/>
                  <a:pt x="1146" y="704"/>
                </a:cubicBezTo>
                <a:cubicBezTo>
                  <a:pt x="1146" y="710"/>
                  <a:pt x="1152" y="715"/>
                  <a:pt x="1158" y="715"/>
                </a:cubicBezTo>
                <a:cubicBezTo>
                  <a:pt x="1165" y="715"/>
                  <a:pt x="1170" y="709"/>
                  <a:pt x="1170" y="703"/>
                </a:cubicBezTo>
                <a:cubicBezTo>
                  <a:pt x="1170" y="696"/>
                  <a:pt x="1164" y="691"/>
                  <a:pt x="1158" y="691"/>
                </a:cubicBezTo>
                <a:close/>
                <a:moveTo>
                  <a:pt x="1031" y="1225"/>
                </a:moveTo>
                <a:cubicBezTo>
                  <a:pt x="1038" y="1225"/>
                  <a:pt x="1043" y="1220"/>
                  <a:pt x="1043" y="1213"/>
                </a:cubicBezTo>
                <a:cubicBezTo>
                  <a:pt x="1043" y="1206"/>
                  <a:pt x="1037" y="1201"/>
                  <a:pt x="1031" y="1201"/>
                </a:cubicBezTo>
                <a:cubicBezTo>
                  <a:pt x="1024" y="1201"/>
                  <a:pt x="1019" y="1207"/>
                  <a:pt x="1019" y="1213"/>
                </a:cubicBezTo>
                <a:cubicBezTo>
                  <a:pt x="1019" y="1220"/>
                  <a:pt x="1024" y="1225"/>
                  <a:pt x="1031" y="1225"/>
                </a:cubicBezTo>
                <a:close/>
                <a:moveTo>
                  <a:pt x="959" y="1233"/>
                </a:moveTo>
                <a:cubicBezTo>
                  <a:pt x="959" y="1226"/>
                  <a:pt x="954" y="1221"/>
                  <a:pt x="948" y="1221"/>
                </a:cubicBezTo>
                <a:cubicBezTo>
                  <a:pt x="941" y="1221"/>
                  <a:pt x="936" y="1226"/>
                  <a:pt x="935" y="1232"/>
                </a:cubicBezTo>
                <a:cubicBezTo>
                  <a:pt x="935" y="1239"/>
                  <a:pt x="940" y="1245"/>
                  <a:pt x="947" y="1245"/>
                </a:cubicBezTo>
                <a:cubicBezTo>
                  <a:pt x="954" y="1245"/>
                  <a:pt x="959" y="1240"/>
                  <a:pt x="959" y="1233"/>
                </a:cubicBezTo>
                <a:close/>
                <a:moveTo>
                  <a:pt x="893" y="1240"/>
                </a:moveTo>
                <a:cubicBezTo>
                  <a:pt x="900" y="1240"/>
                  <a:pt x="904" y="1235"/>
                  <a:pt x="905" y="1229"/>
                </a:cubicBezTo>
                <a:cubicBezTo>
                  <a:pt x="905" y="1222"/>
                  <a:pt x="899" y="1217"/>
                  <a:pt x="893" y="1217"/>
                </a:cubicBezTo>
                <a:cubicBezTo>
                  <a:pt x="886" y="1216"/>
                  <a:pt x="880" y="1222"/>
                  <a:pt x="881" y="1229"/>
                </a:cubicBezTo>
                <a:cubicBezTo>
                  <a:pt x="881" y="1235"/>
                  <a:pt x="886" y="1240"/>
                  <a:pt x="893" y="1240"/>
                </a:cubicBezTo>
                <a:close/>
                <a:moveTo>
                  <a:pt x="617" y="793"/>
                </a:moveTo>
                <a:cubicBezTo>
                  <a:pt x="617" y="800"/>
                  <a:pt x="622" y="806"/>
                  <a:pt x="629" y="806"/>
                </a:cubicBezTo>
                <a:cubicBezTo>
                  <a:pt x="635" y="807"/>
                  <a:pt x="641" y="801"/>
                  <a:pt x="641" y="795"/>
                </a:cubicBezTo>
                <a:cubicBezTo>
                  <a:pt x="642" y="789"/>
                  <a:pt x="637" y="783"/>
                  <a:pt x="630" y="783"/>
                </a:cubicBezTo>
                <a:cubicBezTo>
                  <a:pt x="623" y="782"/>
                  <a:pt x="618" y="787"/>
                  <a:pt x="617" y="793"/>
                </a:cubicBezTo>
                <a:close/>
                <a:moveTo>
                  <a:pt x="920" y="589"/>
                </a:moveTo>
                <a:cubicBezTo>
                  <a:pt x="914" y="589"/>
                  <a:pt x="908" y="594"/>
                  <a:pt x="908" y="600"/>
                </a:cubicBezTo>
                <a:cubicBezTo>
                  <a:pt x="908" y="607"/>
                  <a:pt x="913" y="613"/>
                  <a:pt x="920" y="613"/>
                </a:cubicBezTo>
                <a:cubicBezTo>
                  <a:pt x="927" y="612"/>
                  <a:pt x="932" y="607"/>
                  <a:pt x="932" y="600"/>
                </a:cubicBezTo>
                <a:cubicBezTo>
                  <a:pt x="932" y="594"/>
                  <a:pt x="926" y="589"/>
                  <a:pt x="920" y="589"/>
                </a:cubicBezTo>
                <a:close/>
                <a:moveTo>
                  <a:pt x="1215" y="846"/>
                </a:moveTo>
                <a:cubicBezTo>
                  <a:pt x="1215" y="852"/>
                  <a:pt x="1220" y="858"/>
                  <a:pt x="1226" y="858"/>
                </a:cubicBezTo>
                <a:cubicBezTo>
                  <a:pt x="1233" y="859"/>
                  <a:pt x="1239" y="853"/>
                  <a:pt x="1239" y="846"/>
                </a:cubicBezTo>
                <a:cubicBezTo>
                  <a:pt x="1239" y="840"/>
                  <a:pt x="1234" y="834"/>
                  <a:pt x="1227" y="834"/>
                </a:cubicBezTo>
                <a:cubicBezTo>
                  <a:pt x="1221" y="834"/>
                  <a:pt x="1215" y="840"/>
                  <a:pt x="1215" y="846"/>
                </a:cubicBezTo>
                <a:close/>
                <a:moveTo>
                  <a:pt x="1178" y="1100"/>
                </a:moveTo>
                <a:cubicBezTo>
                  <a:pt x="1185" y="1100"/>
                  <a:pt x="1190" y="1095"/>
                  <a:pt x="1190" y="1089"/>
                </a:cubicBezTo>
                <a:cubicBezTo>
                  <a:pt x="1190" y="1082"/>
                  <a:pt x="1185" y="1077"/>
                  <a:pt x="1178" y="1077"/>
                </a:cubicBezTo>
                <a:cubicBezTo>
                  <a:pt x="1172" y="1077"/>
                  <a:pt x="1167" y="1082"/>
                  <a:pt x="1167" y="1089"/>
                </a:cubicBezTo>
                <a:cubicBezTo>
                  <a:pt x="1167" y="1095"/>
                  <a:pt x="1172" y="1100"/>
                  <a:pt x="1178" y="1100"/>
                </a:cubicBezTo>
                <a:close/>
                <a:moveTo>
                  <a:pt x="1060" y="1200"/>
                </a:moveTo>
                <a:cubicBezTo>
                  <a:pt x="1067" y="1201"/>
                  <a:pt x="1072" y="1195"/>
                  <a:pt x="1073" y="1189"/>
                </a:cubicBezTo>
                <a:cubicBezTo>
                  <a:pt x="1073" y="1182"/>
                  <a:pt x="1067" y="1177"/>
                  <a:pt x="1061" y="1177"/>
                </a:cubicBezTo>
                <a:cubicBezTo>
                  <a:pt x="1054" y="1177"/>
                  <a:pt x="1049" y="1182"/>
                  <a:pt x="1049" y="1188"/>
                </a:cubicBezTo>
                <a:cubicBezTo>
                  <a:pt x="1049" y="1195"/>
                  <a:pt x="1054" y="1200"/>
                  <a:pt x="1060" y="1200"/>
                </a:cubicBezTo>
                <a:close/>
                <a:moveTo>
                  <a:pt x="1225" y="1010"/>
                </a:moveTo>
                <a:cubicBezTo>
                  <a:pt x="1225" y="1003"/>
                  <a:pt x="1220" y="998"/>
                  <a:pt x="1214" y="998"/>
                </a:cubicBezTo>
                <a:cubicBezTo>
                  <a:pt x="1207" y="997"/>
                  <a:pt x="1201" y="1003"/>
                  <a:pt x="1201" y="1009"/>
                </a:cubicBezTo>
                <a:cubicBezTo>
                  <a:pt x="1201" y="1015"/>
                  <a:pt x="1207" y="1021"/>
                  <a:pt x="1213" y="1021"/>
                </a:cubicBezTo>
                <a:cubicBezTo>
                  <a:pt x="1219" y="1021"/>
                  <a:pt x="1225" y="1016"/>
                  <a:pt x="1225" y="1010"/>
                </a:cubicBezTo>
                <a:close/>
                <a:moveTo>
                  <a:pt x="734" y="1171"/>
                </a:moveTo>
                <a:cubicBezTo>
                  <a:pt x="741" y="1171"/>
                  <a:pt x="746" y="1166"/>
                  <a:pt x="746" y="1159"/>
                </a:cubicBezTo>
                <a:cubicBezTo>
                  <a:pt x="746" y="1153"/>
                  <a:pt x="741" y="1148"/>
                  <a:pt x="734" y="1148"/>
                </a:cubicBezTo>
                <a:cubicBezTo>
                  <a:pt x="727" y="1148"/>
                  <a:pt x="722" y="1153"/>
                  <a:pt x="722" y="1160"/>
                </a:cubicBezTo>
                <a:cubicBezTo>
                  <a:pt x="722" y="1166"/>
                  <a:pt x="728" y="1172"/>
                  <a:pt x="734" y="1171"/>
                </a:cubicBezTo>
                <a:close/>
                <a:moveTo>
                  <a:pt x="837" y="632"/>
                </a:moveTo>
                <a:cubicBezTo>
                  <a:pt x="843" y="632"/>
                  <a:pt x="848" y="627"/>
                  <a:pt x="848" y="620"/>
                </a:cubicBezTo>
                <a:cubicBezTo>
                  <a:pt x="848" y="613"/>
                  <a:pt x="843" y="608"/>
                  <a:pt x="836" y="609"/>
                </a:cubicBezTo>
                <a:cubicBezTo>
                  <a:pt x="830" y="609"/>
                  <a:pt x="824" y="614"/>
                  <a:pt x="824" y="621"/>
                </a:cubicBezTo>
                <a:cubicBezTo>
                  <a:pt x="825" y="627"/>
                  <a:pt x="830" y="632"/>
                  <a:pt x="837" y="632"/>
                </a:cubicBezTo>
                <a:close/>
                <a:moveTo>
                  <a:pt x="626" y="957"/>
                </a:moveTo>
                <a:cubicBezTo>
                  <a:pt x="626" y="951"/>
                  <a:pt x="621" y="945"/>
                  <a:pt x="615" y="945"/>
                </a:cubicBezTo>
                <a:cubicBezTo>
                  <a:pt x="609" y="945"/>
                  <a:pt x="603" y="951"/>
                  <a:pt x="603" y="957"/>
                </a:cubicBezTo>
                <a:cubicBezTo>
                  <a:pt x="603" y="964"/>
                  <a:pt x="608" y="969"/>
                  <a:pt x="614" y="969"/>
                </a:cubicBezTo>
                <a:cubicBezTo>
                  <a:pt x="621" y="969"/>
                  <a:pt x="626" y="964"/>
                  <a:pt x="626" y="957"/>
                </a:cubicBezTo>
                <a:close/>
                <a:moveTo>
                  <a:pt x="635" y="1053"/>
                </a:moveTo>
                <a:cubicBezTo>
                  <a:pt x="642" y="1053"/>
                  <a:pt x="647" y="1047"/>
                  <a:pt x="647" y="1041"/>
                </a:cubicBezTo>
                <a:cubicBezTo>
                  <a:pt x="647" y="1034"/>
                  <a:pt x="641" y="1029"/>
                  <a:pt x="635" y="1029"/>
                </a:cubicBezTo>
                <a:cubicBezTo>
                  <a:pt x="629" y="1029"/>
                  <a:pt x="623" y="1035"/>
                  <a:pt x="623" y="1041"/>
                </a:cubicBezTo>
                <a:cubicBezTo>
                  <a:pt x="623" y="1048"/>
                  <a:pt x="629" y="1053"/>
                  <a:pt x="635" y="1053"/>
                </a:cubicBezTo>
                <a:close/>
                <a:moveTo>
                  <a:pt x="1054" y="627"/>
                </a:moveTo>
                <a:cubicBezTo>
                  <a:pt x="1047" y="627"/>
                  <a:pt x="1042" y="632"/>
                  <a:pt x="1042" y="639"/>
                </a:cubicBezTo>
                <a:cubicBezTo>
                  <a:pt x="1042" y="645"/>
                  <a:pt x="1047" y="651"/>
                  <a:pt x="1054" y="651"/>
                </a:cubicBezTo>
                <a:cubicBezTo>
                  <a:pt x="1060" y="651"/>
                  <a:pt x="1066" y="646"/>
                  <a:pt x="1066" y="639"/>
                </a:cubicBezTo>
                <a:cubicBezTo>
                  <a:pt x="1066" y="633"/>
                  <a:pt x="1061" y="627"/>
                  <a:pt x="1054" y="627"/>
                </a:cubicBezTo>
                <a:close/>
                <a:moveTo>
                  <a:pt x="658" y="758"/>
                </a:moveTo>
                <a:cubicBezTo>
                  <a:pt x="652" y="758"/>
                  <a:pt x="647" y="763"/>
                  <a:pt x="647" y="769"/>
                </a:cubicBezTo>
                <a:cubicBezTo>
                  <a:pt x="647" y="776"/>
                  <a:pt x="653" y="781"/>
                  <a:pt x="659" y="781"/>
                </a:cubicBezTo>
                <a:cubicBezTo>
                  <a:pt x="666" y="781"/>
                  <a:pt x="671" y="776"/>
                  <a:pt x="671" y="769"/>
                </a:cubicBezTo>
                <a:cubicBezTo>
                  <a:pt x="670" y="763"/>
                  <a:pt x="665" y="757"/>
                  <a:pt x="658" y="758"/>
                </a:cubicBezTo>
                <a:close/>
                <a:moveTo>
                  <a:pt x="1119" y="1150"/>
                </a:moveTo>
                <a:cubicBezTo>
                  <a:pt x="1126" y="1150"/>
                  <a:pt x="1131" y="1145"/>
                  <a:pt x="1131" y="1138"/>
                </a:cubicBezTo>
                <a:cubicBezTo>
                  <a:pt x="1131" y="1132"/>
                  <a:pt x="1126" y="1126"/>
                  <a:pt x="1120" y="1126"/>
                </a:cubicBezTo>
                <a:cubicBezTo>
                  <a:pt x="1113" y="1126"/>
                  <a:pt x="1108" y="1132"/>
                  <a:pt x="1108" y="1139"/>
                </a:cubicBezTo>
                <a:cubicBezTo>
                  <a:pt x="1108" y="1145"/>
                  <a:pt x="1113" y="1150"/>
                  <a:pt x="1119" y="1150"/>
                </a:cubicBezTo>
                <a:close/>
                <a:moveTo>
                  <a:pt x="660" y="1083"/>
                </a:moveTo>
                <a:cubicBezTo>
                  <a:pt x="666" y="1083"/>
                  <a:pt x="672" y="1077"/>
                  <a:pt x="672" y="1070"/>
                </a:cubicBezTo>
                <a:cubicBezTo>
                  <a:pt x="672" y="1064"/>
                  <a:pt x="666" y="1059"/>
                  <a:pt x="659" y="1059"/>
                </a:cubicBezTo>
                <a:cubicBezTo>
                  <a:pt x="653" y="1059"/>
                  <a:pt x="648" y="1064"/>
                  <a:pt x="648" y="1071"/>
                </a:cubicBezTo>
                <a:cubicBezTo>
                  <a:pt x="648" y="1077"/>
                  <a:pt x="654" y="1083"/>
                  <a:pt x="660" y="1083"/>
                </a:cubicBezTo>
                <a:close/>
                <a:moveTo>
                  <a:pt x="709" y="1118"/>
                </a:moveTo>
                <a:cubicBezTo>
                  <a:pt x="703" y="1118"/>
                  <a:pt x="698" y="1123"/>
                  <a:pt x="698" y="1129"/>
                </a:cubicBezTo>
                <a:cubicBezTo>
                  <a:pt x="697" y="1136"/>
                  <a:pt x="702" y="1141"/>
                  <a:pt x="709" y="1141"/>
                </a:cubicBezTo>
                <a:cubicBezTo>
                  <a:pt x="715" y="1141"/>
                  <a:pt x="721" y="1136"/>
                  <a:pt x="721" y="1130"/>
                </a:cubicBezTo>
                <a:cubicBezTo>
                  <a:pt x="721" y="1124"/>
                  <a:pt x="716" y="1118"/>
                  <a:pt x="709" y="1118"/>
                </a:cubicBezTo>
                <a:close/>
                <a:moveTo>
                  <a:pt x="975" y="1220"/>
                </a:moveTo>
                <a:cubicBezTo>
                  <a:pt x="982" y="1220"/>
                  <a:pt x="988" y="1215"/>
                  <a:pt x="988" y="1208"/>
                </a:cubicBezTo>
                <a:cubicBezTo>
                  <a:pt x="988" y="1202"/>
                  <a:pt x="983" y="1196"/>
                  <a:pt x="976" y="1196"/>
                </a:cubicBezTo>
                <a:cubicBezTo>
                  <a:pt x="970" y="1196"/>
                  <a:pt x="965" y="1202"/>
                  <a:pt x="965" y="1208"/>
                </a:cubicBezTo>
                <a:cubicBezTo>
                  <a:pt x="964" y="1214"/>
                  <a:pt x="969" y="1219"/>
                  <a:pt x="975" y="1220"/>
                </a:cubicBezTo>
                <a:close/>
                <a:moveTo>
                  <a:pt x="1229" y="956"/>
                </a:moveTo>
                <a:cubicBezTo>
                  <a:pt x="1229" y="949"/>
                  <a:pt x="1224" y="944"/>
                  <a:pt x="1217" y="944"/>
                </a:cubicBezTo>
                <a:cubicBezTo>
                  <a:pt x="1211" y="944"/>
                  <a:pt x="1206" y="949"/>
                  <a:pt x="1206" y="955"/>
                </a:cubicBezTo>
                <a:cubicBezTo>
                  <a:pt x="1206" y="962"/>
                  <a:pt x="1211" y="967"/>
                  <a:pt x="1217" y="967"/>
                </a:cubicBezTo>
                <a:cubicBezTo>
                  <a:pt x="1224" y="967"/>
                  <a:pt x="1229" y="962"/>
                  <a:pt x="1229" y="956"/>
                </a:cubicBezTo>
                <a:close/>
                <a:moveTo>
                  <a:pt x="1201" y="805"/>
                </a:moveTo>
                <a:cubicBezTo>
                  <a:pt x="1195" y="805"/>
                  <a:pt x="1190" y="811"/>
                  <a:pt x="1191" y="817"/>
                </a:cubicBezTo>
                <a:cubicBezTo>
                  <a:pt x="1191" y="823"/>
                  <a:pt x="1196" y="828"/>
                  <a:pt x="1202" y="828"/>
                </a:cubicBezTo>
                <a:cubicBezTo>
                  <a:pt x="1209" y="828"/>
                  <a:pt x="1214" y="823"/>
                  <a:pt x="1214" y="816"/>
                </a:cubicBezTo>
                <a:cubicBezTo>
                  <a:pt x="1214" y="810"/>
                  <a:pt x="1208" y="805"/>
                  <a:pt x="1201" y="805"/>
                </a:cubicBezTo>
                <a:close/>
                <a:moveTo>
                  <a:pt x="813" y="1205"/>
                </a:moveTo>
                <a:cubicBezTo>
                  <a:pt x="819" y="1206"/>
                  <a:pt x="825" y="1200"/>
                  <a:pt x="825" y="1194"/>
                </a:cubicBezTo>
                <a:cubicBezTo>
                  <a:pt x="825" y="1187"/>
                  <a:pt x="820" y="1182"/>
                  <a:pt x="814" y="1182"/>
                </a:cubicBezTo>
                <a:cubicBezTo>
                  <a:pt x="807" y="1182"/>
                  <a:pt x="802" y="1187"/>
                  <a:pt x="802" y="1194"/>
                </a:cubicBezTo>
                <a:cubicBezTo>
                  <a:pt x="802" y="1200"/>
                  <a:pt x="807" y="1205"/>
                  <a:pt x="813" y="1205"/>
                </a:cubicBezTo>
                <a:close/>
                <a:moveTo>
                  <a:pt x="1090" y="1175"/>
                </a:moveTo>
                <a:cubicBezTo>
                  <a:pt x="1096" y="1175"/>
                  <a:pt x="1102" y="1170"/>
                  <a:pt x="1101" y="1164"/>
                </a:cubicBezTo>
                <a:cubicBezTo>
                  <a:pt x="1101" y="1157"/>
                  <a:pt x="1096" y="1152"/>
                  <a:pt x="1089" y="1152"/>
                </a:cubicBezTo>
                <a:cubicBezTo>
                  <a:pt x="1083" y="1152"/>
                  <a:pt x="1078" y="1158"/>
                  <a:pt x="1078" y="1164"/>
                </a:cubicBezTo>
                <a:cubicBezTo>
                  <a:pt x="1078" y="1171"/>
                  <a:pt x="1083" y="1175"/>
                  <a:pt x="1090" y="1175"/>
                </a:cubicBezTo>
                <a:close/>
                <a:moveTo>
                  <a:pt x="1149" y="1125"/>
                </a:moveTo>
                <a:cubicBezTo>
                  <a:pt x="1155" y="1125"/>
                  <a:pt x="1161" y="1120"/>
                  <a:pt x="1161" y="1113"/>
                </a:cubicBezTo>
                <a:cubicBezTo>
                  <a:pt x="1161" y="1107"/>
                  <a:pt x="1156" y="1102"/>
                  <a:pt x="1149" y="1102"/>
                </a:cubicBezTo>
                <a:cubicBezTo>
                  <a:pt x="1143" y="1102"/>
                  <a:pt x="1138" y="1107"/>
                  <a:pt x="1138" y="1113"/>
                </a:cubicBezTo>
                <a:cubicBezTo>
                  <a:pt x="1138" y="1120"/>
                  <a:pt x="1143" y="1125"/>
                  <a:pt x="1149" y="1125"/>
                </a:cubicBezTo>
                <a:close/>
                <a:moveTo>
                  <a:pt x="696" y="1100"/>
                </a:moveTo>
                <a:cubicBezTo>
                  <a:pt x="696" y="1094"/>
                  <a:pt x="691" y="1089"/>
                  <a:pt x="684" y="1089"/>
                </a:cubicBezTo>
                <a:cubicBezTo>
                  <a:pt x="678" y="1089"/>
                  <a:pt x="673" y="1094"/>
                  <a:pt x="673" y="1100"/>
                </a:cubicBezTo>
                <a:cubicBezTo>
                  <a:pt x="673" y="1107"/>
                  <a:pt x="678" y="1112"/>
                  <a:pt x="685" y="1112"/>
                </a:cubicBezTo>
                <a:cubicBezTo>
                  <a:pt x="691" y="1112"/>
                  <a:pt x="696" y="1107"/>
                  <a:pt x="696" y="1100"/>
                </a:cubicBezTo>
                <a:close/>
                <a:moveTo>
                  <a:pt x="613" y="848"/>
                </a:moveTo>
                <a:cubicBezTo>
                  <a:pt x="613" y="854"/>
                  <a:pt x="618" y="860"/>
                  <a:pt x="625" y="860"/>
                </a:cubicBezTo>
                <a:cubicBezTo>
                  <a:pt x="632" y="860"/>
                  <a:pt x="637" y="855"/>
                  <a:pt x="637" y="848"/>
                </a:cubicBezTo>
                <a:cubicBezTo>
                  <a:pt x="636" y="842"/>
                  <a:pt x="631" y="836"/>
                  <a:pt x="625" y="836"/>
                </a:cubicBezTo>
                <a:cubicBezTo>
                  <a:pt x="619" y="836"/>
                  <a:pt x="613" y="842"/>
                  <a:pt x="613" y="848"/>
                </a:cubicBezTo>
                <a:close/>
                <a:moveTo>
                  <a:pt x="620" y="914"/>
                </a:moveTo>
                <a:cubicBezTo>
                  <a:pt x="626" y="914"/>
                  <a:pt x="632" y="909"/>
                  <a:pt x="631" y="903"/>
                </a:cubicBezTo>
                <a:cubicBezTo>
                  <a:pt x="631" y="896"/>
                  <a:pt x="626" y="891"/>
                  <a:pt x="619" y="891"/>
                </a:cubicBezTo>
                <a:cubicBezTo>
                  <a:pt x="613" y="891"/>
                  <a:pt x="608" y="896"/>
                  <a:pt x="608" y="902"/>
                </a:cubicBezTo>
                <a:cubicBezTo>
                  <a:pt x="608" y="909"/>
                  <a:pt x="613" y="914"/>
                  <a:pt x="620" y="914"/>
                </a:cubicBezTo>
                <a:close/>
                <a:moveTo>
                  <a:pt x="1211" y="900"/>
                </a:moveTo>
                <a:cubicBezTo>
                  <a:pt x="1211" y="907"/>
                  <a:pt x="1216" y="912"/>
                  <a:pt x="1222" y="913"/>
                </a:cubicBezTo>
                <a:cubicBezTo>
                  <a:pt x="1229" y="913"/>
                  <a:pt x="1234" y="908"/>
                  <a:pt x="1235" y="901"/>
                </a:cubicBezTo>
                <a:cubicBezTo>
                  <a:pt x="1235" y="895"/>
                  <a:pt x="1229" y="889"/>
                  <a:pt x="1223" y="889"/>
                </a:cubicBezTo>
                <a:cubicBezTo>
                  <a:pt x="1217" y="889"/>
                  <a:pt x="1211" y="894"/>
                  <a:pt x="1211" y="900"/>
                </a:cubicBezTo>
                <a:close/>
                <a:moveTo>
                  <a:pt x="807" y="633"/>
                </a:moveTo>
                <a:cubicBezTo>
                  <a:pt x="800" y="633"/>
                  <a:pt x="795" y="639"/>
                  <a:pt x="795" y="645"/>
                </a:cubicBezTo>
                <a:cubicBezTo>
                  <a:pt x="795" y="652"/>
                  <a:pt x="801" y="657"/>
                  <a:pt x="807" y="657"/>
                </a:cubicBezTo>
                <a:cubicBezTo>
                  <a:pt x="813" y="656"/>
                  <a:pt x="818" y="651"/>
                  <a:pt x="818" y="645"/>
                </a:cubicBezTo>
                <a:cubicBezTo>
                  <a:pt x="818" y="639"/>
                  <a:pt x="813" y="634"/>
                  <a:pt x="807" y="633"/>
                </a:cubicBezTo>
                <a:close/>
                <a:moveTo>
                  <a:pt x="1067" y="669"/>
                </a:moveTo>
                <a:cubicBezTo>
                  <a:pt x="1067" y="675"/>
                  <a:pt x="1072" y="680"/>
                  <a:pt x="1078" y="680"/>
                </a:cubicBezTo>
                <a:cubicBezTo>
                  <a:pt x="1085" y="681"/>
                  <a:pt x="1090" y="675"/>
                  <a:pt x="1090" y="669"/>
                </a:cubicBezTo>
                <a:cubicBezTo>
                  <a:pt x="1090" y="663"/>
                  <a:pt x="1085" y="657"/>
                  <a:pt x="1079" y="657"/>
                </a:cubicBezTo>
                <a:cubicBezTo>
                  <a:pt x="1072" y="657"/>
                  <a:pt x="1067" y="663"/>
                  <a:pt x="1067" y="669"/>
                </a:cubicBezTo>
                <a:close/>
                <a:moveTo>
                  <a:pt x="999" y="623"/>
                </a:moveTo>
                <a:cubicBezTo>
                  <a:pt x="993" y="623"/>
                  <a:pt x="988" y="628"/>
                  <a:pt x="988" y="635"/>
                </a:cubicBezTo>
                <a:cubicBezTo>
                  <a:pt x="988" y="641"/>
                  <a:pt x="993" y="646"/>
                  <a:pt x="999" y="646"/>
                </a:cubicBezTo>
                <a:cubicBezTo>
                  <a:pt x="1006" y="646"/>
                  <a:pt x="1011" y="641"/>
                  <a:pt x="1011" y="635"/>
                </a:cubicBezTo>
                <a:cubicBezTo>
                  <a:pt x="1011" y="629"/>
                  <a:pt x="1006" y="623"/>
                  <a:pt x="999" y="623"/>
                </a:cubicBezTo>
                <a:close/>
                <a:moveTo>
                  <a:pt x="891" y="637"/>
                </a:moveTo>
                <a:cubicBezTo>
                  <a:pt x="897" y="637"/>
                  <a:pt x="902" y="632"/>
                  <a:pt x="902" y="626"/>
                </a:cubicBezTo>
                <a:cubicBezTo>
                  <a:pt x="903" y="619"/>
                  <a:pt x="898" y="614"/>
                  <a:pt x="891" y="614"/>
                </a:cubicBezTo>
                <a:cubicBezTo>
                  <a:pt x="885" y="614"/>
                  <a:pt x="879" y="619"/>
                  <a:pt x="879" y="626"/>
                </a:cubicBezTo>
                <a:cubicBezTo>
                  <a:pt x="880" y="632"/>
                  <a:pt x="885" y="637"/>
                  <a:pt x="891" y="637"/>
                </a:cubicBezTo>
                <a:close/>
                <a:moveTo>
                  <a:pt x="1166" y="788"/>
                </a:moveTo>
                <a:cubicBezTo>
                  <a:pt x="1166" y="794"/>
                  <a:pt x="1172" y="799"/>
                  <a:pt x="1178" y="799"/>
                </a:cubicBezTo>
                <a:cubicBezTo>
                  <a:pt x="1184" y="799"/>
                  <a:pt x="1189" y="794"/>
                  <a:pt x="1189" y="787"/>
                </a:cubicBezTo>
                <a:cubicBezTo>
                  <a:pt x="1189" y="781"/>
                  <a:pt x="1183" y="776"/>
                  <a:pt x="1177" y="776"/>
                </a:cubicBezTo>
                <a:cubicBezTo>
                  <a:pt x="1171" y="776"/>
                  <a:pt x="1166" y="782"/>
                  <a:pt x="1166" y="788"/>
                </a:cubicBezTo>
                <a:close/>
                <a:moveTo>
                  <a:pt x="923" y="1215"/>
                </a:moveTo>
                <a:cubicBezTo>
                  <a:pt x="929" y="1215"/>
                  <a:pt x="934" y="1210"/>
                  <a:pt x="934" y="1204"/>
                </a:cubicBezTo>
                <a:cubicBezTo>
                  <a:pt x="934" y="1197"/>
                  <a:pt x="929" y="1192"/>
                  <a:pt x="922" y="1192"/>
                </a:cubicBezTo>
                <a:cubicBezTo>
                  <a:pt x="916" y="1192"/>
                  <a:pt x="911" y="1198"/>
                  <a:pt x="911" y="1205"/>
                </a:cubicBezTo>
                <a:cubicBezTo>
                  <a:pt x="911" y="1211"/>
                  <a:pt x="917" y="1216"/>
                  <a:pt x="923" y="1215"/>
                </a:cubicBezTo>
                <a:close/>
                <a:moveTo>
                  <a:pt x="1195" y="1035"/>
                </a:moveTo>
                <a:cubicBezTo>
                  <a:pt x="1195" y="1029"/>
                  <a:pt x="1190" y="1024"/>
                  <a:pt x="1184" y="1023"/>
                </a:cubicBezTo>
                <a:cubicBezTo>
                  <a:pt x="1177" y="1023"/>
                  <a:pt x="1172" y="1029"/>
                  <a:pt x="1172" y="1035"/>
                </a:cubicBezTo>
                <a:cubicBezTo>
                  <a:pt x="1172" y="1042"/>
                  <a:pt x="1178" y="1047"/>
                  <a:pt x="1184" y="1046"/>
                </a:cubicBezTo>
                <a:cubicBezTo>
                  <a:pt x="1190" y="1046"/>
                  <a:pt x="1195" y="1041"/>
                  <a:pt x="1195" y="1035"/>
                </a:cubicBezTo>
                <a:close/>
                <a:moveTo>
                  <a:pt x="688" y="756"/>
                </a:moveTo>
                <a:cubicBezTo>
                  <a:pt x="695" y="757"/>
                  <a:pt x="700" y="752"/>
                  <a:pt x="700" y="746"/>
                </a:cubicBezTo>
                <a:cubicBezTo>
                  <a:pt x="701" y="739"/>
                  <a:pt x="696" y="734"/>
                  <a:pt x="690" y="733"/>
                </a:cubicBezTo>
                <a:cubicBezTo>
                  <a:pt x="684" y="733"/>
                  <a:pt x="678" y="738"/>
                  <a:pt x="677" y="744"/>
                </a:cubicBezTo>
                <a:cubicBezTo>
                  <a:pt x="677" y="750"/>
                  <a:pt x="682" y="756"/>
                  <a:pt x="688" y="756"/>
                </a:cubicBezTo>
                <a:close/>
                <a:moveTo>
                  <a:pt x="651" y="988"/>
                </a:moveTo>
                <a:cubicBezTo>
                  <a:pt x="651" y="981"/>
                  <a:pt x="646" y="976"/>
                  <a:pt x="640" y="976"/>
                </a:cubicBezTo>
                <a:cubicBezTo>
                  <a:pt x="634" y="975"/>
                  <a:pt x="628" y="981"/>
                  <a:pt x="628" y="987"/>
                </a:cubicBezTo>
                <a:cubicBezTo>
                  <a:pt x="628" y="993"/>
                  <a:pt x="633" y="999"/>
                  <a:pt x="639" y="999"/>
                </a:cubicBezTo>
                <a:cubicBezTo>
                  <a:pt x="645" y="999"/>
                  <a:pt x="651" y="994"/>
                  <a:pt x="651" y="988"/>
                </a:cubicBezTo>
                <a:close/>
                <a:moveTo>
                  <a:pt x="945" y="618"/>
                </a:moveTo>
                <a:cubicBezTo>
                  <a:pt x="939" y="618"/>
                  <a:pt x="933" y="623"/>
                  <a:pt x="933" y="630"/>
                </a:cubicBezTo>
                <a:cubicBezTo>
                  <a:pt x="933" y="636"/>
                  <a:pt x="938" y="641"/>
                  <a:pt x="945" y="641"/>
                </a:cubicBezTo>
                <a:cubicBezTo>
                  <a:pt x="951" y="641"/>
                  <a:pt x="956" y="636"/>
                  <a:pt x="956" y="630"/>
                </a:cubicBezTo>
                <a:cubicBezTo>
                  <a:pt x="956" y="624"/>
                  <a:pt x="952" y="619"/>
                  <a:pt x="945" y="618"/>
                </a:cubicBezTo>
                <a:close/>
                <a:moveTo>
                  <a:pt x="1092" y="699"/>
                </a:moveTo>
                <a:cubicBezTo>
                  <a:pt x="1092" y="705"/>
                  <a:pt x="1097" y="710"/>
                  <a:pt x="1103" y="710"/>
                </a:cubicBezTo>
                <a:cubicBezTo>
                  <a:pt x="1110" y="710"/>
                  <a:pt x="1115" y="705"/>
                  <a:pt x="1115" y="699"/>
                </a:cubicBezTo>
                <a:cubicBezTo>
                  <a:pt x="1115" y="692"/>
                  <a:pt x="1110" y="687"/>
                  <a:pt x="1103" y="687"/>
                </a:cubicBezTo>
                <a:cubicBezTo>
                  <a:pt x="1097" y="687"/>
                  <a:pt x="1092" y="693"/>
                  <a:pt x="1092" y="699"/>
                </a:cubicBezTo>
                <a:close/>
                <a:moveTo>
                  <a:pt x="868" y="1210"/>
                </a:moveTo>
                <a:cubicBezTo>
                  <a:pt x="874" y="1210"/>
                  <a:pt x="879" y="1205"/>
                  <a:pt x="879" y="1199"/>
                </a:cubicBezTo>
                <a:cubicBezTo>
                  <a:pt x="879" y="1193"/>
                  <a:pt x="875" y="1188"/>
                  <a:pt x="868" y="1187"/>
                </a:cubicBezTo>
                <a:cubicBezTo>
                  <a:pt x="862" y="1187"/>
                  <a:pt x="857" y="1192"/>
                  <a:pt x="857" y="1198"/>
                </a:cubicBezTo>
                <a:cubicBezTo>
                  <a:pt x="856" y="1205"/>
                  <a:pt x="861" y="1210"/>
                  <a:pt x="868" y="1210"/>
                </a:cubicBezTo>
                <a:close/>
                <a:moveTo>
                  <a:pt x="778" y="658"/>
                </a:moveTo>
                <a:cubicBezTo>
                  <a:pt x="772" y="658"/>
                  <a:pt x="766" y="663"/>
                  <a:pt x="766" y="669"/>
                </a:cubicBezTo>
                <a:cubicBezTo>
                  <a:pt x="766" y="676"/>
                  <a:pt x="771" y="681"/>
                  <a:pt x="778" y="681"/>
                </a:cubicBezTo>
                <a:cubicBezTo>
                  <a:pt x="784" y="681"/>
                  <a:pt x="789" y="676"/>
                  <a:pt x="789" y="670"/>
                </a:cubicBezTo>
                <a:cubicBezTo>
                  <a:pt x="789" y="663"/>
                  <a:pt x="784" y="658"/>
                  <a:pt x="778" y="658"/>
                </a:cubicBezTo>
                <a:close/>
                <a:moveTo>
                  <a:pt x="1017" y="1184"/>
                </a:moveTo>
                <a:cubicBezTo>
                  <a:pt x="1017" y="1177"/>
                  <a:pt x="1013" y="1172"/>
                  <a:pt x="1006" y="1172"/>
                </a:cubicBezTo>
                <a:cubicBezTo>
                  <a:pt x="1000" y="1172"/>
                  <a:pt x="995" y="1177"/>
                  <a:pt x="995" y="1183"/>
                </a:cubicBezTo>
                <a:cubicBezTo>
                  <a:pt x="995" y="1189"/>
                  <a:pt x="1000" y="1194"/>
                  <a:pt x="1006" y="1195"/>
                </a:cubicBezTo>
                <a:cubicBezTo>
                  <a:pt x="1012" y="1195"/>
                  <a:pt x="1017" y="1190"/>
                  <a:pt x="1017" y="1184"/>
                </a:cubicBezTo>
                <a:close/>
                <a:moveTo>
                  <a:pt x="748" y="683"/>
                </a:moveTo>
                <a:cubicBezTo>
                  <a:pt x="741" y="683"/>
                  <a:pt x="736" y="688"/>
                  <a:pt x="736" y="695"/>
                </a:cubicBezTo>
                <a:cubicBezTo>
                  <a:pt x="736" y="701"/>
                  <a:pt x="741" y="706"/>
                  <a:pt x="748" y="706"/>
                </a:cubicBezTo>
                <a:cubicBezTo>
                  <a:pt x="754" y="706"/>
                  <a:pt x="759" y="701"/>
                  <a:pt x="759" y="695"/>
                </a:cubicBezTo>
                <a:cubicBezTo>
                  <a:pt x="759" y="688"/>
                  <a:pt x="754" y="683"/>
                  <a:pt x="748" y="683"/>
                </a:cubicBezTo>
                <a:close/>
                <a:moveTo>
                  <a:pt x="1141" y="758"/>
                </a:moveTo>
                <a:cubicBezTo>
                  <a:pt x="1141" y="764"/>
                  <a:pt x="1146" y="769"/>
                  <a:pt x="1153" y="769"/>
                </a:cubicBezTo>
                <a:cubicBezTo>
                  <a:pt x="1159" y="769"/>
                  <a:pt x="1164" y="764"/>
                  <a:pt x="1164" y="758"/>
                </a:cubicBezTo>
                <a:cubicBezTo>
                  <a:pt x="1164" y="751"/>
                  <a:pt x="1159" y="747"/>
                  <a:pt x="1153" y="746"/>
                </a:cubicBezTo>
                <a:cubicBezTo>
                  <a:pt x="1147" y="746"/>
                  <a:pt x="1141" y="751"/>
                  <a:pt x="1141" y="758"/>
                </a:cubicBezTo>
                <a:close/>
                <a:moveTo>
                  <a:pt x="800" y="1164"/>
                </a:moveTo>
                <a:cubicBezTo>
                  <a:pt x="800" y="1158"/>
                  <a:pt x="795" y="1153"/>
                  <a:pt x="788" y="1153"/>
                </a:cubicBezTo>
                <a:cubicBezTo>
                  <a:pt x="782" y="1153"/>
                  <a:pt x="777" y="1158"/>
                  <a:pt x="777" y="1165"/>
                </a:cubicBezTo>
                <a:cubicBezTo>
                  <a:pt x="778" y="1171"/>
                  <a:pt x="783" y="1176"/>
                  <a:pt x="789" y="1176"/>
                </a:cubicBezTo>
                <a:cubicBezTo>
                  <a:pt x="795" y="1176"/>
                  <a:pt x="800" y="1171"/>
                  <a:pt x="800" y="1164"/>
                </a:cubicBezTo>
                <a:close/>
                <a:moveTo>
                  <a:pt x="1117" y="728"/>
                </a:moveTo>
                <a:cubicBezTo>
                  <a:pt x="1117" y="734"/>
                  <a:pt x="1122" y="739"/>
                  <a:pt x="1128" y="739"/>
                </a:cubicBezTo>
                <a:cubicBezTo>
                  <a:pt x="1134" y="739"/>
                  <a:pt x="1139" y="734"/>
                  <a:pt x="1139" y="728"/>
                </a:cubicBezTo>
                <a:cubicBezTo>
                  <a:pt x="1139" y="722"/>
                  <a:pt x="1134" y="717"/>
                  <a:pt x="1128" y="716"/>
                </a:cubicBezTo>
                <a:cubicBezTo>
                  <a:pt x="1122" y="716"/>
                  <a:pt x="1117" y="721"/>
                  <a:pt x="1117" y="728"/>
                </a:cubicBezTo>
                <a:close/>
                <a:moveTo>
                  <a:pt x="643" y="823"/>
                </a:moveTo>
                <a:cubicBezTo>
                  <a:pt x="643" y="830"/>
                  <a:pt x="648" y="835"/>
                  <a:pt x="654" y="835"/>
                </a:cubicBezTo>
                <a:cubicBezTo>
                  <a:pt x="660" y="834"/>
                  <a:pt x="665" y="829"/>
                  <a:pt x="665" y="823"/>
                </a:cubicBezTo>
                <a:cubicBezTo>
                  <a:pt x="665" y="817"/>
                  <a:pt x="660" y="812"/>
                  <a:pt x="654" y="812"/>
                </a:cubicBezTo>
                <a:cubicBezTo>
                  <a:pt x="648" y="812"/>
                  <a:pt x="643" y="817"/>
                  <a:pt x="643" y="823"/>
                </a:cubicBezTo>
                <a:close/>
                <a:moveTo>
                  <a:pt x="1187" y="871"/>
                </a:moveTo>
                <a:cubicBezTo>
                  <a:pt x="1187" y="878"/>
                  <a:pt x="1192" y="883"/>
                  <a:pt x="1198" y="882"/>
                </a:cubicBezTo>
                <a:cubicBezTo>
                  <a:pt x="1205" y="882"/>
                  <a:pt x="1210" y="877"/>
                  <a:pt x="1209" y="871"/>
                </a:cubicBezTo>
                <a:cubicBezTo>
                  <a:pt x="1209" y="865"/>
                  <a:pt x="1204" y="860"/>
                  <a:pt x="1198" y="860"/>
                </a:cubicBezTo>
                <a:cubicBezTo>
                  <a:pt x="1192" y="860"/>
                  <a:pt x="1187" y="865"/>
                  <a:pt x="1187" y="871"/>
                </a:cubicBezTo>
                <a:close/>
                <a:moveTo>
                  <a:pt x="706" y="719"/>
                </a:moveTo>
                <a:cubicBezTo>
                  <a:pt x="706" y="725"/>
                  <a:pt x="711" y="730"/>
                  <a:pt x="717" y="730"/>
                </a:cubicBezTo>
                <a:cubicBezTo>
                  <a:pt x="724" y="731"/>
                  <a:pt x="729" y="726"/>
                  <a:pt x="729" y="720"/>
                </a:cubicBezTo>
                <a:cubicBezTo>
                  <a:pt x="729" y="713"/>
                  <a:pt x="724" y="708"/>
                  <a:pt x="718" y="708"/>
                </a:cubicBezTo>
                <a:cubicBezTo>
                  <a:pt x="712" y="708"/>
                  <a:pt x="707" y="713"/>
                  <a:pt x="706" y="719"/>
                </a:cubicBezTo>
                <a:close/>
                <a:moveTo>
                  <a:pt x="1188" y="969"/>
                </a:moveTo>
                <a:cubicBezTo>
                  <a:pt x="1182" y="969"/>
                  <a:pt x="1177" y="975"/>
                  <a:pt x="1177" y="981"/>
                </a:cubicBezTo>
                <a:cubicBezTo>
                  <a:pt x="1178" y="987"/>
                  <a:pt x="1183" y="991"/>
                  <a:pt x="1189" y="991"/>
                </a:cubicBezTo>
                <a:cubicBezTo>
                  <a:pt x="1195" y="991"/>
                  <a:pt x="1200" y="986"/>
                  <a:pt x="1200" y="980"/>
                </a:cubicBezTo>
                <a:cubicBezTo>
                  <a:pt x="1200" y="974"/>
                  <a:pt x="1194" y="969"/>
                  <a:pt x="1188" y="969"/>
                </a:cubicBezTo>
                <a:close/>
                <a:moveTo>
                  <a:pt x="633" y="933"/>
                </a:moveTo>
                <a:cubicBezTo>
                  <a:pt x="633" y="939"/>
                  <a:pt x="638" y="944"/>
                  <a:pt x="644" y="944"/>
                </a:cubicBezTo>
                <a:cubicBezTo>
                  <a:pt x="651" y="944"/>
                  <a:pt x="656" y="939"/>
                  <a:pt x="656" y="933"/>
                </a:cubicBezTo>
                <a:cubicBezTo>
                  <a:pt x="656" y="926"/>
                  <a:pt x="651" y="921"/>
                  <a:pt x="644" y="921"/>
                </a:cubicBezTo>
                <a:cubicBezTo>
                  <a:pt x="638" y="921"/>
                  <a:pt x="633" y="927"/>
                  <a:pt x="633" y="933"/>
                </a:cubicBezTo>
                <a:close/>
                <a:moveTo>
                  <a:pt x="1047" y="1159"/>
                </a:moveTo>
                <a:cubicBezTo>
                  <a:pt x="1047" y="1153"/>
                  <a:pt x="1042" y="1148"/>
                  <a:pt x="1036" y="1148"/>
                </a:cubicBezTo>
                <a:cubicBezTo>
                  <a:pt x="1030" y="1148"/>
                  <a:pt x="1025" y="1152"/>
                  <a:pt x="1025" y="1158"/>
                </a:cubicBezTo>
                <a:cubicBezTo>
                  <a:pt x="1025" y="1165"/>
                  <a:pt x="1030" y="1170"/>
                  <a:pt x="1036" y="1170"/>
                </a:cubicBezTo>
                <a:cubicBezTo>
                  <a:pt x="1042" y="1170"/>
                  <a:pt x="1047" y="1165"/>
                  <a:pt x="1047" y="1159"/>
                </a:cubicBezTo>
                <a:close/>
                <a:moveTo>
                  <a:pt x="1013" y="665"/>
                </a:moveTo>
                <a:cubicBezTo>
                  <a:pt x="1013" y="671"/>
                  <a:pt x="1018" y="675"/>
                  <a:pt x="1024" y="676"/>
                </a:cubicBezTo>
                <a:cubicBezTo>
                  <a:pt x="1030" y="676"/>
                  <a:pt x="1035" y="671"/>
                  <a:pt x="1035" y="665"/>
                </a:cubicBezTo>
                <a:cubicBezTo>
                  <a:pt x="1035" y="659"/>
                  <a:pt x="1030" y="653"/>
                  <a:pt x="1024" y="653"/>
                </a:cubicBezTo>
                <a:cubicBezTo>
                  <a:pt x="1018" y="653"/>
                  <a:pt x="1013" y="659"/>
                  <a:pt x="1013" y="665"/>
                </a:cubicBezTo>
                <a:close/>
                <a:moveTo>
                  <a:pt x="775" y="1134"/>
                </a:moveTo>
                <a:cubicBezTo>
                  <a:pt x="775" y="1128"/>
                  <a:pt x="770" y="1124"/>
                  <a:pt x="764" y="1124"/>
                </a:cubicBezTo>
                <a:cubicBezTo>
                  <a:pt x="758" y="1124"/>
                  <a:pt x="753" y="1129"/>
                  <a:pt x="753" y="1134"/>
                </a:cubicBezTo>
                <a:cubicBezTo>
                  <a:pt x="753" y="1140"/>
                  <a:pt x="758" y="1146"/>
                  <a:pt x="764" y="1146"/>
                </a:cubicBezTo>
                <a:cubicBezTo>
                  <a:pt x="770" y="1146"/>
                  <a:pt x="775" y="1141"/>
                  <a:pt x="775" y="1134"/>
                </a:cubicBezTo>
                <a:close/>
                <a:moveTo>
                  <a:pt x="661" y="878"/>
                </a:moveTo>
                <a:cubicBezTo>
                  <a:pt x="661" y="872"/>
                  <a:pt x="656" y="867"/>
                  <a:pt x="650" y="867"/>
                </a:cubicBezTo>
                <a:cubicBezTo>
                  <a:pt x="644" y="867"/>
                  <a:pt x="638" y="872"/>
                  <a:pt x="638" y="878"/>
                </a:cubicBezTo>
                <a:cubicBezTo>
                  <a:pt x="639" y="884"/>
                  <a:pt x="643" y="889"/>
                  <a:pt x="649" y="889"/>
                </a:cubicBezTo>
                <a:cubicBezTo>
                  <a:pt x="656" y="889"/>
                  <a:pt x="661" y="885"/>
                  <a:pt x="661" y="878"/>
                </a:cubicBezTo>
                <a:close/>
                <a:moveTo>
                  <a:pt x="850" y="649"/>
                </a:moveTo>
                <a:cubicBezTo>
                  <a:pt x="849" y="655"/>
                  <a:pt x="854" y="661"/>
                  <a:pt x="860" y="661"/>
                </a:cubicBezTo>
                <a:cubicBezTo>
                  <a:pt x="866" y="662"/>
                  <a:pt x="871" y="657"/>
                  <a:pt x="872" y="652"/>
                </a:cubicBezTo>
                <a:cubicBezTo>
                  <a:pt x="873" y="645"/>
                  <a:pt x="868" y="640"/>
                  <a:pt x="862" y="639"/>
                </a:cubicBezTo>
                <a:cubicBezTo>
                  <a:pt x="856" y="639"/>
                  <a:pt x="850" y="643"/>
                  <a:pt x="850" y="649"/>
                </a:cubicBezTo>
                <a:close/>
                <a:moveTo>
                  <a:pt x="1165" y="1060"/>
                </a:moveTo>
                <a:cubicBezTo>
                  <a:pt x="1165" y="1054"/>
                  <a:pt x="1160" y="1049"/>
                  <a:pt x="1154" y="1049"/>
                </a:cubicBezTo>
                <a:cubicBezTo>
                  <a:pt x="1148" y="1049"/>
                  <a:pt x="1143" y="1053"/>
                  <a:pt x="1143" y="1059"/>
                </a:cubicBezTo>
                <a:cubicBezTo>
                  <a:pt x="1142" y="1065"/>
                  <a:pt x="1147" y="1071"/>
                  <a:pt x="1153" y="1071"/>
                </a:cubicBezTo>
                <a:cubicBezTo>
                  <a:pt x="1159" y="1071"/>
                  <a:pt x="1165" y="1066"/>
                  <a:pt x="1165" y="1060"/>
                </a:cubicBezTo>
                <a:close/>
                <a:moveTo>
                  <a:pt x="1136" y="1085"/>
                </a:moveTo>
                <a:cubicBezTo>
                  <a:pt x="1136" y="1079"/>
                  <a:pt x="1130" y="1073"/>
                  <a:pt x="1124" y="1073"/>
                </a:cubicBezTo>
                <a:cubicBezTo>
                  <a:pt x="1118" y="1073"/>
                  <a:pt x="1113" y="1079"/>
                  <a:pt x="1114" y="1085"/>
                </a:cubicBezTo>
                <a:cubicBezTo>
                  <a:pt x="1114" y="1091"/>
                  <a:pt x="1119" y="1095"/>
                  <a:pt x="1125" y="1095"/>
                </a:cubicBezTo>
                <a:cubicBezTo>
                  <a:pt x="1131" y="1095"/>
                  <a:pt x="1136" y="1090"/>
                  <a:pt x="1136" y="1085"/>
                </a:cubicBezTo>
                <a:close/>
                <a:moveTo>
                  <a:pt x="676" y="1016"/>
                </a:moveTo>
                <a:cubicBezTo>
                  <a:pt x="676" y="1010"/>
                  <a:pt x="671" y="1005"/>
                  <a:pt x="665" y="1005"/>
                </a:cubicBezTo>
                <a:cubicBezTo>
                  <a:pt x="659" y="1005"/>
                  <a:pt x="653" y="1011"/>
                  <a:pt x="654" y="1017"/>
                </a:cubicBezTo>
                <a:cubicBezTo>
                  <a:pt x="654" y="1023"/>
                  <a:pt x="659" y="1028"/>
                  <a:pt x="666" y="1027"/>
                </a:cubicBezTo>
                <a:cubicBezTo>
                  <a:pt x="672" y="1027"/>
                  <a:pt x="676" y="1022"/>
                  <a:pt x="676" y="1016"/>
                </a:cubicBezTo>
                <a:close/>
                <a:moveTo>
                  <a:pt x="1182" y="926"/>
                </a:moveTo>
                <a:cubicBezTo>
                  <a:pt x="1182" y="932"/>
                  <a:pt x="1187" y="937"/>
                  <a:pt x="1193" y="937"/>
                </a:cubicBezTo>
                <a:cubicBezTo>
                  <a:pt x="1199" y="937"/>
                  <a:pt x="1204" y="932"/>
                  <a:pt x="1204" y="925"/>
                </a:cubicBezTo>
                <a:cubicBezTo>
                  <a:pt x="1204" y="919"/>
                  <a:pt x="1198" y="914"/>
                  <a:pt x="1192" y="914"/>
                </a:cubicBezTo>
                <a:cubicBezTo>
                  <a:pt x="1186" y="915"/>
                  <a:pt x="1182" y="920"/>
                  <a:pt x="1182" y="926"/>
                </a:cubicBezTo>
                <a:close/>
                <a:moveTo>
                  <a:pt x="854" y="1169"/>
                </a:moveTo>
                <a:cubicBezTo>
                  <a:pt x="854" y="1163"/>
                  <a:pt x="849" y="1158"/>
                  <a:pt x="844" y="1158"/>
                </a:cubicBezTo>
                <a:cubicBezTo>
                  <a:pt x="837" y="1158"/>
                  <a:pt x="833" y="1162"/>
                  <a:pt x="832" y="1168"/>
                </a:cubicBezTo>
                <a:cubicBezTo>
                  <a:pt x="832" y="1175"/>
                  <a:pt x="837" y="1180"/>
                  <a:pt x="843" y="1180"/>
                </a:cubicBezTo>
                <a:cubicBezTo>
                  <a:pt x="849" y="1180"/>
                  <a:pt x="854" y="1175"/>
                  <a:pt x="854" y="1169"/>
                </a:cubicBezTo>
                <a:close/>
                <a:moveTo>
                  <a:pt x="673" y="798"/>
                </a:moveTo>
                <a:cubicBezTo>
                  <a:pt x="672" y="804"/>
                  <a:pt x="678" y="810"/>
                  <a:pt x="684" y="810"/>
                </a:cubicBezTo>
                <a:cubicBezTo>
                  <a:pt x="690" y="810"/>
                  <a:pt x="695" y="804"/>
                  <a:pt x="695" y="798"/>
                </a:cubicBezTo>
                <a:cubicBezTo>
                  <a:pt x="695" y="792"/>
                  <a:pt x="690" y="788"/>
                  <a:pt x="684" y="788"/>
                </a:cubicBezTo>
                <a:cubicBezTo>
                  <a:pt x="678" y="788"/>
                  <a:pt x="673" y="792"/>
                  <a:pt x="673" y="798"/>
                </a:cubicBezTo>
                <a:close/>
                <a:moveTo>
                  <a:pt x="689" y="1057"/>
                </a:moveTo>
                <a:cubicBezTo>
                  <a:pt x="695" y="1058"/>
                  <a:pt x="701" y="1052"/>
                  <a:pt x="701" y="1046"/>
                </a:cubicBezTo>
                <a:cubicBezTo>
                  <a:pt x="701" y="1040"/>
                  <a:pt x="696" y="1035"/>
                  <a:pt x="690" y="1035"/>
                </a:cubicBezTo>
                <a:cubicBezTo>
                  <a:pt x="684" y="1035"/>
                  <a:pt x="679" y="1040"/>
                  <a:pt x="679" y="1046"/>
                </a:cubicBezTo>
                <a:cubicBezTo>
                  <a:pt x="679" y="1052"/>
                  <a:pt x="683" y="1057"/>
                  <a:pt x="689" y="1057"/>
                </a:cubicBezTo>
                <a:close/>
                <a:moveTo>
                  <a:pt x="1173" y="831"/>
                </a:moveTo>
                <a:cubicBezTo>
                  <a:pt x="1167" y="831"/>
                  <a:pt x="1162" y="837"/>
                  <a:pt x="1162" y="843"/>
                </a:cubicBezTo>
                <a:cubicBezTo>
                  <a:pt x="1162" y="849"/>
                  <a:pt x="1168" y="853"/>
                  <a:pt x="1174" y="853"/>
                </a:cubicBezTo>
                <a:cubicBezTo>
                  <a:pt x="1180" y="853"/>
                  <a:pt x="1184" y="848"/>
                  <a:pt x="1184" y="842"/>
                </a:cubicBezTo>
                <a:cubicBezTo>
                  <a:pt x="1184" y="836"/>
                  <a:pt x="1179" y="831"/>
                  <a:pt x="1173" y="831"/>
                </a:cubicBezTo>
                <a:close/>
                <a:moveTo>
                  <a:pt x="952" y="1167"/>
                </a:moveTo>
                <a:cubicBezTo>
                  <a:pt x="946" y="1167"/>
                  <a:pt x="940" y="1172"/>
                  <a:pt x="940" y="1178"/>
                </a:cubicBezTo>
                <a:cubicBezTo>
                  <a:pt x="940" y="1184"/>
                  <a:pt x="945" y="1189"/>
                  <a:pt x="951" y="1189"/>
                </a:cubicBezTo>
                <a:cubicBezTo>
                  <a:pt x="958" y="1189"/>
                  <a:pt x="962" y="1185"/>
                  <a:pt x="962" y="1179"/>
                </a:cubicBezTo>
                <a:cubicBezTo>
                  <a:pt x="963" y="1173"/>
                  <a:pt x="958" y="1167"/>
                  <a:pt x="952" y="1167"/>
                </a:cubicBezTo>
                <a:close/>
                <a:moveTo>
                  <a:pt x="680" y="963"/>
                </a:moveTo>
                <a:cubicBezTo>
                  <a:pt x="680" y="957"/>
                  <a:pt x="675" y="952"/>
                  <a:pt x="669" y="952"/>
                </a:cubicBezTo>
                <a:cubicBezTo>
                  <a:pt x="663" y="952"/>
                  <a:pt x="659" y="956"/>
                  <a:pt x="658" y="962"/>
                </a:cubicBezTo>
                <a:cubicBezTo>
                  <a:pt x="658" y="968"/>
                  <a:pt x="663" y="973"/>
                  <a:pt x="669" y="973"/>
                </a:cubicBezTo>
                <a:cubicBezTo>
                  <a:pt x="675" y="973"/>
                  <a:pt x="680" y="968"/>
                  <a:pt x="680" y="963"/>
                </a:cubicBezTo>
                <a:close/>
                <a:moveTo>
                  <a:pt x="959" y="660"/>
                </a:moveTo>
                <a:cubicBezTo>
                  <a:pt x="959" y="666"/>
                  <a:pt x="963" y="670"/>
                  <a:pt x="969" y="670"/>
                </a:cubicBezTo>
                <a:cubicBezTo>
                  <a:pt x="975" y="670"/>
                  <a:pt x="980" y="666"/>
                  <a:pt x="980" y="660"/>
                </a:cubicBezTo>
                <a:cubicBezTo>
                  <a:pt x="981" y="654"/>
                  <a:pt x="975" y="648"/>
                  <a:pt x="969" y="649"/>
                </a:cubicBezTo>
                <a:cubicBezTo>
                  <a:pt x="963" y="649"/>
                  <a:pt x="959" y="654"/>
                  <a:pt x="959" y="660"/>
                </a:cubicBezTo>
                <a:close/>
                <a:moveTo>
                  <a:pt x="750" y="1105"/>
                </a:moveTo>
                <a:cubicBezTo>
                  <a:pt x="750" y="1099"/>
                  <a:pt x="745" y="1094"/>
                  <a:pt x="740" y="1094"/>
                </a:cubicBezTo>
                <a:cubicBezTo>
                  <a:pt x="733" y="1094"/>
                  <a:pt x="728" y="1099"/>
                  <a:pt x="728" y="1105"/>
                </a:cubicBezTo>
                <a:cubicBezTo>
                  <a:pt x="729" y="1111"/>
                  <a:pt x="733" y="1116"/>
                  <a:pt x="739" y="1116"/>
                </a:cubicBezTo>
                <a:cubicBezTo>
                  <a:pt x="745" y="1116"/>
                  <a:pt x="750" y="1111"/>
                  <a:pt x="750" y="1105"/>
                </a:cubicBezTo>
                <a:close/>
                <a:moveTo>
                  <a:pt x="1065" y="1123"/>
                </a:moveTo>
                <a:cubicBezTo>
                  <a:pt x="1059" y="1123"/>
                  <a:pt x="1054" y="1128"/>
                  <a:pt x="1054" y="1134"/>
                </a:cubicBezTo>
                <a:cubicBezTo>
                  <a:pt x="1054" y="1140"/>
                  <a:pt x="1059" y="1145"/>
                  <a:pt x="1065" y="1145"/>
                </a:cubicBezTo>
                <a:cubicBezTo>
                  <a:pt x="1071" y="1145"/>
                  <a:pt x="1076" y="1140"/>
                  <a:pt x="1076" y="1134"/>
                </a:cubicBezTo>
                <a:cubicBezTo>
                  <a:pt x="1076" y="1128"/>
                  <a:pt x="1071" y="1123"/>
                  <a:pt x="1065" y="1123"/>
                </a:cubicBezTo>
                <a:close/>
                <a:moveTo>
                  <a:pt x="821" y="675"/>
                </a:moveTo>
                <a:cubicBezTo>
                  <a:pt x="820" y="681"/>
                  <a:pt x="825" y="686"/>
                  <a:pt x="831" y="686"/>
                </a:cubicBezTo>
                <a:cubicBezTo>
                  <a:pt x="837" y="686"/>
                  <a:pt x="842" y="681"/>
                  <a:pt x="842" y="675"/>
                </a:cubicBezTo>
                <a:cubicBezTo>
                  <a:pt x="842" y="669"/>
                  <a:pt x="837" y="664"/>
                  <a:pt x="832" y="664"/>
                </a:cubicBezTo>
                <a:cubicBezTo>
                  <a:pt x="826" y="664"/>
                  <a:pt x="821" y="669"/>
                  <a:pt x="821" y="675"/>
                </a:cubicBezTo>
                <a:close/>
                <a:moveTo>
                  <a:pt x="909" y="1174"/>
                </a:moveTo>
                <a:cubicBezTo>
                  <a:pt x="909" y="1168"/>
                  <a:pt x="903" y="1163"/>
                  <a:pt x="898" y="1163"/>
                </a:cubicBezTo>
                <a:cubicBezTo>
                  <a:pt x="891" y="1163"/>
                  <a:pt x="887" y="1168"/>
                  <a:pt x="887" y="1174"/>
                </a:cubicBezTo>
                <a:cubicBezTo>
                  <a:pt x="887" y="1180"/>
                  <a:pt x="892" y="1185"/>
                  <a:pt x="898" y="1185"/>
                </a:cubicBezTo>
                <a:cubicBezTo>
                  <a:pt x="904" y="1185"/>
                  <a:pt x="909" y="1179"/>
                  <a:pt x="909" y="1174"/>
                </a:cubicBezTo>
                <a:close/>
                <a:moveTo>
                  <a:pt x="1106" y="1109"/>
                </a:moveTo>
                <a:cubicBezTo>
                  <a:pt x="1106" y="1103"/>
                  <a:pt x="1101" y="1099"/>
                  <a:pt x="1095" y="1098"/>
                </a:cubicBezTo>
                <a:cubicBezTo>
                  <a:pt x="1089" y="1098"/>
                  <a:pt x="1084" y="1103"/>
                  <a:pt x="1084" y="1109"/>
                </a:cubicBezTo>
                <a:cubicBezTo>
                  <a:pt x="1083" y="1115"/>
                  <a:pt x="1089" y="1120"/>
                  <a:pt x="1095" y="1120"/>
                </a:cubicBezTo>
                <a:cubicBezTo>
                  <a:pt x="1101" y="1120"/>
                  <a:pt x="1106" y="1115"/>
                  <a:pt x="1106" y="1109"/>
                </a:cubicBezTo>
                <a:close/>
                <a:moveTo>
                  <a:pt x="1038" y="694"/>
                </a:moveTo>
                <a:cubicBezTo>
                  <a:pt x="1038" y="699"/>
                  <a:pt x="1043" y="704"/>
                  <a:pt x="1049" y="704"/>
                </a:cubicBezTo>
                <a:cubicBezTo>
                  <a:pt x="1055" y="705"/>
                  <a:pt x="1059" y="700"/>
                  <a:pt x="1060" y="694"/>
                </a:cubicBezTo>
                <a:cubicBezTo>
                  <a:pt x="1060" y="688"/>
                  <a:pt x="1055" y="683"/>
                  <a:pt x="1049" y="683"/>
                </a:cubicBezTo>
                <a:cubicBezTo>
                  <a:pt x="1043" y="683"/>
                  <a:pt x="1038" y="688"/>
                  <a:pt x="1038" y="694"/>
                </a:cubicBezTo>
                <a:close/>
                <a:moveTo>
                  <a:pt x="725" y="1076"/>
                </a:moveTo>
                <a:cubicBezTo>
                  <a:pt x="725" y="1070"/>
                  <a:pt x="720" y="1065"/>
                  <a:pt x="715" y="1065"/>
                </a:cubicBezTo>
                <a:cubicBezTo>
                  <a:pt x="709" y="1065"/>
                  <a:pt x="703" y="1070"/>
                  <a:pt x="703" y="1076"/>
                </a:cubicBezTo>
                <a:cubicBezTo>
                  <a:pt x="704" y="1082"/>
                  <a:pt x="709" y="1087"/>
                  <a:pt x="715" y="1087"/>
                </a:cubicBezTo>
                <a:cubicBezTo>
                  <a:pt x="721" y="1087"/>
                  <a:pt x="725" y="1082"/>
                  <a:pt x="725" y="1076"/>
                </a:cubicBezTo>
                <a:close/>
                <a:moveTo>
                  <a:pt x="916" y="665"/>
                </a:moveTo>
                <a:cubicBezTo>
                  <a:pt x="922" y="665"/>
                  <a:pt x="927" y="660"/>
                  <a:pt x="927" y="654"/>
                </a:cubicBezTo>
                <a:cubicBezTo>
                  <a:pt x="926" y="648"/>
                  <a:pt x="921" y="643"/>
                  <a:pt x="916" y="643"/>
                </a:cubicBezTo>
                <a:cubicBezTo>
                  <a:pt x="910" y="643"/>
                  <a:pt x="905" y="649"/>
                  <a:pt x="905" y="654"/>
                </a:cubicBezTo>
                <a:cubicBezTo>
                  <a:pt x="905" y="660"/>
                  <a:pt x="910" y="665"/>
                  <a:pt x="916" y="665"/>
                </a:cubicBezTo>
                <a:close/>
                <a:moveTo>
                  <a:pt x="689" y="853"/>
                </a:moveTo>
                <a:cubicBezTo>
                  <a:pt x="689" y="847"/>
                  <a:pt x="684" y="842"/>
                  <a:pt x="678" y="843"/>
                </a:cubicBezTo>
                <a:cubicBezTo>
                  <a:pt x="673" y="843"/>
                  <a:pt x="668" y="848"/>
                  <a:pt x="668" y="853"/>
                </a:cubicBezTo>
                <a:cubicBezTo>
                  <a:pt x="668" y="859"/>
                  <a:pt x="673" y="864"/>
                  <a:pt x="679" y="864"/>
                </a:cubicBezTo>
                <a:cubicBezTo>
                  <a:pt x="685" y="864"/>
                  <a:pt x="689" y="859"/>
                  <a:pt x="689" y="853"/>
                </a:cubicBezTo>
                <a:close/>
                <a:moveTo>
                  <a:pt x="703" y="774"/>
                </a:moveTo>
                <a:cubicBezTo>
                  <a:pt x="703" y="780"/>
                  <a:pt x="708" y="785"/>
                  <a:pt x="714" y="785"/>
                </a:cubicBezTo>
                <a:cubicBezTo>
                  <a:pt x="720" y="784"/>
                  <a:pt x="724" y="780"/>
                  <a:pt x="724" y="774"/>
                </a:cubicBezTo>
                <a:cubicBezTo>
                  <a:pt x="724" y="768"/>
                  <a:pt x="720" y="763"/>
                  <a:pt x="714" y="763"/>
                </a:cubicBezTo>
                <a:cubicBezTo>
                  <a:pt x="708" y="763"/>
                  <a:pt x="703" y="768"/>
                  <a:pt x="703" y="774"/>
                </a:cubicBezTo>
                <a:close/>
                <a:moveTo>
                  <a:pt x="1170" y="1005"/>
                </a:moveTo>
                <a:cubicBezTo>
                  <a:pt x="1169" y="999"/>
                  <a:pt x="1164" y="994"/>
                  <a:pt x="1158" y="994"/>
                </a:cubicBezTo>
                <a:cubicBezTo>
                  <a:pt x="1152" y="995"/>
                  <a:pt x="1148" y="1000"/>
                  <a:pt x="1148" y="1005"/>
                </a:cubicBezTo>
                <a:cubicBezTo>
                  <a:pt x="1148" y="1011"/>
                  <a:pt x="1153" y="1016"/>
                  <a:pt x="1159" y="1016"/>
                </a:cubicBezTo>
                <a:cubicBezTo>
                  <a:pt x="1165" y="1016"/>
                  <a:pt x="1170" y="1010"/>
                  <a:pt x="1170" y="1005"/>
                </a:cubicBezTo>
                <a:close/>
                <a:moveTo>
                  <a:pt x="1148" y="802"/>
                </a:moveTo>
                <a:cubicBezTo>
                  <a:pt x="1142" y="802"/>
                  <a:pt x="1138" y="807"/>
                  <a:pt x="1138" y="812"/>
                </a:cubicBezTo>
                <a:cubicBezTo>
                  <a:pt x="1138" y="818"/>
                  <a:pt x="1143" y="823"/>
                  <a:pt x="1149" y="823"/>
                </a:cubicBezTo>
                <a:cubicBezTo>
                  <a:pt x="1155" y="823"/>
                  <a:pt x="1160" y="818"/>
                  <a:pt x="1159" y="812"/>
                </a:cubicBezTo>
                <a:cubicBezTo>
                  <a:pt x="1159" y="806"/>
                  <a:pt x="1154" y="801"/>
                  <a:pt x="1148" y="802"/>
                </a:cubicBezTo>
                <a:close/>
                <a:moveTo>
                  <a:pt x="1158" y="895"/>
                </a:moveTo>
                <a:cubicBezTo>
                  <a:pt x="1157" y="901"/>
                  <a:pt x="1162" y="906"/>
                  <a:pt x="1168" y="907"/>
                </a:cubicBezTo>
                <a:cubicBezTo>
                  <a:pt x="1174" y="907"/>
                  <a:pt x="1179" y="902"/>
                  <a:pt x="1179" y="896"/>
                </a:cubicBezTo>
                <a:cubicBezTo>
                  <a:pt x="1179" y="890"/>
                  <a:pt x="1174" y="885"/>
                  <a:pt x="1168" y="885"/>
                </a:cubicBezTo>
                <a:cubicBezTo>
                  <a:pt x="1163" y="885"/>
                  <a:pt x="1158" y="890"/>
                  <a:pt x="1158" y="895"/>
                </a:cubicBezTo>
                <a:close/>
                <a:moveTo>
                  <a:pt x="1063" y="724"/>
                </a:moveTo>
                <a:cubicBezTo>
                  <a:pt x="1063" y="730"/>
                  <a:pt x="1068" y="734"/>
                  <a:pt x="1074" y="734"/>
                </a:cubicBezTo>
                <a:cubicBezTo>
                  <a:pt x="1080" y="734"/>
                  <a:pt x="1084" y="729"/>
                  <a:pt x="1084" y="723"/>
                </a:cubicBezTo>
                <a:cubicBezTo>
                  <a:pt x="1084" y="718"/>
                  <a:pt x="1079" y="713"/>
                  <a:pt x="1074" y="713"/>
                </a:cubicBezTo>
                <a:cubicBezTo>
                  <a:pt x="1068" y="713"/>
                  <a:pt x="1063" y="718"/>
                  <a:pt x="1063" y="724"/>
                </a:cubicBezTo>
                <a:close/>
                <a:moveTo>
                  <a:pt x="829" y="1140"/>
                </a:moveTo>
                <a:cubicBezTo>
                  <a:pt x="829" y="1134"/>
                  <a:pt x="824" y="1129"/>
                  <a:pt x="818" y="1129"/>
                </a:cubicBezTo>
                <a:cubicBezTo>
                  <a:pt x="813" y="1129"/>
                  <a:pt x="808" y="1134"/>
                  <a:pt x="808" y="1139"/>
                </a:cubicBezTo>
                <a:cubicBezTo>
                  <a:pt x="808" y="1145"/>
                  <a:pt x="812" y="1150"/>
                  <a:pt x="818" y="1150"/>
                </a:cubicBezTo>
                <a:cubicBezTo>
                  <a:pt x="824" y="1151"/>
                  <a:pt x="829" y="1146"/>
                  <a:pt x="829" y="1140"/>
                </a:cubicBezTo>
                <a:close/>
                <a:moveTo>
                  <a:pt x="792" y="700"/>
                </a:moveTo>
                <a:cubicBezTo>
                  <a:pt x="792" y="706"/>
                  <a:pt x="797" y="711"/>
                  <a:pt x="803" y="710"/>
                </a:cubicBezTo>
                <a:cubicBezTo>
                  <a:pt x="809" y="710"/>
                  <a:pt x="813" y="705"/>
                  <a:pt x="813" y="699"/>
                </a:cubicBezTo>
                <a:cubicBezTo>
                  <a:pt x="813" y="694"/>
                  <a:pt x="808" y="689"/>
                  <a:pt x="802" y="689"/>
                </a:cubicBezTo>
                <a:cubicBezTo>
                  <a:pt x="796" y="689"/>
                  <a:pt x="792" y="694"/>
                  <a:pt x="792" y="700"/>
                </a:cubicBezTo>
                <a:close/>
                <a:moveTo>
                  <a:pt x="875" y="679"/>
                </a:moveTo>
                <a:cubicBezTo>
                  <a:pt x="876" y="685"/>
                  <a:pt x="880" y="690"/>
                  <a:pt x="886" y="690"/>
                </a:cubicBezTo>
                <a:cubicBezTo>
                  <a:pt x="892" y="689"/>
                  <a:pt x="896" y="685"/>
                  <a:pt x="896" y="679"/>
                </a:cubicBezTo>
                <a:cubicBezTo>
                  <a:pt x="896" y="674"/>
                  <a:pt x="892" y="669"/>
                  <a:pt x="886" y="669"/>
                </a:cubicBezTo>
                <a:cubicBezTo>
                  <a:pt x="880" y="668"/>
                  <a:pt x="875" y="674"/>
                  <a:pt x="875" y="679"/>
                </a:cubicBezTo>
                <a:close/>
                <a:moveTo>
                  <a:pt x="985" y="690"/>
                </a:moveTo>
                <a:cubicBezTo>
                  <a:pt x="985" y="695"/>
                  <a:pt x="989" y="700"/>
                  <a:pt x="995" y="700"/>
                </a:cubicBezTo>
                <a:cubicBezTo>
                  <a:pt x="1001" y="700"/>
                  <a:pt x="1005" y="695"/>
                  <a:pt x="1005" y="689"/>
                </a:cubicBezTo>
                <a:cubicBezTo>
                  <a:pt x="1005" y="684"/>
                  <a:pt x="1001" y="679"/>
                  <a:pt x="995" y="679"/>
                </a:cubicBezTo>
                <a:cubicBezTo>
                  <a:pt x="989" y="679"/>
                  <a:pt x="984" y="684"/>
                  <a:pt x="985" y="690"/>
                </a:cubicBezTo>
                <a:close/>
                <a:moveTo>
                  <a:pt x="1098" y="743"/>
                </a:moveTo>
                <a:cubicBezTo>
                  <a:pt x="1093" y="743"/>
                  <a:pt x="1088" y="747"/>
                  <a:pt x="1088" y="753"/>
                </a:cubicBezTo>
                <a:cubicBezTo>
                  <a:pt x="1088" y="759"/>
                  <a:pt x="1092" y="764"/>
                  <a:pt x="1098" y="764"/>
                </a:cubicBezTo>
                <a:cubicBezTo>
                  <a:pt x="1104" y="764"/>
                  <a:pt x="1109" y="759"/>
                  <a:pt x="1109" y="753"/>
                </a:cubicBezTo>
                <a:cubicBezTo>
                  <a:pt x="1109" y="748"/>
                  <a:pt x="1104" y="743"/>
                  <a:pt x="1098" y="743"/>
                </a:cubicBezTo>
                <a:close/>
                <a:moveTo>
                  <a:pt x="1153" y="951"/>
                </a:moveTo>
                <a:cubicBezTo>
                  <a:pt x="1153" y="956"/>
                  <a:pt x="1158" y="961"/>
                  <a:pt x="1164" y="961"/>
                </a:cubicBezTo>
                <a:cubicBezTo>
                  <a:pt x="1169" y="961"/>
                  <a:pt x="1174" y="957"/>
                  <a:pt x="1174" y="951"/>
                </a:cubicBezTo>
                <a:cubicBezTo>
                  <a:pt x="1175" y="945"/>
                  <a:pt x="1170" y="940"/>
                  <a:pt x="1164" y="940"/>
                </a:cubicBezTo>
                <a:cubicBezTo>
                  <a:pt x="1158" y="940"/>
                  <a:pt x="1153" y="945"/>
                  <a:pt x="1153" y="951"/>
                </a:cubicBezTo>
                <a:close/>
                <a:moveTo>
                  <a:pt x="732" y="749"/>
                </a:moveTo>
                <a:cubicBezTo>
                  <a:pt x="732" y="755"/>
                  <a:pt x="736" y="760"/>
                  <a:pt x="742" y="760"/>
                </a:cubicBezTo>
                <a:cubicBezTo>
                  <a:pt x="748" y="760"/>
                  <a:pt x="753" y="755"/>
                  <a:pt x="753" y="750"/>
                </a:cubicBezTo>
                <a:cubicBezTo>
                  <a:pt x="753" y="744"/>
                  <a:pt x="749" y="739"/>
                  <a:pt x="743" y="739"/>
                </a:cubicBezTo>
                <a:cubicBezTo>
                  <a:pt x="737" y="739"/>
                  <a:pt x="732" y="743"/>
                  <a:pt x="732" y="749"/>
                </a:cubicBezTo>
                <a:close/>
                <a:moveTo>
                  <a:pt x="1124" y="772"/>
                </a:moveTo>
                <a:cubicBezTo>
                  <a:pt x="1118" y="772"/>
                  <a:pt x="1113" y="776"/>
                  <a:pt x="1113" y="782"/>
                </a:cubicBezTo>
                <a:cubicBezTo>
                  <a:pt x="1113" y="788"/>
                  <a:pt x="1118" y="793"/>
                  <a:pt x="1123" y="793"/>
                </a:cubicBezTo>
                <a:cubicBezTo>
                  <a:pt x="1129" y="793"/>
                  <a:pt x="1134" y="789"/>
                  <a:pt x="1134" y="783"/>
                </a:cubicBezTo>
                <a:cubicBezTo>
                  <a:pt x="1134" y="777"/>
                  <a:pt x="1130" y="772"/>
                  <a:pt x="1124" y="772"/>
                </a:cubicBezTo>
                <a:close/>
                <a:moveTo>
                  <a:pt x="664" y="908"/>
                </a:moveTo>
                <a:cubicBezTo>
                  <a:pt x="664" y="914"/>
                  <a:pt x="669" y="918"/>
                  <a:pt x="674" y="918"/>
                </a:cubicBezTo>
                <a:cubicBezTo>
                  <a:pt x="680" y="918"/>
                  <a:pt x="685" y="914"/>
                  <a:pt x="685" y="908"/>
                </a:cubicBezTo>
                <a:cubicBezTo>
                  <a:pt x="685" y="902"/>
                  <a:pt x="680" y="897"/>
                  <a:pt x="674" y="897"/>
                </a:cubicBezTo>
                <a:cubicBezTo>
                  <a:pt x="668" y="897"/>
                  <a:pt x="664" y="902"/>
                  <a:pt x="664" y="908"/>
                </a:cubicBezTo>
                <a:close/>
                <a:moveTo>
                  <a:pt x="762" y="724"/>
                </a:moveTo>
                <a:cubicBezTo>
                  <a:pt x="762" y="730"/>
                  <a:pt x="766" y="735"/>
                  <a:pt x="772" y="735"/>
                </a:cubicBezTo>
                <a:cubicBezTo>
                  <a:pt x="778" y="735"/>
                  <a:pt x="783" y="730"/>
                  <a:pt x="783" y="724"/>
                </a:cubicBezTo>
                <a:cubicBezTo>
                  <a:pt x="783" y="719"/>
                  <a:pt x="779" y="714"/>
                  <a:pt x="773" y="714"/>
                </a:cubicBezTo>
                <a:cubicBezTo>
                  <a:pt x="767" y="714"/>
                  <a:pt x="762" y="718"/>
                  <a:pt x="762" y="724"/>
                </a:cubicBezTo>
                <a:close/>
                <a:moveTo>
                  <a:pt x="992" y="1154"/>
                </a:moveTo>
                <a:cubicBezTo>
                  <a:pt x="992" y="1148"/>
                  <a:pt x="987" y="1143"/>
                  <a:pt x="981" y="1143"/>
                </a:cubicBezTo>
                <a:cubicBezTo>
                  <a:pt x="976" y="1143"/>
                  <a:pt x="971" y="1148"/>
                  <a:pt x="971" y="1153"/>
                </a:cubicBezTo>
                <a:cubicBezTo>
                  <a:pt x="971" y="1159"/>
                  <a:pt x="975" y="1164"/>
                  <a:pt x="981" y="1164"/>
                </a:cubicBezTo>
                <a:cubicBezTo>
                  <a:pt x="987" y="1164"/>
                  <a:pt x="992" y="1160"/>
                  <a:pt x="992" y="1154"/>
                </a:cubicBezTo>
                <a:close/>
                <a:moveTo>
                  <a:pt x="704" y="991"/>
                </a:moveTo>
                <a:cubicBezTo>
                  <a:pt x="704" y="986"/>
                  <a:pt x="700" y="981"/>
                  <a:pt x="694" y="981"/>
                </a:cubicBezTo>
                <a:cubicBezTo>
                  <a:pt x="688" y="981"/>
                  <a:pt x="683" y="986"/>
                  <a:pt x="684" y="992"/>
                </a:cubicBezTo>
                <a:cubicBezTo>
                  <a:pt x="684" y="998"/>
                  <a:pt x="688" y="1002"/>
                  <a:pt x="694" y="1002"/>
                </a:cubicBezTo>
                <a:cubicBezTo>
                  <a:pt x="700" y="1002"/>
                  <a:pt x="704" y="997"/>
                  <a:pt x="704" y="991"/>
                </a:cubicBezTo>
                <a:close/>
                <a:moveTo>
                  <a:pt x="804" y="1110"/>
                </a:moveTo>
                <a:cubicBezTo>
                  <a:pt x="804" y="1104"/>
                  <a:pt x="800" y="1100"/>
                  <a:pt x="794" y="1100"/>
                </a:cubicBezTo>
                <a:cubicBezTo>
                  <a:pt x="788" y="1100"/>
                  <a:pt x="784" y="1104"/>
                  <a:pt x="783" y="1110"/>
                </a:cubicBezTo>
                <a:cubicBezTo>
                  <a:pt x="783" y="1115"/>
                  <a:pt x="788" y="1120"/>
                  <a:pt x="793" y="1120"/>
                </a:cubicBezTo>
                <a:cubicBezTo>
                  <a:pt x="799" y="1121"/>
                  <a:pt x="804" y="1116"/>
                  <a:pt x="804" y="1110"/>
                </a:cubicBezTo>
                <a:close/>
                <a:moveTo>
                  <a:pt x="1139" y="1030"/>
                </a:moveTo>
                <a:cubicBezTo>
                  <a:pt x="1139" y="1024"/>
                  <a:pt x="1135" y="1020"/>
                  <a:pt x="1129" y="1020"/>
                </a:cubicBezTo>
                <a:cubicBezTo>
                  <a:pt x="1123" y="1020"/>
                  <a:pt x="1119" y="1024"/>
                  <a:pt x="1119" y="1030"/>
                </a:cubicBezTo>
                <a:cubicBezTo>
                  <a:pt x="1119" y="1035"/>
                  <a:pt x="1123" y="1040"/>
                  <a:pt x="1129" y="1040"/>
                </a:cubicBezTo>
                <a:cubicBezTo>
                  <a:pt x="1134" y="1040"/>
                  <a:pt x="1140" y="1035"/>
                  <a:pt x="1139" y="1030"/>
                </a:cubicBezTo>
                <a:close/>
                <a:moveTo>
                  <a:pt x="937" y="1149"/>
                </a:moveTo>
                <a:cubicBezTo>
                  <a:pt x="937" y="1143"/>
                  <a:pt x="932" y="1139"/>
                  <a:pt x="926" y="1139"/>
                </a:cubicBezTo>
                <a:cubicBezTo>
                  <a:pt x="921" y="1139"/>
                  <a:pt x="916" y="1144"/>
                  <a:pt x="916" y="1150"/>
                </a:cubicBezTo>
                <a:cubicBezTo>
                  <a:pt x="917" y="1155"/>
                  <a:pt x="922" y="1160"/>
                  <a:pt x="927" y="1160"/>
                </a:cubicBezTo>
                <a:cubicBezTo>
                  <a:pt x="933" y="1159"/>
                  <a:pt x="937" y="1155"/>
                  <a:pt x="937" y="1149"/>
                </a:cubicBezTo>
                <a:close/>
                <a:moveTo>
                  <a:pt x="930" y="684"/>
                </a:moveTo>
                <a:cubicBezTo>
                  <a:pt x="930" y="690"/>
                  <a:pt x="935" y="695"/>
                  <a:pt x="941" y="694"/>
                </a:cubicBezTo>
                <a:cubicBezTo>
                  <a:pt x="947" y="694"/>
                  <a:pt x="951" y="690"/>
                  <a:pt x="951" y="684"/>
                </a:cubicBezTo>
                <a:cubicBezTo>
                  <a:pt x="950" y="678"/>
                  <a:pt x="946" y="674"/>
                  <a:pt x="940" y="674"/>
                </a:cubicBezTo>
                <a:cubicBezTo>
                  <a:pt x="935" y="674"/>
                  <a:pt x="930" y="679"/>
                  <a:pt x="930" y="684"/>
                </a:cubicBezTo>
                <a:close/>
                <a:moveTo>
                  <a:pt x="882" y="1144"/>
                </a:moveTo>
                <a:cubicBezTo>
                  <a:pt x="882" y="1138"/>
                  <a:pt x="878" y="1134"/>
                  <a:pt x="872" y="1134"/>
                </a:cubicBezTo>
                <a:cubicBezTo>
                  <a:pt x="866" y="1134"/>
                  <a:pt x="862" y="1139"/>
                  <a:pt x="862" y="1144"/>
                </a:cubicBezTo>
                <a:cubicBezTo>
                  <a:pt x="862" y="1150"/>
                  <a:pt x="867" y="1155"/>
                  <a:pt x="872" y="1155"/>
                </a:cubicBezTo>
                <a:cubicBezTo>
                  <a:pt x="878" y="1154"/>
                  <a:pt x="882" y="1150"/>
                  <a:pt x="882" y="1144"/>
                </a:cubicBezTo>
                <a:close/>
                <a:moveTo>
                  <a:pt x="1011" y="1139"/>
                </a:moveTo>
                <a:cubicBezTo>
                  <a:pt x="1017" y="1139"/>
                  <a:pt x="1022" y="1134"/>
                  <a:pt x="1022" y="1129"/>
                </a:cubicBezTo>
                <a:cubicBezTo>
                  <a:pt x="1022" y="1123"/>
                  <a:pt x="1017" y="1119"/>
                  <a:pt x="1011" y="1119"/>
                </a:cubicBezTo>
                <a:cubicBezTo>
                  <a:pt x="1005" y="1119"/>
                  <a:pt x="1001" y="1123"/>
                  <a:pt x="1001" y="1129"/>
                </a:cubicBezTo>
                <a:cubicBezTo>
                  <a:pt x="1001" y="1134"/>
                  <a:pt x="1006" y="1139"/>
                  <a:pt x="1011" y="1139"/>
                </a:cubicBezTo>
                <a:close/>
                <a:moveTo>
                  <a:pt x="1110" y="1055"/>
                </a:moveTo>
                <a:cubicBezTo>
                  <a:pt x="1110" y="1050"/>
                  <a:pt x="1106" y="1045"/>
                  <a:pt x="1100" y="1044"/>
                </a:cubicBezTo>
                <a:cubicBezTo>
                  <a:pt x="1095" y="1044"/>
                  <a:pt x="1090" y="1049"/>
                  <a:pt x="1090" y="1054"/>
                </a:cubicBezTo>
                <a:cubicBezTo>
                  <a:pt x="1090" y="1060"/>
                  <a:pt x="1094" y="1064"/>
                  <a:pt x="1100" y="1065"/>
                </a:cubicBezTo>
                <a:cubicBezTo>
                  <a:pt x="1105" y="1065"/>
                  <a:pt x="1110" y="1060"/>
                  <a:pt x="1110" y="1055"/>
                </a:cubicBezTo>
                <a:close/>
                <a:moveTo>
                  <a:pt x="719" y="829"/>
                </a:moveTo>
                <a:cubicBezTo>
                  <a:pt x="719" y="824"/>
                  <a:pt x="715" y="819"/>
                  <a:pt x="709" y="818"/>
                </a:cubicBezTo>
                <a:cubicBezTo>
                  <a:pt x="704" y="818"/>
                  <a:pt x="699" y="822"/>
                  <a:pt x="698" y="828"/>
                </a:cubicBezTo>
                <a:cubicBezTo>
                  <a:pt x="698" y="833"/>
                  <a:pt x="702" y="838"/>
                  <a:pt x="707" y="839"/>
                </a:cubicBezTo>
                <a:cubicBezTo>
                  <a:pt x="713" y="839"/>
                  <a:pt x="718" y="835"/>
                  <a:pt x="719" y="829"/>
                </a:cubicBezTo>
                <a:close/>
                <a:moveTo>
                  <a:pt x="1133" y="867"/>
                </a:moveTo>
                <a:cubicBezTo>
                  <a:pt x="1133" y="873"/>
                  <a:pt x="1138" y="877"/>
                  <a:pt x="1144" y="877"/>
                </a:cubicBezTo>
                <a:cubicBezTo>
                  <a:pt x="1150" y="877"/>
                  <a:pt x="1154" y="872"/>
                  <a:pt x="1153" y="866"/>
                </a:cubicBezTo>
                <a:cubicBezTo>
                  <a:pt x="1153" y="861"/>
                  <a:pt x="1149" y="856"/>
                  <a:pt x="1143" y="857"/>
                </a:cubicBezTo>
                <a:cubicBezTo>
                  <a:pt x="1138" y="857"/>
                  <a:pt x="1133" y="862"/>
                  <a:pt x="1133" y="867"/>
                </a:cubicBezTo>
                <a:close/>
                <a:moveTo>
                  <a:pt x="718" y="1032"/>
                </a:moveTo>
                <a:cubicBezTo>
                  <a:pt x="723" y="1032"/>
                  <a:pt x="728" y="1028"/>
                  <a:pt x="729" y="1022"/>
                </a:cubicBezTo>
                <a:cubicBezTo>
                  <a:pt x="729" y="1017"/>
                  <a:pt x="725" y="1012"/>
                  <a:pt x="720" y="1011"/>
                </a:cubicBezTo>
                <a:cubicBezTo>
                  <a:pt x="714" y="1011"/>
                  <a:pt x="709" y="1015"/>
                  <a:pt x="708" y="1020"/>
                </a:cubicBezTo>
                <a:cubicBezTo>
                  <a:pt x="708" y="1026"/>
                  <a:pt x="712" y="1031"/>
                  <a:pt x="718" y="1032"/>
                </a:cubicBezTo>
                <a:close/>
                <a:moveTo>
                  <a:pt x="768" y="1090"/>
                </a:moveTo>
                <a:cubicBezTo>
                  <a:pt x="774" y="1090"/>
                  <a:pt x="778" y="1086"/>
                  <a:pt x="778" y="1080"/>
                </a:cubicBezTo>
                <a:cubicBezTo>
                  <a:pt x="778" y="1075"/>
                  <a:pt x="774" y="1070"/>
                  <a:pt x="769" y="1070"/>
                </a:cubicBezTo>
                <a:cubicBezTo>
                  <a:pt x="763" y="1070"/>
                  <a:pt x="758" y="1075"/>
                  <a:pt x="758" y="1080"/>
                </a:cubicBezTo>
                <a:cubicBezTo>
                  <a:pt x="758" y="1085"/>
                  <a:pt x="763" y="1090"/>
                  <a:pt x="768" y="1090"/>
                </a:cubicBezTo>
                <a:close/>
                <a:moveTo>
                  <a:pt x="1050" y="1104"/>
                </a:moveTo>
                <a:cubicBezTo>
                  <a:pt x="1050" y="1099"/>
                  <a:pt x="1045" y="1094"/>
                  <a:pt x="1040" y="1094"/>
                </a:cubicBezTo>
                <a:cubicBezTo>
                  <a:pt x="1035" y="1094"/>
                  <a:pt x="1030" y="1098"/>
                  <a:pt x="1030" y="1104"/>
                </a:cubicBezTo>
                <a:cubicBezTo>
                  <a:pt x="1030" y="1110"/>
                  <a:pt x="1034" y="1114"/>
                  <a:pt x="1040" y="1114"/>
                </a:cubicBezTo>
                <a:cubicBezTo>
                  <a:pt x="1046" y="1114"/>
                  <a:pt x="1051" y="1109"/>
                  <a:pt x="1050" y="1104"/>
                </a:cubicBezTo>
                <a:close/>
                <a:moveTo>
                  <a:pt x="1124" y="975"/>
                </a:moveTo>
                <a:cubicBezTo>
                  <a:pt x="1124" y="980"/>
                  <a:pt x="1128" y="985"/>
                  <a:pt x="1134" y="985"/>
                </a:cubicBezTo>
                <a:cubicBezTo>
                  <a:pt x="1139" y="985"/>
                  <a:pt x="1144" y="980"/>
                  <a:pt x="1144" y="975"/>
                </a:cubicBezTo>
                <a:cubicBezTo>
                  <a:pt x="1144" y="970"/>
                  <a:pt x="1139" y="965"/>
                  <a:pt x="1134" y="965"/>
                </a:cubicBezTo>
                <a:cubicBezTo>
                  <a:pt x="1129" y="965"/>
                  <a:pt x="1124" y="969"/>
                  <a:pt x="1124" y="975"/>
                </a:cubicBezTo>
                <a:close/>
                <a:moveTo>
                  <a:pt x="856" y="695"/>
                </a:moveTo>
                <a:cubicBezTo>
                  <a:pt x="850" y="695"/>
                  <a:pt x="846" y="700"/>
                  <a:pt x="846" y="705"/>
                </a:cubicBezTo>
                <a:cubicBezTo>
                  <a:pt x="846" y="711"/>
                  <a:pt x="851" y="715"/>
                  <a:pt x="856" y="715"/>
                </a:cubicBezTo>
                <a:cubicBezTo>
                  <a:pt x="861" y="715"/>
                  <a:pt x="866" y="710"/>
                  <a:pt x="866" y="705"/>
                </a:cubicBezTo>
                <a:cubicBezTo>
                  <a:pt x="866" y="700"/>
                  <a:pt x="861" y="695"/>
                  <a:pt x="856" y="695"/>
                </a:cubicBezTo>
                <a:close/>
                <a:moveTo>
                  <a:pt x="743" y="1061"/>
                </a:moveTo>
                <a:cubicBezTo>
                  <a:pt x="749" y="1061"/>
                  <a:pt x="754" y="1057"/>
                  <a:pt x="754" y="1051"/>
                </a:cubicBezTo>
                <a:cubicBezTo>
                  <a:pt x="754" y="1046"/>
                  <a:pt x="749" y="1041"/>
                  <a:pt x="743" y="1041"/>
                </a:cubicBezTo>
                <a:cubicBezTo>
                  <a:pt x="738" y="1041"/>
                  <a:pt x="734" y="1045"/>
                  <a:pt x="733" y="1051"/>
                </a:cubicBezTo>
                <a:cubicBezTo>
                  <a:pt x="733" y="1056"/>
                  <a:pt x="737" y="1061"/>
                  <a:pt x="743" y="1061"/>
                </a:cubicBezTo>
                <a:close/>
                <a:moveTo>
                  <a:pt x="1010" y="718"/>
                </a:moveTo>
                <a:cubicBezTo>
                  <a:pt x="1010" y="724"/>
                  <a:pt x="1014" y="728"/>
                  <a:pt x="1019" y="728"/>
                </a:cubicBezTo>
                <a:cubicBezTo>
                  <a:pt x="1025" y="729"/>
                  <a:pt x="1030" y="724"/>
                  <a:pt x="1030" y="718"/>
                </a:cubicBezTo>
                <a:cubicBezTo>
                  <a:pt x="1030" y="713"/>
                  <a:pt x="1025" y="709"/>
                  <a:pt x="1020" y="708"/>
                </a:cubicBezTo>
                <a:cubicBezTo>
                  <a:pt x="1015" y="708"/>
                  <a:pt x="1010" y="713"/>
                  <a:pt x="1010" y="718"/>
                </a:cubicBezTo>
                <a:close/>
                <a:moveTo>
                  <a:pt x="709" y="937"/>
                </a:moveTo>
                <a:cubicBezTo>
                  <a:pt x="709" y="932"/>
                  <a:pt x="705" y="927"/>
                  <a:pt x="700" y="927"/>
                </a:cubicBezTo>
                <a:cubicBezTo>
                  <a:pt x="694" y="926"/>
                  <a:pt x="689" y="931"/>
                  <a:pt x="689" y="937"/>
                </a:cubicBezTo>
                <a:cubicBezTo>
                  <a:pt x="689" y="942"/>
                  <a:pt x="693" y="947"/>
                  <a:pt x="699" y="947"/>
                </a:cubicBezTo>
                <a:cubicBezTo>
                  <a:pt x="704" y="947"/>
                  <a:pt x="709" y="942"/>
                  <a:pt x="709" y="937"/>
                </a:cubicBezTo>
                <a:close/>
                <a:moveTo>
                  <a:pt x="1070" y="1089"/>
                </a:moveTo>
                <a:cubicBezTo>
                  <a:pt x="1076" y="1089"/>
                  <a:pt x="1080" y="1085"/>
                  <a:pt x="1080" y="1079"/>
                </a:cubicBezTo>
                <a:cubicBezTo>
                  <a:pt x="1080" y="1073"/>
                  <a:pt x="1076" y="1069"/>
                  <a:pt x="1070" y="1069"/>
                </a:cubicBezTo>
                <a:cubicBezTo>
                  <a:pt x="1065" y="1069"/>
                  <a:pt x="1060" y="1074"/>
                  <a:pt x="1060" y="1079"/>
                </a:cubicBezTo>
                <a:cubicBezTo>
                  <a:pt x="1060" y="1084"/>
                  <a:pt x="1065" y="1089"/>
                  <a:pt x="1070" y="1089"/>
                </a:cubicBezTo>
                <a:close/>
                <a:moveTo>
                  <a:pt x="693" y="883"/>
                </a:moveTo>
                <a:cubicBezTo>
                  <a:pt x="693" y="888"/>
                  <a:pt x="698" y="893"/>
                  <a:pt x="703" y="893"/>
                </a:cubicBezTo>
                <a:cubicBezTo>
                  <a:pt x="709" y="893"/>
                  <a:pt x="713" y="889"/>
                  <a:pt x="713" y="883"/>
                </a:cubicBezTo>
                <a:cubicBezTo>
                  <a:pt x="713" y="878"/>
                  <a:pt x="709" y="873"/>
                  <a:pt x="704" y="873"/>
                </a:cubicBezTo>
                <a:cubicBezTo>
                  <a:pt x="698" y="873"/>
                  <a:pt x="693" y="878"/>
                  <a:pt x="693" y="883"/>
                </a:cubicBezTo>
                <a:close/>
                <a:moveTo>
                  <a:pt x="1148" y="921"/>
                </a:moveTo>
                <a:cubicBezTo>
                  <a:pt x="1148" y="915"/>
                  <a:pt x="1144" y="911"/>
                  <a:pt x="1139" y="911"/>
                </a:cubicBezTo>
                <a:cubicBezTo>
                  <a:pt x="1133" y="911"/>
                  <a:pt x="1128" y="915"/>
                  <a:pt x="1128" y="921"/>
                </a:cubicBezTo>
                <a:cubicBezTo>
                  <a:pt x="1128" y="926"/>
                  <a:pt x="1133" y="930"/>
                  <a:pt x="1138" y="931"/>
                </a:cubicBezTo>
                <a:cubicBezTo>
                  <a:pt x="1143" y="931"/>
                  <a:pt x="1148" y="926"/>
                  <a:pt x="1148" y="921"/>
                </a:cubicBezTo>
                <a:close/>
                <a:moveTo>
                  <a:pt x="957" y="1134"/>
                </a:moveTo>
                <a:cubicBezTo>
                  <a:pt x="962" y="1134"/>
                  <a:pt x="966" y="1130"/>
                  <a:pt x="966" y="1125"/>
                </a:cubicBezTo>
                <a:cubicBezTo>
                  <a:pt x="967" y="1120"/>
                  <a:pt x="962" y="1115"/>
                  <a:pt x="957" y="1115"/>
                </a:cubicBezTo>
                <a:cubicBezTo>
                  <a:pt x="952" y="1114"/>
                  <a:pt x="947" y="1119"/>
                  <a:pt x="947" y="1125"/>
                </a:cubicBezTo>
                <a:cubicBezTo>
                  <a:pt x="947" y="1130"/>
                  <a:pt x="951" y="1134"/>
                  <a:pt x="957" y="1134"/>
                </a:cubicBezTo>
                <a:close/>
                <a:moveTo>
                  <a:pt x="857" y="1115"/>
                </a:moveTo>
                <a:cubicBezTo>
                  <a:pt x="857" y="1109"/>
                  <a:pt x="852" y="1105"/>
                  <a:pt x="847" y="1105"/>
                </a:cubicBezTo>
                <a:cubicBezTo>
                  <a:pt x="842" y="1106"/>
                  <a:pt x="837" y="1110"/>
                  <a:pt x="838" y="1116"/>
                </a:cubicBezTo>
                <a:cubicBezTo>
                  <a:pt x="838" y="1121"/>
                  <a:pt x="842" y="1125"/>
                  <a:pt x="848" y="1125"/>
                </a:cubicBezTo>
                <a:cubicBezTo>
                  <a:pt x="853" y="1125"/>
                  <a:pt x="857" y="1120"/>
                  <a:pt x="857" y="1115"/>
                </a:cubicBezTo>
                <a:close/>
                <a:moveTo>
                  <a:pt x="729" y="804"/>
                </a:moveTo>
                <a:cubicBezTo>
                  <a:pt x="729" y="809"/>
                  <a:pt x="733" y="813"/>
                  <a:pt x="738" y="814"/>
                </a:cubicBezTo>
                <a:cubicBezTo>
                  <a:pt x="743" y="814"/>
                  <a:pt x="748" y="809"/>
                  <a:pt x="748" y="804"/>
                </a:cubicBezTo>
                <a:cubicBezTo>
                  <a:pt x="748" y="799"/>
                  <a:pt x="744" y="794"/>
                  <a:pt x="739" y="794"/>
                </a:cubicBezTo>
                <a:cubicBezTo>
                  <a:pt x="733" y="794"/>
                  <a:pt x="729" y="798"/>
                  <a:pt x="729" y="804"/>
                </a:cubicBezTo>
                <a:close/>
                <a:moveTo>
                  <a:pt x="1109" y="837"/>
                </a:moveTo>
                <a:cubicBezTo>
                  <a:pt x="1109" y="842"/>
                  <a:pt x="1113" y="847"/>
                  <a:pt x="1119" y="847"/>
                </a:cubicBezTo>
                <a:cubicBezTo>
                  <a:pt x="1124" y="847"/>
                  <a:pt x="1128" y="843"/>
                  <a:pt x="1129" y="837"/>
                </a:cubicBezTo>
                <a:cubicBezTo>
                  <a:pt x="1129" y="832"/>
                  <a:pt x="1124" y="827"/>
                  <a:pt x="1118" y="827"/>
                </a:cubicBezTo>
                <a:cubicBezTo>
                  <a:pt x="1113" y="827"/>
                  <a:pt x="1109" y="832"/>
                  <a:pt x="1109" y="837"/>
                </a:cubicBezTo>
                <a:close/>
                <a:moveTo>
                  <a:pt x="965" y="704"/>
                </a:moveTo>
                <a:cubicBezTo>
                  <a:pt x="960" y="704"/>
                  <a:pt x="955" y="709"/>
                  <a:pt x="955" y="714"/>
                </a:cubicBezTo>
                <a:cubicBezTo>
                  <a:pt x="955" y="719"/>
                  <a:pt x="960" y="724"/>
                  <a:pt x="965" y="724"/>
                </a:cubicBezTo>
                <a:cubicBezTo>
                  <a:pt x="971" y="724"/>
                  <a:pt x="975" y="720"/>
                  <a:pt x="975" y="714"/>
                </a:cubicBezTo>
                <a:cubicBezTo>
                  <a:pt x="975" y="709"/>
                  <a:pt x="971" y="704"/>
                  <a:pt x="965" y="704"/>
                </a:cubicBezTo>
                <a:close/>
                <a:moveTo>
                  <a:pt x="920" y="709"/>
                </a:moveTo>
                <a:cubicBezTo>
                  <a:pt x="920" y="703"/>
                  <a:pt x="916" y="699"/>
                  <a:pt x="910" y="699"/>
                </a:cubicBezTo>
                <a:cubicBezTo>
                  <a:pt x="905" y="699"/>
                  <a:pt x="901" y="704"/>
                  <a:pt x="901" y="709"/>
                </a:cubicBezTo>
                <a:cubicBezTo>
                  <a:pt x="901" y="715"/>
                  <a:pt x="905" y="719"/>
                  <a:pt x="911" y="719"/>
                </a:cubicBezTo>
                <a:cubicBezTo>
                  <a:pt x="916" y="719"/>
                  <a:pt x="920" y="714"/>
                  <a:pt x="920" y="709"/>
                </a:cubicBezTo>
                <a:close/>
                <a:moveTo>
                  <a:pt x="1044" y="739"/>
                </a:moveTo>
                <a:cubicBezTo>
                  <a:pt x="1039" y="739"/>
                  <a:pt x="1035" y="743"/>
                  <a:pt x="1035" y="748"/>
                </a:cubicBezTo>
                <a:cubicBezTo>
                  <a:pt x="1035" y="754"/>
                  <a:pt x="1039" y="758"/>
                  <a:pt x="1045" y="758"/>
                </a:cubicBezTo>
                <a:cubicBezTo>
                  <a:pt x="1050" y="758"/>
                  <a:pt x="1054" y="754"/>
                  <a:pt x="1054" y="748"/>
                </a:cubicBezTo>
                <a:cubicBezTo>
                  <a:pt x="1054" y="743"/>
                  <a:pt x="1050" y="739"/>
                  <a:pt x="1044" y="739"/>
                </a:cubicBezTo>
                <a:close/>
                <a:moveTo>
                  <a:pt x="827" y="720"/>
                </a:moveTo>
                <a:cubicBezTo>
                  <a:pt x="821" y="720"/>
                  <a:pt x="817" y="724"/>
                  <a:pt x="817" y="730"/>
                </a:cubicBezTo>
                <a:cubicBezTo>
                  <a:pt x="817" y="735"/>
                  <a:pt x="822" y="739"/>
                  <a:pt x="827" y="739"/>
                </a:cubicBezTo>
                <a:cubicBezTo>
                  <a:pt x="833" y="739"/>
                  <a:pt x="837" y="735"/>
                  <a:pt x="837" y="729"/>
                </a:cubicBezTo>
                <a:cubicBezTo>
                  <a:pt x="837" y="724"/>
                  <a:pt x="832" y="720"/>
                  <a:pt x="827" y="720"/>
                </a:cubicBezTo>
                <a:close/>
                <a:moveTo>
                  <a:pt x="758" y="779"/>
                </a:moveTo>
                <a:cubicBezTo>
                  <a:pt x="758" y="784"/>
                  <a:pt x="762" y="788"/>
                  <a:pt x="767" y="789"/>
                </a:cubicBezTo>
                <a:cubicBezTo>
                  <a:pt x="772" y="789"/>
                  <a:pt x="777" y="785"/>
                  <a:pt x="777" y="779"/>
                </a:cubicBezTo>
                <a:cubicBezTo>
                  <a:pt x="777" y="774"/>
                  <a:pt x="773" y="769"/>
                  <a:pt x="767" y="769"/>
                </a:cubicBezTo>
                <a:cubicBezTo>
                  <a:pt x="762" y="769"/>
                  <a:pt x="758" y="774"/>
                  <a:pt x="758" y="779"/>
                </a:cubicBezTo>
                <a:close/>
                <a:moveTo>
                  <a:pt x="1084" y="807"/>
                </a:moveTo>
                <a:cubicBezTo>
                  <a:pt x="1084" y="813"/>
                  <a:pt x="1089" y="817"/>
                  <a:pt x="1094" y="817"/>
                </a:cubicBezTo>
                <a:cubicBezTo>
                  <a:pt x="1100" y="817"/>
                  <a:pt x="1104" y="812"/>
                  <a:pt x="1104" y="807"/>
                </a:cubicBezTo>
                <a:cubicBezTo>
                  <a:pt x="1103" y="802"/>
                  <a:pt x="1099" y="798"/>
                  <a:pt x="1094" y="798"/>
                </a:cubicBezTo>
                <a:cubicBezTo>
                  <a:pt x="1089" y="797"/>
                  <a:pt x="1084" y="802"/>
                  <a:pt x="1084" y="807"/>
                </a:cubicBezTo>
                <a:close/>
                <a:moveTo>
                  <a:pt x="733" y="966"/>
                </a:moveTo>
                <a:cubicBezTo>
                  <a:pt x="733" y="961"/>
                  <a:pt x="728" y="957"/>
                  <a:pt x="723" y="957"/>
                </a:cubicBezTo>
                <a:cubicBezTo>
                  <a:pt x="718" y="957"/>
                  <a:pt x="714" y="962"/>
                  <a:pt x="714" y="967"/>
                </a:cubicBezTo>
                <a:cubicBezTo>
                  <a:pt x="714" y="972"/>
                  <a:pt x="719" y="976"/>
                  <a:pt x="724" y="976"/>
                </a:cubicBezTo>
                <a:cubicBezTo>
                  <a:pt x="730" y="976"/>
                  <a:pt x="734" y="971"/>
                  <a:pt x="733" y="966"/>
                </a:cubicBezTo>
                <a:close/>
                <a:moveTo>
                  <a:pt x="902" y="1110"/>
                </a:moveTo>
                <a:cubicBezTo>
                  <a:pt x="897" y="1110"/>
                  <a:pt x="893" y="1114"/>
                  <a:pt x="892" y="1119"/>
                </a:cubicBezTo>
                <a:cubicBezTo>
                  <a:pt x="892" y="1124"/>
                  <a:pt x="896" y="1129"/>
                  <a:pt x="902" y="1129"/>
                </a:cubicBezTo>
                <a:cubicBezTo>
                  <a:pt x="907" y="1129"/>
                  <a:pt x="911" y="1125"/>
                  <a:pt x="912" y="1120"/>
                </a:cubicBezTo>
                <a:cubicBezTo>
                  <a:pt x="912" y="1114"/>
                  <a:pt x="908" y="1110"/>
                  <a:pt x="902" y="1110"/>
                </a:cubicBezTo>
                <a:close/>
                <a:moveTo>
                  <a:pt x="1069" y="769"/>
                </a:moveTo>
                <a:cubicBezTo>
                  <a:pt x="1064" y="769"/>
                  <a:pt x="1060" y="772"/>
                  <a:pt x="1060" y="777"/>
                </a:cubicBezTo>
                <a:cubicBezTo>
                  <a:pt x="1059" y="783"/>
                  <a:pt x="1063" y="787"/>
                  <a:pt x="1069" y="788"/>
                </a:cubicBezTo>
                <a:cubicBezTo>
                  <a:pt x="1074" y="788"/>
                  <a:pt x="1079" y="784"/>
                  <a:pt x="1079" y="778"/>
                </a:cubicBezTo>
                <a:cubicBezTo>
                  <a:pt x="1079" y="773"/>
                  <a:pt x="1075" y="769"/>
                  <a:pt x="1069" y="769"/>
                </a:cubicBezTo>
                <a:close/>
                <a:moveTo>
                  <a:pt x="1095" y="1000"/>
                </a:moveTo>
                <a:cubicBezTo>
                  <a:pt x="1095" y="1006"/>
                  <a:pt x="1099" y="1010"/>
                  <a:pt x="1105" y="1010"/>
                </a:cubicBezTo>
                <a:cubicBezTo>
                  <a:pt x="1110" y="1009"/>
                  <a:pt x="1114" y="1005"/>
                  <a:pt x="1114" y="999"/>
                </a:cubicBezTo>
                <a:cubicBezTo>
                  <a:pt x="1113" y="994"/>
                  <a:pt x="1109" y="990"/>
                  <a:pt x="1104" y="990"/>
                </a:cubicBezTo>
                <a:cubicBezTo>
                  <a:pt x="1099" y="990"/>
                  <a:pt x="1095" y="995"/>
                  <a:pt x="1095" y="1000"/>
                </a:cubicBezTo>
                <a:close/>
                <a:moveTo>
                  <a:pt x="798" y="745"/>
                </a:moveTo>
                <a:cubicBezTo>
                  <a:pt x="792" y="744"/>
                  <a:pt x="788" y="748"/>
                  <a:pt x="788" y="754"/>
                </a:cubicBezTo>
                <a:cubicBezTo>
                  <a:pt x="788" y="759"/>
                  <a:pt x="792" y="764"/>
                  <a:pt x="797" y="764"/>
                </a:cubicBezTo>
                <a:cubicBezTo>
                  <a:pt x="802" y="764"/>
                  <a:pt x="807" y="759"/>
                  <a:pt x="807" y="754"/>
                </a:cubicBezTo>
                <a:cubicBezTo>
                  <a:pt x="807" y="749"/>
                  <a:pt x="803" y="745"/>
                  <a:pt x="798" y="745"/>
                </a:cubicBezTo>
                <a:close/>
                <a:moveTo>
                  <a:pt x="724" y="859"/>
                </a:moveTo>
                <a:cubicBezTo>
                  <a:pt x="724" y="863"/>
                  <a:pt x="728" y="868"/>
                  <a:pt x="733" y="868"/>
                </a:cubicBezTo>
                <a:cubicBezTo>
                  <a:pt x="738" y="868"/>
                  <a:pt x="743" y="864"/>
                  <a:pt x="742" y="858"/>
                </a:cubicBezTo>
                <a:cubicBezTo>
                  <a:pt x="742" y="853"/>
                  <a:pt x="739" y="849"/>
                  <a:pt x="733" y="849"/>
                </a:cubicBezTo>
                <a:cubicBezTo>
                  <a:pt x="728" y="849"/>
                  <a:pt x="724" y="853"/>
                  <a:pt x="724" y="859"/>
                </a:cubicBezTo>
                <a:close/>
                <a:moveTo>
                  <a:pt x="1104" y="892"/>
                </a:moveTo>
                <a:cubicBezTo>
                  <a:pt x="1104" y="897"/>
                  <a:pt x="1109" y="901"/>
                  <a:pt x="1114" y="901"/>
                </a:cubicBezTo>
                <a:cubicBezTo>
                  <a:pt x="1119" y="901"/>
                  <a:pt x="1123" y="897"/>
                  <a:pt x="1123" y="891"/>
                </a:cubicBezTo>
                <a:cubicBezTo>
                  <a:pt x="1123" y="886"/>
                  <a:pt x="1119" y="882"/>
                  <a:pt x="1114" y="882"/>
                </a:cubicBezTo>
                <a:cubicBezTo>
                  <a:pt x="1109" y="882"/>
                  <a:pt x="1104" y="887"/>
                  <a:pt x="1104" y="892"/>
                </a:cubicBezTo>
                <a:close/>
                <a:moveTo>
                  <a:pt x="823" y="1095"/>
                </a:moveTo>
                <a:cubicBezTo>
                  <a:pt x="828" y="1095"/>
                  <a:pt x="832" y="1090"/>
                  <a:pt x="832" y="1085"/>
                </a:cubicBezTo>
                <a:cubicBezTo>
                  <a:pt x="832" y="1080"/>
                  <a:pt x="828" y="1076"/>
                  <a:pt x="822" y="1076"/>
                </a:cubicBezTo>
                <a:cubicBezTo>
                  <a:pt x="817" y="1076"/>
                  <a:pt x="813" y="1080"/>
                  <a:pt x="813" y="1086"/>
                </a:cubicBezTo>
                <a:cubicBezTo>
                  <a:pt x="814" y="1091"/>
                  <a:pt x="818" y="1095"/>
                  <a:pt x="823" y="1095"/>
                </a:cubicBezTo>
                <a:close/>
                <a:moveTo>
                  <a:pt x="996" y="1099"/>
                </a:moveTo>
                <a:cubicBezTo>
                  <a:pt x="996" y="1095"/>
                  <a:pt x="991" y="1090"/>
                  <a:pt x="987" y="1090"/>
                </a:cubicBezTo>
                <a:cubicBezTo>
                  <a:pt x="981" y="1090"/>
                  <a:pt x="977" y="1095"/>
                  <a:pt x="977" y="1100"/>
                </a:cubicBezTo>
                <a:cubicBezTo>
                  <a:pt x="977" y="1105"/>
                  <a:pt x="981" y="1109"/>
                  <a:pt x="986" y="1109"/>
                </a:cubicBezTo>
                <a:cubicBezTo>
                  <a:pt x="992" y="1109"/>
                  <a:pt x="996" y="1105"/>
                  <a:pt x="996" y="1099"/>
                </a:cubicBezTo>
                <a:close/>
                <a:moveTo>
                  <a:pt x="1119" y="945"/>
                </a:moveTo>
                <a:cubicBezTo>
                  <a:pt x="1119" y="940"/>
                  <a:pt x="1115" y="936"/>
                  <a:pt x="1109" y="936"/>
                </a:cubicBezTo>
                <a:cubicBezTo>
                  <a:pt x="1104" y="936"/>
                  <a:pt x="1100" y="940"/>
                  <a:pt x="1100" y="945"/>
                </a:cubicBezTo>
                <a:cubicBezTo>
                  <a:pt x="1100" y="950"/>
                  <a:pt x="1104" y="954"/>
                  <a:pt x="1109" y="955"/>
                </a:cubicBezTo>
                <a:cubicBezTo>
                  <a:pt x="1114" y="955"/>
                  <a:pt x="1119" y="950"/>
                  <a:pt x="1119" y="945"/>
                </a:cubicBezTo>
                <a:close/>
                <a:moveTo>
                  <a:pt x="1066" y="1025"/>
                </a:moveTo>
                <a:cubicBezTo>
                  <a:pt x="1066" y="1030"/>
                  <a:pt x="1070" y="1034"/>
                  <a:pt x="1075" y="1034"/>
                </a:cubicBezTo>
                <a:cubicBezTo>
                  <a:pt x="1080" y="1034"/>
                  <a:pt x="1085" y="1030"/>
                  <a:pt x="1085" y="1025"/>
                </a:cubicBezTo>
                <a:cubicBezTo>
                  <a:pt x="1085" y="1020"/>
                  <a:pt x="1080" y="1015"/>
                  <a:pt x="1075" y="1015"/>
                </a:cubicBezTo>
                <a:cubicBezTo>
                  <a:pt x="1070" y="1016"/>
                  <a:pt x="1066" y="1020"/>
                  <a:pt x="1066" y="1025"/>
                </a:cubicBezTo>
                <a:close/>
                <a:moveTo>
                  <a:pt x="720" y="912"/>
                </a:moveTo>
                <a:cubicBezTo>
                  <a:pt x="720" y="917"/>
                  <a:pt x="723" y="921"/>
                  <a:pt x="729" y="921"/>
                </a:cubicBezTo>
                <a:cubicBezTo>
                  <a:pt x="734" y="921"/>
                  <a:pt x="738" y="918"/>
                  <a:pt x="738" y="913"/>
                </a:cubicBezTo>
                <a:cubicBezTo>
                  <a:pt x="739" y="907"/>
                  <a:pt x="734" y="903"/>
                  <a:pt x="729" y="903"/>
                </a:cubicBezTo>
                <a:cubicBezTo>
                  <a:pt x="724" y="903"/>
                  <a:pt x="720" y="907"/>
                  <a:pt x="720" y="912"/>
                </a:cubicBezTo>
                <a:close/>
                <a:moveTo>
                  <a:pt x="758" y="997"/>
                </a:moveTo>
                <a:cubicBezTo>
                  <a:pt x="758" y="991"/>
                  <a:pt x="754" y="988"/>
                  <a:pt x="749" y="987"/>
                </a:cubicBezTo>
                <a:cubicBezTo>
                  <a:pt x="744" y="987"/>
                  <a:pt x="739" y="991"/>
                  <a:pt x="739" y="996"/>
                </a:cubicBezTo>
                <a:cubicBezTo>
                  <a:pt x="739" y="1001"/>
                  <a:pt x="744" y="1006"/>
                  <a:pt x="749" y="1006"/>
                </a:cubicBezTo>
                <a:cubicBezTo>
                  <a:pt x="754" y="1006"/>
                  <a:pt x="758" y="1002"/>
                  <a:pt x="758" y="997"/>
                </a:cubicBezTo>
                <a:close/>
                <a:moveTo>
                  <a:pt x="981" y="743"/>
                </a:moveTo>
                <a:cubicBezTo>
                  <a:pt x="981" y="749"/>
                  <a:pt x="985" y="752"/>
                  <a:pt x="990" y="752"/>
                </a:cubicBezTo>
                <a:cubicBezTo>
                  <a:pt x="995" y="752"/>
                  <a:pt x="999" y="748"/>
                  <a:pt x="999" y="743"/>
                </a:cubicBezTo>
                <a:cubicBezTo>
                  <a:pt x="999" y="738"/>
                  <a:pt x="994" y="734"/>
                  <a:pt x="989" y="734"/>
                </a:cubicBezTo>
                <a:cubicBezTo>
                  <a:pt x="985" y="734"/>
                  <a:pt x="981" y="738"/>
                  <a:pt x="981" y="743"/>
                </a:cubicBezTo>
                <a:close/>
                <a:moveTo>
                  <a:pt x="1045" y="1059"/>
                </a:moveTo>
                <a:cubicBezTo>
                  <a:pt x="1050" y="1059"/>
                  <a:pt x="1054" y="1055"/>
                  <a:pt x="1054" y="1050"/>
                </a:cubicBezTo>
                <a:cubicBezTo>
                  <a:pt x="1055" y="1045"/>
                  <a:pt x="1051" y="1041"/>
                  <a:pt x="1046" y="1040"/>
                </a:cubicBezTo>
                <a:cubicBezTo>
                  <a:pt x="1041" y="1040"/>
                  <a:pt x="1036" y="1044"/>
                  <a:pt x="1036" y="1049"/>
                </a:cubicBezTo>
                <a:cubicBezTo>
                  <a:pt x="1036" y="1054"/>
                  <a:pt x="1040" y="1059"/>
                  <a:pt x="1045" y="1059"/>
                </a:cubicBezTo>
                <a:close/>
                <a:moveTo>
                  <a:pt x="798" y="1064"/>
                </a:moveTo>
                <a:cubicBezTo>
                  <a:pt x="803" y="1065"/>
                  <a:pt x="807" y="1061"/>
                  <a:pt x="807" y="1056"/>
                </a:cubicBezTo>
                <a:cubicBezTo>
                  <a:pt x="807" y="1051"/>
                  <a:pt x="803" y="1046"/>
                  <a:pt x="798" y="1046"/>
                </a:cubicBezTo>
                <a:cubicBezTo>
                  <a:pt x="794" y="1046"/>
                  <a:pt x="789" y="1050"/>
                  <a:pt x="789" y="1055"/>
                </a:cubicBezTo>
                <a:cubicBezTo>
                  <a:pt x="789" y="1060"/>
                  <a:pt x="793" y="1064"/>
                  <a:pt x="798" y="1064"/>
                </a:cubicBezTo>
                <a:close/>
                <a:moveTo>
                  <a:pt x="782" y="1026"/>
                </a:moveTo>
                <a:cubicBezTo>
                  <a:pt x="783" y="1021"/>
                  <a:pt x="779" y="1017"/>
                  <a:pt x="774" y="1017"/>
                </a:cubicBezTo>
                <a:cubicBezTo>
                  <a:pt x="769" y="1016"/>
                  <a:pt x="765" y="1020"/>
                  <a:pt x="764" y="1025"/>
                </a:cubicBezTo>
                <a:cubicBezTo>
                  <a:pt x="764" y="1030"/>
                  <a:pt x="768" y="1034"/>
                  <a:pt x="773" y="1035"/>
                </a:cubicBezTo>
                <a:cubicBezTo>
                  <a:pt x="777" y="1035"/>
                  <a:pt x="782" y="1031"/>
                  <a:pt x="782" y="1026"/>
                </a:cubicBezTo>
                <a:close/>
                <a:moveTo>
                  <a:pt x="872" y="733"/>
                </a:moveTo>
                <a:cubicBezTo>
                  <a:pt x="871" y="738"/>
                  <a:pt x="875" y="742"/>
                  <a:pt x="879" y="743"/>
                </a:cubicBezTo>
                <a:cubicBezTo>
                  <a:pt x="884" y="744"/>
                  <a:pt x="890" y="740"/>
                  <a:pt x="890" y="734"/>
                </a:cubicBezTo>
                <a:cubicBezTo>
                  <a:pt x="890" y="730"/>
                  <a:pt x="887" y="725"/>
                  <a:pt x="882" y="725"/>
                </a:cubicBezTo>
                <a:cubicBezTo>
                  <a:pt x="876" y="724"/>
                  <a:pt x="872" y="728"/>
                  <a:pt x="872" y="733"/>
                </a:cubicBezTo>
                <a:close/>
                <a:moveTo>
                  <a:pt x="1016" y="1084"/>
                </a:moveTo>
                <a:cubicBezTo>
                  <a:pt x="1021" y="1084"/>
                  <a:pt x="1025" y="1080"/>
                  <a:pt x="1025" y="1075"/>
                </a:cubicBezTo>
                <a:cubicBezTo>
                  <a:pt x="1025" y="1070"/>
                  <a:pt x="1020" y="1066"/>
                  <a:pt x="1015" y="1066"/>
                </a:cubicBezTo>
                <a:cubicBezTo>
                  <a:pt x="1010" y="1066"/>
                  <a:pt x="1006" y="1070"/>
                  <a:pt x="1006" y="1075"/>
                </a:cubicBezTo>
                <a:cubicBezTo>
                  <a:pt x="1007" y="1080"/>
                  <a:pt x="1011" y="1084"/>
                  <a:pt x="1016" y="1084"/>
                </a:cubicBezTo>
                <a:close/>
                <a:moveTo>
                  <a:pt x="877" y="1099"/>
                </a:moveTo>
                <a:cubicBezTo>
                  <a:pt x="882" y="1099"/>
                  <a:pt x="886" y="1095"/>
                  <a:pt x="886" y="1090"/>
                </a:cubicBezTo>
                <a:cubicBezTo>
                  <a:pt x="886" y="1085"/>
                  <a:pt x="882" y="1080"/>
                  <a:pt x="877" y="1080"/>
                </a:cubicBezTo>
                <a:cubicBezTo>
                  <a:pt x="873" y="1080"/>
                  <a:pt x="869" y="1084"/>
                  <a:pt x="868" y="1089"/>
                </a:cubicBezTo>
                <a:cubicBezTo>
                  <a:pt x="868" y="1094"/>
                  <a:pt x="872" y="1098"/>
                  <a:pt x="877" y="1099"/>
                </a:cubicBezTo>
                <a:close/>
                <a:moveTo>
                  <a:pt x="944" y="739"/>
                </a:moveTo>
                <a:cubicBezTo>
                  <a:pt x="944" y="734"/>
                  <a:pt x="941" y="730"/>
                  <a:pt x="936" y="730"/>
                </a:cubicBezTo>
                <a:cubicBezTo>
                  <a:pt x="931" y="730"/>
                  <a:pt x="927" y="733"/>
                  <a:pt x="926" y="739"/>
                </a:cubicBezTo>
                <a:cubicBezTo>
                  <a:pt x="926" y="744"/>
                  <a:pt x="930" y="748"/>
                  <a:pt x="935" y="748"/>
                </a:cubicBezTo>
                <a:cubicBezTo>
                  <a:pt x="940" y="748"/>
                  <a:pt x="944" y="744"/>
                  <a:pt x="944" y="739"/>
                </a:cubicBezTo>
                <a:close/>
                <a:moveTo>
                  <a:pt x="772" y="834"/>
                </a:moveTo>
                <a:cubicBezTo>
                  <a:pt x="772" y="829"/>
                  <a:pt x="768" y="824"/>
                  <a:pt x="763" y="825"/>
                </a:cubicBezTo>
                <a:cubicBezTo>
                  <a:pt x="758" y="825"/>
                  <a:pt x="754" y="828"/>
                  <a:pt x="754" y="833"/>
                </a:cubicBezTo>
                <a:cubicBezTo>
                  <a:pt x="754" y="838"/>
                  <a:pt x="758" y="842"/>
                  <a:pt x="763" y="843"/>
                </a:cubicBezTo>
                <a:cubicBezTo>
                  <a:pt x="768" y="843"/>
                  <a:pt x="772" y="839"/>
                  <a:pt x="772" y="834"/>
                </a:cubicBezTo>
                <a:close/>
                <a:moveTo>
                  <a:pt x="941" y="1095"/>
                </a:moveTo>
                <a:cubicBezTo>
                  <a:pt x="941" y="1090"/>
                  <a:pt x="937" y="1086"/>
                  <a:pt x="932" y="1086"/>
                </a:cubicBezTo>
                <a:cubicBezTo>
                  <a:pt x="927" y="1085"/>
                  <a:pt x="923" y="1089"/>
                  <a:pt x="923" y="1094"/>
                </a:cubicBezTo>
                <a:cubicBezTo>
                  <a:pt x="923" y="1099"/>
                  <a:pt x="926" y="1103"/>
                  <a:pt x="931" y="1104"/>
                </a:cubicBezTo>
                <a:cubicBezTo>
                  <a:pt x="936" y="1104"/>
                  <a:pt x="941" y="1100"/>
                  <a:pt x="941" y="1095"/>
                </a:cubicBezTo>
                <a:close/>
                <a:moveTo>
                  <a:pt x="1080" y="862"/>
                </a:moveTo>
                <a:cubicBezTo>
                  <a:pt x="1080" y="867"/>
                  <a:pt x="1084" y="871"/>
                  <a:pt x="1089" y="871"/>
                </a:cubicBezTo>
                <a:cubicBezTo>
                  <a:pt x="1094" y="871"/>
                  <a:pt x="1098" y="867"/>
                  <a:pt x="1098" y="862"/>
                </a:cubicBezTo>
                <a:cubicBezTo>
                  <a:pt x="1098" y="857"/>
                  <a:pt x="1094" y="853"/>
                  <a:pt x="1089" y="853"/>
                </a:cubicBezTo>
                <a:cubicBezTo>
                  <a:pt x="1084" y="853"/>
                  <a:pt x="1080" y="857"/>
                  <a:pt x="1080" y="862"/>
                </a:cubicBezTo>
                <a:close/>
                <a:moveTo>
                  <a:pt x="1031" y="803"/>
                </a:moveTo>
                <a:cubicBezTo>
                  <a:pt x="1031" y="808"/>
                  <a:pt x="1035" y="812"/>
                  <a:pt x="1040" y="812"/>
                </a:cubicBezTo>
                <a:cubicBezTo>
                  <a:pt x="1044" y="811"/>
                  <a:pt x="1048" y="807"/>
                  <a:pt x="1048" y="802"/>
                </a:cubicBezTo>
                <a:cubicBezTo>
                  <a:pt x="1048" y="798"/>
                  <a:pt x="1044" y="794"/>
                  <a:pt x="1039" y="794"/>
                </a:cubicBezTo>
                <a:cubicBezTo>
                  <a:pt x="1034" y="795"/>
                  <a:pt x="1030" y="799"/>
                  <a:pt x="1031" y="803"/>
                </a:cubicBezTo>
                <a:close/>
                <a:moveTo>
                  <a:pt x="1056" y="832"/>
                </a:moveTo>
                <a:cubicBezTo>
                  <a:pt x="1056" y="837"/>
                  <a:pt x="1060" y="841"/>
                  <a:pt x="1064" y="841"/>
                </a:cubicBezTo>
                <a:cubicBezTo>
                  <a:pt x="1069" y="841"/>
                  <a:pt x="1073" y="837"/>
                  <a:pt x="1073" y="832"/>
                </a:cubicBezTo>
                <a:cubicBezTo>
                  <a:pt x="1073" y="827"/>
                  <a:pt x="1069" y="823"/>
                  <a:pt x="1064" y="823"/>
                </a:cubicBezTo>
                <a:cubicBezTo>
                  <a:pt x="1059" y="824"/>
                  <a:pt x="1055" y="827"/>
                  <a:pt x="1056" y="832"/>
                </a:cubicBezTo>
                <a:close/>
                <a:moveTo>
                  <a:pt x="749" y="887"/>
                </a:moveTo>
                <a:cubicBezTo>
                  <a:pt x="749" y="892"/>
                  <a:pt x="753" y="896"/>
                  <a:pt x="758" y="896"/>
                </a:cubicBezTo>
                <a:cubicBezTo>
                  <a:pt x="763" y="896"/>
                  <a:pt x="766" y="892"/>
                  <a:pt x="766" y="888"/>
                </a:cubicBezTo>
                <a:cubicBezTo>
                  <a:pt x="767" y="883"/>
                  <a:pt x="763" y="879"/>
                  <a:pt x="758" y="879"/>
                </a:cubicBezTo>
                <a:cubicBezTo>
                  <a:pt x="754" y="879"/>
                  <a:pt x="749" y="883"/>
                  <a:pt x="749" y="887"/>
                </a:cubicBezTo>
                <a:close/>
                <a:moveTo>
                  <a:pt x="1023" y="773"/>
                </a:moveTo>
                <a:cubicBezTo>
                  <a:pt x="1023" y="768"/>
                  <a:pt x="1019" y="764"/>
                  <a:pt x="1014" y="764"/>
                </a:cubicBezTo>
                <a:cubicBezTo>
                  <a:pt x="1010" y="764"/>
                  <a:pt x="1006" y="768"/>
                  <a:pt x="1006" y="773"/>
                </a:cubicBezTo>
                <a:cubicBezTo>
                  <a:pt x="1006" y="778"/>
                  <a:pt x="1010" y="782"/>
                  <a:pt x="1014" y="782"/>
                </a:cubicBezTo>
                <a:cubicBezTo>
                  <a:pt x="1020" y="782"/>
                  <a:pt x="1024" y="778"/>
                  <a:pt x="1023" y="773"/>
                </a:cubicBezTo>
                <a:close/>
                <a:moveTo>
                  <a:pt x="843" y="758"/>
                </a:moveTo>
                <a:cubicBezTo>
                  <a:pt x="843" y="763"/>
                  <a:pt x="847" y="767"/>
                  <a:pt x="852" y="767"/>
                </a:cubicBezTo>
                <a:cubicBezTo>
                  <a:pt x="857" y="767"/>
                  <a:pt x="860" y="763"/>
                  <a:pt x="860" y="759"/>
                </a:cubicBezTo>
                <a:cubicBezTo>
                  <a:pt x="860" y="754"/>
                  <a:pt x="857" y="750"/>
                  <a:pt x="852" y="750"/>
                </a:cubicBezTo>
                <a:cubicBezTo>
                  <a:pt x="847" y="750"/>
                  <a:pt x="843" y="753"/>
                  <a:pt x="843" y="758"/>
                </a:cubicBezTo>
                <a:close/>
                <a:moveTo>
                  <a:pt x="801" y="808"/>
                </a:moveTo>
                <a:cubicBezTo>
                  <a:pt x="800" y="803"/>
                  <a:pt x="797" y="799"/>
                  <a:pt x="792" y="799"/>
                </a:cubicBezTo>
                <a:cubicBezTo>
                  <a:pt x="787" y="800"/>
                  <a:pt x="783" y="803"/>
                  <a:pt x="783" y="808"/>
                </a:cubicBezTo>
                <a:cubicBezTo>
                  <a:pt x="783" y="813"/>
                  <a:pt x="788" y="817"/>
                  <a:pt x="793" y="817"/>
                </a:cubicBezTo>
                <a:cubicBezTo>
                  <a:pt x="797" y="816"/>
                  <a:pt x="801" y="812"/>
                  <a:pt x="801" y="808"/>
                </a:cubicBezTo>
                <a:close/>
                <a:moveTo>
                  <a:pt x="831" y="783"/>
                </a:moveTo>
                <a:cubicBezTo>
                  <a:pt x="831" y="778"/>
                  <a:pt x="826" y="774"/>
                  <a:pt x="821" y="775"/>
                </a:cubicBezTo>
                <a:cubicBezTo>
                  <a:pt x="816" y="775"/>
                  <a:pt x="813" y="779"/>
                  <a:pt x="813" y="784"/>
                </a:cubicBezTo>
                <a:cubicBezTo>
                  <a:pt x="814" y="789"/>
                  <a:pt x="817" y="792"/>
                  <a:pt x="822" y="792"/>
                </a:cubicBezTo>
                <a:cubicBezTo>
                  <a:pt x="827" y="792"/>
                  <a:pt x="831" y="788"/>
                  <a:pt x="831" y="783"/>
                </a:cubicBezTo>
                <a:close/>
                <a:moveTo>
                  <a:pt x="1088" y="971"/>
                </a:moveTo>
                <a:cubicBezTo>
                  <a:pt x="1088" y="966"/>
                  <a:pt x="1084" y="962"/>
                  <a:pt x="1080" y="962"/>
                </a:cubicBezTo>
                <a:cubicBezTo>
                  <a:pt x="1075" y="962"/>
                  <a:pt x="1071" y="966"/>
                  <a:pt x="1071" y="971"/>
                </a:cubicBezTo>
                <a:cubicBezTo>
                  <a:pt x="1071" y="976"/>
                  <a:pt x="1075" y="980"/>
                  <a:pt x="1080" y="980"/>
                </a:cubicBezTo>
                <a:cubicBezTo>
                  <a:pt x="1084" y="979"/>
                  <a:pt x="1088" y="976"/>
                  <a:pt x="1088" y="971"/>
                </a:cubicBezTo>
                <a:close/>
                <a:moveTo>
                  <a:pt x="1076" y="916"/>
                </a:moveTo>
                <a:cubicBezTo>
                  <a:pt x="1076" y="921"/>
                  <a:pt x="1080" y="925"/>
                  <a:pt x="1085" y="925"/>
                </a:cubicBezTo>
                <a:cubicBezTo>
                  <a:pt x="1090" y="925"/>
                  <a:pt x="1093" y="921"/>
                  <a:pt x="1093" y="916"/>
                </a:cubicBezTo>
                <a:cubicBezTo>
                  <a:pt x="1093" y="912"/>
                  <a:pt x="1089" y="908"/>
                  <a:pt x="1085" y="908"/>
                </a:cubicBezTo>
                <a:cubicBezTo>
                  <a:pt x="1080" y="908"/>
                  <a:pt x="1076" y="912"/>
                  <a:pt x="1076" y="916"/>
                </a:cubicBezTo>
                <a:close/>
                <a:moveTo>
                  <a:pt x="762" y="942"/>
                </a:moveTo>
                <a:cubicBezTo>
                  <a:pt x="762" y="937"/>
                  <a:pt x="758" y="933"/>
                  <a:pt x="754" y="933"/>
                </a:cubicBezTo>
                <a:cubicBezTo>
                  <a:pt x="749" y="933"/>
                  <a:pt x="745" y="937"/>
                  <a:pt x="745" y="942"/>
                </a:cubicBezTo>
                <a:cubicBezTo>
                  <a:pt x="745" y="947"/>
                  <a:pt x="749" y="951"/>
                  <a:pt x="754" y="951"/>
                </a:cubicBezTo>
                <a:cubicBezTo>
                  <a:pt x="759" y="950"/>
                  <a:pt x="763" y="947"/>
                  <a:pt x="762" y="942"/>
                </a:cubicBezTo>
                <a:close/>
                <a:moveTo>
                  <a:pt x="844" y="1060"/>
                </a:moveTo>
                <a:cubicBezTo>
                  <a:pt x="844" y="1065"/>
                  <a:pt x="848" y="1069"/>
                  <a:pt x="852" y="1069"/>
                </a:cubicBezTo>
                <a:cubicBezTo>
                  <a:pt x="857" y="1069"/>
                  <a:pt x="861" y="1065"/>
                  <a:pt x="861" y="1061"/>
                </a:cubicBezTo>
                <a:cubicBezTo>
                  <a:pt x="861" y="1056"/>
                  <a:pt x="857" y="1052"/>
                  <a:pt x="853" y="1052"/>
                </a:cubicBezTo>
                <a:cubicBezTo>
                  <a:pt x="848" y="1052"/>
                  <a:pt x="845" y="1055"/>
                  <a:pt x="844" y="1060"/>
                </a:cubicBezTo>
                <a:close/>
                <a:moveTo>
                  <a:pt x="898" y="763"/>
                </a:moveTo>
                <a:cubicBezTo>
                  <a:pt x="898" y="768"/>
                  <a:pt x="902" y="772"/>
                  <a:pt x="906" y="772"/>
                </a:cubicBezTo>
                <a:cubicBezTo>
                  <a:pt x="911" y="772"/>
                  <a:pt x="914" y="768"/>
                  <a:pt x="915" y="764"/>
                </a:cubicBezTo>
                <a:cubicBezTo>
                  <a:pt x="915" y="759"/>
                  <a:pt x="912" y="756"/>
                  <a:pt x="907" y="755"/>
                </a:cubicBezTo>
                <a:cubicBezTo>
                  <a:pt x="902" y="755"/>
                  <a:pt x="898" y="759"/>
                  <a:pt x="898" y="763"/>
                </a:cubicBezTo>
                <a:close/>
                <a:moveTo>
                  <a:pt x="969" y="768"/>
                </a:moveTo>
                <a:cubicBezTo>
                  <a:pt x="969" y="764"/>
                  <a:pt x="965" y="759"/>
                  <a:pt x="960" y="759"/>
                </a:cubicBezTo>
                <a:cubicBezTo>
                  <a:pt x="956" y="759"/>
                  <a:pt x="952" y="763"/>
                  <a:pt x="952" y="767"/>
                </a:cubicBezTo>
                <a:cubicBezTo>
                  <a:pt x="952" y="772"/>
                  <a:pt x="955" y="776"/>
                  <a:pt x="959" y="776"/>
                </a:cubicBezTo>
                <a:cubicBezTo>
                  <a:pt x="964" y="777"/>
                  <a:pt x="968" y="773"/>
                  <a:pt x="969" y="768"/>
                </a:cubicBezTo>
                <a:close/>
                <a:moveTo>
                  <a:pt x="960" y="1078"/>
                </a:moveTo>
                <a:cubicBezTo>
                  <a:pt x="965" y="1079"/>
                  <a:pt x="969" y="1075"/>
                  <a:pt x="969" y="1070"/>
                </a:cubicBezTo>
                <a:cubicBezTo>
                  <a:pt x="969" y="1065"/>
                  <a:pt x="966" y="1061"/>
                  <a:pt x="961" y="1061"/>
                </a:cubicBezTo>
                <a:cubicBezTo>
                  <a:pt x="957" y="1061"/>
                  <a:pt x="952" y="1066"/>
                  <a:pt x="952" y="1070"/>
                </a:cubicBezTo>
                <a:cubicBezTo>
                  <a:pt x="952" y="1074"/>
                  <a:pt x="956" y="1078"/>
                  <a:pt x="960" y="1078"/>
                </a:cubicBezTo>
                <a:close/>
                <a:moveTo>
                  <a:pt x="787" y="971"/>
                </a:moveTo>
                <a:cubicBezTo>
                  <a:pt x="786" y="967"/>
                  <a:pt x="783" y="964"/>
                  <a:pt x="778" y="964"/>
                </a:cubicBezTo>
                <a:cubicBezTo>
                  <a:pt x="774" y="964"/>
                  <a:pt x="770" y="967"/>
                  <a:pt x="770" y="972"/>
                </a:cubicBezTo>
                <a:cubicBezTo>
                  <a:pt x="770" y="976"/>
                  <a:pt x="774" y="980"/>
                  <a:pt x="779" y="980"/>
                </a:cubicBezTo>
                <a:cubicBezTo>
                  <a:pt x="783" y="980"/>
                  <a:pt x="787" y="976"/>
                  <a:pt x="787" y="971"/>
                </a:cubicBezTo>
                <a:close/>
                <a:moveTo>
                  <a:pt x="1058" y="996"/>
                </a:moveTo>
                <a:cubicBezTo>
                  <a:pt x="1058" y="991"/>
                  <a:pt x="1055" y="988"/>
                  <a:pt x="1050" y="987"/>
                </a:cubicBezTo>
                <a:cubicBezTo>
                  <a:pt x="1045" y="987"/>
                  <a:pt x="1041" y="991"/>
                  <a:pt x="1041" y="996"/>
                </a:cubicBezTo>
                <a:cubicBezTo>
                  <a:pt x="1041" y="1000"/>
                  <a:pt x="1045" y="1004"/>
                  <a:pt x="1049" y="1004"/>
                </a:cubicBezTo>
                <a:cubicBezTo>
                  <a:pt x="1054" y="1004"/>
                  <a:pt x="1058" y="1000"/>
                  <a:pt x="1058" y="996"/>
                </a:cubicBezTo>
                <a:close/>
                <a:moveTo>
                  <a:pt x="907" y="1073"/>
                </a:moveTo>
                <a:cubicBezTo>
                  <a:pt x="912" y="1073"/>
                  <a:pt x="915" y="1069"/>
                  <a:pt x="916" y="1065"/>
                </a:cubicBezTo>
                <a:cubicBezTo>
                  <a:pt x="916" y="1061"/>
                  <a:pt x="912" y="1057"/>
                  <a:pt x="908" y="1056"/>
                </a:cubicBezTo>
                <a:cubicBezTo>
                  <a:pt x="903" y="1056"/>
                  <a:pt x="899" y="1060"/>
                  <a:pt x="899" y="1064"/>
                </a:cubicBezTo>
                <a:cubicBezTo>
                  <a:pt x="899" y="1069"/>
                  <a:pt x="902" y="1073"/>
                  <a:pt x="907" y="1073"/>
                </a:cubicBezTo>
                <a:close/>
                <a:moveTo>
                  <a:pt x="836" y="1030"/>
                </a:moveTo>
                <a:cubicBezTo>
                  <a:pt x="836" y="1026"/>
                  <a:pt x="832" y="1022"/>
                  <a:pt x="828" y="1022"/>
                </a:cubicBezTo>
                <a:cubicBezTo>
                  <a:pt x="823" y="1023"/>
                  <a:pt x="820" y="1026"/>
                  <a:pt x="820" y="1031"/>
                </a:cubicBezTo>
                <a:cubicBezTo>
                  <a:pt x="820" y="1035"/>
                  <a:pt x="823" y="1039"/>
                  <a:pt x="828" y="1039"/>
                </a:cubicBezTo>
                <a:cubicBezTo>
                  <a:pt x="832" y="1039"/>
                  <a:pt x="836" y="1035"/>
                  <a:pt x="836" y="1030"/>
                </a:cubicBezTo>
                <a:close/>
                <a:moveTo>
                  <a:pt x="999" y="1045"/>
                </a:moveTo>
                <a:cubicBezTo>
                  <a:pt x="999" y="1041"/>
                  <a:pt x="995" y="1037"/>
                  <a:pt x="991" y="1037"/>
                </a:cubicBezTo>
                <a:cubicBezTo>
                  <a:pt x="987" y="1037"/>
                  <a:pt x="983" y="1040"/>
                  <a:pt x="983" y="1045"/>
                </a:cubicBezTo>
                <a:cubicBezTo>
                  <a:pt x="982" y="1049"/>
                  <a:pt x="986" y="1053"/>
                  <a:pt x="991" y="1053"/>
                </a:cubicBezTo>
                <a:cubicBezTo>
                  <a:pt x="995" y="1053"/>
                  <a:pt x="999" y="1050"/>
                  <a:pt x="999" y="1045"/>
                </a:cubicBezTo>
                <a:close/>
                <a:moveTo>
                  <a:pt x="811" y="1001"/>
                </a:moveTo>
                <a:cubicBezTo>
                  <a:pt x="811" y="996"/>
                  <a:pt x="807" y="993"/>
                  <a:pt x="803" y="993"/>
                </a:cubicBezTo>
                <a:cubicBezTo>
                  <a:pt x="799" y="993"/>
                  <a:pt x="795" y="997"/>
                  <a:pt x="795" y="1001"/>
                </a:cubicBezTo>
                <a:cubicBezTo>
                  <a:pt x="795" y="1005"/>
                  <a:pt x="799" y="1009"/>
                  <a:pt x="803" y="1009"/>
                </a:cubicBezTo>
                <a:cubicBezTo>
                  <a:pt x="808" y="1009"/>
                  <a:pt x="811" y="1005"/>
                  <a:pt x="811" y="1001"/>
                </a:cubicBezTo>
                <a:close/>
                <a:moveTo>
                  <a:pt x="1029" y="1021"/>
                </a:moveTo>
                <a:cubicBezTo>
                  <a:pt x="1029" y="1016"/>
                  <a:pt x="1025" y="1012"/>
                  <a:pt x="1021" y="1012"/>
                </a:cubicBezTo>
                <a:cubicBezTo>
                  <a:pt x="1016" y="1012"/>
                  <a:pt x="1013" y="1016"/>
                  <a:pt x="1013" y="1020"/>
                </a:cubicBezTo>
                <a:cubicBezTo>
                  <a:pt x="1012" y="1025"/>
                  <a:pt x="1016" y="1028"/>
                  <a:pt x="1020" y="1029"/>
                </a:cubicBezTo>
                <a:cubicBezTo>
                  <a:pt x="1025" y="1029"/>
                  <a:pt x="1029" y="1025"/>
                  <a:pt x="1029" y="1021"/>
                </a:cubicBezTo>
                <a:close/>
                <a:moveTo>
                  <a:pt x="1052" y="886"/>
                </a:moveTo>
                <a:cubicBezTo>
                  <a:pt x="1052" y="891"/>
                  <a:pt x="1055" y="894"/>
                  <a:pt x="1060" y="894"/>
                </a:cubicBezTo>
                <a:cubicBezTo>
                  <a:pt x="1064" y="895"/>
                  <a:pt x="1068" y="891"/>
                  <a:pt x="1068" y="887"/>
                </a:cubicBezTo>
                <a:cubicBezTo>
                  <a:pt x="1068" y="882"/>
                  <a:pt x="1064" y="879"/>
                  <a:pt x="1060" y="878"/>
                </a:cubicBezTo>
                <a:cubicBezTo>
                  <a:pt x="1056" y="878"/>
                  <a:pt x="1052" y="882"/>
                  <a:pt x="1052" y="886"/>
                </a:cubicBezTo>
                <a:close/>
                <a:moveTo>
                  <a:pt x="780" y="862"/>
                </a:moveTo>
                <a:cubicBezTo>
                  <a:pt x="780" y="867"/>
                  <a:pt x="783" y="870"/>
                  <a:pt x="787" y="871"/>
                </a:cubicBezTo>
                <a:cubicBezTo>
                  <a:pt x="792" y="871"/>
                  <a:pt x="796" y="867"/>
                  <a:pt x="796" y="863"/>
                </a:cubicBezTo>
                <a:cubicBezTo>
                  <a:pt x="796" y="858"/>
                  <a:pt x="792" y="855"/>
                  <a:pt x="788" y="855"/>
                </a:cubicBezTo>
                <a:cubicBezTo>
                  <a:pt x="784" y="854"/>
                  <a:pt x="780" y="858"/>
                  <a:pt x="780" y="862"/>
                </a:cubicBezTo>
                <a:close/>
                <a:moveTo>
                  <a:pt x="790" y="917"/>
                </a:moveTo>
                <a:cubicBezTo>
                  <a:pt x="791" y="913"/>
                  <a:pt x="787" y="909"/>
                  <a:pt x="783" y="909"/>
                </a:cubicBezTo>
                <a:cubicBezTo>
                  <a:pt x="778" y="909"/>
                  <a:pt x="775" y="913"/>
                  <a:pt x="775" y="917"/>
                </a:cubicBezTo>
                <a:cubicBezTo>
                  <a:pt x="775" y="921"/>
                  <a:pt x="778" y="925"/>
                  <a:pt x="782" y="925"/>
                </a:cubicBezTo>
                <a:cubicBezTo>
                  <a:pt x="787" y="925"/>
                  <a:pt x="790" y="922"/>
                  <a:pt x="790" y="917"/>
                </a:cubicBezTo>
                <a:close/>
                <a:moveTo>
                  <a:pt x="1063" y="942"/>
                </a:moveTo>
                <a:cubicBezTo>
                  <a:pt x="1063" y="938"/>
                  <a:pt x="1059" y="933"/>
                  <a:pt x="1055" y="933"/>
                </a:cubicBezTo>
                <a:cubicBezTo>
                  <a:pt x="1051" y="933"/>
                  <a:pt x="1047" y="936"/>
                  <a:pt x="1047" y="940"/>
                </a:cubicBezTo>
                <a:cubicBezTo>
                  <a:pt x="1047" y="945"/>
                  <a:pt x="1050" y="949"/>
                  <a:pt x="1054" y="949"/>
                </a:cubicBezTo>
                <a:cubicBezTo>
                  <a:pt x="1059" y="949"/>
                  <a:pt x="1062" y="946"/>
                  <a:pt x="1063" y="942"/>
                </a:cubicBezTo>
                <a:close/>
                <a:moveTo>
                  <a:pt x="977" y="798"/>
                </a:moveTo>
                <a:cubicBezTo>
                  <a:pt x="977" y="803"/>
                  <a:pt x="981" y="806"/>
                  <a:pt x="985" y="805"/>
                </a:cubicBezTo>
                <a:cubicBezTo>
                  <a:pt x="990" y="805"/>
                  <a:pt x="993" y="802"/>
                  <a:pt x="993" y="797"/>
                </a:cubicBezTo>
                <a:cubicBezTo>
                  <a:pt x="993" y="793"/>
                  <a:pt x="988" y="790"/>
                  <a:pt x="984" y="790"/>
                </a:cubicBezTo>
                <a:cubicBezTo>
                  <a:pt x="980" y="790"/>
                  <a:pt x="977" y="794"/>
                  <a:pt x="977" y="798"/>
                </a:cubicBezTo>
                <a:close/>
                <a:moveTo>
                  <a:pt x="869" y="789"/>
                </a:moveTo>
                <a:cubicBezTo>
                  <a:pt x="869" y="793"/>
                  <a:pt x="872" y="796"/>
                  <a:pt x="876" y="796"/>
                </a:cubicBezTo>
                <a:cubicBezTo>
                  <a:pt x="881" y="796"/>
                  <a:pt x="884" y="793"/>
                  <a:pt x="884" y="788"/>
                </a:cubicBezTo>
                <a:cubicBezTo>
                  <a:pt x="884" y="784"/>
                  <a:pt x="881" y="781"/>
                  <a:pt x="877" y="781"/>
                </a:cubicBezTo>
                <a:cubicBezTo>
                  <a:pt x="872" y="781"/>
                  <a:pt x="868" y="784"/>
                  <a:pt x="869" y="789"/>
                </a:cubicBezTo>
                <a:close/>
                <a:moveTo>
                  <a:pt x="1027" y="856"/>
                </a:moveTo>
                <a:cubicBezTo>
                  <a:pt x="1027" y="861"/>
                  <a:pt x="1031" y="865"/>
                  <a:pt x="1036" y="864"/>
                </a:cubicBezTo>
                <a:cubicBezTo>
                  <a:pt x="1040" y="864"/>
                  <a:pt x="1043" y="861"/>
                  <a:pt x="1043" y="856"/>
                </a:cubicBezTo>
                <a:cubicBezTo>
                  <a:pt x="1043" y="852"/>
                  <a:pt x="1039" y="849"/>
                  <a:pt x="1035" y="849"/>
                </a:cubicBezTo>
                <a:cubicBezTo>
                  <a:pt x="1031" y="849"/>
                  <a:pt x="1027" y="852"/>
                  <a:pt x="1027" y="856"/>
                </a:cubicBezTo>
                <a:close/>
                <a:moveTo>
                  <a:pt x="938" y="794"/>
                </a:moveTo>
                <a:cubicBezTo>
                  <a:pt x="939" y="790"/>
                  <a:pt x="936" y="786"/>
                  <a:pt x="931" y="786"/>
                </a:cubicBezTo>
                <a:cubicBezTo>
                  <a:pt x="927" y="786"/>
                  <a:pt x="924" y="789"/>
                  <a:pt x="923" y="793"/>
                </a:cubicBezTo>
                <a:cubicBezTo>
                  <a:pt x="923" y="797"/>
                  <a:pt x="927" y="801"/>
                  <a:pt x="931" y="801"/>
                </a:cubicBezTo>
                <a:cubicBezTo>
                  <a:pt x="935" y="801"/>
                  <a:pt x="938" y="798"/>
                  <a:pt x="938" y="794"/>
                </a:cubicBezTo>
                <a:close/>
                <a:moveTo>
                  <a:pt x="839" y="813"/>
                </a:moveTo>
                <a:cubicBezTo>
                  <a:pt x="839" y="817"/>
                  <a:pt x="842" y="820"/>
                  <a:pt x="846" y="821"/>
                </a:cubicBezTo>
                <a:cubicBezTo>
                  <a:pt x="851" y="821"/>
                  <a:pt x="854" y="817"/>
                  <a:pt x="854" y="813"/>
                </a:cubicBezTo>
                <a:cubicBezTo>
                  <a:pt x="854" y="809"/>
                  <a:pt x="851" y="806"/>
                  <a:pt x="847" y="805"/>
                </a:cubicBezTo>
                <a:cubicBezTo>
                  <a:pt x="843" y="805"/>
                  <a:pt x="839" y="809"/>
                  <a:pt x="839" y="813"/>
                </a:cubicBezTo>
                <a:close/>
                <a:moveTo>
                  <a:pt x="1002" y="828"/>
                </a:moveTo>
                <a:cubicBezTo>
                  <a:pt x="1002" y="832"/>
                  <a:pt x="1006" y="835"/>
                  <a:pt x="1010" y="835"/>
                </a:cubicBezTo>
                <a:cubicBezTo>
                  <a:pt x="1014" y="835"/>
                  <a:pt x="1017" y="832"/>
                  <a:pt x="1017" y="827"/>
                </a:cubicBezTo>
                <a:cubicBezTo>
                  <a:pt x="1017" y="823"/>
                  <a:pt x="1014" y="820"/>
                  <a:pt x="1009" y="820"/>
                </a:cubicBezTo>
                <a:cubicBezTo>
                  <a:pt x="1005" y="820"/>
                  <a:pt x="1002" y="824"/>
                  <a:pt x="1002" y="828"/>
                </a:cubicBezTo>
                <a:close/>
                <a:moveTo>
                  <a:pt x="810" y="837"/>
                </a:moveTo>
                <a:cubicBezTo>
                  <a:pt x="810" y="842"/>
                  <a:pt x="813" y="845"/>
                  <a:pt x="817" y="846"/>
                </a:cubicBezTo>
                <a:cubicBezTo>
                  <a:pt x="821" y="846"/>
                  <a:pt x="825" y="842"/>
                  <a:pt x="825" y="838"/>
                </a:cubicBezTo>
                <a:cubicBezTo>
                  <a:pt x="825" y="834"/>
                  <a:pt x="822" y="830"/>
                  <a:pt x="818" y="830"/>
                </a:cubicBezTo>
                <a:cubicBezTo>
                  <a:pt x="814" y="830"/>
                  <a:pt x="810" y="833"/>
                  <a:pt x="810" y="837"/>
                </a:cubicBezTo>
                <a:close/>
                <a:moveTo>
                  <a:pt x="944" y="1040"/>
                </a:moveTo>
                <a:cubicBezTo>
                  <a:pt x="943" y="1036"/>
                  <a:pt x="940" y="1032"/>
                  <a:pt x="936" y="1032"/>
                </a:cubicBezTo>
                <a:cubicBezTo>
                  <a:pt x="932" y="1033"/>
                  <a:pt x="928" y="1037"/>
                  <a:pt x="929" y="1040"/>
                </a:cubicBezTo>
                <a:cubicBezTo>
                  <a:pt x="929" y="1044"/>
                  <a:pt x="932" y="1048"/>
                  <a:pt x="936" y="1048"/>
                </a:cubicBezTo>
                <a:cubicBezTo>
                  <a:pt x="941" y="1047"/>
                  <a:pt x="944" y="1044"/>
                  <a:pt x="944" y="1040"/>
                </a:cubicBezTo>
                <a:close/>
                <a:moveTo>
                  <a:pt x="890" y="1036"/>
                </a:moveTo>
                <a:cubicBezTo>
                  <a:pt x="890" y="1032"/>
                  <a:pt x="887" y="1028"/>
                  <a:pt x="883" y="1028"/>
                </a:cubicBezTo>
                <a:cubicBezTo>
                  <a:pt x="878" y="1028"/>
                  <a:pt x="875" y="1031"/>
                  <a:pt x="875" y="1036"/>
                </a:cubicBezTo>
                <a:cubicBezTo>
                  <a:pt x="875" y="1040"/>
                  <a:pt x="878" y="1043"/>
                  <a:pt x="882" y="1043"/>
                </a:cubicBezTo>
                <a:cubicBezTo>
                  <a:pt x="886" y="1044"/>
                  <a:pt x="890" y="1040"/>
                  <a:pt x="890" y="1036"/>
                </a:cubicBezTo>
                <a:close/>
                <a:moveTo>
                  <a:pt x="815" y="947"/>
                </a:moveTo>
                <a:cubicBezTo>
                  <a:pt x="815" y="943"/>
                  <a:pt x="811" y="940"/>
                  <a:pt x="808" y="940"/>
                </a:cubicBezTo>
                <a:cubicBezTo>
                  <a:pt x="803" y="940"/>
                  <a:pt x="800" y="943"/>
                  <a:pt x="800" y="947"/>
                </a:cubicBezTo>
                <a:cubicBezTo>
                  <a:pt x="800" y="951"/>
                  <a:pt x="803" y="954"/>
                  <a:pt x="807" y="954"/>
                </a:cubicBezTo>
                <a:cubicBezTo>
                  <a:pt x="811" y="955"/>
                  <a:pt x="815" y="951"/>
                  <a:pt x="815" y="947"/>
                </a:cubicBezTo>
                <a:close/>
                <a:moveTo>
                  <a:pt x="1032" y="966"/>
                </a:moveTo>
                <a:cubicBezTo>
                  <a:pt x="1032" y="962"/>
                  <a:pt x="1029" y="958"/>
                  <a:pt x="1025" y="959"/>
                </a:cubicBezTo>
                <a:cubicBezTo>
                  <a:pt x="1021" y="959"/>
                  <a:pt x="1018" y="962"/>
                  <a:pt x="1018" y="966"/>
                </a:cubicBezTo>
                <a:cubicBezTo>
                  <a:pt x="1018" y="969"/>
                  <a:pt x="1021" y="973"/>
                  <a:pt x="1024" y="973"/>
                </a:cubicBezTo>
                <a:cubicBezTo>
                  <a:pt x="1028" y="973"/>
                  <a:pt x="1032" y="970"/>
                  <a:pt x="1032" y="966"/>
                </a:cubicBezTo>
                <a:close/>
                <a:moveTo>
                  <a:pt x="839" y="976"/>
                </a:moveTo>
                <a:cubicBezTo>
                  <a:pt x="839" y="973"/>
                  <a:pt x="836" y="969"/>
                  <a:pt x="832" y="969"/>
                </a:cubicBezTo>
                <a:cubicBezTo>
                  <a:pt x="829" y="969"/>
                  <a:pt x="826" y="972"/>
                  <a:pt x="825" y="975"/>
                </a:cubicBezTo>
                <a:cubicBezTo>
                  <a:pt x="825" y="979"/>
                  <a:pt x="828" y="983"/>
                  <a:pt x="832" y="983"/>
                </a:cubicBezTo>
                <a:cubicBezTo>
                  <a:pt x="836" y="983"/>
                  <a:pt x="839" y="980"/>
                  <a:pt x="839" y="976"/>
                </a:cubicBezTo>
                <a:close/>
                <a:moveTo>
                  <a:pt x="805" y="892"/>
                </a:moveTo>
                <a:cubicBezTo>
                  <a:pt x="805" y="896"/>
                  <a:pt x="808" y="899"/>
                  <a:pt x="812" y="899"/>
                </a:cubicBezTo>
                <a:cubicBezTo>
                  <a:pt x="816" y="900"/>
                  <a:pt x="819" y="897"/>
                  <a:pt x="819" y="893"/>
                </a:cubicBezTo>
                <a:cubicBezTo>
                  <a:pt x="820" y="889"/>
                  <a:pt x="817" y="885"/>
                  <a:pt x="813" y="885"/>
                </a:cubicBezTo>
                <a:cubicBezTo>
                  <a:pt x="809" y="885"/>
                  <a:pt x="806" y="888"/>
                  <a:pt x="805" y="892"/>
                </a:cubicBezTo>
                <a:close/>
                <a:moveTo>
                  <a:pt x="1003" y="991"/>
                </a:moveTo>
                <a:cubicBezTo>
                  <a:pt x="1003" y="987"/>
                  <a:pt x="1000" y="984"/>
                  <a:pt x="996" y="984"/>
                </a:cubicBezTo>
                <a:cubicBezTo>
                  <a:pt x="992" y="984"/>
                  <a:pt x="989" y="986"/>
                  <a:pt x="989" y="990"/>
                </a:cubicBezTo>
                <a:cubicBezTo>
                  <a:pt x="989" y="994"/>
                  <a:pt x="992" y="997"/>
                  <a:pt x="995" y="998"/>
                </a:cubicBezTo>
                <a:cubicBezTo>
                  <a:pt x="999" y="998"/>
                  <a:pt x="1003" y="995"/>
                  <a:pt x="1003" y="991"/>
                </a:cubicBezTo>
                <a:close/>
                <a:moveTo>
                  <a:pt x="1037" y="911"/>
                </a:moveTo>
                <a:cubicBezTo>
                  <a:pt x="1037" y="907"/>
                  <a:pt x="1034" y="904"/>
                  <a:pt x="1030" y="904"/>
                </a:cubicBezTo>
                <a:cubicBezTo>
                  <a:pt x="1026" y="904"/>
                  <a:pt x="1023" y="907"/>
                  <a:pt x="1023" y="911"/>
                </a:cubicBezTo>
                <a:cubicBezTo>
                  <a:pt x="1023" y="915"/>
                  <a:pt x="1026" y="918"/>
                  <a:pt x="1030" y="918"/>
                </a:cubicBezTo>
                <a:cubicBezTo>
                  <a:pt x="1034" y="918"/>
                  <a:pt x="1037" y="915"/>
                  <a:pt x="1037" y="911"/>
                </a:cubicBezTo>
                <a:close/>
                <a:moveTo>
                  <a:pt x="865" y="1006"/>
                </a:moveTo>
                <a:cubicBezTo>
                  <a:pt x="865" y="1002"/>
                  <a:pt x="862" y="999"/>
                  <a:pt x="858" y="999"/>
                </a:cubicBezTo>
                <a:cubicBezTo>
                  <a:pt x="854" y="999"/>
                  <a:pt x="851" y="1002"/>
                  <a:pt x="851" y="1006"/>
                </a:cubicBezTo>
                <a:cubicBezTo>
                  <a:pt x="851" y="1010"/>
                  <a:pt x="854" y="1013"/>
                  <a:pt x="858" y="1013"/>
                </a:cubicBezTo>
                <a:cubicBezTo>
                  <a:pt x="862" y="1013"/>
                  <a:pt x="865" y="1010"/>
                  <a:pt x="865" y="1006"/>
                </a:cubicBezTo>
                <a:close/>
                <a:moveTo>
                  <a:pt x="973" y="1015"/>
                </a:moveTo>
                <a:cubicBezTo>
                  <a:pt x="973" y="1011"/>
                  <a:pt x="970" y="1008"/>
                  <a:pt x="966" y="1008"/>
                </a:cubicBezTo>
                <a:cubicBezTo>
                  <a:pt x="962" y="1008"/>
                  <a:pt x="959" y="1011"/>
                  <a:pt x="959" y="1015"/>
                </a:cubicBezTo>
                <a:cubicBezTo>
                  <a:pt x="959" y="1019"/>
                  <a:pt x="962" y="1022"/>
                  <a:pt x="966" y="1022"/>
                </a:cubicBezTo>
                <a:cubicBezTo>
                  <a:pt x="970" y="1022"/>
                  <a:pt x="973" y="1019"/>
                  <a:pt x="973" y="1015"/>
                </a:cubicBezTo>
                <a:close/>
                <a:moveTo>
                  <a:pt x="894" y="818"/>
                </a:moveTo>
                <a:cubicBezTo>
                  <a:pt x="894" y="821"/>
                  <a:pt x="898" y="825"/>
                  <a:pt x="901" y="825"/>
                </a:cubicBezTo>
                <a:cubicBezTo>
                  <a:pt x="905" y="825"/>
                  <a:pt x="908" y="822"/>
                  <a:pt x="908" y="818"/>
                </a:cubicBezTo>
                <a:cubicBezTo>
                  <a:pt x="908" y="814"/>
                  <a:pt x="905" y="812"/>
                  <a:pt x="901" y="812"/>
                </a:cubicBezTo>
                <a:cubicBezTo>
                  <a:pt x="898" y="812"/>
                  <a:pt x="895" y="814"/>
                  <a:pt x="894" y="818"/>
                </a:cubicBezTo>
                <a:close/>
                <a:moveTo>
                  <a:pt x="949" y="822"/>
                </a:moveTo>
                <a:cubicBezTo>
                  <a:pt x="949" y="826"/>
                  <a:pt x="952" y="829"/>
                  <a:pt x="956" y="829"/>
                </a:cubicBezTo>
                <a:cubicBezTo>
                  <a:pt x="960" y="829"/>
                  <a:pt x="962" y="826"/>
                  <a:pt x="962" y="823"/>
                </a:cubicBezTo>
                <a:cubicBezTo>
                  <a:pt x="962" y="819"/>
                  <a:pt x="959" y="816"/>
                  <a:pt x="956" y="816"/>
                </a:cubicBezTo>
                <a:cubicBezTo>
                  <a:pt x="952" y="816"/>
                  <a:pt x="949" y="819"/>
                  <a:pt x="949" y="822"/>
                </a:cubicBezTo>
                <a:close/>
                <a:moveTo>
                  <a:pt x="918" y="1011"/>
                </a:moveTo>
                <a:cubicBezTo>
                  <a:pt x="918" y="1008"/>
                  <a:pt x="915" y="1005"/>
                  <a:pt x="912" y="1005"/>
                </a:cubicBezTo>
                <a:cubicBezTo>
                  <a:pt x="908" y="1004"/>
                  <a:pt x="905" y="1008"/>
                  <a:pt x="905" y="1011"/>
                </a:cubicBezTo>
                <a:cubicBezTo>
                  <a:pt x="905" y="1015"/>
                  <a:pt x="908" y="1018"/>
                  <a:pt x="911" y="1018"/>
                </a:cubicBezTo>
                <a:cubicBezTo>
                  <a:pt x="915" y="1018"/>
                  <a:pt x="918" y="1015"/>
                  <a:pt x="918" y="1011"/>
                </a:cubicBezTo>
                <a:close/>
                <a:moveTo>
                  <a:pt x="1012" y="882"/>
                </a:moveTo>
                <a:cubicBezTo>
                  <a:pt x="1011" y="878"/>
                  <a:pt x="1008" y="876"/>
                  <a:pt x="1005" y="876"/>
                </a:cubicBezTo>
                <a:cubicBezTo>
                  <a:pt x="1002" y="876"/>
                  <a:pt x="999" y="879"/>
                  <a:pt x="999" y="883"/>
                </a:cubicBezTo>
                <a:cubicBezTo>
                  <a:pt x="999" y="886"/>
                  <a:pt x="1002" y="889"/>
                  <a:pt x="1006" y="889"/>
                </a:cubicBezTo>
                <a:cubicBezTo>
                  <a:pt x="1009" y="888"/>
                  <a:pt x="1012" y="885"/>
                  <a:pt x="1012" y="882"/>
                </a:cubicBezTo>
                <a:close/>
                <a:moveTo>
                  <a:pt x="836" y="868"/>
                </a:moveTo>
                <a:cubicBezTo>
                  <a:pt x="836" y="871"/>
                  <a:pt x="839" y="874"/>
                  <a:pt x="842" y="874"/>
                </a:cubicBezTo>
                <a:cubicBezTo>
                  <a:pt x="846" y="874"/>
                  <a:pt x="849" y="871"/>
                  <a:pt x="849" y="868"/>
                </a:cubicBezTo>
                <a:cubicBezTo>
                  <a:pt x="849" y="864"/>
                  <a:pt x="846" y="861"/>
                  <a:pt x="843" y="861"/>
                </a:cubicBezTo>
                <a:cubicBezTo>
                  <a:pt x="839" y="861"/>
                  <a:pt x="836" y="864"/>
                  <a:pt x="836" y="868"/>
                </a:cubicBezTo>
                <a:close/>
                <a:moveTo>
                  <a:pt x="974" y="852"/>
                </a:moveTo>
                <a:cubicBezTo>
                  <a:pt x="974" y="855"/>
                  <a:pt x="977" y="858"/>
                  <a:pt x="980" y="859"/>
                </a:cubicBezTo>
                <a:cubicBezTo>
                  <a:pt x="984" y="859"/>
                  <a:pt x="987" y="856"/>
                  <a:pt x="987" y="852"/>
                </a:cubicBezTo>
                <a:cubicBezTo>
                  <a:pt x="987" y="849"/>
                  <a:pt x="985" y="847"/>
                  <a:pt x="981" y="846"/>
                </a:cubicBezTo>
                <a:cubicBezTo>
                  <a:pt x="978" y="846"/>
                  <a:pt x="974" y="848"/>
                  <a:pt x="974" y="852"/>
                </a:cubicBezTo>
                <a:close/>
                <a:moveTo>
                  <a:pt x="865" y="843"/>
                </a:moveTo>
                <a:cubicBezTo>
                  <a:pt x="865" y="846"/>
                  <a:pt x="868" y="849"/>
                  <a:pt x="871" y="849"/>
                </a:cubicBezTo>
                <a:cubicBezTo>
                  <a:pt x="875" y="849"/>
                  <a:pt x="878" y="847"/>
                  <a:pt x="878" y="843"/>
                </a:cubicBezTo>
                <a:cubicBezTo>
                  <a:pt x="878" y="839"/>
                  <a:pt x="875" y="836"/>
                  <a:pt x="871" y="837"/>
                </a:cubicBezTo>
                <a:cubicBezTo>
                  <a:pt x="868" y="837"/>
                  <a:pt x="865" y="839"/>
                  <a:pt x="865" y="843"/>
                </a:cubicBezTo>
                <a:close/>
                <a:moveTo>
                  <a:pt x="1000" y="930"/>
                </a:moveTo>
                <a:cubicBezTo>
                  <a:pt x="997" y="930"/>
                  <a:pt x="994" y="932"/>
                  <a:pt x="994" y="935"/>
                </a:cubicBezTo>
                <a:cubicBezTo>
                  <a:pt x="994" y="939"/>
                  <a:pt x="996" y="942"/>
                  <a:pt x="1000" y="942"/>
                </a:cubicBezTo>
                <a:cubicBezTo>
                  <a:pt x="1003" y="942"/>
                  <a:pt x="1006" y="940"/>
                  <a:pt x="1006" y="936"/>
                </a:cubicBezTo>
                <a:cubicBezTo>
                  <a:pt x="1006" y="933"/>
                  <a:pt x="1003" y="930"/>
                  <a:pt x="1000" y="930"/>
                </a:cubicBezTo>
                <a:close/>
                <a:moveTo>
                  <a:pt x="843" y="922"/>
                </a:moveTo>
                <a:cubicBezTo>
                  <a:pt x="843" y="919"/>
                  <a:pt x="841" y="916"/>
                  <a:pt x="838" y="916"/>
                </a:cubicBezTo>
                <a:cubicBezTo>
                  <a:pt x="834" y="916"/>
                  <a:pt x="831" y="919"/>
                  <a:pt x="831" y="922"/>
                </a:cubicBezTo>
                <a:cubicBezTo>
                  <a:pt x="831" y="925"/>
                  <a:pt x="834" y="928"/>
                  <a:pt x="837" y="928"/>
                </a:cubicBezTo>
                <a:cubicBezTo>
                  <a:pt x="841" y="928"/>
                  <a:pt x="843" y="926"/>
                  <a:pt x="843" y="922"/>
                </a:cubicBezTo>
                <a:close/>
                <a:moveTo>
                  <a:pt x="892" y="981"/>
                </a:moveTo>
                <a:cubicBezTo>
                  <a:pt x="892" y="978"/>
                  <a:pt x="890" y="976"/>
                  <a:pt x="887" y="976"/>
                </a:cubicBezTo>
                <a:cubicBezTo>
                  <a:pt x="884" y="975"/>
                  <a:pt x="881" y="978"/>
                  <a:pt x="881" y="981"/>
                </a:cubicBezTo>
                <a:cubicBezTo>
                  <a:pt x="881" y="984"/>
                  <a:pt x="884" y="987"/>
                  <a:pt x="887" y="987"/>
                </a:cubicBezTo>
                <a:cubicBezTo>
                  <a:pt x="890" y="987"/>
                  <a:pt x="893" y="984"/>
                  <a:pt x="892" y="981"/>
                </a:cubicBezTo>
                <a:close/>
                <a:moveTo>
                  <a:pt x="977" y="961"/>
                </a:moveTo>
                <a:cubicBezTo>
                  <a:pt x="977" y="958"/>
                  <a:pt x="974" y="955"/>
                  <a:pt x="971" y="955"/>
                </a:cubicBezTo>
                <a:cubicBezTo>
                  <a:pt x="969" y="956"/>
                  <a:pt x="967" y="958"/>
                  <a:pt x="966" y="959"/>
                </a:cubicBezTo>
                <a:cubicBezTo>
                  <a:pt x="965" y="964"/>
                  <a:pt x="968" y="967"/>
                  <a:pt x="971" y="966"/>
                </a:cubicBezTo>
                <a:cubicBezTo>
                  <a:pt x="974" y="966"/>
                  <a:pt x="976" y="964"/>
                  <a:pt x="977" y="961"/>
                </a:cubicBezTo>
                <a:close/>
                <a:moveTo>
                  <a:pt x="947" y="985"/>
                </a:moveTo>
                <a:cubicBezTo>
                  <a:pt x="947" y="982"/>
                  <a:pt x="944" y="979"/>
                  <a:pt x="941" y="980"/>
                </a:cubicBezTo>
                <a:cubicBezTo>
                  <a:pt x="938" y="980"/>
                  <a:pt x="936" y="982"/>
                  <a:pt x="935" y="985"/>
                </a:cubicBezTo>
                <a:cubicBezTo>
                  <a:pt x="935" y="988"/>
                  <a:pt x="938" y="991"/>
                  <a:pt x="941" y="991"/>
                </a:cubicBezTo>
                <a:cubicBezTo>
                  <a:pt x="945" y="991"/>
                  <a:pt x="947" y="988"/>
                  <a:pt x="947" y="985"/>
                </a:cubicBezTo>
                <a:close/>
                <a:moveTo>
                  <a:pt x="867" y="951"/>
                </a:moveTo>
                <a:cubicBezTo>
                  <a:pt x="867" y="949"/>
                  <a:pt x="864" y="947"/>
                  <a:pt x="862" y="944"/>
                </a:cubicBezTo>
                <a:cubicBezTo>
                  <a:pt x="860" y="947"/>
                  <a:pt x="857" y="949"/>
                  <a:pt x="857" y="951"/>
                </a:cubicBezTo>
                <a:cubicBezTo>
                  <a:pt x="856" y="954"/>
                  <a:pt x="859" y="957"/>
                  <a:pt x="862" y="957"/>
                </a:cubicBezTo>
                <a:cubicBezTo>
                  <a:pt x="865" y="957"/>
                  <a:pt x="868" y="954"/>
                  <a:pt x="867" y="951"/>
                </a:cubicBezTo>
                <a:close/>
                <a:moveTo>
                  <a:pt x="931" y="847"/>
                </a:moveTo>
                <a:cubicBezTo>
                  <a:pt x="930" y="844"/>
                  <a:pt x="928" y="843"/>
                  <a:pt x="926" y="840"/>
                </a:cubicBezTo>
                <a:cubicBezTo>
                  <a:pt x="923" y="843"/>
                  <a:pt x="921" y="845"/>
                  <a:pt x="920" y="847"/>
                </a:cubicBezTo>
                <a:cubicBezTo>
                  <a:pt x="920" y="850"/>
                  <a:pt x="923" y="853"/>
                  <a:pt x="926" y="853"/>
                </a:cubicBezTo>
                <a:cubicBezTo>
                  <a:pt x="929" y="853"/>
                  <a:pt x="932" y="850"/>
                  <a:pt x="931" y="847"/>
                </a:cubicBezTo>
                <a:close/>
                <a:moveTo>
                  <a:pt x="868" y="892"/>
                </a:moveTo>
                <a:cubicBezTo>
                  <a:pt x="865" y="891"/>
                  <a:pt x="862" y="894"/>
                  <a:pt x="862" y="897"/>
                </a:cubicBezTo>
                <a:cubicBezTo>
                  <a:pt x="862" y="899"/>
                  <a:pt x="865" y="902"/>
                  <a:pt x="867" y="902"/>
                </a:cubicBezTo>
                <a:cubicBezTo>
                  <a:pt x="869" y="901"/>
                  <a:pt x="871" y="899"/>
                  <a:pt x="874" y="897"/>
                </a:cubicBezTo>
                <a:cubicBezTo>
                  <a:pt x="871" y="895"/>
                  <a:pt x="870" y="893"/>
                  <a:pt x="868" y="892"/>
                </a:cubicBezTo>
                <a:close/>
                <a:moveTo>
                  <a:pt x="980" y="907"/>
                </a:moveTo>
                <a:cubicBezTo>
                  <a:pt x="980" y="905"/>
                  <a:pt x="978" y="903"/>
                  <a:pt x="975" y="900"/>
                </a:cubicBezTo>
                <a:cubicBezTo>
                  <a:pt x="973" y="903"/>
                  <a:pt x="971" y="905"/>
                  <a:pt x="971" y="907"/>
                </a:cubicBezTo>
                <a:cubicBezTo>
                  <a:pt x="970" y="909"/>
                  <a:pt x="973" y="912"/>
                  <a:pt x="975" y="912"/>
                </a:cubicBezTo>
                <a:cubicBezTo>
                  <a:pt x="978" y="912"/>
                  <a:pt x="981" y="909"/>
                  <a:pt x="980" y="907"/>
                </a:cubicBezTo>
                <a:close/>
                <a:moveTo>
                  <a:pt x="955" y="877"/>
                </a:moveTo>
                <a:cubicBezTo>
                  <a:pt x="956" y="874"/>
                  <a:pt x="953" y="872"/>
                  <a:pt x="951" y="873"/>
                </a:cubicBezTo>
                <a:cubicBezTo>
                  <a:pt x="949" y="873"/>
                  <a:pt x="946" y="875"/>
                  <a:pt x="946" y="877"/>
                </a:cubicBezTo>
                <a:cubicBezTo>
                  <a:pt x="946" y="878"/>
                  <a:pt x="948" y="880"/>
                  <a:pt x="950" y="884"/>
                </a:cubicBezTo>
                <a:cubicBezTo>
                  <a:pt x="953" y="881"/>
                  <a:pt x="955" y="879"/>
                  <a:pt x="955" y="877"/>
                </a:cubicBezTo>
                <a:close/>
                <a:moveTo>
                  <a:pt x="896" y="867"/>
                </a:moveTo>
                <a:cubicBezTo>
                  <a:pt x="894" y="866"/>
                  <a:pt x="891" y="870"/>
                  <a:pt x="891" y="872"/>
                </a:cubicBezTo>
                <a:cubicBezTo>
                  <a:pt x="892" y="875"/>
                  <a:pt x="893" y="877"/>
                  <a:pt x="896" y="877"/>
                </a:cubicBezTo>
                <a:cubicBezTo>
                  <a:pt x="898" y="876"/>
                  <a:pt x="900" y="874"/>
                  <a:pt x="903" y="872"/>
                </a:cubicBezTo>
                <a:cubicBezTo>
                  <a:pt x="900" y="870"/>
                  <a:pt x="898" y="868"/>
                  <a:pt x="896" y="867"/>
                </a:cubicBezTo>
                <a:close/>
                <a:moveTo>
                  <a:pt x="916" y="952"/>
                </a:moveTo>
                <a:cubicBezTo>
                  <a:pt x="915" y="953"/>
                  <a:pt x="913" y="955"/>
                  <a:pt x="913" y="957"/>
                </a:cubicBezTo>
                <a:cubicBezTo>
                  <a:pt x="912" y="959"/>
                  <a:pt x="914" y="961"/>
                  <a:pt x="917" y="960"/>
                </a:cubicBezTo>
                <a:cubicBezTo>
                  <a:pt x="919" y="960"/>
                  <a:pt x="920" y="958"/>
                  <a:pt x="923" y="956"/>
                </a:cubicBezTo>
                <a:cubicBezTo>
                  <a:pt x="920" y="954"/>
                  <a:pt x="918" y="952"/>
                  <a:pt x="916" y="952"/>
                </a:cubicBezTo>
                <a:close/>
                <a:moveTo>
                  <a:pt x="946" y="935"/>
                </a:moveTo>
                <a:cubicBezTo>
                  <a:pt x="949" y="936"/>
                  <a:pt x="950" y="934"/>
                  <a:pt x="950" y="932"/>
                </a:cubicBezTo>
                <a:cubicBezTo>
                  <a:pt x="950" y="930"/>
                  <a:pt x="948" y="929"/>
                  <a:pt x="946" y="926"/>
                </a:cubicBezTo>
                <a:cubicBezTo>
                  <a:pt x="945" y="929"/>
                  <a:pt x="943" y="930"/>
                  <a:pt x="943" y="931"/>
                </a:cubicBezTo>
                <a:cubicBezTo>
                  <a:pt x="943" y="933"/>
                  <a:pt x="945" y="935"/>
                  <a:pt x="946" y="935"/>
                </a:cubicBezTo>
                <a:close/>
                <a:moveTo>
                  <a:pt x="892" y="923"/>
                </a:moveTo>
                <a:cubicBezTo>
                  <a:pt x="889" y="922"/>
                  <a:pt x="888" y="924"/>
                  <a:pt x="888" y="927"/>
                </a:cubicBezTo>
                <a:cubicBezTo>
                  <a:pt x="888" y="928"/>
                  <a:pt x="891" y="930"/>
                  <a:pt x="892" y="930"/>
                </a:cubicBezTo>
                <a:cubicBezTo>
                  <a:pt x="893" y="930"/>
                  <a:pt x="895" y="928"/>
                  <a:pt x="897" y="927"/>
                </a:cubicBezTo>
                <a:cubicBezTo>
                  <a:pt x="895" y="925"/>
                  <a:pt x="894" y="923"/>
                  <a:pt x="892" y="923"/>
                </a:cubicBezTo>
                <a:close/>
                <a:moveTo>
                  <a:pt x="924" y="902"/>
                </a:moveTo>
                <a:cubicBezTo>
                  <a:pt x="924" y="901"/>
                  <a:pt x="922" y="900"/>
                  <a:pt x="921" y="898"/>
                </a:cubicBezTo>
                <a:cubicBezTo>
                  <a:pt x="920" y="899"/>
                  <a:pt x="918" y="900"/>
                  <a:pt x="918" y="901"/>
                </a:cubicBezTo>
                <a:cubicBezTo>
                  <a:pt x="918" y="903"/>
                  <a:pt x="919" y="904"/>
                  <a:pt x="920" y="905"/>
                </a:cubicBezTo>
                <a:cubicBezTo>
                  <a:pt x="922" y="904"/>
                  <a:pt x="923" y="903"/>
                  <a:pt x="924" y="902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50000"/>
                  <a:alpha val="50000"/>
                </a:schemeClr>
              </a:gs>
              <a:gs pos="7300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50535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936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9Slide.vn - 2019">
            <a:extLst>
              <a:ext uri="{FF2B5EF4-FFF2-40B4-BE49-F238E27FC236}">
                <a16:creationId xmlns:a16="http://schemas.microsoft.com/office/drawing/2014/main" id="{732A351F-888B-9D00-37D7-63801A8669FD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4791054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1" r:id="rId1"/>
    <p:sldLayoutId id="2147483672" r:id="rId2"/>
    <p:sldLayoutId id="2147483673" r:id="rId3"/>
    <p:sldLayoutId id="2147483674" r:id="rId4"/>
    <p:sldLayoutId id="2147483675" r:id="rId5"/>
    <p:sldLayoutId id="2147483676" r:id="rId6"/>
    <p:sldLayoutId id="2147483677" r:id="rId7"/>
    <p:sldLayoutId id="2147483678" r:id="rId8"/>
    <p:sldLayoutId id="2147483679" r:id="rId9"/>
    <p:sldLayoutId id="2147483680" r:id="rId10"/>
    <p:sldLayoutId id="2147483681" r:id="rId11"/>
    <p:sldLayoutId id="2147483682" r:id="rId12"/>
    <p:sldLayoutId id="2147483683" r:id="rId13"/>
    <p:sldLayoutId id="2147483684" r:id="rId14"/>
    <p:sldLayoutId id="2147483685" r:id="rId15"/>
    <p:sldLayoutId id="2147483686" r:id="rId16"/>
    <p:sldLayoutId id="2147483687" r:id="rId17"/>
    <p:sldLayoutId id="2147483688" r:id="rId18"/>
    <p:sldLayoutId id="2147483689" r:id="rId19"/>
    <p:sldLayoutId id="2147483690" r:id="rId20"/>
    <p:sldLayoutId id="2147483691" r:id="rId21"/>
    <p:sldLayoutId id="2147483692" r:id="rId22"/>
    <p:sldLayoutId id="2147483693" r:id="rId23"/>
    <p:sldLayoutId id="2147483694" r:id="rId24"/>
    <p:sldLayoutId id="2147483695" r:id="rId25"/>
    <p:sldLayoutId id="2147483696" r:id="rId26"/>
    <p:sldLayoutId id="2147483697" r:id="rId27"/>
    <p:sldLayoutId id="2147483698" r:id="rId28"/>
    <p:sldLayoutId id="2147483699" r:id="rId2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9Slide.vn - 2019">
            <a:extLst>
              <a:ext uri="{FF2B5EF4-FFF2-40B4-BE49-F238E27FC236}">
                <a16:creationId xmlns:a16="http://schemas.microsoft.com/office/drawing/2014/main" id="{2886400E-E64F-67F9-8A04-D6411B9765B4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lackey"/>
              <a:buNone/>
              <a:defRPr sz="2800">
                <a:solidFill>
                  <a:schemeClr val="dk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3703610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2" r:id="rId3"/>
    <p:sldLayoutId id="2147483773" r:id="rId4"/>
    <p:sldLayoutId id="2147483774" r:id="rId5"/>
    <p:sldLayoutId id="2147483776" r:id="rId6"/>
    <p:sldLayoutId id="2147483777" r:id="rId7"/>
    <p:sldLayoutId id="2147483778" r:id="rId8"/>
    <p:sldLayoutId id="2147483779" r:id="rId9"/>
    <p:sldLayoutId id="2147483781" r:id="rId10"/>
    <p:sldLayoutId id="2147483782" r:id="rId11"/>
    <p:sldLayoutId id="2147483783" r:id="rId12"/>
    <p:sldLayoutId id="2147483784" r:id="rId13"/>
    <p:sldLayoutId id="2147483785" r:id="rId14"/>
    <p:sldLayoutId id="2147483787" r:id="rId15"/>
    <p:sldLayoutId id="2147483788" r:id="rId16"/>
    <p:sldLayoutId id="2147483789" r:id="rId17"/>
    <p:sldLayoutId id="2147483791" r:id="rId18"/>
    <p:sldLayoutId id="2147483792" r:id="rId19"/>
    <p:sldLayoutId id="2147483793" r:id="rId20"/>
    <p:sldLayoutId id="2147483794" r:id="rId21"/>
    <p:sldLayoutId id="2147483795" r:id="rId22"/>
    <p:sldLayoutId id="2147483796" r:id="rId23"/>
    <p:sldLayoutId id="2147483797" r:id="rId24"/>
    <p:sldLayoutId id="2147483798" r:id="rId25"/>
    <p:sldLayoutId id="2147483799" r:id="rId26"/>
    <p:sldLayoutId id="2147483800" r:id="rId27"/>
    <p:sldLayoutId id="2147483802" r:id="rId28"/>
    <p:sldLayoutId id="2147483803" r:id="rId29"/>
    <p:sldLayoutId id="2147483830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9Slide.vn - 2019">
            <a:extLst>
              <a:ext uri="{FF2B5EF4-FFF2-40B4-BE49-F238E27FC236}">
                <a16:creationId xmlns:a16="http://schemas.microsoft.com/office/drawing/2014/main" id="{4DCC5ABC-4F05-EA5A-F54F-A264D3817850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lackey"/>
              <a:buNone/>
              <a:defRPr sz="2800">
                <a:solidFill>
                  <a:schemeClr val="dk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072612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63" r:id="rId1"/>
    <p:sldLayoutId id="2147483865" r:id="rId2"/>
    <p:sldLayoutId id="2147483866" r:id="rId3"/>
    <p:sldLayoutId id="2147483867" r:id="rId4"/>
    <p:sldLayoutId id="2147483868" r:id="rId5"/>
    <p:sldLayoutId id="2147483869" r:id="rId6"/>
    <p:sldLayoutId id="2147483870" r:id="rId7"/>
    <p:sldLayoutId id="2147483871" r:id="rId8"/>
    <p:sldLayoutId id="2147483872" r:id="rId9"/>
    <p:sldLayoutId id="2147483875" r:id="rId10"/>
    <p:sldLayoutId id="2147483876" r:id="rId11"/>
    <p:sldLayoutId id="2147483877" r:id="rId12"/>
    <p:sldLayoutId id="2147483878" r:id="rId13"/>
    <p:sldLayoutId id="2147483882" r:id="rId14"/>
    <p:sldLayoutId id="2147483883" r:id="rId15"/>
    <p:sldLayoutId id="2147483884" r:id="rId16"/>
    <p:sldLayoutId id="2147483885" r:id="rId17"/>
    <p:sldLayoutId id="2147483886" r:id="rId18"/>
    <p:sldLayoutId id="2147483887" r:id="rId19"/>
    <p:sldLayoutId id="2147483888" r:id="rId20"/>
    <p:sldLayoutId id="2147483889" r:id="rId21"/>
    <p:sldLayoutId id="2147483890" r:id="rId22"/>
    <p:sldLayoutId id="2147483891" r:id="rId23"/>
    <p:sldLayoutId id="2147483892" r:id="rId24"/>
    <p:sldLayoutId id="2147483893" r:id="rId25"/>
    <p:sldLayoutId id="2147483894" r:id="rId26"/>
    <p:sldLayoutId id="2147483895" r:id="rId27"/>
    <p:sldLayoutId id="2147483896" r:id="rId28"/>
    <p:sldLayoutId id="2147483897" r:id="rId29"/>
    <p:sldLayoutId id="2147483898" r:id="rId30"/>
    <p:sldLayoutId id="2147483899" r:id="rId31"/>
    <p:sldLayoutId id="2147483937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9Slide.vn - 2019">
            <a:extLst>
              <a:ext uri="{FF2B5EF4-FFF2-40B4-BE49-F238E27FC236}">
                <a16:creationId xmlns:a16="http://schemas.microsoft.com/office/drawing/2014/main" id="{1FD95250-11BE-776F-FA1B-AFB2346533D5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26419930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9" r:id="rId1"/>
    <p:sldLayoutId id="2147483940" r:id="rId2"/>
    <p:sldLayoutId id="2147483941" r:id="rId3"/>
    <p:sldLayoutId id="2147483942" r:id="rId4"/>
    <p:sldLayoutId id="2147483943" r:id="rId5"/>
    <p:sldLayoutId id="2147483944" r:id="rId6"/>
    <p:sldLayoutId id="2147483945" r:id="rId7"/>
    <p:sldLayoutId id="2147483946" r:id="rId8"/>
    <p:sldLayoutId id="2147483947" r:id="rId9"/>
    <p:sldLayoutId id="2147483948" r:id="rId10"/>
    <p:sldLayoutId id="214748394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0.xml"/><Relationship Id="rId4" Type="http://schemas.openxmlformats.org/officeDocument/2006/relationships/image" Target="../media/image3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0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0.xml"/><Relationship Id="rId4" Type="http://schemas.openxmlformats.org/officeDocument/2006/relationships/image" Target="../media/image34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03.xml"/><Relationship Id="rId6" Type="http://schemas.openxmlformats.org/officeDocument/2006/relationships/image" Target="../media/image13.png"/><Relationship Id="rId11" Type="http://schemas.openxmlformats.org/officeDocument/2006/relationships/image" Target="../media/image17.png"/><Relationship Id="rId5" Type="http://schemas.openxmlformats.org/officeDocument/2006/relationships/image" Target="../media/image12.png"/><Relationship Id="rId10" Type="http://schemas.openxmlformats.org/officeDocument/2006/relationships/image" Target="../media/image16.png"/><Relationship Id="rId4" Type="http://schemas.openxmlformats.org/officeDocument/2006/relationships/image" Target="../media/image11.svg"/><Relationship Id="rId9" Type="http://schemas.openxmlformats.org/officeDocument/2006/relationships/slide" Target="slide4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13" Type="http://schemas.openxmlformats.org/officeDocument/2006/relationships/image" Target="../media/image21.png"/><Relationship Id="rId3" Type="http://schemas.openxmlformats.org/officeDocument/2006/relationships/audio" Target="../media/audio2.wav"/><Relationship Id="rId7" Type="http://schemas.openxmlformats.org/officeDocument/2006/relationships/image" Target="../media/image15.png"/><Relationship Id="rId12" Type="http://schemas.openxmlformats.org/officeDocument/2006/relationships/slide" Target="slide5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03.xml"/><Relationship Id="rId6" Type="http://schemas.openxmlformats.org/officeDocument/2006/relationships/image" Target="../media/image14.png"/><Relationship Id="rId11" Type="http://schemas.openxmlformats.org/officeDocument/2006/relationships/image" Target="../media/image20.png"/><Relationship Id="rId5" Type="http://schemas.openxmlformats.org/officeDocument/2006/relationships/image" Target="../media/image13.png"/><Relationship Id="rId15" Type="http://schemas.openxmlformats.org/officeDocument/2006/relationships/image" Target="../media/image22.png"/><Relationship Id="rId10" Type="http://schemas.openxmlformats.org/officeDocument/2006/relationships/slide" Target="slide7.xml"/><Relationship Id="rId4" Type="http://schemas.openxmlformats.org/officeDocument/2006/relationships/image" Target="../media/image18.png"/><Relationship Id="rId9" Type="http://schemas.openxmlformats.org/officeDocument/2006/relationships/image" Target="../media/image19.png"/><Relationship Id="rId14" Type="http://schemas.openxmlformats.org/officeDocument/2006/relationships/slide" Target="slide8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audio" Target="../media/audio4.wav"/><Relationship Id="rId7" Type="http://schemas.openxmlformats.org/officeDocument/2006/relationships/image" Target="../media/image26.png"/><Relationship Id="rId12" Type="http://schemas.openxmlformats.org/officeDocument/2006/relationships/image" Target="../media/image22.pn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103.xml"/><Relationship Id="rId6" Type="http://schemas.openxmlformats.org/officeDocument/2006/relationships/image" Target="../media/image25.png"/><Relationship Id="rId11" Type="http://schemas.openxmlformats.org/officeDocument/2006/relationships/slide" Target="slide4.xml"/><Relationship Id="rId5" Type="http://schemas.openxmlformats.org/officeDocument/2006/relationships/image" Target="../media/image24.png"/><Relationship Id="rId10" Type="http://schemas.openxmlformats.org/officeDocument/2006/relationships/image" Target="../media/image21.png"/><Relationship Id="rId4" Type="http://schemas.openxmlformats.org/officeDocument/2006/relationships/image" Target="../media/image23.png"/><Relationship Id="rId9" Type="http://schemas.openxmlformats.org/officeDocument/2006/relationships/image" Target="../media/image28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audio" Target="../media/audio4.wav"/><Relationship Id="rId7" Type="http://schemas.openxmlformats.org/officeDocument/2006/relationships/image" Target="../media/image26.pn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103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10" Type="http://schemas.openxmlformats.org/officeDocument/2006/relationships/image" Target="../media/image22.png"/><Relationship Id="rId4" Type="http://schemas.openxmlformats.org/officeDocument/2006/relationships/image" Target="../media/image23.png"/><Relationship Id="rId9" Type="http://schemas.openxmlformats.org/officeDocument/2006/relationships/slide" Target="slide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audio" Target="../media/audio4.wav"/><Relationship Id="rId7" Type="http://schemas.openxmlformats.org/officeDocument/2006/relationships/image" Target="../media/image26.png"/><Relationship Id="rId12" Type="http://schemas.openxmlformats.org/officeDocument/2006/relationships/image" Target="../media/image22.pn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103.xml"/><Relationship Id="rId6" Type="http://schemas.openxmlformats.org/officeDocument/2006/relationships/image" Target="../media/image25.png"/><Relationship Id="rId11" Type="http://schemas.openxmlformats.org/officeDocument/2006/relationships/slide" Target="slide4.xml"/><Relationship Id="rId5" Type="http://schemas.openxmlformats.org/officeDocument/2006/relationships/image" Target="../media/image24.png"/><Relationship Id="rId10" Type="http://schemas.openxmlformats.org/officeDocument/2006/relationships/image" Target="../media/image29.png"/><Relationship Id="rId4" Type="http://schemas.openxmlformats.org/officeDocument/2006/relationships/image" Target="../media/image23.png"/><Relationship Id="rId9" Type="http://schemas.openxmlformats.org/officeDocument/2006/relationships/image" Target="../media/image2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103.xml"/><Relationship Id="rId6" Type="http://schemas.openxmlformats.org/officeDocument/2006/relationships/image" Target="../media/image30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Text Box 4">
            <a:extLst>
              <a:ext uri="{FF2B5EF4-FFF2-40B4-BE49-F238E27FC236}">
                <a16:creationId xmlns:a16="http://schemas.microsoft.com/office/drawing/2014/main" id="{E7C75519-340B-2308-0525-A327F95581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76201"/>
            <a:ext cx="8382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000" b="1" dirty="0" err="1"/>
              <a:t>Thứ</a:t>
            </a:r>
            <a:r>
              <a:rPr lang="en-US" altLang="en-US" sz="4000" b="1" dirty="0"/>
              <a:t> </a:t>
            </a:r>
            <a:r>
              <a:rPr lang="en-US" altLang="en-US" sz="4000" b="1" dirty="0" err="1"/>
              <a:t>hai</a:t>
            </a:r>
            <a:r>
              <a:rPr lang="en-US" altLang="en-US" sz="4000" b="1" dirty="0"/>
              <a:t> </a:t>
            </a:r>
            <a:r>
              <a:rPr lang="en-US" altLang="en-US" sz="4000" b="1" dirty="0" err="1"/>
              <a:t>ngày</a:t>
            </a:r>
            <a:r>
              <a:rPr lang="en-US" altLang="en-US" sz="4000" b="1" dirty="0"/>
              <a:t> 17 </a:t>
            </a:r>
            <a:r>
              <a:rPr lang="en-US" altLang="en-US" sz="4000" b="1" dirty="0" err="1"/>
              <a:t>tháng</a:t>
            </a:r>
            <a:r>
              <a:rPr lang="en-US" altLang="en-US" sz="4000" b="1" dirty="0"/>
              <a:t> 3 </a:t>
            </a:r>
            <a:r>
              <a:rPr lang="en-US" altLang="en-US" sz="4000" b="1" dirty="0" err="1"/>
              <a:t>năm</a:t>
            </a:r>
            <a:r>
              <a:rPr lang="en-US" altLang="en-US" sz="4000" b="1" dirty="0"/>
              <a:t> 2025</a:t>
            </a:r>
          </a:p>
        </p:txBody>
      </p:sp>
      <p:sp>
        <p:nvSpPr>
          <p:cNvPr id="7172" name="Text Box 4">
            <a:extLst>
              <a:ext uri="{FF2B5EF4-FFF2-40B4-BE49-F238E27FC236}">
                <a16:creationId xmlns:a16="http://schemas.microsoft.com/office/drawing/2014/main" id="{BC8A1471-1DA7-F149-2EA8-9CFA1210D5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5400" y="746125"/>
            <a:ext cx="2286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en-US" sz="4000" u="sng" dirty="0" err="1">
                <a:solidFill>
                  <a:srgbClr val="FF0000"/>
                </a:solidFill>
              </a:rPr>
              <a:t>Toán</a:t>
            </a:r>
            <a:endParaRPr lang="en-US" altLang="en-US" sz="4000" u="sng" dirty="0">
              <a:solidFill>
                <a:srgbClr val="FF0000"/>
              </a:solidFill>
            </a:endParaRPr>
          </a:p>
        </p:txBody>
      </p:sp>
      <p:sp>
        <p:nvSpPr>
          <p:cNvPr id="7173" name="TextBox 4">
            <a:extLst>
              <a:ext uri="{FF2B5EF4-FFF2-40B4-BE49-F238E27FC236}">
                <a16:creationId xmlns:a16="http://schemas.microsoft.com/office/drawing/2014/main" id="{B034CDFE-0576-7D33-DF35-2FD975869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3988" y="1546738"/>
            <a:ext cx="8969187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en-US" sz="4000" b="1" dirty="0">
                <a:solidFill>
                  <a:srgbClr val="3333FF"/>
                </a:solidFill>
              </a:rPr>
              <a:t>   </a:t>
            </a:r>
            <a:r>
              <a:rPr lang="en-US" altLang="en-US" sz="4000" b="1" dirty="0" err="1">
                <a:solidFill>
                  <a:srgbClr val="3333FF"/>
                </a:solidFill>
              </a:rPr>
              <a:t>Các</a:t>
            </a:r>
            <a:r>
              <a:rPr lang="en-US" altLang="en-US" sz="4000" b="1" dirty="0">
                <a:solidFill>
                  <a:srgbClr val="3333FF"/>
                </a:solidFill>
              </a:rPr>
              <a:t> </a:t>
            </a:r>
            <a:r>
              <a:rPr lang="en-US" altLang="en-US" sz="4000" b="1" dirty="0" err="1">
                <a:solidFill>
                  <a:srgbClr val="3333FF"/>
                </a:solidFill>
              </a:rPr>
              <a:t>đơn</a:t>
            </a:r>
            <a:r>
              <a:rPr lang="en-US" altLang="en-US" sz="4000" b="1" dirty="0">
                <a:solidFill>
                  <a:srgbClr val="3333FF"/>
                </a:solidFill>
              </a:rPr>
              <a:t> </a:t>
            </a:r>
            <a:r>
              <a:rPr lang="en-US" altLang="en-US" sz="4000" b="1" dirty="0" err="1">
                <a:solidFill>
                  <a:srgbClr val="3333FF"/>
                </a:solidFill>
              </a:rPr>
              <a:t>vị</a:t>
            </a:r>
            <a:r>
              <a:rPr lang="en-US" altLang="en-US" sz="4000" b="1" dirty="0">
                <a:solidFill>
                  <a:srgbClr val="3333FF"/>
                </a:solidFill>
              </a:rPr>
              <a:t> </a:t>
            </a:r>
            <a:r>
              <a:rPr lang="en-US" altLang="en-US" sz="4000" b="1" dirty="0" err="1">
                <a:solidFill>
                  <a:srgbClr val="3333FF"/>
                </a:solidFill>
              </a:rPr>
              <a:t>đo</a:t>
            </a:r>
            <a:r>
              <a:rPr lang="en-US" altLang="en-US" sz="4000" b="1" dirty="0">
                <a:solidFill>
                  <a:srgbClr val="3333FF"/>
                </a:solidFill>
              </a:rPr>
              <a:t> </a:t>
            </a:r>
            <a:r>
              <a:rPr lang="en-US" altLang="en-US" sz="4000" b="1" dirty="0" err="1">
                <a:solidFill>
                  <a:srgbClr val="3333FF"/>
                </a:solidFill>
              </a:rPr>
              <a:t>thời</a:t>
            </a:r>
            <a:r>
              <a:rPr lang="en-US" altLang="en-US" sz="4000" b="1" dirty="0">
                <a:solidFill>
                  <a:srgbClr val="3333FF"/>
                </a:solidFill>
              </a:rPr>
              <a:t> </a:t>
            </a:r>
            <a:r>
              <a:rPr lang="en-US" altLang="en-US" sz="4000" b="1" dirty="0" err="1">
                <a:solidFill>
                  <a:srgbClr val="3333FF"/>
                </a:solidFill>
              </a:rPr>
              <a:t>gian</a:t>
            </a:r>
            <a:r>
              <a:rPr lang="en-US" altLang="en-US" sz="4000" b="1" dirty="0">
                <a:solidFill>
                  <a:srgbClr val="3333FF"/>
                </a:solidFill>
              </a:rPr>
              <a:t> (</a:t>
            </a:r>
            <a:r>
              <a:rPr lang="en-US" altLang="en-US" sz="4000" b="1" dirty="0" err="1">
                <a:solidFill>
                  <a:srgbClr val="3333FF"/>
                </a:solidFill>
              </a:rPr>
              <a:t>tiết</a:t>
            </a:r>
            <a:r>
              <a:rPr lang="en-US" altLang="en-US" sz="4000" b="1" dirty="0">
                <a:solidFill>
                  <a:srgbClr val="3333FF"/>
                </a:solidFill>
              </a:rPr>
              <a:t> 2)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6172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AB2D0E5-73ED-5003-C49D-0F4CEC8872B5}"/>
              </a:ext>
            </a:extLst>
          </p:cNvPr>
          <p:cNvSpPr txBox="1"/>
          <p:nvPr/>
        </p:nvSpPr>
        <p:spPr>
          <a:xfrm>
            <a:off x="762000" y="891600"/>
            <a:ext cx="10668000" cy="5509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4400" b="0" i="1" u="none" strike="noStrike" baseline="0">
                <a:solidFill>
                  <a:srgbClr val="000000"/>
                </a:solidFill>
              </a:rPr>
              <a:t>Bài</a:t>
            </a:r>
            <a:r>
              <a:rPr lang="en-US" sz="4400" b="0" i="1" u="none" strike="noStrike">
                <a:solidFill>
                  <a:srgbClr val="000000"/>
                </a:solidFill>
              </a:rPr>
              <a:t> 1: </a:t>
            </a:r>
            <a:r>
              <a:rPr lang="vi-VN" sz="4400" b="0" i="1" u="none" strike="noStrike" baseline="0">
                <a:solidFill>
                  <a:srgbClr val="000000"/>
                </a:solidFill>
              </a:rPr>
              <a:t>Thay dấu </a:t>
            </a:r>
            <a:r>
              <a:rPr lang="vi-VN" sz="4400" b="0" i="1" u="none" strike="noStrike" baseline="0">
                <a:solidFill>
                  <a:srgbClr val="2680FF"/>
                </a:solidFill>
              </a:rPr>
              <a:t>.?. </a:t>
            </a:r>
            <a:r>
              <a:rPr lang="vi-VN" sz="4400" b="0" i="1" u="none" strike="noStrike" baseline="0">
                <a:solidFill>
                  <a:srgbClr val="000000"/>
                </a:solidFill>
              </a:rPr>
              <a:t>bằng số đo thích hợp.</a:t>
            </a:r>
          </a:p>
          <a:p>
            <a:pPr algn="l"/>
            <a:r>
              <a:rPr lang="vi-VN" sz="4400" b="0" i="0" u="none" strike="noStrike" baseline="0">
                <a:solidFill>
                  <a:srgbClr val="FF0000"/>
                </a:solidFill>
              </a:rPr>
              <a:t>a) </a:t>
            </a:r>
            <a:r>
              <a:rPr lang="vi-VN" sz="4400" b="0" i="0" u="none" strike="noStrike" baseline="0">
                <a:solidFill>
                  <a:srgbClr val="000000"/>
                </a:solidFill>
              </a:rPr>
              <a:t>Một tiết học bắt đầu lúc 7 giờ 30 phút và kéo dài trong 35 phút.</a:t>
            </a:r>
            <a:r>
              <a:rPr lang="en-US" sz="4400" b="0" i="0" u="none" strike="noStrike">
                <a:solidFill>
                  <a:srgbClr val="000000"/>
                </a:solidFill>
              </a:rPr>
              <a:t> </a:t>
            </a:r>
            <a:r>
              <a:rPr lang="en-US" sz="4400" b="0" i="0" u="none" strike="noStrike" baseline="0">
                <a:solidFill>
                  <a:srgbClr val="000000"/>
                </a:solidFill>
              </a:rPr>
              <a:t>Tiết học đó kết thúc lúc </a:t>
            </a:r>
            <a:r>
              <a:rPr lang="en-US" sz="4400" b="0" i="0" u="none" strike="noStrike" baseline="0">
                <a:solidFill>
                  <a:srgbClr val="2680FF"/>
                </a:solidFill>
              </a:rPr>
              <a:t>.?.</a:t>
            </a:r>
          </a:p>
          <a:p>
            <a:pPr algn="l"/>
            <a:r>
              <a:rPr lang="vi-VN" sz="4400" b="0" i="0" u="none" strike="noStrike" baseline="0">
                <a:solidFill>
                  <a:srgbClr val="FF0000"/>
                </a:solidFill>
              </a:rPr>
              <a:t>b) </a:t>
            </a:r>
            <a:r>
              <a:rPr lang="vi-VN" sz="4400" b="0" i="0" u="none" strike="noStrike" baseline="0">
                <a:solidFill>
                  <a:srgbClr val="000000"/>
                </a:solidFill>
              </a:rPr>
              <a:t>Hưng và Hà tập chạy tiếp sức. Hưng chạy trong 1 phút 45 giây,</a:t>
            </a:r>
            <a:r>
              <a:rPr lang="en-US" sz="4400" b="0" i="0" u="none" strike="noStrike">
                <a:solidFill>
                  <a:srgbClr val="000000"/>
                </a:solidFill>
              </a:rPr>
              <a:t> </a:t>
            </a:r>
            <a:r>
              <a:rPr lang="vi-VN" sz="4400" b="0" i="0" u="none" strike="noStrike" baseline="0">
                <a:solidFill>
                  <a:srgbClr val="000000"/>
                </a:solidFill>
              </a:rPr>
              <a:t>Hà chạy trong 1 phút 42 giây. Cả hai bạn đã chạy trong </a:t>
            </a:r>
            <a:r>
              <a:rPr lang="vi-VN" sz="4400" b="0" i="0" u="none" strike="noStrike" baseline="0">
                <a:solidFill>
                  <a:srgbClr val="2680FF"/>
                </a:solidFill>
              </a:rPr>
              <a:t>.?.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2076904"/>
      </p:ext>
    </p:extLst>
  </p:cSld>
  <p:clrMapOvr>
    <a:masterClrMapping/>
  </p:clrMapOvr>
  <p:transition>
    <p:fade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6172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AB2D0E5-73ED-5003-C49D-0F4CEC8872B5}"/>
              </a:ext>
            </a:extLst>
          </p:cNvPr>
          <p:cNvSpPr txBox="1"/>
          <p:nvPr/>
        </p:nvSpPr>
        <p:spPr>
          <a:xfrm>
            <a:off x="762000" y="891600"/>
            <a:ext cx="10668000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a) 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Một tiết học bắt đầu lúc 7 giờ 30 phút và kéo dài trong 35 phút.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Tiết học đó kết thúc lúc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2680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.?.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70E7970-F701-C5E9-A5D0-6B7AF6BFAFFE}"/>
              </a:ext>
            </a:extLst>
          </p:cNvPr>
          <p:cNvSpPr txBox="1"/>
          <p:nvPr/>
        </p:nvSpPr>
        <p:spPr>
          <a:xfrm>
            <a:off x="3276600" y="3196453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7 giờ 30 phút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DF53802-5FEC-B8DA-F72B-4429C67A2600}"/>
              </a:ext>
            </a:extLst>
          </p:cNvPr>
          <p:cNvSpPr txBox="1"/>
          <p:nvPr/>
        </p:nvSpPr>
        <p:spPr>
          <a:xfrm>
            <a:off x="2514600" y="3557406"/>
            <a:ext cx="9144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+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B0E6BDB-2B99-2848-F9AC-8FFAD4EF155D}"/>
              </a:ext>
            </a:extLst>
          </p:cNvPr>
          <p:cNvSpPr txBox="1"/>
          <p:nvPr/>
        </p:nvSpPr>
        <p:spPr>
          <a:xfrm>
            <a:off x="4648200" y="4023758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35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phút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AE7191C-B204-A142-F375-0B12C0EDCA85}"/>
              </a:ext>
            </a:extLst>
          </p:cNvPr>
          <p:cNvCxnSpPr/>
          <p:nvPr/>
        </p:nvCxnSpPr>
        <p:spPr>
          <a:xfrm>
            <a:off x="3276600" y="4771351"/>
            <a:ext cx="3505200" cy="0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56A80A0F-4758-97AD-0C67-53BEAE94D0BE}"/>
              </a:ext>
            </a:extLst>
          </p:cNvPr>
          <p:cNvSpPr txBox="1"/>
          <p:nvPr/>
        </p:nvSpPr>
        <p:spPr>
          <a:xfrm>
            <a:off x="3276600" y="5125276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7 giờ</a:t>
            </a:r>
            <a:r>
              <a:rPr kumimoji="0" lang="en-US" sz="4400" b="0" i="0" u="none" strike="noStrike" kern="1200" cap="none" spc="0" normalizeH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65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phút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9FB0B2C-E5D8-E0EB-1212-1F3CACCB283F}"/>
              </a:ext>
            </a:extLst>
          </p:cNvPr>
          <p:cNvSpPr txBox="1"/>
          <p:nvPr/>
        </p:nvSpPr>
        <p:spPr>
          <a:xfrm>
            <a:off x="6781800" y="5097959"/>
            <a:ext cx="496482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( hay 8 giờ</a:t>
            </a:r>
            <a:r>
              <a:rPr kumimoji="0" lang="en-US" sz="4400" b="0" i="0" u="none" strike="noStrike" kern="1200" cap="none" spc="0" normalizeH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5 phút)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960E7B4-CB59-FD74-94FE-E38D80EC61FA}"/>
              </a:ext>
            </a:extLst>
          </p:cNvPr>
          <p:cNvSpPr txBox="1"/>
          <p:nvPr/>
        </p:nvSpPr>
        <p:spPr>
          <a:xfrm>
            <a:off x="2971800" y="2260311"/>
            <a:ext cx="3476297" cy="7694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8 giờ</a:t>
            </a:r>
            <a:r>
              <a:rPr kumimoji="0" lang="en-US" sz="4400" b="0" i="0" u="none" strike="noStrike" kern="1200" cap="none" spc="0" normalizeH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5 phút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053595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6" grpId="0"/>
      <p:bldP spid="9" grpId="0"/>
      <p:bldP spid="10" grpId="0"/>
      <p:bldP spid="1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6172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AB2D0E5-73ED-5003-C49D-0F4CEC8872B5}"/>
              </a:ext>
            </a:extLst>
          </p:cNvPr>
          <p:cNvSpPr txBox="1"/>
          <p:nvPr/>
        </p:nvSpPr>
        <p:spPr>
          <a:xfrm>
            <a:off x="762000" y="719847"/>
            <a:ext cx="1066800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b) 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Hưng và Hà tập chạy tiếp sức. Hưng chạy trong 1 phút 45 giây,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Hà chạy trong 1 phút 42 giây. Cả hai bạn đã chạy trong 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268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.?.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70E7970-F701-C5E9-A5D0-6B7AF6BFAFFE}"/>
              </a:ext>
            </a:extLst>
          </p:cNvPr>
          <p:cNvSpPr txBox="1"/>
          <p:nvPr/>
        </p:nvSpPr>
        <p:spPr>
          <a:xfrm>
            <a:off x="3377762" y="3520614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1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phút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45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giây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DF53802-5FEC-B8DA-F72B-4429C67A2600}"/>
              </a:ext>
            </a:extLst>
          </p:cNvPr>
          <p:cNvSpPr txBox="1"/>
          <p:nvPr/>
        </p:nvSpPr>
        <p:spPr>
          <a:xfrm>
            <a:off x="2615762" y="3881567"/>
            <a:ext cx="9144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+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B0E6BDB-2B99-2848-F9AC-8FFAD4EF155D}"/>
              </a:ext>
            </a:extLst>
          </p:cNvPr>
          <p:cNvSpPr txBox="1"/>
          <p:nvPr/>
        </p:nvSpPr>
        <p:spPr>
          <a:xfrm>
            <a:off x="3402724" y="4326071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1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phút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42 giây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AE7191C-B204-A142-F375-0B12C0EDCA85}"/>
              </a:ext>
            </a:extLst>
          </p:cNvPr>
          <p:cNvCxnSpPr/>
          <p:nvPr/>
        </p:nvCxnSpPr>
        <p:spPr>
          <a:xfrm>
            <a:off x="3377762" y="5095512"/>
            <a:ext cx="3505200" cy="0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56A80A0F-4758-97AD-0C67-53BEAE94D0BE}"/>
              </a:ext>
            </a:extLst>
          </p:cNvPr>
          <p:cNvSpPr txBox="1"/>
          <p:nvPr/>
        </p:nvSpPr>
        <p:spPr>
          <a:xfrm>
            <a:off x="3250324" y="5420449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>
                <a:solidFill>
                  <a:srgbClr val="CC1D2D"/>
                </a:solidFill>
                <a:latin typeface="Arial" panose="020B0604020202020204" pitchFamily="34" charset="0"/>
              </a:rPr>
              <a:t>2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phút</a:t>
            </a:r>
            <a:r>
              <a:rPr kumimoji="0" lang="en-US" sz="4400" b="0" i="0" u="none" strike="noStrike" kern="1200" cap="none" spc="0" normalizeH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87 giây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9FB0B2C-E5D8-E0EB-1212-1F3CACCB283F}"/>
              </a:ext>
            </a:extLst>
          </p:cNvPr>
          <p:cNvSpPr txBox="1"/>
          <p:nvPr/>
        </p:nvSpPr>
        <p:spPr>
          <a:xfrm>
            <a:off x="6882962" y="5422120"/>
            <a:ext cx="530903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( hay 3 phút</a:t>
            </a:r>
            <a:r>
              <a:rPr kumimoji="0" lang="en-US" sz="4400" b="0" i="0" u="none" strike="noStrike" kern="1200" cap="none" spc="0" normalizeH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27 giây)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960E7B4-CB59-FD74-94FE-E38D80EC61FA}"/>
              </a:ext>
            </a:extLst>
          </p:cNvPr>
          <p:cNvSpPr txBox="1"/>
          <p:nvPr/>
        </p:nvSpPr>
        <p:spPr>
          <a:xfrm>
            <a:off x="776451" y="2827498"/>
            <a:ext cx="4100349" cy="7694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3 phút 27 giây.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912311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6" grpId="0"/>
      <p:bldP spid="9" grpId="0"/>
      <p:bldP spid="10" grpId="0"/>
      <p:bldP spid="1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6172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AB2D0E5-73ED-5003-C49D-0F4CEC8872B5}"/>
              </a:ext>
            </a:extLst>
          </p:cNvPr>
          <p:cNvSpPr txBox="1"/>
          <p:nvPr/>
        </p:nvSpPr>
        <p:spPr>
          <a:xfrm>
            <a:off x="790939" y="1166842"/>
            <a:ext cx="7467600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u="sng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Bài 2:</a:t>
            </a:r>
            <a:r>
              <a:rPr kumimoji="0" lang="en-US" sz="36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vi-VN" sz="36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Để chuẩn bị biểu diễn, một nghệ sĩ diễn xiếc</a:t>
            </a:r>
            <a:r>
              <a:rPr kumimoji="0" lang="en-US" sz="36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vi-VN" sz="36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phải trang điểm trong 52 phút và mặc trang phục</a:t>
            </a:r>
            <a:r>
              <a:rPr kumimoji="0" lang="en-US" sz="36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vi-VN" sz="36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trong 14 phút. Nghệ sĩ đó dự định bắt đầu</a:t>
            </a:r>
            <a:r>
              <a:rPr kumimoji="0" lang="en-US" sz="36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vi-VN" sz="36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thực hiện việc chuẩn bị này lúc 19 giờ 25 phút</a:t>
            </a:r>
            <a:r>
              <a:rPr kumimoji="0" lang="en-US" sz="36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vi-VN" sz="36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để biểu diễn lúc 20 giờ 30 phút. Hỏi nghệ sĩ có thể</a:t>
            </a:r>
            <a:r>
              <a:rPr kumimoji="0" lang="en-US" sz="36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vi-VN" sz="36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biểu diễn đúng giờ không?</a:t>
            </a:r>
            <a:endParaRPr kumimoji="0" lang="en-US" sz="3600" b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7F126E5-3B87-AD59-DCEA-3040C25A41F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79560" y="1600200"/>
            <a:ext cx="3294923" cy="4267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7449878"/>
      </p:ext>
    </p:extLst>
  </p:cSld>
  <p:clrMapOvr>
    <a:masterClrMapping/>
  </p:clrMapOvr>
  <p:transition>
    <p:fade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6172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AB2D0E5-73ED-5003-C49D-0F4CEC8872B5}"/>
              </a:ext>
            </a:extLst>
          </p:cNvPr>
          <p:cNvSpPr txBox="1"/>
          <p:nvPr/>
        </p:nvSpPr>
        <p:spPr>
          <a:xfrm>
            <a:off x="990600" y="1143000"/>
            <a:ext cx="103251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marR="0" lvl="0" indent="-5715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3600" b="0" i="0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52 phút + 14 phút = 66 phút = 1 giờ 6 phút </a:t>
            </a:r>
          </a:p>
          <a:p>
            <a:pPr marL="571500" marR="0" lvl="0" indent="-5715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3600" b="0" i="0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Thời gian chuẩn bị của nghệ sĩ là 1 giờ 6 phút. </a:t>
            </a:r>
          </a:p>
          <a:p>
            <a:pPr marL="571500" marR="0" lvl="0" indent="-5715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3600" b="0" i="0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19 giờ 25 phút + 1 giờ 6 phút = 20 giờ 31 phút </a:t>
            </a:r>
          </a:p>
          <a:p>
            <a:pPr marL="571500" marR="0" lvl="0" indent="-5715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3600" b="0" i="0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Nghệ sĩ đó chuẩn bị xong lúc 20 giờ 31 phút.</a:t>
            </a:r>
          </a:p>
          <a:p>
            <a:pPr marL="571500" marR="0" lvl="0" indent="-5715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3600" b="0" i="0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 giờ 31 phút &gt; 20 giờ 30 phút </a:t>
            </a:r>
          </a:p>
          <a:p>
            <a:pPr marL="571500" marR="0" lvl="0" indent="-5715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3600" b="0" i="0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Nghệ sĩ không thể biểu diễn đúng giờ.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7F126E5-3B87-AD59-DCEA-3040C25A41F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642437" y="3810000"/>
            <a:ext cx="1882813" cy="2438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557278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6172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EAB2D0E5-73ED-5003-C49D-0F4CEC8872B5}"/>
                  </a:ext>
                </a:extLst>
              </p:cNvPr>
              <p:cNvSpPr txBox="1"/>
              <p:nvPr/>
            </p:nvSpPr>
            <p:spPr>
              <a:xfrm>
                <a:off x="838200" y="838200"/>
                <a:ext cx="7467600" cy="309520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0" i="0" u="sng" strike="noStrike" kern="1200" cap="none" spc="0" normalizeH="0" baseline="0" noProof="0">
                    <a:ln>
                      <a:noFill/>
                    </a:ln>
                    <a:solidFill>
                      <a:srgbClr val="0000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Bài 3:</a:t>
                </a:r>
                <a:r>
                  <a:rPr kumimoji="0" lang="en-US" sz="3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</a:t>
                </a:r>
                <a:r>
                  <a:rPr kumimoji="0" lang="vi-VN" sz="3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Bình bắt đầu vẽ tranh lúc 8 giờ, bạn vẽ chì hết </a:t>
                </a:r>
                <a14:m>
                  <m:oMath xmlns:m="http://schemas.openxmlformats.org/officeDocument/2006/math">
                    <m:f>
                      <m:fPr>
                        <m:ctrlPr>
                          <a:rPr kumimoji="0" lang="vi-VN" sz="3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r>
                          <a:rPr kumimoji="0" lang="en-US" sz="3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3</m:t>
                        </m:r>
                      </m:num>
                      <m:den>
                        <m:r>
                          <a:rPr kumimoji="0" lang="en-US" sz="3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10</m:t>
                        </m:r>
                      </m:den>
                    </m:f>
                  </m:oMath>
                </a14:m>
                <a:r>
                  <a:rPr kumimoji="0" lang="en-US" sz="3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</a:t>
                </a:r>
                <a:r>
                  <a:rPr kumimoji="0" lang="vi-VN" sz="3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giờ; nghỉ 15 phút</a:t>
                </a:r>
                <a:r>
                  <a:rPr kumimoji="0" lang="en-US" sz="3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</a:t>
                </a:r>
                <a:r>
                  <a:rPr kumimoji="0" lang="vi-VN" sz="3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và tô màu trong một giờ rưỡi thì hoàn thành bức tranh. Hỏi Bình vẽ xong</a:t>
                </a:r>
                <a:r>
                  <a:rPr kumimoji="0" lang="en-US" sz="3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</a:t>
                </a:r>
                <a:r>
                  <a:rPr kumimoji="0" lang="vi-VN" sz="3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bức tranh lúc mấy giờ?</a:t>
                </a:r>
                <a:endParaRPr kumimoji="0" lang="en-US" sz="36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EAB2D0E5-73ED-5003-C49D-0F4CEC8872B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200" y="838200"/>
                <a:ext cx="7467600" cy="3095206"/>
              </a:xfrm>
              <a:prstGeom prst="rect">
                <a:avLst/>
              </a:prstGeom>
              <a:blipFill>
                <a:blip r:embed="rId3"/>
                <a:stretch>
                  <a:fillRect l="-2531" t="-3156" r="-4163" b="-650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026" name="Picture 2" descr="Trẻ Em, Mầm Non, Cậu Bé, Vẽ Tranh, Tải hình PNG 350 - Free.Vector6.com">
            <a:extLst>
              <a:ext uri="{FF2B5EF4-FFF2-40B4-BE49-F238E27FC236}">
                <a16:creationId xmlns:a16="http://schemas.microsoft.com/office/drawing/2014/main" id="{7C264599-31F4-3616-C22D-BE8828FC5D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1934079"/>
            <a:ext cx="5129084" cy="49239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32999845"/>
      </p:ext>
    </p:extLst>
  </p:cSld>
  <p:clrMapOvr>
    <a:masterClrMapping/>
  </p:clrMapOvr>
  <p:transition>
    <p:fade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6172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EAB2D0E5-73ED-5003-C49D-0F4CEC8872B5}"/>
                  </a:ext>
                </a:extLst>
              </p:cNvPr>
              <p:cNvSpPr txBox="1"/>
              <p:nvPr/>
            </p:nvSpPr>
            <p:spPr>
              <a:xfrm>
                <a:off x="647700" y="739717"/>
                <a:ext cx="10896600" cy="58765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nl-NL" sz="3200"/>
                  <a:t>Bài giải</a:t>
                </a:r>
                <a:endParaRPr lang="en-US" sz="3200"/>
              </a:p>
              <a:p>
                <a:pPr lvl="0" algn="ctr"/>
                <a14:m>
                  <m:oMath xmlns:m="http://schemas.openxmlformats.org/officeDocument/2006/math">
                    <m:f>
                      <m:fPr>
                        <m:ctrlPr>
                          <a:rPr kumimoji="0" lang="vi-VN" sz="33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kumimoji="0" lang="en-US" sz="33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3</m:t>
                        </m:r>
                      </m:num>
                      <m:den>
                        <m:r>
                          <a:rPr kumimoji="0" lang="en-US" sz="33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10</m:t>
                        </m:r>
                      </m:den>
                    </m:f>
                  </m:oMath>
                </a14:m>
                <a:r>
                  <a:rPr lang="vi-VN" sz="3300">
                    <a:solidFill>
                      <a:srgbClr val="0000FF"/>
                    </a:solidFill>
                    <a:latin typeface="Arial"/>
                  </a:rPr>
                  <a:t>  giờ = 18 phút</a:t>
                </a:r>
              </a:p>
              <a:p>
                <a:pPr lvl="0" algn="ctr"/>
                <a:r>
                  <a:rPr lang="vi-VN" sz="3300">
                    <a:solidFill>
                      <a:srgbClr val="0000FF"/>
                    </a:solidFill>
                    <a:latin typeface="Arial"/>
                  </a:rPr>
                  <a:t>1 giờ rưỡi = 1 giờ 30 phút</a:t>
                </a:r>
              </a:p>
              <a:p>
                <a:pPr lvl="0" algn="ctr"/>
                <a:r>
                  <a:rPr lang="vi-VN" sz="3300">
                    <a:solidFill>
                      <a:srgbClr val="0000FF"/>
                    </a:solidFill>
                    <a:latin typeface="Arial"/>
                  </a:rPr>
                  <a:t>18 phút + 15 phút = 33 phút</a:t>
                </a:r>
              </a:p>
              <a:p>
                <a:pPr lvl="0" algn="ctr"/>
                <a:r>
                  <a:rPr lang="vi-VN" sz="3300" i="1">
                    <a:solidFill>
                      <a:srgbClr val="0000FF"/>
                    </a:solidFill>
                    <a:latin typeface="Arial"/>
                  </a:rPr>
                  <a:t>Thời gian bạn Bình vẽ chì và nghỉ hết 33 phút.</a:t>
                </a:r>
              </a:p>
              <a:p>
                <a:pPr lvl="0" algn="ctr"/>
                <a:r>
                  <a:rPr lang="vi-VN" sz="3300">
                    <a:solidFill>
                      <a:srgbClr val="0000FF"/>
                    </a:solidFill>
                    <a:latin typeface="Arial"/>
                  </a:rPr>
                  <a:t>1 giờ 30 phút + 33 phút = 1 giờ 63 phút</a:t>
                </a:r>
                <a:r>
                  <a:rPr lang="en-US" sz="3300">
                    <a:solidFill>
                      <a:srgbClr val="0000FF"/>
                    </a:solidFill>
                    <a:latin typeface="Arial"/>
                  </a:rPr>
                  <a:t> </a:t>
                </a:r>
                <a:r>
                  <a:rPr lang="vi-VN" sz="3300">
                    <a:solidFill>
                      <a:srgbClr val="0000FF"/>
                    </a:solidFill>
                    <a:latin typeface="Arial"/>
                  </a:rPr>
                  <a:t>(hay 2 giờ 3 phút)</a:t>
                </a:r>
              </a:p>
              <a:p>
                <a:pPr lvl="0"/>
                <a:r>
                  <a:rPr lang="vi-VN" sz="3300" i="1">
                    <a:solidFill>
                      <a:srgbClr val="0000FF"/>
                    </a:solidFill>
                    <a:latin typeface="Arial"/>
                  </a:rPr>
                  <a:t>Thời gian bạn Bình hoàn thành bức tranh (kể cả thời gian nghỉ) là 2 giờ 3 phút.</a:t>
                </a:r>
              </a:p>
              <a:p>
                <a:pPr lvl="0" algn="ctr"/>
                <a:r>
                  <a:rPr lang="vi-VN" sz="3300">
                    <a:solidFill>
                      <a:srgbClr val="0000FF"/>
                    </a:solidFill>
                    <a:latin typeface="Arial"/>
                  </a:rPr>
                  <a:t>8 giờ + 2 giờ 3 phút = 10 giờ 3 phút </a:t>
                </a:r>
              </a:p>
              <a:p>
                <a:pPr lvl="0" algn="ctr"/>
                <a:r>
                  <a:rPr lang="vi-VN" sz="3300" i="1">
                    <a:solidFill>
                      <a:srgbClr val="0000FF"/>
                    </a:solidFill>
                    <a:latin typeface="Arial"/>
                  </a:rPr>
                  <a:t>Bạn Bình vẽ xong bức tranh lúc 10 giờ 3 phút.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3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EAB2D0E5-73ED-5003-C49D-0F4CEC8872B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7700" y="739717"/>
                <a:ext cx="10896600" cy="5876545"/>
              </a:xfrm>
              <a:prstGeom prst="rect">
                <a:avLst/>
              </a:prstGeom>
              <a:blipFill>
                <a:blip r:embed="rId3"/>
                <a:stretch>
                  <a:fillRect l="-1510" t="-1349" r="-17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952674162"/>
      </p:ext>
    </p:extLst>
  </p:cSld>
  <p:clrMapOvr>
    <a:masterClrMapping/>
  </p:clrMapOvr>
  <p:transition>
    <p:fade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3" name="Google Shape;10443;p49"/>
          <p:cNvSpPr/>
          <p:nvPr/>
        </p:nvSpPr>
        <p:spPr>
          <a:xfrm>
            <a:off x="1798500" y="658767"/>
            <a:ext cx="8595000" cy="5540544"/>
          </a:xfrm>
          <a:prstGeom prst="irregularSeal1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444" name="Google Shape;10444;p49"/>
          <p:cNvGrpSpPr/>
          <p:nvPr/>
        </p:nvGrpSpPr>
        <p:grpSpPr>
          <a:xfrm rot="2700000">
            <a:off x="-431825" y="-165085"/>
            <a:ext cx="2184416" cy="2019591"/>
            <a:chOff x="0" y="25"/>
            <a:chExt cx="1638328" cy="1771501"/>
          </a:xfrm>
        </p:grpSpPr>
        <p:sp>
          <p:nvSpPr>
            <p:cNvPr id="10445" name="Google Shape;10445;p49"/>
            <p:cNvSpPr/>
            <p:nvPr/>
          </p:nvSpPr>
          <p:spPr>
            <a:xfrm>
              <a:off x="419100" y="25"/>
              <a:ext cx="1085981" cy="1352407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6" name="Google Shape;10446;p49"/>
            <p:cNvSpPr/>
            <p:nvPr/>
          </p:nvSpPr>
          <p:spPr>
            <a:xfrm>
              <a:off x="0" y="25"/>
              <a:ext cx="1638328" cy="1771501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47" name="Google Shape;10447;p49"/>
          <p:cNvGrpSpPr/>
          <p:nvPr/>
        </p:nvGrpSpPr>
        <p:grpSpPr>
          <a:xfrm rot="2700000">
            <a:off x="10426501" y="4971907"/>
            <a:ext cx="2184416" cy="2019591"/>
            <a:chOff x="7505675" y="3372000"/>
            <a:chExt cx="1638328" cy="1771501"/>
          </a:xfrm>
        </p:grpSpPr>
        <p:sp>
          <p:nvSpPr>
            <p:cNvPr id="10448" name="Google Shape;10448;p49"/>
            <p:cNvSpPr/>
            <p:nvPr/>
          </p:nvSpPr>
          <p:spPr>
            <a:xfrm rot="10800000">
              <a:off x="7638922" y="3791094"/>
              <a:ext cx="1085981" cy="1352407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9" name="Google Shape;10449;p49"/>
            <p:cNvSpPr/>
            <p:nvPr/>
          </p:nvSpPr>
          <p:spPr>
            <a:xfrm rot="10800000">
              <a:off x="7505675" y="3372000"/>
              <a:ext cx="1638328" cy="1771501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15CE596E-078D-4B23-BDF0-CB437E1BA12D}"/>
              </a:ext>
            </a:extLst>
          </p:cNvPr>
          <p:cNvSpPr txBox="1"/>
          <p:nvPr/>
        </p:nvSpPr>
        <p:spPr>
          <a:xfrm>
            <a:off x="2438400" y="2514600"/>
            <a:ext cx="6885856" cy="1279646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>
                <a:ln>
                  <a:noFill/>
                </a:ln>
                <a:solidFill>
                  <a:srgbClr val="E32127"/>
                </a:solidFill>
                <a:effectLst/>
                <a:uLnTx/>
                <a:uFillTx/>
                <a:latin typeface="#9Slide07 SVNRevolution" panose="02040603050506020204" pitchFamily="18" charset="0"/>
                <a:ea typeface="+mn-ea"/>
                <a:cs typeface="+mn-cs"/>
              </a:rPr>
              <a:t>VUI HỌC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D0FD2A2-4F29-4AD2-809F-601017E9E7C8}"/>
              </a:ext>
            </a:extLst>
          </p:cNvPr>
          <p:cNvGrpSpPr/>
          <p:nvPr/>
        </p:nvGrpSpPr>
        <p:grpSpPr>
          <a:xfrm rot="1809567">
            <a:off x="4968859" y="4036213"/>
            <a:ext cx="1585752" cy="2310429"/>
            <a:chOff x="5500906" y="2194433"/>
            <a:chExt cx="1190188" cy="1734095"/>
          </a:xfrm>
        </p:grpSpPr>
        <p:sp>
          <p:nvSpPr>
            <p:cNvPr id="15" name="Google Shape;4060;p33">
              <a:extLst>
                <a:ext uri="{FF2B5EF4-FFF2-40B4-BE49-F238E27FC236}">
                  <a16:creationId xmlns:a16="http://schemas.microsoft.com/office/drawing/2014/main" id="{03163D41-D197-40F7-8F02-47F0FB813761}"/>
                </a:ext>
              </a:extLst>
            </p:cNvPr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4061;p33">
              <a:extLst>
                <a:ext uri="{FF2B5EF4-FFF2-40B4-BE49-F238E27FC236}">
                  <a16:creationId xmlns:a16="http://schemas.microsoft.com/office/drawing/2014/main" id="{C4176FDE-BFC1-4B05-A066-AE1F6C61FE76}"/>
                </a:ext>
              </a:extLst>
            </p:cNvPr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4062;p33">
              <a:extLst>
                <a:ext uri="{FF2B5EF4-FFF2-40B4-BE49-F238E27FC236}">
                  <a16:creationId xmlns:a16="http://schemas.microsoft.com/office/drawing/2014/main" id="{6D80D4B3-1877-454D-AEAB-C909D31CE498}"/>
                </a:ext>
              </a:extLst>
            </p:cNvPr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rgbClr val="F6DB3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4063;p33">
              <a:extLst>
                <a:ext uri="{FF2B5EF4-FFF2-40B4-BE49-F238E27FC236}">
                  <a16:creationId xmlns:a16="http://schemas.microsoft.com/office/drawing/2014/main" id="{257E11FC-B769-4DFF-AC03-0FB091110B83}"/>
                </a:ext>
              </a:extLst>
            </p:cNvPr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4064;p33">
              <a:extLst>
                <a:ext uri="{FF2B5EF4-FFF2-40B4-BE49-F238E27FC236}">
                  <a16:creationId xmlns:a16="http://schemas.microsoft.com/office/drawing/2014/main" id="{787DAE83-4377-4EB0-B838-3A3DB9F01A66}"/>
                </a:ext>
              </a:extLst>
            </p:cNvPr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4065;p33">
              <a:extLst>
                <a:ext uri="{FF2B5EF4-FFF2-40B4-BE49-F238E27FC236}">
                  <a16:creationId xmlns:a16="http://schemas.microsoft.com/office/drawing/2014/main" id="{6C20A6BB-B70F-4F1A-8216-2C855D8117E8}"/>
                </a:ext>
              </a:extLst>
            </p:cNvPr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066;p33">
              <a:extLst>
                <a:ext uri="{FF2B5EF4-FFF2-40B4-BE49-F238E27FC236}">
                  <a16:creationId xmlns:a16="http://schemas.microsoft.com/office/drawing/2014/main" id="{F8D6B248-174D-478B-B64A-CCC7D000C1D2}"/>
                </a:ext>
              </a:extLst>
            </p:cNvPr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067;p33">
              <a:extLst>
                <a:ext uri="{FF2B5EF4-FFF2-40B4-BE49-F238E27FC236}">
                  <a16:creationId xmlns:a16="http://schemas.microsoft.com/office/drawing/2014/main" id="{7D0AC75A-9A90-4BBB-BB32-A19FBB3AF661}"/>
                </a:ext>
              </a:extLst>
            </p:cNvPr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068;p33">
              <a:extLst>
                <a:ext uri="{FF2B5EF4-FFF2-40B4-BE49-F238E27FC236}">
                  <a16:creationId xmlns:a16="http://schemas.microsoft.com/office/drawing/2014/main" id="{08337AA8-371D-4ED8-B1C9-1636FD99BA32}"/>
                </a:ext>
              </a:extLst>
            </p:cNvPr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681279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43" grpId="0" animBg="1"/>
      <p:bldP spid="1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6172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AB2D0E5-73ED-5003-C49D-0F4CEC8872B5}"/>
              </a:ext>
            </a:extLst>
          </p:cNvPr>
          <p:cNvSpPr txBox="1"/>
          <p:nvPr/>
        </p:nvSpPr>
        <p:spPr>
          <a:xfrm>
            <a:off x="-762000" y="709946"/>
            <a:ext cx="10896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Mỗi đồng hồ chỉ mấy giờ?</a:t>
            </a:r>
            <a:endParaRPr kumimoji="0" lang="en-US" sz="33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4A9DDAE-1CDD-744C-C3E9-3ACB0FEF59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1293725"/>
            <a:ext cx="7679855" cy="5270522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C92697D6-6E28-E312-42C8-EA2C47DEEE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640" y="457200"/>
            <a:ext cx="1288698" cy="1090269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B868D9C6-4668-E278-D5DD-A16C20B04589}"/>
              </a:ext>
            </a:extLst>
          </p:cNvPr>
          <p:cNvSpPr txBox="1"/>
          <p:nvPr/>
        </p:nvSpPr>
        <p:spPr>
          <a:xfrm>
            <a:off x="5715000" y="3124200"/>
            <a:ext cx="838200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6: 12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C4D19ED-08BB-2251-64B1-34B2591F1F24}"/>
              </a:ext>
            </a:extLst>
          </p:cNvPr>
          <p:cNvSpPr txBox="1"/>
          <p:nvPr/>
        </p:nvSpPr>
        <p:spPr>
          <a:xfrm>
            <a:off x="8354166" y="4985577"/>
            <a:ext cx="838200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6: 42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26DA755-1677-8516-5AE3-9C7397627103}"/>
              </a:ext>
            </a:extLst>
          </p:cNvPr>
          <p:cNvSpPr txBox="1"/>
          <p:nvPr/>
        </p:nvSpPr>
        <p:spPr>
          <a:xfrm>
            <a:off x="5693980" y="5014480"/>
            <a:ext cx="838200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6: 50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0FD95F1-C36D-97E4-28E1-1781A63B78BA}"/>
              </a:ext>
            </a:extLst>
          </p:cNvPr>
          <p:cNvSpPr txBox="1"/>
          <p:nvPr/>
        </p:nvSpPr>
        <p:spPr>
          <a:xfrm>
            <a:off x="3033794" y="4985577"/>
            <a:ext cx="838200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7: 10</a:t>
            </a:r>
          </a:p>
        </p:txBody>
      </p:sp>
    </p:spTree>
    <p:extLst>
      <p:ext uri="{BB962C8B-B14F-4D97-AF65-F5344CB8AC3E}">
        <p14:creationId xmlns:p14="http://schemas.microsoft.com/office/powerpoint/2010/main" val="325346437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65" name="Google Shape;10965;p73"/>
          <p:cNvGrpSpPr/>
          <p:nvPr/>
        </p:nvGrpSpPr>
        <p:grpSpPr>
          <a:xfrm>
            <a:off x="2270629" y="1388716"/>
            <a:ext cx="8610600" cy="5554480"/>
            <a:chOff x="640172" y="990910"/>
            <a:chExt cx="3931821" cy="3590248"/>
          </a:xfrm>
        </p:grpSpPr>
        <p:sp>
          <p:nvSpPr>
            <p:cNvPr id="10966" name="Google Shape;10966;p73"/>
            <p:cNvSpPr/>
            <p:nvPr/>
          </p:nvSpPr>
          <p:spPr>
            <a:xfrm>
              <a:off x="4374378" y="2990123"/>
              <a:ext cx="31571" cy="60778"/>
            </a:xfrm>
            <a:custGeom>
              <a:avLst/>
              <a:gdLst/>
              <a:ahLst/>
              <a:cxnLst/>
              <a:rect l="l" t="t" r="r" b="b"/>
              <a:pathLst>
                <a:path w="1002" h="1929" extrusionOk="0">
                  <a:moveTo>
                    <a:pt x="746" y="1"/>
                  </a:moveTo>
                  <a:cubicBezTo>
                    <a:pt x="668" y="1"/>
                    <a:pt x="592" y="55"/>
                    <a:pt x="568" y="127"/>
                  </a:cubicBezTo>
                  <a:lnTo>
                    <a:pt x="34" y="1662"/>
                  </a:lnTo>
                  <a:cubicBezTo>
                    <a:pt x="0" y="1762"/>
                    <a:pt x="67" y="1895"/>
                    <a:pt x="167" y="1929"/>
                  </a:cubicBezTo>
                  <a:lnTo>
                    <a:pt x="234" y="1929"/>
                  </a:lnTo>
                  <a:cubicBezTo>
                    <a:pt x="301" y="1929"/>
                    <a:pt x="401" y="1895"/>
                    <a:pt x="434" y="1795"/>
                  </a:cubicBezTo>
                  <a:lnTo>
                    <a:pt x="968" y="294"/>
                  </a:lnTo>
                  <a:cubicBezTo>
                    <a:pt x="1001" y="161"/>
                    <a:pt x="968" y="61"/>
                    <a:pt x="834" y="27"/>
                  </a:cubicBezTo>
                  <a:cubicBezTo>
                    <a:pt x="806" y="9"/>
                    <a:pt x="776" y="1"/>
                    <a:pt x="746" y="1"/>
                  </a:cubicBezTo>
                  <a:close/>
                </a:path>
              </a:pathLst>
            </a:custGeom>
            <a:solidFill>
              <a:srgbClr val="263238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7" name="Google Shape;10967;p73"/>
            <p:cNvSpPr/>
            <p:nvPr/>
          </p:nvSpPr>
          <p:spPr>
            <a:xfrm>
              <a:off x="4424821" y="3314871"/>
              <a:ext cx="130347" cy="70262"/>
            </a:xfrm>
            <a:custGeom>
              <a:avLst/>
              <a:gdLst/>
              <a:ahLst/>
              <a:cxnLst/>
              <a:rect l="l" t="t" r="r" b="b"/>
              <a:pathLst>
                <a:path w="4137" h="2230" extrusionOk="0">
                  <a:moveTo>
                    <a:pt x="245" y="1"/>
                  </a:moveTo>
                  <a:cubicBezTo>
                    <a:pt x="167" y="1"/>
                    <a:pt x="91" y="56"/>
                    <a:pt x="67" y="128"/>
                  </a:cubicBezTo>
                  <a:cubicBezTo>
                    <a:pt x="1" y="228"/>
                    <a:pt x="34" y="361"/>
                    <a:pt x="134" y="395"/>
                  </a:cubicBezTo>
                  <a:cubicBezTo>
                    <a:pt x="1969" y="1295"/>
                    <a:pt x="3737" y="2196"/>
                    <a:pt x="3737" y="2196"/>
                  </a:cubicBezTo>
                  <a:cubicBezTo>
                    <a:pt x="3770" y="2229"/>
                    <a:pt x="3803" y="2229"/>
                    <a:pt x="3837" y="2229"/>
                  </a:cubicBezTo>
                  <a:cubicBezTo>
                    <a:pt x="4037" y="2229"/>
                    <a:pt x="4137" y="1929"/>
                    <a:pt x="3937" y="1829"/>
                  </a:cubicBezTo>
                  <a:cubicBezTo>
                    <a:pt x="3937" y="1829"/>
                    <a:pt x="2135" y="928"/>
                    <a:pt x="334" y="28"/>
                  </a:cubicBezTo>
                  <a:cubicBezTo>
                    <a:pt x="306" y="9"/>
                    <a:pt x="276" y="1"/>
                    <a:pt x="245" y="1"/>
                  </a:cubicBezTo>
                  <a:close/>
                </a:path>
              </a:pathLst>
            </a:custGeom>
            <a:solidFill>
              <a:srgbClr val="263238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8" name="Google Shape;10968;p73"/>
            <p:cNvSpPr/>
            <p:nvPr/>
          </p:nvSpPr>
          <p:spPr>
            <a:xfrm>
              <a:off x="1972844" y="3831783"/>
              <a:ext cx="1267547" cy="682106"/>
            </a:xfrm>
            <a:custGeom>
              <a:avLst/>
              <a:gdLst/>
              <a:ahLst/>
              <a:cxnLst/>
              <a:rect l="l" t="t" r="r" b="b"/>
              <a:pathLst>
                <a:path w="40230" h="21649" extrusionOk="0">
                  <a:moveTo>
                    <a:pt x="4637" y="0"/>
                  </a:moveTo>
                  <a:lnTo>
                    <a:pt x="4637" y="10508"/>
                  </a:lnTo>
                  <a:cubicBezTo>
                    <a:pt x="4637" y="13943"/>
                    <a:pt x="3470" y="17279"/>
                    <a:pt x="1368" y="19948"/>
                  </a:cubicBezTo>
                  <a:lnTo>
                    <a:pt x="0" y="21649"/>
                  </a:lnTo>
                  <a:lnTo>
                    <a:pt x="40229" y="21649"/>
                  </a:lnTo>
                  <a:lnTo>
                    <a:pt x="38861" y="19948"/>
                  </a:lnTo>
                  <a:cubicBezTo>
                    <a:pt x="36727" y="17279"/>
                    <a:pt x="35559" y="13943"/>
                    <a:pt x="35592" y="10508"/>
                  </a:cubicBezTo>
                  <a:lnTo>
                    <a:pt x="35592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9" name="Google Shape;10969;p73"/>
            <p:cNvSpPr/>
            <p:nvPr/>
          </p:nvSpPr>
          <p:spPr>
            <a:xfrm>
              <a:off x="1965472" y="3824411"/>
              <a:ext cx="1282261" cy="696851"/>
            </a:xfrm>
            <a:custGeom>
              <a:avLst/>
              <a:gdLst/>
              <a:ahLst/>
              <a:cxnLst/>
              <a:rect l="l" t="t" r="r" b="b"/>
              <a:pathLst>
                <a:path w="40697" h="22117" extrusionOk="0">
                  <a:moveTo>
                    <a:pt x="35593" y="468"/>
                  </a:moveTo>
                  <a:lnTo>
                    <a:pt x="35593" y="10742"/>
                  </a:lnTo>
                  <a:cubicBezTo>
                    <a:pt x="35593" y="14211"/>
                    <a:pt x="36760" y="17580"/>
                    <a:pt x="38929" y="20315"/>
                  </a:cubicBezTo>
                  <a:lnTo>
                    <a:pt x="39963" y="21683"/>
                  </a:lnTo>
                  <a:lnTo>
                    <a:pt x="701" y="21683"/>
                  </a:lnTo>
                  <a:lnTo>
                    <a:pt x="1769" y="20349"/>
                  </a:lnTo>
                  <a:cubicBezTo>
                    <a:pt x="3904" y="17613"/>
                    <a:pt x="5105" y="14211"/>
                    <a:pt x="5105" y="10742"/>
                  </a:cubicBezTo>
                  <a:lnTo>
                    <a:pt x="5105" y="468"/>
                  </a:lnTo>
                  <a:close/>
                  <a:moveTo>
                    <a:pt x="4871" y="1"/>
                  </a:moveTo>
                  <a:cubicBezTo>
                    <a:pt x="4738" y="1"/>
                    <a:pt x="4638" y="101"/>
                    <a:pt x="4638" y="234"/>
                  </a:cubicBezTo>
                  <a:lnTo>
                    <a:pt x="4638" y="10742"/>
                  </a:lnTo>
                  <a:cubicBezTo>
                    <a:pt x="4638" y="14111"/>
                    <a:pt x="3503" y="17380"/>
                    <a:pt x="1402" y="20048"/>
                  </a:cubicBezTo>
                  <a:lnTo>
                    <a:pt x="68" y="21750"/>
                  </a:lnTo>
                  <a:cubicBezTo>
                    <a:pt x="1" y="21816"/>
                    <a:pt x="1" y="21916"/>
                    <a:pt x="34" y="21983"/>
                  </a:cubicBezTo>
                  <a:cubicBezTo>
                    <a:pt x="68" y="22083"/>
                    <a:pt x="134" y="22116"/>
                    <a:pt x="234" y="22116"/>
                  </a:cubicBezTo>
                  <a:lnTo>
                    <a:pt x="40463" y="22116"/>
                  </a:lnTo>
                  <a:cubicBezTo>
                    <a:pt x="40530" y="22116"/>
                    <a:pt x="40630" y="22083"/>
                    <a:pt x="40663" y="21983"/>
                  </a:cubicBezTo>
                  <a:cubicBezTo>
                    <a:pt x="40697" y="21916"/>
                    <a:pt x="40663" y="21816"/>
                    <a:pt x="40630" y="21750"/>
                  </a:cubicBezTo>
                  <a:lnTo>
                    <a:pt x="39262" y="20048"/>
                  </a:lnTo>
                  <a:cubicBezTo>
                    <a:pt x="37161" y="17380"/>
                    <a:pt x="36027" y="14111"/>
                    <a:pt x="36027" y="10742"/>
                  </a:cubicBezTo>
                  <a:lnTo>
                    <a:pt x="36027" y="234"/>
                  </a:lnTo>
                  <a:cubicBezTo>
                    <a:pt x="36027" y="101"/>
                    <a:pt x="35927" y="1"/>
                    <a:pt x="3579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0" name="Google Shape;10970;p73"/>
            <p:cNvSpPr/>
            <p:nvPr/>
          </p:nvSpPr>
          <p:spPr>
            <a:xfrm>
              <a:off x="2059017" y="3831783"/>
              <a:ext cx="1094129" cy="563354"/>
            </a:xfrm>
            <a:custGeom>
              <a:avLst/>
              <a:gdLst/>
              <a:ahLst/>
              <a:cxnLst/>
              <a:rect l="l" t="t" r="r" b="b"/>
              <a:pathLst>
                <a:path w="34726" h="17880" extrusionOk="0">
                  <a:moveTo>
                    <a:pt x="1902" y="0"/>
                  </a:moveTo>
                  <a:lnTo>
                    <a:pt x="1902" y="10508"/>
                  </a:lnTo>
                  <a:cubicBezTo>
                    <a:pt x="1902" y="13076"/>
                    <a:pt x="1235" y="15611"/>
                    <a:pt x="1" y="17880"/>
                  </a:cubicBezTo>
                  <a:lnTo>
                    <a:pt x="34725" y="17880"/>
                  </a:lnTo>
                  <a:cubicBezTo>
                    <a:pt x="33491" y="15611"/>
                    <a:pt x="32824" y="13076"/>
                    <a:pt x="32857" y="10508"/>
                  </a:cubicBezTo>
                  <a:lnTo>
                    <a:pt x="32857" y="0"/>
                  </a:lnTo>
                  <a:close/>
                </a:path>
              </a:pathLst>
            </a:custGeom>
            <a:solidFill>
              <a:schemeClr val="l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1" name="Google Shape;10971;p73"/>
            <p:cNvSpPr/>
            <p:nvPr/>
          </p:nvSpPr>
          <p:spPr>
            <a:xfrm>
              <a:off x="2118945" y="3881156"/>
              <a:ext cx="974306" cy="139830"/>
            </a:xfrm>
            <a:custGeom>
              <a:avLst/>
              <a:gdLst/>
              <a:ahLst/>
              <a:cxnLst/>
              <a:rect l="l" t="t" r="r" b="b"/>
              <a:pathLst>
                <a:path w="30923" h="4438" extrusionOk="0">
                  <a:moveTo>
                    <a:pt x="0" y="1"/>
                  </a:moveTo>
                  <a:lnTo>
                    <a:pt x="0" y="4437"/>
                  </a:lnTo>
                  <a:lnTo>
                    <a:pt x="30922" y="4437"/>
                  </a:lnTo>
                  <a:lnTo>
                    <a:pt x="30922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2" name="Google Shape;10972;p73"/>
            <p:cNvSpPr/>
            <p:nvPr/>
          </p:nvSpPr>
          <p:spPr>
            <a:xfrm>
              <a:off x="2111572" y="3874854"/>
              <a:ext cx="990060" cy="153473"/>
            </a:xfrm>
            <a:custGeom>
              <a:avLst/>
              <a:gdLst/>
              <a:ahLst/>
              <a:cxnLst/>
              <a:rect l="l" t="t" r="r" b="b"/>
              <a:pathLst>
                <a:path w="31423" h="4871" extrusionOk="0">
                  <a:moveTo>
                    <a:pt x="30956" y="468"/>
                  </a:moveTo>
                  <a:lnTo>
                    <a:pt x="30956" y="4437"/>
                  </a:lnTo>
                  <a:lnTo>
                    <a:pt x="468" y="4437"/>
                  </a:lnTo>
                  <a:lnTo>
                    <a:pt x="468" y="468"/>
                  </a:lnTo>
                  <a:close/>
                  <a:moveTo>
                    <a:pt x="234" y="1"/>
                  </a:moveTo>
                  <a:cubicBezTo>
                    <a:pt x="101" y="1"/>
                    <a:pt x="1" y="101"/>
                    <a:pt x="1" y="201"/>
                  </a:cubicBezTo>
                  <a:lnTo>
                    <a:pt x="1" y="4637"/>
                  </a:lnTo>
                  <a:cubicBezTo>
                    <a:pt x="1" y="4771"/>
                    <a:pt x="101" y="4871"/>
                    <a:pt x="234" y="4871"/>
                  </a:cubicBezTo>
                  <a:lnTo>
                    <a:pt x="31189" y="4871"/>
                  </a:lnTo>
                  <a:cubicBezTo>
                    <a:pt x="31290" y="4871"/>
                    <a:pt x="31423" y="4771"/>
                    <a:pt x="31390" y="4637"/>
                  </a:cubicBezTo>
                  <a:lnTo>
                    <a:pt x="31390" y="201"/>
                  </a:lnTo>
                  <a:cubicBezTo>
                    <a:pt x="31390" y="101"/>
                    <a:pt x="31290" y="1"/>
                    <a:pt x="3115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3" name="Google Shape;10973;p73"/>
            <p:cNvSpPr/>
            <p:nvPr/>
          </p:nvSpPr>
          <p:spPr>
            <a:xfrm>
              <a:off x="647544" y="998282"/>
              <a:ext cx="3917107" cy="2938610"/>
            </a:xfrm>
            <a:custGeom>
              <a:avLst/>
              <a:gdLst/>
              <a:ahLst/>
              <a:cxnLst/>
              <a:rect l="l" t="t" r="r" b="b"/>
              <a:pathLst>
                <a:path w="124323" h="93267" extrusionOk="0">
                  <a:moveTo>
                    <a:pt x="3869" y="0"/>
                  </a:moveTo>
                  <a:cubicBezTo>
                    <a:pt x="1735" y="0"/>
                    <a:pt x="0" y="1735"/>
                    <a:pt x="0" y="3870"/>
                  </a:cubicBezTo>
                  <a:lnTo>
                    <a:pt x="0" y="89364"/>
                  </a:lnTo>
                  <a:cubicBezTo>
                    <a:pt x="0" y="91532"/>
                    <a:pt x="1735" y="93267"/>
                    <a:pt x="3869" y="93267"/>
                  </a:cubicBezTo>
                  <a:lnTo>
                    <a:pt x="120453" y="93267"/>
                  </a:lnTo>
                  <a:cubicBezTo>
                    <a:pt x="122621" y="93267"/>
                    <a:pt x="124322" y="91532"/>
                    <a:pt x="124322" y="89364"/>
                  </a:cubicBezTo>
                  <a:lnTo>
                    <a:pt x="124322" y="3870"/>
                  </a:lnTo>
                  <a:cubicBezTo>
                    <a:pt x="124322" y="1735"/>
                    <a:pt x="122621" y="0"/>
                    <a:pt x="120453" y="0"/>
                  </a:cubicBezTo>
                  <a:close/>
                </a:path>
              </a:pathLst>
            </a:custGeom>
            <a:solidFill>
              <a:schemeClr val="accen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4" name="Google Shape;10974;p73"/>
            <p:cNvSpPr/>
            <p:nvPr/>
          </p:nvSpPr>
          <p:spPr>
            <a:xfrm>
              <a:off x="640172" y="990910"/>
              <a:ext cx="3931821" cy="2952284"/>
            </a:xfrm>
            <a:custGeom>
              <a:avLst/>
              <a:gdLst/>
              <a:ahLst/>
              <a:cxnLst/>
              <a:rect l="l" t="t" r="r" b="b"/>
              <a:pathLst>
                <a:path w="124790" h="93701" extrusionOk="0">
                  <a:moveTo>
                    <a:pt x="120687" y="468"/>
                  </a:moveTo>
                  <a:cubicBezTo>
                    <a:pt x="122721" y="468"/>
                    <a:pt x="124356" y="2102"/>
                    <a:pt x="124356" y="4104"/>
                  </a:cubicBezTo>
                  <a:lnTo>
                    <a:pt x="124356" y="89598"/>
                  </a:lnTo>
                  <a:cubicBezTo>
                    <a:pt x="124356" y="91633"/>
                    <a:pt x="122721" y="93234"/>
                    <a:pt x="120687" y="93267"/>
                  </a:cubicBezTo>
                  <a:lnTo>
                    <a:pt x="4103" y="93267"/>
                  </a:lnTo>
                  <a:cubicBezTo>
                    <a:pt x="2102" y="93267"/>
                    <a:pt x="468" y="91633"/>
                    <a:pt x="468" y="89598"/>
                  </a:cubicBezTo>
                  <a:lnTo>
                    <a:pt x="468" y="4104"/>
                  </a:lnTo>
                  <a:cubicBezTo>
                    <a:pt x="468" y="2069"/>
                    <a:pt x="2102" y="468"/>
                    <a:pt x="4103" y="468"/>
                  </a:cubicBezTo>
                  <a:close/>
                  <a:moveTo>
                    <a:pt x="4103" y="1"/>
                  </a:moveTo>
                  <a:cubicBezTo>
                    <a:pt x="1835" y="1"/>
                    <a:pt x="1" y="1835"/>
                    <a:pt x="1" y="4104"/>
                  </a:cubicBezTo>
                  <a:lnTo>
                    <a:pt x="1" y="89598"/>
                  </a:lnTo>
                  <a:cubicBezTo>
                    <a:pt x="1" y="91866"/>
                    <a:pt x="1835" y="93701"/>
                    <a:pt x="4103" y="93701"/>
                  </a:cubicBezTo>
                  <a:lnTo>
                    <a:pt x="120687" y="93701"/>
                  </a:lnTo>
                  <a:cubicBezTo>
                    <a:pt x="122955" y="93701"/>
                    <a:pt x="124790" y="91866"/>
                    <a:pt x="124790" y="89598"/>
                  </a:cubicBezTo>
                  <a:lnTo>
                    <a:pt x="124790" y="4104"/>
                  </a:lnTo>
                  <a:cubicBezTo>
                    <a:pt x="124790" y="1835"/>
                    <a:pt x="122955" y="1"/>
                    <a:pt x="12068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5" name="Google Shape;10975;p73"/>
            <p:cNvSpPr/>
            <p:nvPr/>
          </p:nvSpPr>
          <p:spPr>
            <a:xfrm>
              <a:off x="647544" y="3479687"/>
              <a:ext cx="3918147" cy="456166"/>
            </a:xfrm>
            <a:custGeom>
              <a:avLst/>
              <a:gdLst/>
              <a:ahLst/>
              <a:cxnLst/>
              <a:rect l="l" t="t" r="r" b="b"/>
              <a:pathLst>
                <a:path w="124356" h="14478" extrusionOk="0">
                  <a:moveTo>
                    <a:pt x="0" y="0"/>
                  </a:moveTo>
                  <a:lnTo>
                    <a:pt x="0" y="10608"/>
                  </a:lnTo>
                  <a:cubicBezTo>
                    <a:pt x="0" y="12743"/>
                    <a:pt x="1735" y="14477"/>
                    <a:pt x="3869" y="14477"/>
                  </a:cubicBezTo>
                  <a:lnTo>
                    <a:pt x="120453" y="14477"/>
                  </a:lnTo>
                  <a:cubicBezTo>
                    <a:pt x="122621" y="14477"/>
                    <a:pt x="124322" y="12743"/>
                    <a:pt x="124355" y="10608"/>
                  </a:cubicBezTo>
                  <a:lnTo>
                    <a:pt x="124355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6" name="Google Shape;10976;p73"/>
            <p:cNvSpPr/>
            <p:nvPr/>
          </p:nvSpPr>
          <p:spPr>
            <a:xfrm>
              <a:off x="640172" y="3472314"/>
              <a:ext cx="3931821" cy="470880"/>
            </a:xfrm>
            <a:custGeom>
              <a:avLst/>
              <a:gdLst/>
              <a:ahLst/>
              <a:cxnLst/>
              <a:rect l="l" t="t" r="r" b="b"/>
              <a:pathLst>
                <a:path w="124790" h="14945" extrusionOk="0">
                  <a:moveTo>
                    <a:pt x="124356" y="468"/>
                  </a:moveTo>
                  <a:lnTo>
                    <a:pt x="124356" y="10842"/>
                  </a:lnTo>
                  <a:cubicBezTo>
                    <a:pt x="124356" y="12877"/>
                    <a:pt x="122721" y="14478"/>
                    <a:pt x="120687" y="14511"/>
                  </a:cubicBezTo>
                  <a:lnTo>
                    <a:pt x="4103" y="14511"/>
                  </a:lnTo>
                  <a:cubicBezTo>
                    <a:pt x="2102" y="14511"/>
                    <a:pt x="468" y="12877"/>
                    <a:pt x="468" y="10842"/>
                  </a:cubicBezTo>
                  <a:lnTo>
                    <a:pt x="468" y="468"/>
                  </a:lnTo>
                  <a:close/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lnTo>
                    <a:pt x="1" y="10842"/>
                  </a:lnTo>
                  <a:cubicBezTo>
                    <a:pt x="1" y="13110"/>
                    <a:pt x="1835" y="14945"/>
                    <a:pt x="4103" y="14945"/>
                  </a:cubicBezTo>
                  <a:lnTo>
                    <a:pt x="120687" y="14945"/>
                  </a:lnTo>
                  <a:cubicBezTo>
                    <a:pt x="122955" y="14945"/>
                    <a:pt x="124790" y="13110"/>
                    <a:pt x="124790" y="10842"/>
                  </a:cubicBezTo>
                  <a:lnTo>
                    <a:pt x="124790" y="234"/>
                  </a:lnTo>
                  <a:cubicBezTo>
                    <a:pt x="124790" y="101"/>
                    <a:pt x="124690" y="1"/>
                    <a:pt x="12458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7" name="Google Shape;10977;p73"/>
            <p:cNvSpPr/>
            <p:nvPr/>
          </p:nvSpPr>
          <p:spPr>
            <a:xfrm>
              <a:off x="2509890" y="3635586"/>
              <a:ext cx="169258" cy="144714"/>
            </a:xfrm>
            <a:custGeom>
              <a:avLst/>
              <a:gdLst/>
              <a:ahLst/>
              <a:cxnLst/>
              <a:rect l="l" t="t" r="r" b="b"/>
              <a:pathLst>
                <a:path w="5372" h="4593" extrusionOk="0">
                  <a:moveTo>
                    <a:pt x="3050" y="0"/>
                  </a:moveTo>
                  <a:cubicBezTo>
                    <a:pt x="2480" y="0"/>
                    <a:pt x="1901" y="213"/>
                    <a:pt x="1435" y="690"/>
                  </a:cubicBezTo>
                  <a:cubicBezTo>
                    <a:pt x="1" y="2124"/>
                    <a:pt x="1002" y="4593"/>
                    <a:pt x="3070" y="4593"/>
                  </a:cubicBezTo>
                  <a:cubicBezTo>
                    <a:pt x="4337" y="4593"/>
                    <a:pt x="5371" y="3559"/>
                    <a:pt x="5371" y="2291"/>
                  </a:cubicBezTo>
                  <a:cubicBezTo>
                    <a:pt x="5371" y="918"/>
                    <a:pt x="4232" y="0"/>
                    <a:pt x="30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8" name="Google Shape;10978;p73"/>
            <p:cNvSpPr/>
            <p:nvPr/>
          </p:nvSpPr>
          <p:spPr>
            <a:xfrm>
              <a:off x="2500437" y="3628402"/>
              <a:ext cx="185012" cy="159270"/>
            </a:xfrm>
            <a:custGeom>
              <a:avLst/>
              <a:gdLst/>
              <a:ahLst/>
              <a:cxnLst/>
              <a:rect l="l" t="t" r="r" b="b"/>
              <a:pathLst>
                <a:path w="5872" h="5055" extrusionOk="0">
                  <a:moveTo>
                    <a:pt x="3370" y="451"/>
                  </a:moveTo>
                  <a:cubicBezTo>
                    <a:pt x="4504" y="451"/>
                    <a:pt x="5438" y="1385"/>
                    <a:pt x="5438" y="2519"/>
                  </a:cubicBezTo>
                  <a:cubicBezTo>
                    <a:pt x="5438" y="3763"/>
                    <a:pt x="4426" y="4593"/>
                    <a:pt x="3369" y="4593"/>
                  </a:cubicBezTo>
                  <a:cubicBezTo>
                    <a:pt x="2867" y="4593"/>
                    <a:pt x="2354" y="4406"/>
                    <a:pt x="1935" y="3987"/>
                  </a:cubicBezTo>
                  <a:cubicBezTo>
                    <a:pt x="634" y="2686"/>
                    <a:pt x="1535" y="484"/>
                    <a:pt x="3370" y="451"/>
                  </a:cubicBezTo>
                  <a:close/>
                  <a:moveTo>
                    <a:pt x="3342" y="1"/>
                  </a:moveTo>
                  <a:cubicBezTo>
                    <a:pt x="2722" y="1"/>
                    <a:pt x="2087" y="232"/>
                    <a:pt x="1568" y="751"/>
                  </a:cubicBezTo>
                  <a:cubicBezTo>
                    <a:pt x="1" y="2319"/>
                    <a:pt x="1101" y="5054"/>
                    <a:pt x="3370" y="5054"/>
                  </a:cubicBezTo>
                  <a:cubicBezTo>
                    <a:pt x="4771" y="5054"/>
                    <a:pt x="5872" y="3920"/>
                    <a:pt x="5872" y="2519"/>
                  </a:cubicBezTo>
                  <a:cubicBezTo>
                    <a:pt x="5872" y="1008"/>
                    <a:pt x="4637" y="1"/>
                    <a:pt x="334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9" name="Google Shape;10979;p73"/>
            <p:cNvSpPr/>
            <p:nvPr/>
          </p:nvSpPr>
          <p:spPr>
            <a:xfrm>
              <a:off x="1972844" y="4513858"/>
              <a:ext cx="1267547" cy="59959"/>
            </a:xfrm>
            <a:custGeom>
              <a:avLst/>
              <a:gdLst/>
              <a:ahLst/>
              <a:cxnLst/>
              <a:rect l="l" t="t" r="r" b="b"/>
              <a:pathLst>
                <a:path w="40230" h="1903" extrusionOk="0">
                  <a:moveTo>
                    <a:pt x="0" y="1"/>
                  </a:moveTo>
                  <a:lnTo>
                    <a:pt x="0" y="1902"/>
                  </a:lnTo>
                  <a:lnTo>
                    <a:pt x="40229" y="1902"/>
                  </a:lnTo>
                  <a:lnTo>
                    <a:pt x="40229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0" name="Google Shape;10980;p73"/>
            <p:cNvSpPr/>
            <p:nvPr/>
          </p:nvSpPr>
          <p:spPr>
            <a:xfrm>
              <a:off x="1965472" y="4507399"/>
              <a:ext cx="1282261" cy="73759"/>
            </a:xfrm>
            <a:custGeom>
              <a:avLst/>
              <a:gdLst/>
              <a:ahLst/>
              <a:cxnLst/>
              <a:rect l="l" t="t" r="r" b="b"/>
              <a:pathLst>
                <a:path w="40697" h="2341" extrusionOk="0">
                  <a:moveTo>
                    <a:pt x="40230" y="439"/>
                  </a:moveTo>
                  <a:lnTo>
                    <a:pt x="40230" y="1874"/>
                  </a:lnTo>
                  <a:lnTo>
                    <a:pt x="468" y="1874"/>
                  </a:lnTo>
                  <a:lnTo>
                    <a:pt x="468" y="439"/>
                  </a:lnTo>
                  <a:close/>
                  <a:moveTo>
                    <a:pt x="40505" y="1"/>
                  </a:moveTo>
                  <a:cubicBezTo>
                    <a:pt x="40491" y="1"/>
                    <a:pt x="40477" y="2"/>
                    <a:pt x="40463" y="6"/>
                  </a:cubicBezTo>
                  <a:lnTo>
                    <a:pt x="234" y="6"/>
                  </a:lnTo>
                  <a:cubicBezTo>
                    <a:pt x="101" y="6"/>
                    <a:pt x="1" y="106"/>
                    <a:pt x="1" y="206"/>
                  </a:cubicBezTo>
                  <a:lnTo>
                    <a:pt x="1" y="2107"/>
                  </a:lnTo>
                  <a:cubicBezTo>
                    <a:pt x="1" y="2207"/>
                    <a:pt x="101" y="2341"/>
                    <a:pt x="234" y="2341"/>
                  </a:cubicBezTo>
                  <a:lnTo>
                    <a:pt x="40463" y="2341"/>
                  </a:lnTo>
                  <a:cubicBezTo>
                    <a:pt x="40597" y="2341"/>
                    <a:pt x="40697" y="2207"/>
                    <a:pt x="40697" y="2107"/>
                  </a:cubicBezTo>
                  <a:lnTo>
                    <a:pt x="40697" y="206"/>
                  </a:lnTo>
                  <a:cubicBezTo>
                    <a:pt x="40697" y="117"/>
                    <a:pt x="40617" y="1"/>
                    <a:pt x="40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D3B10109-D2FD-4662-BB94-F46338AC0C91}"/>
              </a:ext>
            </a:extLst>
          </p:cNvPr>
          <p:cNvSpPr/>
          <p:nvPr/>
        </p:nvSpPr>
        <p:spPr>
          <a:xfrm>
            <a:off x="2300630" y="2228992"/>
            <a:ext cx="8610599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600" b="1">
                <a:latin typeface="#9Slide03 BoosterNextFYBlack" panose="02000A03000000020004" pitchFamily="2" charset="0"/>
                <a:cs typeface="Calibri" panose="020F0502020204030204" pitchFamily="34" charset="0"/>
              </a:rPr>
              <a:t>TẠM BIỆT</a:t>
            </a:r>
            <a:endParaRPr lang="en-US" sz="9600" b="1" dirty="0">
              <a:latin typeface="#9Slide03 BoosterNextFYBlack" panose="02000A03000000020004" pitchFamily="2" charset="0"/>
              <a:cs typeface="Calibri" panose="020F0502020204030204" pitchFamily="34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3165B3F-85F7-EA82-8350-32C1E950639D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p:transition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" name="Group 642"/>
          <p:cNvGrpSpPr/>
          <p:nvPr/>
        </p:nvGrpSpPr>
        <p:grpSpPr>
          <a:xfrm>
            <a:off x="3723478" y="659480"/>
            <a:ext cx="685803" cy="703880"/>
            <a:chOff x="3788570" y="326290"/>
            <a:chExt cx="963613" cy="989013"/>
          </a:xfrm>
        </p:grpSpPr>
        <p:sp>
          <p:nvSpPr>
            <p:cNvPr id="1033" name="Freeform 10"/>
            <p:cNvSpPr>
              <a:spLocks/>
            </p:cNvSpPr>
            <p:nvPr/>
          </p:nvSpPr>
          <p:spPr bwMode="auto">
            <a:xfrm>
              <a:off x="3788570" y="326290"/>
              <a:ext cx="963613" cy="989013"/>
            </a:xfrm>
            <a:custGeom>
              <a:avLst/>
              <a:gdLst>
                <a:gd name="T0" fmla="*/ 243 w 607"/>
                <a:gd name="T1" fmla="*/ 479 h 623"/>
                <a:gd name="T2" fmla="*/ 33 w 607"/>
                <a:gd name="T3" fmla="*/ 534 h 623"/>
                <a:gd name="T4" fmla="*/ 117 w 607"/>
                <a:gd name="T5" fmla="*/ 332 h 623"/>
                <a:gd name="T6" fmla="*/ 0 w 607"/>
                <a:gd name="T7" fmla="*/ 151 h 623"/>
                <a:gd name="T8" fmla="*/ 217 w 607"/>
                <a:gd name="T9" fmla="*/ 170 h 623"/>
                <a:gd name="T10" fmla="*/ 353 w 607"/>
                <a:gd name="T11" fmla="*/ 0 h 623"/>
                <a:gd name="T12" fmla="*/ 405 w 607"/>
                <a:gd name="T13" fmla="*/ 210 h 623"/>
                <a:gd name="T14" fmla="*/ 607 w 607"/>
                <a:gd name="T15" fmla="*/ 291 h 623"/>
                <a:gd name="T16" fmla="*/ 419 w 607"/>
                <a:gd name="T17" fmla="*/ 405 h 623"/>
                <a:gd name="T18" fmla="*/ 408 w 607"/>
                <a:gd name="T19" fmla="*/ 623 h 623"/>
                <a:gd name="T20" fmla="*/ 243 w 607"/>
                <a:gd name="T21" fmla="*/ 479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7" h="623">
                  <a:moveTo>
                    <a:pt x="243" y="479"/>
                  </a:moveTo>
                  <a:lnTo>
                    <a:pt x="33" y="534"/>
                  </a:lnTo>
                  <a:lnTo>
                    <a:pt x="117" y="332"/>
                  </a:lnTo>
                  <a:lnTo>
                    <a:pt x="0" y="151"/>
                  </a:lnTo>
                  <a:lnTo>
                    <a:pt x="217" y="170"/>
                  </a:lnTo>
                  <a:lnTo>
                    <a:pt x="353" y="0"/>
                  </a:lnTo>
                  <a:lnTo>
                    <a:pt x="405" y="210"/>
                  </a:lnTo>
                  <a:lnTo>
                    <a:pt x="607" y="291"/>
                  </a:lnTo>
                  <a:lnTo>
                    <a:pt x="419" y="405"/>
                  </a:lnTo>
                  <a:lnTo>
                    <a:pt x="408" y="623"/>
                  </a:lnTo>
                  <a:lnTo>
                    <a:pt x="243" y="4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4" name="Freeform 11"/>
            <p:cNvSpPr>
              <a:spLocks/>
            </p:cNvSpPr>
            <p:nvPr/>
          </p:nvSpPr>
          <p:spPr bwMode="auto">
            <a:xfrm>
              <a:off x="3939382" y="496152"/>
              <a:ext cx="638175" cy="655638"/>
            </a:xfrm>
            <a:custGeom>
              <a:avLst/>
              <a:gdLst>
                <a:gd name="T0" fmla="*/ 144 w 402"/>
                <a:gd name="T1" fmla="*/ 114 h 413"/>
                <a:gd name="T2" fmla="*/ 232 w 402"/>
                <a:gd name="T3" fmla="*/ 0 h 413"/>
                <a:gd name="T4" fmla="*/ 265 w 402"/>
                <a:gd name="T5" fmla="*/ 140 h 413"/>
                <a:gd name="T6" fmla="*/ 402 w 402"/>
                <a:gd name="T7" fmla="*/ 192 h 413"/>
                <a:gd name="T8" fmla="*/ 276 w 402"/>
                <a:gd name="T9" fmla="*/ 269 h 413"/>
                <a:gd name="T10" fmla="*/ 269 w 402"/>
                <a:gd name="T11" fmla="*/ 413 h 413"/>
                <a:gd name="T12" fmla="*/ 159 w 402"/>
                <a:gd name="T13" fmla="*/ 317 h 413"/>
                <a:gd name="T14" fmla="*/ 22 w 402"/>
                <a:gd name="T15" fmla="*/ 354 h 413"/>
                <a:gd name="T16" fmla="*/ 78 w 402"/>
                <a:gd name="T17" fmla="*/ 221 h 413"/>
                <a:gd name="T18" fmla="*/ 0 w 402"/>
                <a:gd name="T19" fmla="*/ 100 h 413"/>
                <a:gd name="T20" fmla="*/ 144 w 402"/>
                <a:gd name="T21" fmla="*/ 11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2" h="413">
                  <a:moveTo>
                    <a:pt x="144" y="114"/>
                  </a:moveTo>
                  <a:lnTo>
                    <a:pt x="232" y="0"/>
                  </a:lnTo>
                  <a:lnTo>
                    <a:pt x="265" y="140"/>
                  </a:lnTo>
                  <a:lnTo>
                    <a:pt x="402" y="192"/>
                  </a:lnTo>
                  <a:lnTo>
                    <a:pt x="276" y="269"/>
                  </a:lnTo>
                  <a:lnTo>
                    <a:pt x="269" y="413"/>
                  </a:lnTo>
                  <a:lnTo>
                    <a:pt x="159" y="317"/>
                  </a:lnTo>
                  <a:lnTo>
                    <a:pt x="22" y="354"/>
                  </a:lnTo>
                  <a:lnTo>
                    <a:pt x="78" y="221"/>
                  </a:lnTo>
                  <a:lnTo>
                    <a:pt x="0" y="100"/>
                  </a:lnTo>
                  <a:lnTo>
                    <a:pt x="144" y="1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0" name="Group 639"/>
          <p:cNvGrpSpPr/>
          <p:nvPr/>
        </p:nvGrpSpPr>
        <p:grpSpPr>
          <a:xfrm>
            <a:off x="2924776" y="5683036"/>
            <a:ext cx="592414" cy="572294"/>
            <a:chOff x="3715545" y="5201503"/>
            <a:chExt cx="841375" cy="812800"/>
          </a:xfrm>
        </p:grpSpPr>
        <p:sp>
          <p:nvSpPr>
            <p:cNvPr id="1037" name="Freeform 14"/>
            <p:cNvSpPr>
              <a:spLocks/>
            </p:cNvSpPr>
            <p:nvPr/>
          </p:nvSpPr>
          <p:spPr bwMode="auto">
            <a:xfrm>
              <a:off x="3715545" y="5201503"/>
              <a:ext cx="841375" cy="812800"/>
            </a:xfrm>
            <a:custGeom>
              <a:avLst/>
              <a:gdLst>
                <a:gd name="T0" fmla="*/ 184 w 530"/>
                <a:gd name="T1" fmla="*/ 342 h 512"/>
                <a:gd name="T2" fmla="*/ 0 w 530"/>
                <a:gd name="T3" fmla="*/ 305 h 512"/>
                <a:gd name="T4" fmla="*/ 140 w 530"/>
                <a:gd name="T5" fmla="*/ 184 h 512"/>
                <a:gd name="T6" fmla="*/ 118 w 530"/>
                <a:gd name="T7" fmla="*/ 0 h 512"/>
                <a:gd name="T8" fmla="*/ 276 w 530"/>
                <a:gd name="T9" fmla="*/ 92 h 512"/>
                <a:gd name="T10" fmla="*/ 445 w 530"/>
                <a:gd name="T11" fmla="*/ 14 h 512"/>
                <a:gd name="T12" fmla="*/ 405 w 530"/>
                <a:gd name="T13" fmla="*/ 195 h 512"/>
                <a:gd name="T14" fmla="*/ 530 w 530"/>
                <a:gd name="T15" fmla="*/ 331 h 512"/>
                <a:gd name="T16" fmla="*/ 346 w 530"/>
                <a:gd name="T17" fmla="*/ 349 h 512"/>
                <a:gd name="T18" fmla="*/ 258 w 530"/>
                <a:gd name="T19" fmla="*/ 512 h 512"/>
                <a:gd name="T20" fmla="*/ 184 w 530"/>
                <a:gd name="T21" fmla="*/ 34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0" h="512">
                  <a:moveTo>
                    <a:pt x="184" y="342"/>
                  </a:moveTo>
                  <a:lnTo>
                    <a:pt x="0" y="305"/>
                  </a:lnTo>
                  <a:lnTo>
                    <a:pt x="140" y="184"/>
                  </a:lnTo>
                  <a:lnTo>
                    <a:pt x="118" y="0"/>
                  </a:lnTo>
                  <a:lnTo>
                    <a:pt x="276" y="92"/>
                  </a:lnTo>
                  <a:lnTo>
                    <a:pt x="445" y="14"/>
                  </a:lnTo>
                  <a:lnTo>
                    <a:pt x="405" y="195"/>
                  </a:lnTo>
                  <a:lnTo>
                    <a:pt x="530" y="331"/>
                  </a:lnTo>
                  <a:lnTo>
                    <a:pt x="346" y="349"/>
                  </a:lnTo>
                  <a:lnTo>
                    <a:pt x="258" y="512"/>
                  </a:lnTo>
                  <a:lnTo>
                    <a:pt x="184" y="34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8" name="Freeform 15"/>
            <p:cNvSpPr>
              <a:spLocks/>
            </p:cNvSpPr>
            <p:nvPr/>
          </p:nvSpPr>
          <p:spPr bwMode="auto">
            <a:xfrm>
              <a:off x="3890170" y="5347553"/>
              <a:ext cx="503238" cy="484188"/>
            </a:xfrm>
            <a:custGeom>
              <a:avLst/>
              <a:gdLst>
                <a:gd name="T0" fmla="*/ 81 w 317"/>
                <a:gd name="T1" fmla="*/ 110 h 305"/>
                <a:gd name="T2" fmla="*/ 70 w 317"/>
                <a:gd name="T3" fmla="*/ 0 h 305"/>
                <a:gd name="T4" fmla="*/ 166 w 317"/>
                <a:gd name="T5" fmla="*/ 59 h 305"/>
                <a:gd name="T6" fmla="*/ 265 w 317"/>
                <a:gd name="T7" fmla="*/ 11 h 305"/>
                <a:gd name="T8" fmla="*/ 240 w 317"/>
                <a:gd name="T9" fmla="*/ 118 h 305"/>
                <a:gd name="T10" fmla="*/ 317 w 317"/>
                <a:gd name="T11" fmla="*/ 199 h 305"/>
                <a:gd name="T12" fmla="*/ 207 w 317"/>
                <a:gd name="T13" fmla="*/ 210 h 305"/>
                <a:gd name="T14" fmla="*/ 151 w 317"/>
                <a:gd name="T15" fmla="*/ 305 h 305"/>
                <a:gd name="T16" fmla="*/ 107 w 317"/>
                <a:gd name="T17" fmla="*/ 206 h 305"/>
                <a:gd name="T18" fmla="*/ 0 w 317"/>
                <a:gd name="T19" fmla="*/ 184 h 305"/>
                <a:gd name="T20" fmla="*/ 81 w 317"/>
                <a:gd name="T21" fmla="*/ 11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7" h="305">
                  <a:moveTo>
                    <a:pt x="81" y="110"/>
                  </a:moveTo>
                  <a:lnTo>
                    <a:pt x="70" y="0"/>
                  </a:lnTo>
                  <a:lnTo>
                    <a:pt x="166" y="59"/>
                  </a:lnTo>
                  <a:lnTo>
                    <a:pt x="265" y="11"/>
                  </a:lnTo>
                  <a:lnTo>
                    <a:pt x="240" y="118"/>
                  </a:lnTo>
                  <a:lnTo>
                    <a:pt x="317" y="199"/>
                  </a:lnTo>
                  <a:lnTo>
                    <a:pt x="207" y="210"/>
                  </a:lnTo>
                  <a:lnTo>
                    <a:pt x="151" y="305"/>
                  </a:lnTo>
                  <a:lnTo>
                    <a:pt x="107" y="206"/>
                  </a:lnTo>
                  <a:lnTo>
                    <a:pt x="0" y="184"/>
                  </a:lnTo>
                  <a:lnTo>
                    <a:pt x="81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2" name="Group 641"/>
          <p:cNvGrpSpPr/>
          <p:nvPr/>
        </p:nvGrpSpPr>
        <p:grpSpPr>
          <a:xfrm>
            <a:off x="8902979" y="5145942"/>
            <a:ext cx="564762" cy="584202"/>
            <a:chOff x="8279607" y="5960328"/>
            <a:chExt cx="876300" cy="906463"/>
          </a:xfrm>
        </p:grpSpPr>
        <p:sp>
          <p:nvSpPr>
            <p:cNvPr id="1041" name="Freeform 18"/>
            <p:cNvSpPr>
              <a:spLocks/>
            </p:cNvSpPr>
            <p:nvPr/>
          </p:nvSpPr>
          <p:spPr bwMode="auto">
            <a:xfrm>
              <a:off x="8279607" y="5960328"/>
              <a:ext cx="876300" cy="906463"/>
            </a:xfrm>
            <a:custGeom>
              <a:avLst/>
              <a:gdLst>
                <a:gd name="T0" fmla="*/ 184 w 552"/>
                <a:gd name="T1" fmla="*/ 376 h 571"/>
                <a:gd name="T2" fmla="*/ 0 w 552"/>
                <a:gd name="T3" fmla="*/ 299 h 571"/>
                <a:gd name="T4" fmla="*/ 173 w 552"/>
                <a:gd name="T5" fmla="*/ 199 h 571"/>
                <a:gd name="T6" fmla="*/ 188 w 552"/>
                <a:gd name="T7" fmla="*/ 0 h 571"/>
                <a:gd name="T8" fmla="*/ 335 w 552"/>
                <a:gd name="T9" fmla="*/ 137 h 571"/>
                <a:gd name="T10" fmla="*/ 530 w 552"/>
                <a:gd name="T11" fmla="*/ 89 h 571"/>
                <a:gd name="T12" fmla="*/ 449 w 552"/>
                <a:gd name="T13" fmla="*/ 273 h 571"/>
                <a:gd name="T14" fmla="*/ 552 w 552"/>
                <a:gd name="T15" fmla="*/ 442 h 571"/>
                <a:gd name="T16" fmla="*/ 353 w 552"/>
                <a:gd name="T17" fmla="*/ 420 h 571"/>
                <a:gd name="T18" fmla="*/ 225 w 552"/>
                <a:gd name="T19" fmla="*/ 571 h 571"/>
                <a:gd name="T20" fmla="*/ 184 w 552"/>
                <a:gd name="T21" fmla="*/ 376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2" h="571">
                  <a:moveTo>
                    <a:pt x="184" y="376"/>
                  </a:moveTo>
                  <a:lnTo>
                    <a:pt x="0" y="299"/>
                  </a:lnTo>
                  <a:lnTo>
                    <a:pt x="173" y="199"/>
                  </a:lnTo>
                  <a:lnTo>
                    <a:pt x="188" y="0"/>
                  </a:lnTo>
                  <a:lnTo>
                    <a:pt x="335" y="137"/>
                  </a:lnTo>
                  <a:lnTo>
                    <a:pt x="530" y="89"/>
                  </a:lnTo>
                  <a:lnTo>
                    <a:pt x="449" y="273"/>
                  </a:lnTo>
                  <a:lnTo>
                    <a:pt x="552" y="442"/>
                  </a:lnTo>
                  <a:lnTo>
                    <a:pt x="353" y="420"/>
                  </a:lnTo>
                  <a:lnTo>
                    <a:pt x="225" y="571"/>
                  </a:lnTo>
                  <a:lnTo>
                    <a:pt x="184" y="37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2" name="Freeform 19"/>
            <p:cNvSpPr>
              <a:spLocks/>
            </p:cNvSpPr>
            <p:nvPr/>
          </p:nvSpPr>
          <p:spPr bwMode="auto">
            <a:xfrm>
              <a:off x="8455820" y="6130190"/>
              <a:ext cx="549275" cy="566738"/>
            </a:xfrm>
            <a:custGeom>
              <a:avLst/>
              <a:gdLst>
                <a:gd name="T0" fmla="*/ 110 w 346"/>
                <a:gd name="T1" fmla="*/ 122 h 357"/>
                <a:gd name="T2" fmla="*/ 117 w 346"/>
                <a:gd name="T3" fmla="*/ 0 h 357"/>
                <a:gd name="T4" fmla="*/ 213 w 346"/>
                <a:gd name="T5" fmla="*/ 81 h 357"/>
                <a:gd name="T6" fmla="*/ 334 w 346"/>
                <a:gd name="T7" fmla="*/ 52 h 357"/>
                <a:gd name="T8" fmla="*/ 283 w 346"/>
                <a:gd name="T9" fmla="*/ 166 h 357"/>
                <a:gd name="T10" fmla="*/ 346 w 346"/>
                <a:gd name="T11" fmla="*/ 276 h 357"/>
                <a:gd name="T12" fmla="*/ 224 w 346"/>
                <a:gd name="T13" fmla="*/ 262 h 357"/>
                <a:gd name="T14" fmla="*/ 143 w 346"/>
                <a:gd name="T15" fmla="*/ 357 h 357"/>
                <a:gd name="T16" fmla="*/ 117 w 346"/>
                <a:gd name="T17" fmla="*/ 232 h 357"/>
                <a:gd name="T18" fmla="*/ 0 w 346"/>
                <a:gd name="T19" fmla="*/ 184 h 357"/>
                <a:gd name="T20" fmla="*/ 110 w 346"/>
                <a:gd name="T21" fmla="*/ 12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6" h="357">
                  <a:moveTo>
                    <a:pt x="110" y="122"/>
                  </a:moveTo>
                  <a:lnTo>
                    <a:pt x="117" y="0"/>
                  </a:lnTo>
                  <a:lnTo>
                    <a:pt x="213" y="81"/>
                  </a:lnTo>
                  <a:lnTo>
                    <a:pt x="334" y="52"/>
                  </a:lnTo>
                  <a:lnTo>
                    <a:pt x="283" y="166"/>
                  </a:lnTo>
                  <a:lnTo>
                    <a:pt x="346" y="276"/>
                  </a:lnTo>
                  <a:lnTo>
                    <a:pt x="224" y="262"/>
                  </a:lnTo>
                  <a:lnTo>
                    <a:pt x="143" y="357"/>
                  </a:lnTo>
                  <a:lnTo>
                    <a:pt x="117" y="232"/>
                  </a:lnTo>
                  <a:lnTo>
                    <a:pt x="0" y="184"/>
                  </a:lnTo>
                  <a:lnTo>
                    <a:pt x="110" y="1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4" name="Group 643"/>
          <p:cNvGrpSpPr/>
          <p:nvPr/>
        </p:nvGrpSpPr>
        <p:grpSpPr>
          <a:xfrm>
            <a:off x="8282782" y="846320"/>
            <a:ext cx="619125" cy="596900"/>
            <a:chOff x="8314532" y="213577"/>
            <a:chExt cx="619125" cy="596900"/>
          </a:xfrm>
        </p:grpSpPr>
        <p:sp>
          <p:nvSpPr>
            <p:cNvPr id="1045" name="Freeform 22"/>
            <p:cNvSpPr>
              <a:spLocks/>
            </p:cNvSpPr>
            <p:nvPr/>
          </p:nvSpPr>
          <p:spPr bwMode="auto">
            <a:xfrm>
              <a:off x="8314532" y="213577"/>
              <a:ext cx="619125" cy="596900"/>
            </a:xfrm>
            <a:custGeom>
              <a:avLst/>
              <a:gdLst>
                <a:gd name="T0" fmla="*/ 188 w 390"/>
                <a:gd name="T1" fmla="*/ 306 h 376"/>
                <a:gd name="T2" fmla="*/ 63 w 390"/>
                <a:gd name="T3" fmla="*/ 361 h 376"/>
                <a:gd name="T4" fmla="*/ 92 w 390"/>
                <a:gd name="T5" fmla="*/ 229 h 376"/>
                <a:gd name="T6" fmla="*/ 0 w 390"/>
                <a:gd name="T7" fmla="*/ 129 h 376"/>
                <a:gd name="T8" fmla="*/ 136 w 390"/>
                <a:gd name="T9" fmla="*/ 118 h 376"/>
                <a:gd name="T10" fmla="*/ 206 w 390"/>
                <a:gd name="T11" fmla="*/ 0 h 376"/>
                <a:gd name="T12" fmla="*/ 258 w 390"/>
                <a:gd name="T13" fmla="*/ 126 h 376"/>
                <a:gd name="T14" fmla="*/ 390 w 390"/>
                <a:gd name="T15" fmla="*/ 151 h 376"/>
                <a:gd name="T16" fmla="*/ 287 w 390"/>
                <a:gd name="T17" fmla="*/ 240 h 376"/>
                <a:gd name="T18" fmla="*/ 306 w 390"/>
                <a:gd name="T19" fmla="*/ 376 h 376"/>
                <a:gd name="T20" fmla="*/ 188 w 390"/>
                <a:gd name="T21" fmla="*/ 30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0" h="376">
                  <a:moveTo>
                    <a:pt x="188" y="306"/>
                  </a:moveTo>
                  <a:lnTo>
                    <a:pt x="63" y="361"/>
                  </a:lnTo>
                  <a:lnTo>
                    <a:pt x="92" y="229"/>
                  </a:lnTo>
                  <a:lnTo>
                    <a:pt x="0" y="129"/>
                  </a:lnTo>
                  <a:lnTo>
                    <a:pt x="136" y="118"/>
                  </a:lnTo>
                  <a:lnTo>
                    <a:pt x="206" y="0"/>
                  </a:lnTo>
                  <a:lnTo>
                    <a:pt x="258" y="126"/>
                  </a:lnTo>
                  <a:lnTo>
                    <a:pt x="390" y="151"/>
                  </a:lnTo>
                  <a:lnTo>
                    <a:pt x="287" y="240"/>
                  </a:lnTo>
                  <a:lnTo>
                    <a:pt x="306" y="376"/>
                  </a:lnTo>
                  <a:lnTo>
                    <a:pt x="188" y="30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6" name="Freeform 23"/>
            <p:cNvSpPr>
              <a:spLocks/>
            </p:cNvSpPr>
            <p:nvPr/>
          </p:nvSpPr>
          <p:spPr bwMode="auto">
            <a:xfrm>
              <a:off x="8425657" y="331052"/>
              <a:ext cx="396875" cy="379413"/>
            </a:xfrm>
            <a:custGeom>
              <a:avLst/>
              <a:gdLst>
                <a:gd name="T0" fmla="*/ 88 w 250"/>
                <a:gd name="T1" fmla="*/ 74 h 239"/>
                <a:gd name="T2" fmla="*/ 129 w 250"/>
                <a:gd name="T3" fmla="*/ 0 h 239"/>
                <a:gd name="T4" fmla="*/ 166 w 250"/>
                <a:gd name="T5" fmla="*/ 81 h 239"/>
                <a:gd name="T6" fmla="*/ 250 w 250"/>
                <a:gd name="T7" fmla="*/ 96 h 239"/>
                <a:gd name="T8" fmla="*/ 184 w 250"/>
                <a:gd name="T9" fmla="*/ 155 h 239"/>
                <a:gd name="T10" fmla="*/ 195 w 250"/>
                <a:gd name="T11" fmla="*/ 239 h 239"/>
                <a:gd name="T12" fmla="*/ 118 w 250"/>
                <a:gd name="T13" fmla="*/ 195 h 239"/>
                <a:gd name="T14" fmla="*/ 41 w 250"/>
                <a:gd name="T15" fmla="*/ 232 h 239"/>
                <a:gd name="T16" fmla="*/ 59 w 250"/>
                <a:gd name="T17" fmla="*/ 147 h 239"/>
                <a:gd name="T18" fmla="*/ 0 w 250"/>
                <a:gd name="T19" fmla="*/ 81 h 239"/>
                <a:gd name="T20" fmla="*/ 88 w 250"/>
                <a:gd name="T21" fmla="*/ 7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0" h="239">
                  <a:moveTo>
                    <a:pt x="88" y="74"/>
                  </a:moveTo>
                  <a:lnTo>
                    <a:pt x="129" y="0"/>
                  </a:lnTo>
                  <a:lnTo>
                    <a:pt x="166" y="81"/>
                  </a:lnTo>
                  <a:lnTo>
                    <a:pt x="250" y="96"/>
                  </a:lnTo>
                  <a:lnTo>
                    <a:pt x="184" y="155"/>
                  </a:lnTo>
                  <a:lnTo>
                    <a:pt x="195" y="239"/>
                  </a:lnTo>
                  <a:lnTo>
                    <a:pt x="118" y="195"/>
                  </a:lnTo>
                  <a:lnTo>
                    <a:pt x="41" y="232"/>
                  </a:lnTo>
                  <a:lnTo>
                    <a:pt x="59" y="147"/>
                  </a:lnTo>
                  <a:lnTo>
                    <a:pt x="0" y="81"/>
                  </a:lnTo>
                  <a:lnTo>
                    <a:pt x="88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1025" name="Group 1024"/>
          <p:cNvGrpSpPr/>
          <p:nvPr/>
        </p:nvGrpSpPr>
        <p:grpSpPr>
          <a:xfrm>
            <a:off x="1391445" y="-434123"/>
            <a:ext cx="9859962" cy="7693026"/>
            <a:chOff x="1391445" y="-434123"/>
            <a:chExt cx="9859962" cy="7693026"/>
          </a:xfrm>
        </p:grpSpPr>
        <p:grpSp>
          <p:nvGrpSpPr>
            <p:cNvPr id="646" name="Group 645"/>
            <p:cNvGrpSpPr/>
            <p:nvPr/>
          </p:nvGrpSpPr>
          <p:grpSpPr>
            <a:xfrm>
              <a:off x="1391445" y="-188494"/>
              <a:ext cx="9859962" cy="7046494"/>
              <a:chOff x="1745457" y="-98600"/>
              <a:chExt cx="9151938" cy="6540501"/>
            </a:xfrm>
          </p:grpSpPr>
          <p:sp>
            <p:nvSpPr>
              <p:cNvPr id="1029" name="Freeform 6"/>
              <p:cNvSpPr>
                <a:spLocks/>
              </p:cNvSpPr>
              <p:nvPr/>
            </p:nvSpPr>
            <p:spPr bwMode="auto">
              <a:xfrm>
                <a:off x="1874045" y="444325"/>
                <a:ext cx="9023350" cy="5794376"/>
              </a:xfrm>
              <a:custGeom>
                <a:avLst/>
                <a:gdLst>
                  <a:gd name="T0" fmla="*/ 94 w 1544"/>
                  <a:gd name="T1" fmla="*/ 907 h 991"/>
                  <a:gd name="T2" fmla="*/ 156 w 1544"/>
                  <a:gd name="T3" fmla="*/ 643 h 991"/>
                  <a:gd name="T4" fmla="*/ 0 w 1544"/>
                  <a:gd name="T5" fmla="*/ 578 h 991"/>
                  <a:gd name="T6" fmla="*/ 149 w 1544"/>
                  <a:gd name="T7" fmla="*/ 461 h 991"/>
                  <a:gd name="T8" fmla="*/ 40 w 1544"/>
                  <a:gd name="T9" fmla="*/ 366 h 991"/>
                  <a:gd name="T10" fmla="*/ 253 w 1544"/>
                  <a:gd name="T11" fmla="*/ 274 h 991"/>
                  <a:gd name="T12" fmla="*/ 239 w 1544"/>
                  <a:gd name="T13" fmla="*/ 144 h 991"/>
                  <a:gd name="T14" fmla="*/ 518 w 1544"/>
                  <a:gd name="T15" fmla="*/ 149 h 991"/>
                  <a:gd name="T16" fmla="*/ 639 w 1544"/>
                  <a:gd name="T17" fmla="*/ 0 h 991"/>
                  <a:gd name="T18" fmla="*/ 830 w 1544"/>
                  <a:gd name="T19" fmla="*/ 184 h 991"/>
                  <a:gd name="T20" fmla="*/ 1060 w 1544"/>
                  <a:gd name="T21" fmla="*/ 19 h 991"/>
                  <a:gd name="T22" fmla="*/ 1146 w 1544"/>
                  <a:gd name="T23" fmla="*/ 209 h 991"/>
                  <a:gd name="T24" fmla="*/ 1430 w 1544"/>
                  <a:gd name="T25" fmla="*/ 149 h 991"/>
                  <a:gd name="T26" fmla="*/ 1304 w 1544"/>
                  <a:gd name="T27" fmla="*/ 370 h 991"/>
                  <a:gd name="T28" fmla="*/ 1544 w 1544"/>
                  <a:gd name="T29" fmla="*/ 430 h 991"/>
                  <a:gd name="T30" fmla="*/ 1369 w 1544"/>
                  <a:gd name="T31" fmla="*/ 607 h 991"/>
                  <a:gd name="T32" fmla="*/ 1446 w 1544"/>
                  <a:gd name="T33" fmla="*/ 781 h 991"/>
                  <a:gd name="T34" fmla="*/ 1146 w 1544"/>
                  <a:gd name="T35" fmla="*/ 765 h 991"/>
                  <a:gd name="T36" fmla="*/ 1069 w 1544"/>
                  <a:gd name="T37" fmla="*/ 949 h 991"/>
                  <a:gd name="T38" fmla="*/ 823 w 1544"/>
                  <a:gd name="T39" fmla="*/ 823 h 991"/>
                  <a:gd name="T40" fmla="*/ 616 w 1544"/>
                  <a:gd name="T41" fmla="*/ 991 h 991"/>
                  <a:gd name="T42" fmla="*/ 437 w 1544"/>
                  <a:gd name="T43" fmla="*/ 788 h 991"/>
                  <a:gd name="T44" fmla="*/ 94 w 1544"/>
                  <a:gd name="T45" fmla="*/ 907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44" h="991">
                    <a:moveTo>
                      <a:pt x="94" y="907"/>
                    </a:moveTo>
                    <a:cubicBezTo>
                      <a:pt x="94" y="907"/>
                      <a:pt x="257" y="749"/>
                      <a:pt x="156" y="643"/>
                    </a:cubicBezTo>
                    <a:cubicBezTo>
                      <a:pt x="55" y="537"/>
                      <a:pt x="0" y="578"/>
                      <a:pt x="0" y="578"/>
                    </a:cubicBezTo>
                    <a:cubicBezTo>
                      <a:pt x="0" y="578"/>
                      <a:pt x="160" y="531"/>
                      <a:pt x="149" y="461"/>
                    </a:cubicBezTo>
                    <a:cubicBezTo>
                      <a:pt x="139" y="391"/>
                      <a:pt x="40" y="366"/>
                      <a:pt x="40" y="366"/>
                    </a:cubicBezTo>
                    <a:cubicBezTo>
                      <a:pt x="40" y="366"/>
                      <a:pt x="211" y="372"/>
                      <a:pt x="253" y="274"/>
                    </a:cubicBezTo>
                    <a:cubicBezTo>
                      <a:pt x="295" y="177"/>
                      <a:pt x="239" y="144"/>
                      <a:pt x="239" y="144"/>
                    </a:cubicBezTo>
                    <a:cubicBezTo>
                      <a:pt x="239" y="144"/>
                      <a:pt x="418" y="221"/>
                      <a:pt x="518" y="149"/>
                    </a:cubicBezTo>
                    <a:cubicBezTo>
                      <a:pt x="618" y="77"/>
                      <a:pt x="639" y="0"/>
                      <a:pt x="639" y="0"/>
                    </a:cubicBezTo>
                    <a:cubicBezTo>
                      <a:pt x="639" y="0"/>
                      <a:pt x="667" y="226"/>
                      <a:pt x="830" y="184"/>
                    </a:cubicBezTo>
                    <a:cubicBezTo>
                      <a:pt x="992" y="142"/>
                      <a:pt x="1060" y="19"/>
                      <a:pt x="1060" y="19"/>
                    </a:cubicBezTo>
                    <a:cubicBezTo>
                      <a:pt x="1060" y="19"/>
                      <a:pt x="1004" y="195"/>
                      <a:pt x="1146" y="209"/>
                    </a:cubicBezTo>
                    <a:cubicBezTo>
                      <a:pt x="1288" y="223"/>
                      <a:pt x="1430" y="149"/>
                      <a:pt x="1430" y="149"/>
                    </a:cubicBezTo>
                    <a:cubicBezTo>
                      <a:pt x="1430" y="149"/>
                      <a:pt x="1209" y="267"/>
                      <a:pt x="1304" y="370"/>
                    </a:cubicBezTo>
                    <a:cubicBezTo>
                      <a:pt x="1399" y="472"/>
                      <a:pt x="1544" y="430"/>
                      <a:pt x="1544" y="430"/>
                    </a:cubicBezTo>
                    <a:cubicBezTo>
                      <a:pt x="1544" y="430"/>
                      <a:pt x="1353" y="493"/>
                      <a:pt x="1369" y="607"/>
                    </a:cubicBezTo>
                    <a:cubicBezTo>
                      <a:pt x="1385" y="721"/>
                      <a:pt x="1446" y="781"/>
                      <a:pt x="1446" y="781"/>
                    </a:cubicBezTo>
                    <a:cubicBezTo>
                      <a:pt x="1446" y="781"/>
                      <a:pt x="1241" y="677"/>
                      <a:pt x="1146" y="765"/>
                    </a:cubicBezTo>
                    <a:cubicBezTo>
                      <a:pt x="1050" y="853"/>
                      <a:pt x="1069" y="949"/>
                      <a:pt x="1069" y="949"/>
                    </a:cubicBezTo>
                    <a:cubicBezTo>
                      <a:pt x="1069" y="949"/>
                      <a:pt x="939" y="793"/>
                      <a:pt x="823" y="823"/>
                    </a:cubicBezTo>
                    <a:cubicBezTo>
                      <a:pt x="706" y="853"/>
                      <a:pt x="616" y="991"/>
                      <a:pt x="616" y="991"/>
                    </a:cubicBezTo>
                    <a:cubicBezTo>
                      <a:pt x="616" y="991"/>
                      <a:pt x="613" y="809"/>
                      <a:pt x="437" y="788"/>
                    </a:cubicBezTo>
                    <a:cubicBezTo>
                      <a:pt x="260" y="767"/>
                      <a:pt x="94" y="907"/>
                      <a:pt x="94" y="907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1030" name="Freeform 7"/>
              <p:cNvSpPr>
                <a:spLocks/>
              </p:cNvSpPr>
              <p:nvPr/>
            </p:nvSpPr>
            <p:spPr bwMode="auto">
              <a:xfrm>
                <a:off x="1745457" y="-98600"/>
                <a:ext cx="8509000" cy="6540501"/>
              </a:xfrm>
              <a:custGeom>
                <a:avLst/>
                <a:gdLst>
                  <a:gd name="T0" fmla="*/ 654 w 1456"/>
                  <a:gd name="T1" fmla="*/ 993 h 1119"/>
                  <a:gd name="T2" fmla="*/ 507 w 1456"/>
                  <a:gd name="T3" fmla="*/ 843 h 1119"/>
                  <a:gd name="T4" fmla="*/ 185 w 1456"/>
                  <a:gd name="T5" fmla="*/ 939 h 1119"/>
                  <a:gd name="T6" fmla="*/ 230 w 1456"/>
                  <a:gd name="T7" fmla="*/ 771 h 1119"/>
                  <a:gd name="T8" fmla="*/ 87 w 1456"/>
                  <a:gd name="T9" fmla="*/ 658 h 1119"/>
                  <a:gd name="T10" fmla="*/ 183 w 1456"/>
                  <a:gd name="T11" fmla="*/ 590 h 1119"/>
                  <a:gd name="T12" fmla="*/ 0 w 1456"/>
                  <a:gd name="T13" fmla="*/ 435 h 1119"/>
                  <a:gd name="T14" fmla="*/ 312 w 1456"/>
                  <a:gd name="T15" fmla="*/ 400 h 1119"/>
                  <a:gd name="T16" fmla="*/ 300 w 1456"/>
                  <a:gd name="T17" fmla="*/ 267 h 1119"/>
                  <a:gd name="T18" fmla="*/ 499 w 1456"/>
                  <a:gd name="T19" fmla="*/ 295 h 1119"/>
                  <a:gd name="T20" fmla="*/ 668 w 1456"/>
                  <a:gd name="T21" fmla="*/ 0 h 1119"/>
                  <a:gd name="T22" fmla="*/ 825 w 1456"/>
                  <a:gd name="T23" fmla="*/ 300 h 1119"/>
                  <a:gd name="T24" fmla="*/ 1025 w 1456"/>
                  <a:gd name="T25" fmla="*/ 224 h 1119"/>
                  <a:gd name="T26" fmla="*/ 1144 w 1456"/>
                  <a:gd name="T27" fmla="*/ 321 h 1119"/>
                  <a:gd name="T28" fmla="*/ 1425 w 1456"/>
                  <a:gd name="T29" fmla="*/ 217 h 1119"/>
                  <a:gd name="T30" fmla="*/ 1282 w 1456"/>
                  <a:gd name="T31" fmla="*/ 456 h 1119"/>
                  <a:gd name="T32" fmla="*/ 1451 w 1456"/>
                  <a:gd name="T33" fmla="*/ 546 h 1119"/>
                  <a:gd name="T34" fmla="*/ 1360 w 1456"/>
                  <a:gd name="T35" fmla="*/ 689 h 1119"/>
                  <a:gd name="T36" fmla="*/ 1456 w 1456"/>
                  <a:gd name="T37" fmla="*/ 894 h 1119"/>
                  <a:gd name="T38" fmla="*/ 1156 w 1456"/>
                  <a:gd name="T39" fmla="*/ 805 h 1119"/>
                  <a:gd name="T40" fmla="*/ 1124 w 1456"/>
                  <a:gd name="T41" fmla="*/ 1119 h 1119"/>
                  <a:gd name="T42" fmla="*/ 849 w 1456"/>
                  <a:gd name="T43" fmla="*/ 881 h 1119"/>
                  <a:gd name="T44" fmla="*/ 654 w 1456"/>
                  <a:gd name="T45" fmla="*/ 993 h 1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56" h="1119">
                    <a:moveTo>
                      <a:pt x="654" y="993"/>
                    </a:moveTo>
                    <a:cubicBezTo>
                      <a:pt x="654" y="993"/>
                      <a:pt x="648" y="875"/>
                      <a:pt x="507" y="843"/>
                    </a:cubicBezTo>
                    <a:cubicBezTo>
                      <a:pt x="367" y="811"/>
                      <a:pt x="185" y="939"/>
                      <a:pt x="185" y="939"/>
                    </a:cubicBezTo>
                    <a:cubicBezTo>
                      <a:pt x="185" y="939"/>
                      <a:pt x="263" y="857"/>
                      <a:pt x="230" y="771"/>
                    </a:cubicBezTo>
                    <a:cubicBezTo>
                      <a:pt x="197" y="686"/>
                      <a:pt x="87" y="658"/>
                      <a:pt x="87" y="658"/>
                    </a:cubicBezTo>
                    <a:cubicBezTo>
                      <a:pt x="87" y="658"/>
                      <a:pt x="160" y="653"/>
                      <a:pt x="183" y="590"/>
                    </a:cubicBezTo>
                    <a:cubicBezTo>
                      <a:pt x="206" y="527"/>
                      <a:pt x="0" y="435"/>
                      <a:pt x="0" y="435"/>
                    </a:cubicBezTo>
                    <a:cubicBezTo>
                      <a:pt x="0" y="435"/>
                      <a:pt x="277" y="480"/>
                      <a:pt x="312" y="400"/>
                    </a:cubicBezTo>
                    <a:cubicBezTo>
                      <a:pt x="347" y="320"/>
                      <a:pt x="300" y="267"/>
                      <a:pt x="300" y="267"/>
                    </a:cubicBezTo>
                    <a:cubicBezTo>
                      <a:pt x="300" y="267"/>
                      <a:pt x="387" y="309"/>
                      <a:pt x="499" y="295"/>
                    </a:cubicBezTo>
                    <a:cubicBezTo>
                      <a:pt x="610" y="281"/>
                      <a:pt x="668" y="0"/>
                      <a:pt x="668" y="0"/>
                    </a:cubicBezTo>
                    <a:cubicBezTo>
                      <a:pt x="668" y="0"/>
                      <a:pt x="682" y="309"/>
                      <a:pt x="825" y="300"/>
                    </a:cubicBezTo>
                    <a:cubicBezTo>
                      <a:pt x="968" y="292"/>
                      <a:pt x="1025" y="224"/>
                      <a:pt x="1025" y="224"/>
                    </a:cubicBezTo>
                    <a:cubicBezTo>
                      <a:pt x="1025" y="224"/>
                      <a:pt x="1036" y="295"/>
                      <a:pt x="1144" y="321"/>
                    </a:cubicBezTo>
                    <a:cubicBezTo>
                      <a:pt x="1252" y="348"/>
                      <a:pt x="1425" y="217"/>
                      <a:pt x="1425" y="217"/>
                    </a:cubicBezTo>
                    <a:cubicBezTo>
                      <a:pt x="1425" y="217"/>
                      <a:pt x="1254" y="367"/>
                      <a:pt x="1282" y="456"/>
                    </a:cubicBezTo>
                    <a:cubicBezTo>
                      <a:pt x="1310" y="545"/>
                      <a:pt x="1451" y="546"/>
                      <a:pt x="1451" y="546"/>
                    </a:cubicBezTo>
                    <a:cubicBezTo>
                      <a:pt x="1451" y="546"/>
                      <a:pt x="1357" y="607"/>
                      <a:pt x="1360" y="689"/>
                    </a:cubicBezTo>
                    <a:cubicBezTo>
                      <a:pt x="1364" y="771"/>
                      <a:pt x="1456" y="894"/>
                      <a:pt x="1456" y="894"/>
                    </a:cubicBezTo>
                    <a:cubicBezTo>
                      <a:pt x="1456" y="894"/>
                      <a:pt x="1248" y="765"/>
                      <a:pt x="1156" y="805"/>
                    </a:cubicBezTo>
                    <a:cubicBezTo>
                      <a:pt x="1064" y="845"/>
                      <a:pt x="1124" y="1119"/>
                      <a:pt x="1124" y="1119"/>
                    </a:cubicBezTo>
                    <a:cubicBezTo>
                      <a:pt x="1124" y="1119"/>
                      <a:pt x="989" y="873"/>
                      <a:pt x="849" y="881"/>
                    </a:cubicBezTo>
                    <a:cubicBezTo>
                      <a:pt x="710" y="890"/>
                      <a:pt x="654" y="993"/>
                      <a:pt x="654" y="9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</p:grpSp>
        <p:sp>
          <p:nvSpPr>
            <p:cNvPr id="1047" name="Freeform 24"/>
            <p:cNvSpPr>
              <a:spLocks/>
            </p:cNvSpPr>
            <p:nvPr/>
          </p:nvSpPr>
          <p:spPr bwMode="auto">
            <a:xfrm>
              <a:off x="6749257" y="289777"/>
              <a:ext cx="735013" cy="1712913"/>
            </a:xfrm>
            <a:custGeom>
              <a:avLst/>
              <a:gdLst>
                <a:gd name="T0" fmla="*/ 0 w 463"/>
                <a:gd name="T1" fmla="*/ 1079 h 1079"/>
                <a:gd name="T2" fmla="*/ 386 w 463"/>
                <a:gd name="T3" fmla="*/ 0 h 1079"/>
                <a:gd name="T4" fmla="*/ 463 w 463"/>
                <a:gd name="T5" fmla="*/ 52 h 1079"/>
                <a:gd name="T6" fmla="*/ 0 w 463"/>
                <a:gd name="T7" fmla="*/ 1079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3" h="1079">
                  <a:moveTo>
                    <a:pt x="0" y="1079"/>
                  </a:moveTo>
                  <a:lnTo>
                    <a:pt x="386" y="0"/>
                  </a:lnTo>
                  <a:lnTo>
                    <a:pt x="463" y="52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8" name="Freeform 25"/>
            <p:cNvSpPr>
              <a:spLocks/>
            </p:cNvSpPr>
            <p:nvPr/>
          </p:nvSpPr>
          <p:spPr bwMode="auto">
            <a:xfrm>
              <a:off x="6895307" y="-434123"/>
              <a:ext cx="303213" cy="1028700"/>
            </a:xfrm>
            <a:custGeom>
              <a:avLst/>
              <a:gdLst>
                <a:gd name="T0" fmla="*/ 0 w 191"/>
                <a:gd name="T1" fmla="*/ 648 h 648"/>
                <a:gd name="T2" fmla="*/ 128 w 191"/>
                <a:gd name="T3" fmla="*/ 0 h 648"/>
                <a:gd name="T4" fmla="*/ 191 w 191"/>
                <a:gd name="T5" fmla="*/ 25 h 648"/>
                <a:gd name="T6" fmla="*/ 0 w 191"/>
                <a:gd name="T7" fmla="*/ 64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648">
                  <a:moveTo>
                    <a:pt x="0" y="648"/>
                  </a:moveTo>
                  <a:lnTo>
                    <a:pt x="128" y="0"/>
                  </a:lnTo>
                  <a:lnTo>
                    <a:pt x="191" y="25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9" name="Freeform 26"/>
            <p:cNvSpPr>
              <a:spLocks/>
            </p:cNvSpPr>
            <p:nvPr/>
          </p:nvSpPr>
          <p:spPr bwMode="auto">
            <a:xfrm>
              <a:off x="1745457" y="1669315"/>
              <a:ext cx="1924050" cy="825500"/>
            </a:xfrm>
            <a:custGeom>
              <a:avLst/>
              <a:gdLst>
                <a:gd name="T0" fmla="*/ 1212 w 1212"/>
                <a:gd name="T1" fmla="*/ 520 h 520"/>
                <a:gd name="T2" fmla="*/ 0 w 1212"/>
                <a:gd name="T3" fmla="*/ 140 h 520"/>
                <a:gd name="T4" fmla="*/ 15 w 1212"/>
                <a:gd name="T5" fmla="*/ 0 h 520"/>
                <a:gd name="T6" fmla="*/ 1212 w 1212"/>
                <a:gd name="T7" fmla="*/ 52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2" h="520">
                  <a:moveTo>
                    <a:pt x="1212" y="520"/>
                  </a:moveTo>
                  <a:lnTo>
                    <a:pt x="0" y="140"/>
                  </a:lnTo>
                  <a:lnTo>
                    <a:pt x="15" y="0"/>
                  </a:lnTo>
                  <a:lnTo>
                    <a:pt x="1212" y="52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0" name="Freeform 27"/>
            <p:cNvSpPr>
              <a:spLocks/>
            </p:cNvSpPr>
            <p:nvPr/>
          </p:nvSpPr>
          <p:spPr bwMode="auto">
            <a:xfrm>
              <a:off x="1769270" y="1429602"/>
              <a:ext cx="1128713" cy="579438"/>
            </a:xfrm>
            <a:custGeom>
              <a:avLst/>
              <a:gdLst>
                <a:gd name="T0" fmla="*/ 711 w 711"/>
                <a:gd name="T1" fmla="*/ 365 h 365"/>
                <a:gd name="T2" fmla="*/ 0 w 711"/>
                <a:gd name="T3" fmla="*/ 63 h 365"/>
                <a:gd name="T4" fmla="*/ 30 w 711"/>
                <a:gd name="T5" fmla="*/ 0 h 365"/>
                <a:gd name="T6" fmla="*/ 711 w 711"/>
                <a:gd name="T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1" h="365">
                  <a:moveTo>
                    <a:pt x="711" y="365"/>
                  </a:moveTo>
                  <a:lnTo>
                    <a:pt x="0" y="63"/>
                  </a:lnTo>
                  <a:lnTo>
                    <a:pt x="30" y="0"/>
                  </a:lnTo>
                  <a:lnTo>
                    <a:pt x="711" y="365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1" name="Freeform 28"/>
            <p:cNvSpPr>
              <a:spLocks/>
            </p:cNvSpPr>
            <p:nvPr/>
          </p:nvSpPr>
          <p:spPr bwMode="auto">
            <a:xfrm>
              <a:off x="2950370" y="6071453"/>
              <a:ext cx="719138" cy="754063"/>
            </a:xfrm>
            <a:custGeom>
              <a:avLst/>
              <a:gdLst>
                <a:gd name="T0" fmla="*/ 453 w 453"/>
                <a:gd name="T1" fmla="*/ 0 h 475"/>
                <a:gd name="T2" fmla="*/ 0 w 453"/>
                <a:gd name="T3" fmla="*/ 394 h 475"/>
                <a:gd name="T4" fmla="*/ 62 w 453"/>
                <a:gd name="T5" fmla="*/ 475 h 475"/>
                <a:gd name="T6" fmla="*/ 453 w 453"/>
                <a:gd name="T7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3" h="475">
                  <a:moveTo>
                    <a:pt x="453" y="0"/>
                  </a:moveTo>
                  <a:lnTo>
                    <a:pt x="0" y="394"/>
                  </a:lnTo>
                  <a:lnTo>
                    <a:pt x="62" y="475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2" name="Freeform 29"/>
            <p:cNvSpPr>
              <a:spLocks/>
            </p:cNvSpPr>
            <p:nvPr/>
          </p:nvSpPr>
          <p:spPr bwMode="auto">
            <a:xfrm>
              <a:off x="6965157" y="5668228"/>
              <a:ext cx="706438" cy="1590675"/>
            </a:xfrm>
            <a:custGeom>
              <a:avLst/>
              <a:gdLst>
                <a:gd name="T0" fmla="*/ 313 w 445"/>
                <a:gd name="T1" fmla="*/ 1002 h 1002"/>
                <a:gd name="T2" fmla="*/ 0 w 445"/>
                <a:gd name="T3" fmla="*/ 0 h 1002"/>
                <a:gd name="T4" fmla="*/ 445 w 445"/>
                <a:gd name="T5" fmla="*/ 961 h 1002"/>
                <a:gd name="T6" fmla="*/ 313 w 445"/>
                <a:gd name="T7" fmla="*/ 1002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5" h="1002">
                  <a:moveTo>
                    <a:pt x="313" y="1002"/>
                  </a:moveTo>
                  <a:lnTo>
                    <a:pt x="0" y="0"/>
                  </a:lnTo>
                  <a:lnTo>
                    <a:pt x="445" y="961"/>
                  </a:lnTo>
                  <a:lnTo>
                    <a:pt x="313" y="100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3" name="Freeform 30"/>
            <p:cNvSpPr>
              <a:spLocks/>
            </p:cNvSpPr>
            <p:nvPr/>
          </p:nvSpPr>
          <p:spPr bwMode="auto">
            <a:xfrm>
              <a:off x="7257257" y="5879365"/>
              <a:ext cx="427038" cy="782638"/>
            </a:xfrm>
            <a:custGeom>
              <a:avLst/>
              <a:gdLst>
                <a:gd name="T0" fmla="*/ 228 w 269"/>
                <a:gd name="T1" fmla="*/ 493 h 493"/>
                <a:gd name="T2" fmla="*/ 0 w 269"/>
                <a:gd name="T3" fmla="*/ 0 h 493"/>
                <a:gd name="T4" fmla="*/ 269 w 269"/>
                <a:gd name="T5" fmla="*/ 456 h 493"/>
                <a:gd name="T6" fmla="*/ 228 w 269"/>
                <a:gd name="T7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9" h="493">
                  <a:moveTo>
                    <a:pt x="228" y="493"/>
                  </a:moveTo>
                  <a:lnTo>
                    <a:pt x="0" y="0"/>
                  </a:lnTo>
                  <a:lnTo>
                    <a:pt x="269" y="456"/>
                  </a:lnTo>
                  <a:lnTo>
                    <a:pt x="228" y="493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4" name="Freeform 31"/>
            <p:cNvSpPr>
              <a:spLocks/>
            </p:cNvSpPr>
            <p:nvPr/>
          </p:nvSpPr>
          <p:spPr bwMode="auto">
            <a:xfrm>
              <a:off x="9267032" y="3944203"/>
              <a:ext cx="1835150" cy="427038"/>
            </a:xfrm>
            <a:custGeom>
              <a:avLst/>
              <a:gdLst>
                <a:gd name="T0" fmla="*/ 0 w 1156"/>
                <a:gd name="T1" fmla="*/ 0 h 269"/>
                <a:gd name="T2" fmla="*/ 1156 w 1156"/>
                <a:gd name="T3" fmla="*/ 81 h 269"/>
                <a:gd name="T4" fmla="*/ 1130 w 1156"/>
                <a:gd name="T5" fmla="*/ 269 h 269"/>
                <a:gd name="T6" fmla="*/ 0 w 1156"/>
                <a:gd name="T7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6" h="269">
                  <a:moveTo>
                    <a:pt x="0" y="0"/>
                  </a:moveTo>
                  <a:lnTo>
                    <a:pt x="1156" y="81"/>
                  </a:lnTo>
                  <a:lnTo>
                    <a:pt x="1130" y="2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5" name="Freeform 32"/>
            <p:cNvSpPr>
              <a:spLocks/>
            </p:cNvSpPr>
            <p:nvPr/>
          </p:nvSpPr>
          <p:spPr bwMode="auto">
            <a:xfrm>
              <a:off x="9186070" y="986690"/>
              <a:ext cx="560388" cy="379413"/>
            </a:xfrm>
            <a:custGeom>
              <a:avLst/>
              <a:gdLst>
                <a:gd name="T0" fmla="*/ 0 w 353"/>
                <a:gd name="T1" fmla="*/ 239 h 239"/>
                <a:gd name="T2" fmla="*/ 320 w 353"/>
                <a:gd name="T3" fmla="*/ 0 h 239"/>
                <a:gd name="T4" fmla="*/ 353 w 353"/>
                <a:gd name="T5" fmla="*/ 77 h 239"/>
                <a:gd name="T6" fmla="*/ 0 w 353"/>
                <a:gd name="T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3" h="239">
                  <a:moveTo>
                    <a:pt x="0" y="239"/>
                  </a:moveTo>
                  <a:lnTo>
                    <a:pt x="320" y="0"/>
                  </a:lnTo>
                  <a:lnTo>
                    <a:pt x="353" y="77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381176" y="1801147"/>
            <a:ext cx="6885856" cy="3435877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1200" cap="none" spc="0" normalizeH="0" baseline="0" noProof="0">
                <a:ln>
                  <a:noFill/>
                </a:ln>
                <a:solidFill>
                  <a:srgbClr val="E32127"/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KHỞI ĐỘNG</a:t>
            </a:r>
          </a:p>
        </p:txBody>
      </p:sp>
    </p:spTree>
    <p:extLst>
      <p:ext uri="{BB962C8B-B14F-4D97-AF65-F5344CB8AC3E}">
        <p14:creationId xmlns:p14="http://schemas.microsoft.com/office/powerpoint/2010/main" val="74091360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5E40C9BE-6ED3-7C76-FB15-06E3A3DC7E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856585" y="655319"/>
            <a:ext cx="838910" cy="810829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1B0E738B-CB3F-D4CD-4775-DFFE2B0FACE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874949" y="0"/>
            <a:ext cx="3554541" cy="68580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723FAAA-CE7F-64DC-1F9F-D7294F943D9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4157238"/>
            <a:ext cx="4279763" cy="2700762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087BBAB6-6729-027C-727C-78A35B155A3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6058712" y="3171652"/>
            <a:ext cx="2235351" cy="3686348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FDF54588-49AA-2CD5-9936-EBF6F48E103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23190" y="3429000"/>
            <a:ext cx="2292096" cy="3429000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13975BAD-5E6B-6723-6229-5E4771F3A71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68423" y="1152173"/>
            <a:ext cx="814095" cy="1423387"/>
          </a:xfrm>
          <a:prstGeom prst="rect">
            <a:avLst/>
          </a:prstGeom>
        </p:spPr>
      </p:pic>
      <p:pic>
        <p:nvPicPr>
          <p:cNvPr id="36" name="Picture 35">
            <a:hlinkClick r:id="rId9" action="ppaction://hlinksldjump"/>
            <a:extLst>
              <a:ext uri="{FF2B5EF4-FFF2-40B4-BE49-F238E27FC236}">
                <a16:creationId xmlns:a16="http://schemas.microsoft.com/office/drawing/2014/main" id="{F5831C52-DE5F-BBEA-8915-ADC9467C2F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062875" y="2294385"/>
            <a:ext cx="1920629" cy="980461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274D3423-96D5-8FF2-071E-96D1B79E53AB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58099" y="112487"/>
            <a:ext cx="7638950" cy="23654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58606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B9B2CA6B-8C21-232C-6984-E78F6AA99A2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8682" b="34573"/>
          <a:stretch/>
        </p:blipFill>
        <p:spPr>
          <a:xfrm>
            <a:off x="5316947" y="-46123"/>
            <a:ext cx="6358270" cy="695024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58390AC3-4654-0B4C-E35E-6840F004AEC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2537487" y="2274355"/>
            <a:ext cx="2779460" cy="4583645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FA98F705-877B-2DFE-9BC1-A0E36AB465C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90441" y="2594344"/>
            <a:ext cx="2850017" cy="4263656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B8F94DD5-EC88-358C-C19C-6C54B9C0E7B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172493" y="979889"/>
            <a:ext cx="789854" cy="1614455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D0C1E8C5-D822-D82E-78E9-DAE2AE5AEDE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98873" y="973359"/>
            <a:ext cx="789854" cy="1614455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E2B1DB49-2DFC-B7AE-DBCC-02843A1A9C1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15377" y="973359"/>
            <a:ext cx="789854" cy="1614455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C992AC50-A1A2-FE94-821C-61B77A27CE4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34768" y="989125"/>
            <a:ext cx="789854" cy="1614455"/>
          </a:xfrm>
          <a:prstGeom prst="rect">
            <a:avLst/>
          </a:prstGeom>
        </p:spPr>
      </p:pic>
      <p:pic>
        <p:nvPicPr>
          <p:cNvPr id="12" name="Picture 11">
            <a:hlinkClick r:id="rId8" action="ppaction://hlinksldjump"/>
            <a:extLst>
              <a:ext uri="{FF2B5EF4-FFF2-40B4-BE49-F238E27FC236}">
                <a16:creationId xmlns:a16="http://schemas.microsoft.com/office/drawing/2014/main" id="{F2834856-B08D-0B9A-EA08-1BFBF4E7D41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889830" y="3281358"/>
            <a:ext cx="1616613" cy="2702457"/>
          </a:xfrm>
          <a:prstGeom prst="rect">
            <a:avLst/>
          </a:prstGeom>
        </p:spPr>
      </p:pic>
      <p:pic>
        <p:nvPicPr>
          <p:cNvPr id="11" name="Picture 10">
            <a:hlinkClick r:id="rId10" action="ppaction://hlinksldjump"/>
            <a:extLst>
              <a:ext uri="{FF2B5EF4-FFF2-40B4-BE49-F238E27FC236}">
                <a16:creationId xmlns:a16="http://schemas.microsoft.com/office/drawing/2014/main" id="{358C39A6-996F-A743-2EF7-C95143E9B936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411882" y="3429000"/>
            <a:ext cx="1891696" cy="3048522"/>
          </a:xfrm>
          <a:prstGeom prst="rect">
            <a:avLst/>
          </a:prstGeom>
        </p:spPr>
      </p:pic>
      <p:pic>
        <p:nvPicPr>
          <p:cNvPr id="13" name="Picture 12">
            <a:hlinkClick r:id="rId12" action="ppaction://hlinksldjump"/>
            <a:extLst>
              <a:ext uri="{FF2B5EF4-FFF2-40B4-BE49-F238E27FC236}">
                <a16:creationId xmlns:a16="http://schemas.microsoft.com/office/drawing/2014/main" id="{B58BA5A8-2445-AAF9-CEE0-F384FFC17C37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362961" y="3807921"/>
            <a:ext cx="2266242" cy="2636047"/>
          </a:xfrm>
          <a:prstGeom prst="rect">
            <a:avLst/>
          </a:prstGeom>
        </p:spPr>
      </p:pic>
      <p:pic>
        <p:nvPicPr>
          <p:cNvPr id="19" name="Picture 18">
            <a:hlinkClick r:id="rId14" action="ppaction://hlinksldjump"/>
            <a:extLst>
              <a:ext uri="{FF2B5EF4-FFF2-40B4-BE49-F238E27FC236}">
                <a16:creationId xmlns:a16="http://schemas.microsoft.com/office/drawing/2014/main" id="{A786054F-98AA-A72C-4E26-7555A8AABA32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226756" y="7998"/>
            <a:ext cx="945737" cy="9177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741839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7.40741E-7 L 0.0177 0.2405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85" y="1201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7.40741E-7 L 0.00599 -0.3912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9" y="-19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09 0.00463 L 0.00196 0.11782 " pathEditMode="fixed" rAng="0" ptsTypes="AA">
                                      <p:cBhvr>
                                        <p:cTn id="13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564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0.02084 L -0.00872 -0.88125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3" y="-4511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uong dung 0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6 0.34861 L -0.00182 -0.37894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1" y="-363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23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3.7037E-6 L -0.02304 -0.9662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59" y="-4831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uong dung 0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0.25 L -0.00859 -0.40116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3" y="-334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-0.00534 0.16921 " pathEditMode="relative" rAng="0" ptsTypes="AA">
                                      <p:cBhvr>
                                        <p:cTn id="33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3" y="844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2.22222E-6 L 0.02383 -0.9544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5" y="-4773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uong dung 0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-0.00182 -0.39028 " pathEditMode="relative" rAng="0" ptsTypes="AA">
                                      <p:cBhvr>
                                        <p:cTn id="38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-1951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FA295DD3-BCBB-D39E-99C5-3A2D1A782873}"/>
              </a:ext>
            </a:extLst>
          </p:cNvPr>
          <p:cNvGrpSpPr/>
          <p:nvPr/>
        </p:nvGrpSpPr>
        <p:grpSpPr>
          <a:xfrm>
            <a:off x="1967690" y="436073"/>
            <a:ext cx="9074237" cy="2049023"/>
            <a:chOff x="226633" y="147365"/>
            <a:chExt cx="13830686" cy="2021573"/>
          </a:xfrm>
        </p:grpSpPr>
        <p:sp>
          <p:nvSpPr>
            <p:cNvPr id="5" name="Rectangle 1">
              <a:extLst>
                <a:ext uri="{FF2B5EF4-FFF2-40B4-BE49-F238E27FC236}">
                  <a16:creationId xmlns:a16="http://schemas.microsoft.com/office/drawing/2014/main" id="{F54680A0-C171-F58D-5E2A-A0E020808A64}"/>
                </a:ext>
              </a:extLst>
            </p:cNvPr>
            <p:cNvSpPr/>
            <p:nvPr/>
          </p:nvSpPr>
          <p:spPr>
            <a:xfrm>
              <a:off x="226633" y="147365"/>
              <a:ext cx="13830686" cy="2021573"/>
            </a:xfrm>
            <a:custGeom>
              <a:avLst/>
              <a:gdLst>
                <a:gd name="connsiteX0" fmla="*/ 0 w 13830686"/>
                <a:gd name="connsiteY0" fmla="*/ 0 h 2021573"/>
                <a:gd name="connsiteX1" fmla="*/ 13830686 w 13830686"/>
                <a:gd name="connsiteY1" fmla="*/ 0 h 2021573"/>
                <a:gd name="connsiteX2" fmla="*/ 13830686 w 13830686"/>
                <a:gd name="connsiteY2" fmla="*/ 2021573 h 2021573"/>
                <a:gd name="connsiteX3" fmla="*/ 0 w 13830686"/>
                <a:gd name="connsiteY3" fmla="*/ 2021573 h 2021573"/>
                <a:gd name="connsiteX4" fmla="*/ 0 w 13830686"/>
                <a:gd name="connsiteY4" fmla="*/ 0 h 2021573"/>
                <a:gd name="connsiteX0" fmla="*/ 0 w 13830686"/>
                <a:gd name="connsiteY0" fmla="*/ 0 h 2021573"/>
                <a:gd name="connsiteX1" fmla="*/ 13830686 w 13830686"/>
                <a:gd name="connsiteY1" fmla="*/ 0 h 2021573"/>
                <a:gd name="connsiteX2" fmla="*/ 13830686 w 13830686"/>
                <a:gd name="connsiteY2" fmla="*/ 2021573 h 2021573"/>
                <a:gd name="connsiteX3" fmla="*/ 0 w 13830686"/>
                <a:gd name="connsiteY3" fmla="*/ 2021573 h 2021573"/>
                <a:gd name="connsiteX4" fmla="*/ 0 w 13830686"/>
                <a:gd name="connsiteY4" fmla="*/ 0 h 2021573"/>
                <a:gd name="connsiteX0" fmla="*/ 0 w 13830686"/>
                <a:gd name="connsiteY0" fmla="*/ 0 h 2021573"/>
                <a:gd name="connsiteX1" fmla="*/ 13830686 w 13830686"/>
                <a:gd name="connsiteY1" fmla="*/ 0 h 2021573"/>
                <a:gd name="connsiteX2" fmla="*/ 13830686 w 13830686"/>
                <a:gd name="connsiteY2" fmla="*/ 2021573 h 2021573"/>
                <a:gd name="connsiteX3" fmla="*/ 0 w 13830686"/>
                <a:gd name="connsiteY3" fmla="*/ 2021573 h 2021573"/>
                <a:gd name="connsiteX4" fmla="*/ 0 w 13830686"/>
                <a:gd name="connsiteY4" fmla="*/ 0 h 202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0686" h="2021573" fill="none" extrusionOk="0">
                  <a:moveTo>
                    <a:pt x="0" y="0"/>
                  </a:moveTo>
                  <a:cubicBezTo>
                    <a:pt x="4666709" y="-84422"/>
                    <a:pt x="7876607" y="106279"/>
                    <a:pt x="13830686" y="0"/>
                  </a:cubicBezTo>
                  <a:cubicBezTo>
                    <a:pt x="13506823" y="521192"/>
                    <a:pt x="13650468" y="1413859"/>
                    <a:pt x="13830686" y="2021573"/>
                  </a:cubicBezTo>
                  <a:cubicBezTo>
                    <a:pt x="7534902" y="1816727"/>
                    <a:pt x="3014374" y="1234260"/>
                    <a:pt x="0" y="2021573"/>
                  </a:cubicBezTo>
                  <a:cubicBezTo>
                    <a:pt x="100662" y="1313857"/>
                    <a:pt x="102601" y="471881"/>
                    <a:pt x="0" y="0"/>
                  </a:cubicBezTo>
                  <a:close/>
                </a:path>
                <a:path w="13830686" h="2021573" stroke="0" extrusionOk="0">
                  <a:moveTo>
                    <a:pt x="0" y="0"/>
                  </a:moveTo>
                  <a:cubicBezTo>
                    <a:pt x="6597523" y="-45433"/>
                    <a:pt x="11069740" y="-174513"/>
                    <a:pt x="13830686" y="0"/>
                  </a:cubicBezTo>
                  <a:cubicBezTo>
                    <a:pt x="13728927" y="257667"/>
                    <a:pt x="13936268" y="1269528"/>
                    <a:pt x="13830686" y="2021573"/>
                  </a:cubicBezTo>
                  <a:cubicBezTo>
                    <a:pt x="9275548" y="1933573"/>
                    <a:pt x="3513106" y="2365525"/>
                    <a:pt x="0" y="2021573"/>
                  </a:cubicBezTo>
                  <a:cubicBezTo>
                    <a:pt x="11424" y="1434309"/>
                    <a:pt x="119930" y="1130382"/>
                    <a:pt x="0" y="0"/>
                  </a:cubicBezTo>
                  <a:close/>
                </a:path>
                <a:path w="13830686" h="2021573" fill="none" stroke="0" extrusionOk="0">
                  <a:moveTo>
                    <a:pt x="0" y="0"/>
                  </a:moveTo>
                  <a:cubicBezTo>
                    <a:pt x="4458443" y="-330450"/>
                    <a:pt x="8762425" y="282948"/>
                    <a:pt x="13830686" y="0"/>
                  </a:cubicBezTo>
                  <a:cubicBezTo>
                    <a:pt x="13649139" y="419274"/>
                    <a:pt x="13832399" y="1426756"/>
                    <a:pt x="13830686" y="2021573"/>
                  </a:cubicBezTo>
                  <a:cubicBezTo>
                    <a:pt x="6855886" y="1325717"/>
                    <a:pt x="3460235" y="1734681"/>
                    <a:pt x="0" y="2021573"/>
                  </a:cubicBezTo>
                  <a:cubicBezTo>
                    <a:pt x="81620" y="1306228"/>
                    <a:pt x="7503" y="378145"/>
                    <a:pt x="0" y="0"/>
                  </a:cubicBezTo>
                  <a:close/>
                </a:path>
                <a:path w="13830686" h="2021573" fill="none" stroke="0" extrusionOk="0">
                  <a:moveTo>
                    <a:pt x="0" y="0"/>
                  </a:moveTo>
                  <a:cubicBezTo>
                    <a:pt x="5111220" y="-102647"/>
                    <a:pt x="8251781" y="369315"/>
                    <a:pt x="13830686" y="0"/>
                  </a:cubicBezTo>
                  <a:cubicBezTo>
                    <a:pt x="13554421" y="422151"/>
                    <a:pt x="13690815" y="1499723"/>
                    <a:pt x="13830686" y="2021573"/>
                  </a:cubicBezTo>
                  <a:cubicBezTo>
                    <a:pt x="7057308" y="1390055"/>
                    <a:pt x="3282409" y="1567016"/>
                    <a:pt x="0" y="2021573"/>
                  </a:cubicBezTo>
                  <a:cubicBezTo>
                    <a:pt x="114091" y="1304051"/>
                    <a:pt x="83132" y="397013"/>
                    <a:pt x="0" y="0"/>
                  </a:cubicBezTo>
                  <a:close/>
                </a:path>
              </a:pathLst>
            </a:custGeom>
            <a:solidFill>
              <a:sysClr val="window" lastClr="FFFFFF">
                <a:alpha val="80000"/>
              </a:sysClr>
            </a:solidFill>
            <a:ln w="28575" cap="flat" cmpd="sng" algn="ctr">
              <a:solidFill>
                <a:schemeClr val="accent1">
                  <a:lumMod val="50000"/>
                </a:schemeClr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1018328812">
                    <a:custGeom>
                      <a:avLst/>
                      <a:gdLst>
                        <a:gd name="connsiteX0" fmla="*/ 0 w 9074237"/>
                        <a:gd name="connsiteY0" fmla="*/ 0 h 2049023"/>
                        <a:gd name="connsiteX1" fmla="*/ 9074237 w 9074237"/>
                        <a:gd name="connsiteY1" fmla="*/ 0 h 2049023"/>
                        <a:gd name="connsiteX2" fmla="*/ 9074237 w 9074237"/>
                        <a:gd name="connsiteY2" fmla="*/ 2049023 h 2049023"/>
                        <a:gd name="connsiteX3" fmla="*/ 0 w 9074237"/>
                        <a:gd name="connsiteY3" fmla="*/ 2049023 h 2049023"/>
                        <a:gd name="connsiteX4" fmla="*/ 0 w 9074237"/>
                        <a:gd name="connsiteY4" fmla="*/ 0 h 2049023"/>
                        <a:gd name="connsiteX0" fmla="*/ 0 w 9074237"/>
                        <a:gd name="connsiteY0" fmla="*/ 0 h 2049023"/>
                        <a:gd name="connsiteX1" fmla="*/ 9074237 w 9074237"/>
                        <a:gd name="connsiteY1" fmla="*/ 0 h 2049023"/>
                        <a:gd name="connsiteX2" fmla="*/ 9074237 w 9074237"/>
                        <a:gd name="connsiteY2" fmla="*/ 2049023 h 2049023"/>
                        <a:gd name="connsiteX3" fmla="*/ 0 w 9074237"/>
                        <a:gd name="connsiteY3" fmla="*/ 2049023 h 2049023"/>
                        <a:gd name="connsiteX4" fmla="*/ 0 w 9074237"/>
                        <a:gd name="connsiteY4" fmla="*/ 0 h 2049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074237" h="2049023" fill="none" extrusionOk="0">
                          <a:moveTo>
                            <a:pt x="0" y="0"/>
                          </a:moveTo>
                          <a:cubicBezTo>
                            <a:pt x="3003766" y="-135785"/>
                            <a:pt x="5229939" y="-48658"/>
                            <a:pt x="9074237" y="0"/>
                          </a:cubicBezTo>
                          <a:cubicBezTo>
                            <a:pt x="8910317" y="430638"/>
                            <a:pt x="8985177" y="1445636"/>
                            <a:pt x="9074237" y="2049023"/>
                          </a:cubicBezTo>
                          <a:cubicBezTo>
                            <a:pt x="4808979" y="1947532"/>
                            <a:pt x="2113910" y="1757161"/>
                            <a:pt x="0" y="2049023"/>
                          </a:cubicBezTo>
                          <a:cubicBezTo>
                            <a:pt x="53046" y="1391827"/>
                            <a:pt x="57877" y="461914"/>
                            <a:pt x="0" y="0"/>
                          </a:cubicBezTo>
                          <a:close/>
                        </a:path>
                        <a:path w="9074237" h="2049023" stroke="0" extrusionOk="0">
                          <a:moveTo>
                            <a:pt x="0" y="0"/>
                          </a:moveTo>
                          <a:cubicBezTo>
                            <a:pt x="4046591" y="-175043"/>
                            <a:pt x="7044930" y="-125097"/>
                            <a:pt x="9074237" y="0"/>
                          </a:cubicBezTo>
                          <a:cubicBezTo>
                            <a:pt x="9032148" y="297016"/>
                            <a:pt x="9137948" y="1299276"/>
                            <a:pt x="9074237" y="2049023"/>
                          </a:cubicBezTo>
                          <a:cubicBezTo>
                            <a:pt x="6052128" y="1955725"/>
                            <a:pt x="2273855" y="2371119"/>
                            <a:pt x="0" y="2049023"/>
                          </a:cubicBezTo>
                          <a:cubicBezTo>
                            <a:pt x="53144" y="1471508"/>
                            <a:pt x="78471" y="1072010"/>
                            <a:pt x="0" y="0"/>
                          </a:cubicBezTo>
                          <a:close/>
                        </a:path>
                        <a:path w="9074237" h="2049023" fill="none" stroke="0" extrusionOk="0">
                          <a:moveTo>
                            <a:pt x="0" y="0"/>
                          </a:moveTo>
                          <a:cubicBezTo>
                            <a:pt x="3062315" y="-153407"/>
                            <a:pt x="5374300" y="-22762"/>
                            <a:pt x="9074237" y="0"/>
                          </a:cubicBezTo>
                          <a:cubicBezTo>
                            <a:pt x="8940885" y="364916"/>
                            <a:pt x="9075175" y="1493187"/>
                            <a:pt x="9074237" y="2049023"/>
                          </a:cubicBezTo>
                          <a:cubicBezTo>
                            <a:pt x="4426960" y="1679048"/>
                            <a:pt x="2237151" y="1710244"/>
                            <a:pt x="0" y="2049023"/>
                          </a:cubicBezTo>
                          <a:cubicBezTo>
                            <a:pt x="76067" y="1346540"/>
                            <a:pt x="23146" y="387676"/>
                            <a:pt x="0" y="0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*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BB54BA9-261D-F05C-73CF-D3D15369D866}"/>
                </a:ext>
              </a:extLst>
            </p:cNvPr>
            <p:cNvSpPr txBox="1"/>
            <p:nvPr/>
          </p:nvSpPr>
          <p:spPr>
            <a:xfrm>
              <a:off x="435239" y="588821"/>
              <a:ext cx="13622080" cy="75913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400" b="1" i="0" u="none" strike="noStrike" kern="0" cap="none" spc="-150" normalizeH="0" baseline="0" noProof="0">
                  <a:ln w="13462">
                    <a:solidFill>
                      <a:prstClr val="white"/>
                    </a:solidFill>
                    <a:prstDash val="solid"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>
                    <a:outerShdw dist="38100" dir="2700000" algn="bl" rotWithShape="0">
                      <a:srgbClr val="5B9BD5"/>
                    </a:outerShdw>
                  </a:effectLst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1 GIỜ 2 PHÚT + 2 GIỜ 3 PHÚT = ?</a:t>
              </a:r>
              <a:endParaRPr kumimoji="0" lang="en-US" altLang="en-US" sz="4400" b="1" i="0" u="none" strike="noStrike" kern="0" cap="none" spc="-150" normalizeH="0" baseline="0" noProof="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6A9B6D05-EDC5-3E7B-0A98-797CD46EA6A2}"/>
              </a:ext>
            </a:extLst>
          </p:cNvPr>
          <p:cNvGrpSpPr/>
          <p:nvPr/>
        </p:nvGrpSpPr>
        <p:grpSpPr>
          <a:xfrm>
            <a:off x="1334726" y="3207610"/>
            <a:ext cx="4537107" cy="1129886"/>
            <a:chOff x="6830721" y="2864057"/>
            <a:chExt cx="4537107" cy="1129886"/>
          </a:xfrm>
          <a:solidFill>
            <a:sysClr val="window" lastClr="FFFFFF"/>
          </a:solidFill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1A138B0E-3E83-267A-1999-820E406E0B8A}"/>
                </a:ext>
              </a:extLst>
            </p:cNvPr>
            <p:cNvSpPr/>
            <p:nvPr/>
          </p:nvSpPr>
          <p:spPr>
            <a:xfrm>
              <a:off x="6830721" y="2864057"/>
              <a:ext cx="4537107" cy="1129886"/>
            </a:xfrm>
            <a:prstGeom prst="roundRect">
              <a:avLst>
                <a:gd name="adj" fmla="val 13859"/>
              </a:avLst>
            </a:prstGeom>
            <a:grpFill/>
            <a:ln w="38100" cap="flat" cmpd="sng" algn="ctr">
              <a:solidFill>
                <a:srgbClr val="EB1C24"/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B8B6908-DB9F-134B-98FB-48A10DF7C8BC}"/>
                </a:ext>
              </a:extLst>
            </p:cNvPr>
            <p:cNvSpPr txBox="1"/>
            <p:nvPr/>
          </p:nvSpPr>
          <p:spPr>
            <a:xfrm>
              <a:off x="7099723" y="3183816"/>
              <a:ext cx="37508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3 giờ 5 phút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679D93E-BD1D-8262-9AC4-236CA515883A}"/>
              </a:ext>
            </a:extLst>
          </p:cNvPr>
          <p:cNvGrpSpPr/>
          <p:nvPr/>
        </p:nvGrpSpPr>
        <p:grpSpPr>
          <a:xfrm>
            <a:off x="7003771" y="3225274"/>
            <a:ext cx="4537107" cy="1129886"/>
            <a:chOff x="981375" y="2864057"/>
            <a:chExt cx="4537107" cy="1129886"/>
          </a:xfrm>
        </p:grpSpPr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0F2945C9-99FE-F73F-4843-B099455F195D}"/>
                </a:ext>
              </a:extLst>
            </p:cNvPr>
            <p:cNvSpPr/>
            <p:nvPr/>
          </p:nvSpPr>
          <p:spPr>
            <a:xfrm>
              <a:off x="981375" y="2864057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ysClr val="window" lastClr="FFFFFF"/>
            </a:solidFill>
            <a:ln w="38100" cap="flat" cmpd="sng" algn="ctr">
              <a:solidFill>
                <a:srgbClr val="FBA409"/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D9B25D3-AA2E-20D2-E2CB-CE8D652B314B}"/>
                </a:ext>
              </a:extLst>
            </p:cNvPr>
            <p:cNvSpPr txBox="1"/>
            <p:nvPr/>
          </p:nvSpPr>
          <p:spPr>
            <a:xfrm>
              <a:off x="1507874" y="3175691"/>
              <a:ext cx="37508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3 giờ 4 phút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A4F3940-7772-7C86-149D-D29EF562F8DF}"/>
              </a:ext>
            </a:extLst>
          </p:cNvPr>
          <p:cNvGrpSpPr/>
          <p:nvPr/>
        </p:nvGrpSpPr>
        <p:grpSpPr>
          <a:xfrm>
            <a:off x="1210590" y="5112628"/>
            <a:ext cx="4537107" cy="1129886"/>
            <a:chOff x="981375" y="4872764"/>
            <a:chExt cx="4537107" cy="1129886"/>
          </a:xfrm>
        </p:grpSpPr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669181E9-49AF-941B-9795-75D5C1EA3560}"/>
                </a:ext>
              </a:extLst>
            </p:cNvPr>
            <p:cNvSpPr/>
            <p:nvPr/>
          </p:nvSpPr>
          <p:spPr>
            <a:xfrm>
              <a:off x="981375" y="4872764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ysClr val="window" lastClr="FFFFFF"/>
            </a:solidFill>
            <a:ln w="38100" cap="flat" cmpd="sng" algn="ctr">
              <a:solidFill>
                <a:srgbClr val="4D9E2A"/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CA04997-F40D-5925-064B-24E35B803FAA}"/>
                </a:ext>
              </a:extLst>
            </p:cNvPr>
            <p:cNvSpPr txBox="1"/>
            <p:nvPr/>
          </p:nvSpPr>
          <p:spPr>
            <a:xfrm>
              <a:off x="1361977" y="5121675"/>
              <a:ext cx="37508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5 giờ 5 phút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C22841F-DF84-241B-99CA-FBE069DDE1D0}"/>
              </a:ext>
            </a:extLst>
          </p:cNvPr>
          <p:cNvGrpSpPr/>
          <p:nvPr/>
        </p:nvGrpSpPr>
        <p:grpSpPr>
          <a:xfrm>
            <a:off x="7003771" y="5062320"/>
            <a:ext cx="4692698" cy="1129886"/>
            <a:chOff x="6830721" y="4714800"/>
            <a:chExt cx="4692698" cy="1129886"/>
          </a:xfrm>
          <a:solidFill>
            <a:sysClr val="window" lastClr="FFFFFF"/>
          </a:solidFill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4115C3A1-C692-E97C-058A-D544A7475FC1}"/>
                </a:ext>
              </a:extLst>
            </p:cNvPr>
            <p:cNvSpPr/>
            <p:nvPr/>
          </p:nvSpPr>
          <p:spPr>
            <a:xfrm>
              <a:off x="6830721" y="4714800"/>
              <a:ext cx="4537107" cy="1129886"/>
            </a:xfrm>
            <a:prstGeom prst="roundRect">
              <a:avLst>
                <a:gd name="adj" fmla="val 13859"/>
              </a:avLst>
            </a:prstGeom>
            <a:grpFill/>
            <a:ln w="38100" cap="flat" cmpd="sng" algn="ctr">
              <a:solidFill>
                <a:srgbClr val="28A3B4"/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D9210E4-0FE1-5F02-F851-C6980A4434E1}"/>
                </a:ext>
              </a:extLst>
            </p:cNvPr>
            <p:cNvSpPr txBox="1"/>
            <p:nvPr/>
          </p:nvSpPr>
          <p:spPr>
            <a:xfrm>
              <a:off x="7541355" y="4972795"/>
              <a:ext cx="398206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2 giờ 5 phút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pic>
        <p:nvPicPr>
          <p:cNvPr id="19" name="Picture 18">
            <a:extLst>
              <a:ext uri="{FF2B5EF4-FFF2-40B4-BE49-F238E27FC236}">
                <a16:creationId xmlns:a16="http://schemas.microsoft.com/office/drawing/2014/main" id="{DAFA8181-D746-C532-A2ED-45C3AB8329A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8208" b="61433"/>
          <a:stretch/>
        </p:blipFill>
        <p:spPr>
          <a:xfrm>
            <a:off x="5431412" y="3411621"/>
            <a:ext cx="953350" cy="857536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4FD5338-B56D-15E2-D1A1-0AA8F30F3C00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10996844" y="3225769"/>
            <a:ext cx="891076" cy="896464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DA1F16BE-1AE7-06E7-58A3-F93761C28756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5182071" y="5243189"/>
            <a:ext cx="891076" cy="896464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C6CBE565-A0F3-E0A3-B773-2DFE452D8041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11300924" y="5127441"/>
            <a:ext cx="891076" cy="896464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695ED675-530E-2FEB-5165-D5A9D6C9BE3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75374" y="3094371"/>
            <a:ext cx="1475271" cy="1492036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3FB107B9-225D-0A67-1870-EF082249D7D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716" r="58214" b="79914"/>
          <a:stretch/>
        </p:blipFill>
        <p:spPr>
          <a:xfrm>
            <a:off x="6455236" y="3072120"/>
            <a:ext cx="1385564" cy="1400861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325FDFC4-4EE5-97AA-5A7D-84B92F0B8C8A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50703"/>
          <a:stretch/>
        </p:blipFill>
        <p:spPr>
          <a:xfrm>
            <a:off x="314960" y="4906028"/>
            <a:ext cx="1487889" cy="1570786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4E5C59F7-822D-9CD5-0296-1CB89FF1D64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04809" y="4820491"/>
            <a:ext cx="1365186" cy="1570786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F1A334BE-A0C4-E82A-98A4-B7253108C02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7469" y="-36695"/>
            <a:ext cx="2266242" cy="2636047"/>
          </a:xfrm>
          <a:prstGeom prst="rect">
            <a:avLst/>
          </a:prstGeom>
        </p:spPr>
      </p:pic>
      <p:pic>
        <p:nvPicPr>
          <p:cNvPr id="30" name="Picture 29">
            <a:hlinkClick r:id="rId11" action="ppaction://hlinksldjump"/>
            <a:extLst>
              <a:ext uri="{FF2B5EF4-FFF2-40B4-BE49-F238E27FC236}">
                <a16:creationId xmlns:a16="http://schemas.microsoft.com/office/drawing/2014/main" id="{A10127D6-11F5-1908-5631-E200C0ED543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96634" y="72318"/>
            <a:ext cx="1164315" cy="11298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572323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6153F4D-08E0-A7BE-4B89-EE4B0CD765DF}"/>
              </a:ext>
            </a:extLst>
          </p:cNvPr>
          <p:cNvGrpSpPr/>
          <p:nvPr/>
        </p:nvGrpSpPr>
        <p:grpSpPr>
          <a:xfrm>
            <a:off x="1171417" y="415118"/>
            <a:ext cx="10085212" cy="2565473"/>
            <a:chOff x="330935" y="-47311"/>
            <a:chExt cx="13726384" cy="1983318"/>
          </a:xfrm>
        </p:grpSpPr>
        <p:sp>
          <p:nvSpPr>
            <p:cNvPr id="3" name="Rectangle 1">
              <a:extLst>
                <a:ext uri="{FF2B5EF4-FFF2-40B4-BE49-F238E27FC236}">
                  <a16:creationId xmlns:a16="http://schemas.microsoft.com/office/drawing/2014/main" id="{A57BD7C0-D3B1-7387-7C39-04BC255884D9}"/>
                </a:ext>
              </a:extLst>
            </p:cNvPr>
            <p:cNvSpPr/>
            <p:nvPr/>
          </p:nvSpPr>
          <p:spPr>
            <a:xfrm>
              <a:off x="330935" y="-47311"/>
              <a:ext cx="13726384" cy="1983318"/>
            </a:xfrm>
            <a:custGeom>
              <a:avLst/>
              <a:gdLst>
                <a:gd name="connsiteX0" fmla="*/ 0 w 10085212"/>
                <a:gd name="connsiteY0" fmla="*/ 0 h 2565473"/>
                <a:gd name="connsiteX1" fmla="*/ 10085212 w 10085212"/>
                <a:gd name="connsiteY1" fmla="*/ 0 h 2565473"/>
                <a:gd name="connsiteX2" fmla="*/ 10085212 w 10085212"/>
                <a:gd name="connsiteY2" fmla="*/ 2565473 h 2565473"/>
                <a:gd name="connsiteX3" fmla="*/ 0 w 10085212"/>
                <a:gd name="connsiteY3" fmla="*/ 2565473 h 2565473"/>
                <a:gd name="connsiteX4" fmla="*/ 0 w 10085212"/>
                <a:gd name="connsiteY4" fmla="*/ 0 h 2565473"/>
                <a:gd name="connsiteX0" fmla="*/ 0 w 10085212"/>
                <a:gd name="connsiteY0" fmla="*/ 0 h 2565473"/>
                <a:gd name="connsiteX1" fmla="*/ 10085212 w 10085212"/>
                <a:gd name="connsiteY1" fmla="*/ 0 h 2565473"/>
                <a:gd name="connsiteX2" fmla="*/ 10085212 w 10085212"/>
                <a:gd name="connsiteY2" fmla="*/ 2565473 h 2565473"/>
                <a:gd name="connsiteX3" fmla="*/ 0 w 10085212"/>
                <a:gd name="connsiteY3" fmla="*/ 2565473 h 2565473"/>
                <a:gd name="connsiteX4" fmla="*/ 0 w 10085212"/>
                <a:gd name="connsiteY4" fmla="*/ 0 h 2565473"/>
                <a:gd name="connsiteX0" fmla="*/ 0 w 10085212"/>
                <a:gd name="connsiteY0" fmla="*/ 0 h 2565473"/>
                <a:gd name="connsiteX1" fmla="*/ 10085212 w 10085212"/>
                <a:gd name="connsiteY1" fmla="*/ 0 h 2565473"/>
                <a:gd name="connsiteX2" fmla="*/ 10085212 w 10085212"/>
                <a:gd name="connsiteY2" fmla="*/ 2565473 h 2565473"/>
                <a:gd name="connsiteX3" fmla="*/ 0 w 10085212"/>
                <a:gd name="connsiteY3" fmla="*/ 2565473 h 2565473"/>
                <a:gd name="connsiteX4" fmla="*/ 0 w 10085212"/>
                <a:gd name="connsiteY4" fmla="*/ 0 h 256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5212" h="2565473" fill="none" extrusionOk="0">
                  <a:moveTo>
                    <a:pt x="0" y="0"/>
                  </a:moveTo>
                  <a:cubicBezTo>
                    <a:pt x="3911214" y="197833"/>
                    <a:pt x="5666045" y="235326"/>
                    <a:pt x="10085212" y="0"/>
                  </a:cubicBezTo>
                  <a:cubicBezTo>
                    <a:pt x="9874374" y="575629"/>
                    <a:pt x="9965810" y="1804390"/>
                    <a:pt x="10085212" y="2565473"/>
                  </a:cubicBezTo>
                  <a:cubicBezTo>
                    <a:pt x="5712538" y="2218053"/>
                    <a:pt x="2220945" y="1868087"/>
                    <a:pt x="0" y="2565473"/>
                  </a:cubicBezTo>
                  <a:cubicBezTo>
                    <a:pt x="87705" y="1639068"/>
                    <a:pt x="112744" y="641583"/>
                    <a:pt x="0" y="0"/>
                  </a:cubicBezTo>
                  <a:close/>
                </a:path>
                <a:path w="10085212" h="2565473" stroke="0" extrusionOk="0">
                  <a:moveTo>
                    <a:pt x="0" y="0"/>
                  </a:moveTo>
                  <a:cubicBezTo>
                    <a:pt x="5376045" y="78083"/>
                    <a:pt x="8003587" y="-186582"/>
                    <a:pt x="10085212" y="0"/>
                  </a:cubicBezTo>
                  <a:cubicBezTo>
                    <a:pt x="9955599" y="285262"/>
                    <a:pt x="10151005" y="1632252"/>
                    <a:pt x="10085212" y="2565473"/>
                  </a:cubicBezTo>
                  <a:cubicBezTo>
                    <a:pt x="6781948" y="2456492"/>
                    <a:pt x="2754107" y="3111988"/>
                    <a:pt x="0" y="2565473"/>
                  </a:cubicBezTo>
                  <a:cubicBezTo>
                    <a:pt x="-61422" y="1807901"/>
                    <a:pt x="87324" y="1359110"/>
                    <a:pt x="0" y="0"/>
                  </a:cubicBezTo>
                  <a:close/>
                </a:path>
                <a:path w="10085212" h="2565473" fill="none" stroke="0" extrusionOk="0">
                  <a:moveTo>
                    <a:pt x="0" y="0"/>
                  </a:moveTo>
                  <a:cubicBezTo>
                    <a:pt x="3479245" y="-229415"/>
                    <a:pt x="6319373" y="202742"/>
                    <a:pt x="10085212" y="0"/>
                  </a:cubicBezTo>
                  <a:cubicBezTo>
                    <a:pt x="9879854" y="504222"/>
                    <a:pt x="10083376" y="1899029"/>
                    <a:pt x="10085212" y="2565473"/>
                  </a:cubicBezTo>
                  <a:cubicBezTo>
                    <a:pt x="5024814" y="2084591"/>
                    <a:pt x="2558479" y="2091838"/>
                    <a:pt x="0" y="2565473"/>
                  </a:cubicBezTo>
                  <a:cubicBezTo>
                    <a:pt x="12357" y="1634813"/>
                    <a:pt x="-42015" y="516755"/>
                    <a:pt x="0" y="0"/>
                  </a:cubicBezTo>
                  <a:close/>
                </a:path>
                <a:path w="10085212" h="2565473" fill="none" stroke="0" extrusionOk="0">
                  <a:moveTo>
                    <a:pt x="0" y="0"/>
                  </a:moveTo>
                  <a:cubicBezTo>
                    <a:pt x="3792393" y="47598"/>
                    <a:pt x="5912096" y="441759"/>
                    <a:pt x="10085212" y="0"/>
                  </a:cubicBezTo>
                  <a:cubicBezTo>
                    <a:pt x="9876451" y="491664"/>
                    <a:pt x="10034993" y="1934044"/>
                    <a:pt x="10085212" y="2565473"/>
                  </a:cubicBezTo>
                  <a:cubicBezTo>
                    <a:pt x="5394783" y="2199197"/>
                    <a:pt x="2483045" y="1798918"/>
                    <a:pt x="0" y="2565473"/>
                  </a:cubicBezTo>
                  <a:cubicBezTo>
                    <a:pt x="130394" y="1558288"/>
                    <a:pt x="66458" y="498364"/>
                    <a:pt x="0" y="0"/>
                  </a:cubicBezTo>
                  <a:close/>
                </a:path>
              </a:pathLst>
            </a:custGeom>
            <a:solidFill>
              <a:sysClr val="window" lastClr="FFFFFF">
                <a:alpha val="80000"/>
              </a:sysClr>
            </a:solidFill>
            <a:ln w="28575" cap="flat" cmpd="sng" algn="ctr">
              <a:solidFill>
                <a:schemeClr val="accent1">
                  <a:lumMod val="50000"/>
                </a:schemeClr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1018328812">
                    <a:custGeom>
                      <a:avLst/>
                      <a:gdLst>
                        <a:gd name="connsiteX0" fmla="*/ 0 w 10085212"/>
                        <a:gd name="connsiteY0" fmla="*/ 0 h 2021175"/>
                        <a:gd name="connsiteX1" fmla="*/ 10085212 w 10085212"/>
                        <a:gd name="connsiteY1" fmla="*/ 0 h 2021175"/>
                        <a:gd name="connsiteX2" fmla="*/ 10085212 w 10085212"/>
                        <a:gd name="connsiteY2" fmla="*/ 2021175 h 2021175"/>
                        <a:gd name="connsiteX3" fmla="*/ 0 w 10085212"/>
                        <a:gd name="connsiteY3" fmla="*/ 2021175 h 2021175"/>
                        <a:gd name="connsiteX4" fmla="*/ 0 w 10085212"/>
                        <a:gd name="connsiteY4" fmla="*/ 0 h 2021175"/>
                        <a:gd name="connsiteX0" fmla="*/ 0 w 10085212"/>
                        <a:gd name="connsiteY0" fmla="*/ 0 h 2021175"/>
                        <a:gd name="connsiteX1" fmla="*/ 10085212 w 10085212"/>
                        <a:gd name="connsiteY1" fmla="*/ 0 h 2021175"/>
                        <a:gd name="connsiteX2" fmla="*/ 10085212 w 10085212"/>
                        <a:gd name="connsiteY2" fmla="*/ 2021175 h 2021175"/>
                        <a:gd name="connsiteX3" fmla="*/ 0 w 10085212"/>
                        <a:gd name="connsiteY3" fmla="*/ 2021175 h 2021175"/>
                        <a:gd name="connsiteX4" fmla="*/ 0 w 10085212"/>
                        <a:gd name="connsiteY4" fmla="*/ 0 h 20211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085212" h="2021175" fill="none" extrusionOk="0">
                          <a:moveTo>
                            <a:pt x="0" y="0"/>
                          </a:moveTo>
                          <a:cubicBezTo>
                            <a:pt x="3625464" y="29772"/>
                            <a:pt x="5717276" y="119650"/>
                            <a:pt x="10085212" y="0"/>
                          </a:cubicBezTo>
                          <a:cubicBezTo>
                            <a:pt x="9934324" y="392039"/>
                            <a:pt x="10041099" y="1438116"/>
                            <a:pt x="10085212" y="2021175"/>
                          </a:cubicBezTo>
                          <a:cubicBezTo>
                            <a:pt x="5468331" y="1845645"/>
                            <a:pt x="2347494" y="1711583"/>
                            <a:pt x="0" y="2021175"/>
                          </a:cubicBezTo>
                          <a:cubicBezTo>
                            <a:pt x="78958" y="1311954"/>
                            <a:pt x="75205" y="472254"/>
                            <a:pt x="0" y="0"/>
                          </a:cubicBezTo>
                          <a:close/>
                        </a:path>
                        <a:path w="10085212" h="2021175" stroke="0" extrusionOk="0">
                          <a:moveTo>
                            <a:pt x="0" y="0"/>
                          </a:moveTo>
                          <a:cubicBezTo>
                            <a:pt x="4935464" y="-41256"/>
                            <a:pt x="7721555" y="-112809"/>
                            <a:pt x="10085212" y="0"/>
                          </a:cubicBezTo>
                          <a:cubicBezTo>
                            <a:pt x="10009734" y="264851"/>
                            <a:pt x="10121447" y="1319859"/>
                            <a:pt x="10085212" y="2021175"/>
                          </a:cubicBezTo>
                          <a:cubicBezTo>
                            <a:pt x="6681439" y="1929038"/>
                            <a:pt x="2458289" y="2322959"/>
                            <a:pt x="0" y="2021175"/>
                          </a:cubicBezTo>
                          <a:cubicBezTo>
                            <a:pt x="18965" y="1440248"/>
                            <a:pt x="86832" y="984734"/>
                            <a:pt x="0" y="0"/>
                          </a:cubicBezTo>
                          <a:close/>
                        </a:path>
                        <a:path w="10085212" h="2021175" fill="none" stroke="0" extrusionOk="0">
                          <a:moveTo>
                            <a:pt x="0" y="0"/>
                          </a:moveTo>
                          <a:cubicBezTo>
                            <a:pt x="3535410" y="-142831"/>
                            <a:pt x="5992458" y="21990"/>
                            <a:pt x="10085212" y="0"/>
                          </a:cubicBezTo>
                          <a:cubicBezTo>
                            <a:pt x="9858658" y="351664"/>
                            <a:pt x="10083099" y="1531820"/>
                            <a:pt x="10085212" y="2021175"/>
                          </a:cubicBezTo>
                          <a:cubicBezTo>
                            <a:pt x="4985285" y="1737327"/>
                            <a:pt x="2506239" y="1609391"/>
                            <a:pt x="0" y="2021175"/>
                          </a:cubicBezTo>
                          <a:cubicBezTo>
                            <a:pt x="83247" y="1324211"/>
                            <a:pt x="29042" y="415860"/>
                            <a:pt x="0" y="0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字魂37号-波纹乖乖体"/>
                  <a:cs typeface="+mn-cs"/>
                </a:rPr>
                <a:t>*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7DF6F7F1-1737-DB21-35B3-F788C24DE172}"/>
                </a:ext>
              </a:extLst>
            </p:cNvPr>
            <p:cNvSpPr txBox="1"/>
            <p:nvPr/>
          </p:nvSpPr>
          <p:spPr>
            <a:xfrm>
              <a:off x="10052174" y="159364"/>
              <a:ext cx="3550188" cy="164175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400" b="1" kern="0" spc="-150">
                  <a:ln w="13462">
                    <a:solidFill>
                      <a:prstClr val="white"/>
                    </a:solidFill>
                    <a:prstDash val="solid"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>
                    <a:outerShdw dist="38100" dir="2700000" algn="bl" rotWithShape="0">
                      <a:srgbClr val="5B9BD5"/>
                    </a:outerShdw>
                  </a:effectLst>
                  <a:latin typeface="Cambria" panose="02040503050406030204" pitchFamily="18" charset="0"/>
                </a:rPr>
                <a:t>Đặt tính Đúng hay sai?</a:t>
              </a:r>
              <a:endParaRPr kumimoji="0" lang="en-US" altLang="en-US" sz="4400" b="1" i="0" u="none" strike="noStrike" kern="0" cap="none" spc="-150" normalizeH="0" baseline="0" noProof="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B9E1A479-0C52-232E-AE64-196F67FF84E2}"/>
              </a:ext>
            </a:extLst>
          </p:cNvPr>
          <p:cNvGrpSpPr/>
          <p:nvPr/>
        </p:nvGrpSpPr>
        <p:grpSpPr>
          <a:xfrm>
            <a:off x="7006997" y="4463515"/>
            <a:ext cx="4537107" cy="1129886"/>
            <a:chOff x="6700677" y="2864057"/>
            <a:chExt cx="4537107" cy="1129886"/>
          </a:xfrm>
          <a:solidFill>
            <a:schemeClr val="bg1"/>
          </a:solidFill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D1E3807A-A76A-9F89-5990-AB6E72ED82E9}"/>
                </a:ext>
              </a:extLst>
            </p:cNvPr>
            <p:cNvSpPr/>
            <p:nvPr/>
          </p:nvSpPr>
          <p:spPr>
            <a:xfrm>
              <a:off x="6700677" y="2864057"/>
              <a:ext cx="4537107" cy="1129886"/>
            </a:xfrm>
            <a:prstGeom prst="roundRect">
              <a:avLst>
                <a:gd name="adj" fmla="val 13859"/>
              </a:avLst>
            </a:prstGeom>
            <a:grpFill/>
            <a:ln w="38100">
              <a:solidFill>
                <a:srgbClr val="FAA403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87E7967-F63D-1AB8-80BC-D49CC258A0DC}"/>
                </a:ext>
              </a:extLst>
            </p:cNvPr>
            <p:cNvSpPr txBox="1"/>
            <p:nvPr/>
          </p:nvSpPr>
          <p:spPr>
            <a:xfrm>
              <a:off x="7176312" y="3054934"/>
              <a:ext cx="3750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Sai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929440CF-D804-27BB-1642-55CFA2C0C566}"/>
              </a:ext>
            </a:extLst>
          </p:cNvPr>
          <p:cNvGrpSpPr/>
          <p:nvPr/>
        </p:nvGrpSpPr>
        <p:grpSpPr>
          <a:xfrm>
            <a:off x="1187183" y="4512555"/>
            <a:ext cx="4537107" cy="1135327"/>
            <a:chOff x="981375" y="2858616"/>
            <a:chExt cx="4537107" cy="1135327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C51E4208-4F36-2444-2A6B-ED88A983BA60}"/>
                </a:ext>
              </a:extLst>
            </p:cNvPr>
            <p:cNvSpPr/>
            <p:nvPr/>
          </p:nvSpPr>
          <p:spPr>
            <a:xfrm>
              <a:off x="981375" y="2864057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chemeClr val="bg1"/>
            </a:solidFill>
            <a:ln w="38100">
              <a:solidFill>
                <a:srgbClr val="FF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63C82CB-356C-E6CB-F67A-AE5C669EFB09}"/>
                </a:ext>
              </a:extLst>
            </p:cNvPr>
            <p:cNvSpPr txBox="1"/>
            <p:nvPr/>
          </p:nvSpPr>
          <p:spPr>
            <a:xfrm>
              <a:off x="1207441" y="2858616"/>
              <a:ext cx="3750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600" b="1" kern="0">
                  <a:solidFill>
                    <a:prstClr val="black"/>
                  </a:solidFill>
                  <a:latin typeface="Cambria" panose="02040503050406030204" pitchFamily="18" charset="0"/>
                </a:rPr>
                <a:t>Đúng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pic>
        <p:nvPicPr>
          <p:cNvPr id="17" name="Picture 16">
            <a:extLst>
              <a:ext uri="{FF2B5EF4-FFF2-40B4-BE49-F238E27FC236}">
                <a16:creationId xmlns:a16="http://schemas.microsoft.com/office/drawing/2014/main" id="{C6D3518D-C069-6F69-2DB8-F9681234EBD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8208" b="61433"/>
          <a:stretch/>
        </p:blipFill>
        <p:spPr>
          <a:xfrm>
            <a:off x="11067429" y="4651464"/>
            <a:ext cx="953350" cy="857536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78A4D0A2-6CAD-4177-7FCE-F7F2904B5BBC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5164078" y="4571194"/>
            <a:ext cx="891076" cy="896464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9B524EE7-AC6F-2069-0A20-0FCC3448318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9114" y="4305420"/>
            <a:ext cx="1475271" cy="1492036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CEE76C0A-6637-07E8-3275-26561A754C9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716" r="58214" b="79914"/>
          <a:stretch/>
        </p:blipFill>
        <p:spPr>
          <a:xfrm>
            <a:off x="6552033" y="4328027"/>
            <a:ext cx="1385564" cy="1400861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A1C0A390-9FB0-A195-AD13-E165D4C02A3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77772" y="90185"/>
            <a:ext cx="1616613" cy="2702457"/>
          </a:xfrm>
          <a:prstGeom prst="rect">
            <a:avLst/>
          </a:prstGeom>
        </p:spPr>
      </p:pic>
      <p:pic>
        <p:nvPicPr>
          <p:cNvPr id="26" name="Picture 25">
            <a:hlinkClick r:id="rId9" action="ppaction://hlinksldjump"/>
            <a:extLst>
              <a:ext uri="{FF2B5EF4-FFF2-40B4-BE49-F238E27FC236}">
                <a16:creationId xmlns:a16="http://schemas.microsoft.com/office/drawing/2014/main" id="{412C70FE-5108-D222-4FF5-B804BE1C68B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596634" y="72318"/>
            <a:ext cx="1164315" cy="1129886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BFD183F9-5C4F-BBEB-2C5D-83C0EEC19684}"/>
              </a:ext>
            </a:extLst>
          </p:cNvPr>
          <p:cNvSpPr txBox="1"/>
          <p:nvPr/>
        </p:nvSpPr>
        <p:spPr>
          <a:xfrm>
            <a:off x="2960594" y="524532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5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phút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45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giây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308D991-7334-E886-7990-7A0BABC0AF88}"/>
              </a:ext>
            </a:extLst>
          </p:cNvPr>
          <p:cNvSpPr txBox="1"/>
          <p:nvPr/>
        </p:nvSpPr>
        <p:spPr>
          <a:xfrm>
            <a:off x="2198594" y="885485"/>
            <a:ext cx="9144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+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B7C9906-19E0-C149-CC7F-931E22B96359}"/>
              </a:ext>
            </a:extLst>
          </p:cNvPr>
          <p:cNvSpPr txBox="1"/>
          <p:nvPr/>
        </p:nvSpPr>
        <p:spPr>
          <a:xfrm>
            <a:off x="4645609" y="1328782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4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phút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42 giây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C2040A5C-84DA-E6D2-E5F1-38A610625C86}"/>
              </a:ext>
            </a:extLst>
          </p:cNvPr>
          <p:cNvCxnSpPr/>
          <p:nvPr/>
        </p:nvCxnSpPr>
        <p:spPr>
          <a:xfrm>
            <a:off x="2960594" y="2099430"/>
            <a:ext cx="3505200" cy="0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0398187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>
            <a:extLst>
              <a:ext uri="{FF2B5EF4-FFF2-40B4-BE49-F238E27FC236}">
                <a16:creationId xmlns:a16="http://schemas.microsoft.com/office/drawing/2014/main" id="{368BF895-AEEE-CBBA-2468-D69912046FE0}"/>
              </a:ext>
            </a:extLst>
          </p:cNvPr>
          <p:cNvSpPr/>
          <p:nvPr/>
        </p:nvSpPr>
        <p:spPr>
          <a:xfrm>
            <a:off x="1710539" y="359514"/>
            <a:ext cx="9704439" cy="2100795"/>
          </a:xfrm>
          <a:custGeom>
            <a:avLst/>
            <a:gdLst>
              <a:gd name="connsiteX0" fmla="*/ 0 w 13830686"/>
              <a:gd name="connsiteY0" fmla="*/ 0 h 2478511"/>
              <a:gd name="connsiteX1" fmla="*/ 13830686 w 13830686"/>
              <a:gd name="connsiteY1" fmla="*/ 0 h 2478511"/>
              <a:gd name="connsiteX2" fmla="*/ 13830686 w 13830686"/>
              <a:gd name="connsiteY2" fmla="*/ 2478511 h 2478511"/>
              <a:gd name="connsiteX3" fmla="*/ 0 w 13830686"/>
              <a:gd name="connsiteY3" fmla="*/ 2478511 h 2478511"/>
              <a:gd name="connsiteX4" fmla="*/ 0 w 13830686"/>
              <a:gd name="connsiteY4" fmla="*/ 0 h 2478511"/>
              <a:gd name="connsiteX0" fmla="*/ 0 w 13830686"/>
              <a:gd name="connsiteY0" fmla="*/ 0 h 2478511"/>
              <a:gd name="connsiteX1" fmla="*/ 13830686 w 13830686"/>
              <a:gd name="connsiteY1" fmla="*/ 0 h 2478511"/>
              <a:gd name="connsiteX2" fmla="*/ 13830686 w 13830686"/>
              <a:gd name="connsiteY2" fmla="*/ 2478511 h 2478511"/>
              <a:gd name="connsiteX3" fmla="*/ 0 w 13830686"/>
              <a:gd name="connsiteY3" fmla="*/ 2478511 h 2478511"/>
              <a:gd name="connsiteX4" fmla="*/ 0 w 13830686"/>
              <a:gd name="connsiteY4" fmla="*/ 0 h 2478511"/>
              <a:gd name="connsiteX0" fmla="*/ 0 w 13830686"/>
              <a:gd name="connsiteY0" fmla="*/ 0 h 2478511"/>
              <a:gd name="connsiteX1" fmla="*/ 13830686 w 13830686"/>
              <a:gd name="connsiteY1" fmla="*/ 0 h 2478511"/>
              <a:gd name="connsiteX2" fmla="*/ 13830686 w 13830686"/>
              <a:gd name="connsiteY2" fmla="*/ 2478511 h 2478511"/>
              <a:gd name="connsiteX3" fmla="*/ 0 w 13830686"/>
              <a:gd name="connsiteY3" fmla="*/ 2478511 h 2478511"/>
              <a:gd name="connsiteX4" fmla="*/ 0 w 13830686"/>
              <a:gd name="connsiteY4" fmla="*/ 0 h 247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30686" h="2478511" fill="none" extrusionOk="0">
                <a:moveTo>
                  <a:pt x="0" y="0"/>
                </a:moveTo>
                <a:cubicBezTo>
                  <a:pt x="5434025" y="269231"/>
                  <a:pt x="7727252" y="356688"/>
                  <a:pt x="13830686" y="0"/>
                </a:cubicBezTo>
                <a:cubicBezTo>
                  <a:pt x="13595775" y="513525"/>
                  <a:pt x="13582000" y="1716507"/>
                  <a:pt x="13830686" y="2478511"/>
                </a:cubicBezTo>
                <a:cubicBezTo>
                  <a:pt x="7376321" y="2313034"/>
                  <a:pt x="3144512" y="1949726"/>
                  <a:pt x="0" y="2478511"/>
                </a:cubicBezTo>
                <a:cubicBezTo>
                  <a:pt x="105631" y="1613131"/>
                  <a:pt x="166415" y="644286"/>
                  <a:pt x="0" y="0"/>
                </a:cubicBezTo>
                <a:close/>
              </a:path>
              <a:path w="13830686" h="2478511" stroke="0" extrusionOk="0">
                <a:moveTo>
                  <a:pt x="0" y="0"/>
                </a:moveTo>
                <a:cubicBezTo>
                  <a:pt x="6908524" y="-21813"/>
                  <a:pt x="10660428" y="-151674"/>
                  <a:pt x="13830686" y="0"/>
                </a:cubicBezTo>
                <a:cubicBezTo>
                  <a:pt x="13669258" y="272766"/>
                  <a:pt x="13991221" y="1471306"/>
                  <a:pt x="13830686" y="2478511"/>
                </a:cubicBezTo>
                <a:cubicBezTo>
                  <a:pt x="8970807" y="2351632"/>
                  <a:pt x="3400254" y="2855543"/>
                  <a:pt x="0" y="2478511"/>
                </a:cubicBezTo>
                <a:cubicBezTo>
                  <a:pt x="-72711" y="1743792"/>
                  <a:pt x="119528" y="1303050"/>
                  <a:pt x="0" y="0"/>
                </a:cubicBezTo>
                <a:close/>
              </a:path>
              <a:path w="13830686" h="2478511" fill="none" stroke="0" extrusionOk="0">
                <a:moveTo>
                  <a:pt x="0" y="0"/>
                </a:moveTo>
                <a:cubicBezTo>
                  <a:pt x="4326149" y="-490624"/>
                  <a:pt x="8743054" y="325618"/>
                  <a:pt x="13830686" y="0"/>
                </a:cubicBezTo>
                <a:cubicBezTo>
                  <a:pt x="13557137" y="539480"/>
                  <a:pt x="13827756" y="1822411"/>
                  <a:pt x="13830686" y="2478511"/>
                </a:cubicBezTo>
                <a:cubicBezTo>
                  <a:pt x="6935363" y="1992512"/>
                  <a:pt x="3821266" y="2276309"/>
                  <a:pt x="0" y="2478511"/>
                </a:cubicBezTo>
                <a:cubicBezTo>
                  <a:pt x="42951" y="1602831"/>
                  <a:pt x="-48418" y="471294"/>
                  <a:pt x="0" y="0"/>
                </a:cubicBezTo>
                <a:close/>
              </a:path>
              <a:path w="13830686" h="2478511" fill="none" stroke="0" extrusionOk="0">
                <a:moveTo>
                  <a:pt x="0" y="0"/>
                </a:moveTo>
                <a:cubicBezTo>
                  <a:pt x="5408182" y="83304"/>
                  <a:pt x="8308325" y="318138"/>
                  <a:pt x="13830686" y="0"/>
                </a:cubicBezTo>
                <a:cubicBezTo>
                  <a:pt x="13478583" y="467756"/>
                  <a:pt x="13679814" y="1754752"/>
                  <a:pt x="13830686" y="2478511"/>
                </a:cubicBezTo>
                <a:cubicBezTo>
                  <a:pt x="7150193" y="2372336"/>
                  <a:pt x="3313705" y="1662996"/>
                  <a:pt x="0" y="2478511"/>
                </a:cubicBezTo>
                <a:cubicBezTo>
                  <a:pt x="99214" y="1641669"/>
                  <a:pt x="108184" y="566298"/>
                  <a:pt x="0" y="0"/>
                </a:cubicBezTo>
                <a:close/>
              </a:path>
            </a:pathLst>
          </a:custGeom>
          <a:solidFill>
            <a:sysClr val="window" lastClr="FFFFFF">
              <a:alpha val="80000"/>
            </a:sysClr>
          </a:solidFill>
          <a:ln w="28575" cap="flat" cmpd="sng" algn="ctr">
            <a:solidFill>
              <a:schemeClr val="accent1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1018328812">
                  <a:custGeom>
                    <a:avLst/>
                    <a:gdLst>
                      <a:gd name="connsiteX0" fmla="*/ 0 w 9704439"/>
                      <a:gd name="connsiteY0" fmla="*/ 0 h 2100795"/>
                      <a:gd name="connsiteX1" fmla="*/ 9704439 w 9704439"/>
                      <a:gd name="connsiteY1" fmla="*/ 0 h 2100795"/>
                      <a:gd name="connsiteX2" fmla="*/ 9704439 w 9704439"/>
                      <a:gd name="connsiteY2" fmla="*/ 2100795 h 2100795"/>
                      <a:gd name="connsiteX3" fmla="*/ 0 w 9704439"/>
                      <a:gd name="connsiteY3" fmla="*/ 2100795 h 2100795"/>
                      <a:gd name="connsiteX4" fmla="*/ 0 w 9704439"/>
                      <a:gd name="connsiteY4" fmla="*/ 0 h 2100795"/>
                      <a:gd name="connsiteX0" fmla="*/ 0 w 9704439"/>
                      <a:gd name="connsiteY0" fmla="*/ 0 h 2100795"/>
                      <a:gd name="connsiteX1" fmla="*/ 9704439 w 9704439"/>
                      <a:gd name="connsiteY1" fmla="*/ 0 h 2100795"/>
                      <a:gd name="connsiteX2" fmla="*/ 9704439 w 9704439"/>
                      <a:gd name="connsiteY2" fmla="*/ 2100795 h 2100795"/>
                      <a:gd name="connsiteX3" fmla="*/ 0 w 9704439"/>
                      <a:gd name="connsiteY3" fmla="*/ 2100795 h 2100795"/>
                      <a:gd name="connsiteX4" fmla="*/ 0 w 9704439"/>
                      <a:gd name="connsiteY4" fmla="*/ 0 h 210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704439" h="2100795" fill="none" extrusionOk="0">
                        <a:moveTo>
                          <a:pt x="0" y="0"/>
                        </a:moveTo>
                        <a:cubicBezTo>
                          <a:pt x="3554736" y="53575"/>
                          <a:pt x="5625217" y="-97753"/>
                          <a:pt x="9704439" y="0"/>
                        </a:cubicBezTo>
                        <a:cubicBezTo>
                          <a:pt x="9556462" y="408778"/>
                          <a:pt x="9599004" y="1478194"/>
                          <a:pt x="9704439" y="2100795"/>
                        </a:cubicBezTo>
                        <a:cubicBezTo>
                          <a:pt x="5032997" y="2048487"/>
                          <a:pt x="2230790" y="1723533"/>
                          <a:pt x="0" y="2100795"/>
                        </a:cubicBezTo>
                        <a:cubicBezTo>
                          <a:pt x="62464" y="1409448"/>
                          <a:pt x="76756" y="491827"/>
                          <a:pt x="0" y="0"/>
                        </a:cubicBezTo>
                        <a:close/>
                      </a:path>
                      <a:path w="9704439" h="2100795" stroke="0" extrusionOk="0">
                        <a:moveTo>
                          <a:pt x="0" y="0"/>
                        </a:moveTo>
                        <a:cubicBezTo>
                          <a:pt x="4742480" y="-56028"/>
                          <a:pt x="7277040" y="-90837"/>
                          <a:pt x="9704439" y="0"/>
                        </a:cubicBezTo>
                        <a:cubicBezTo>
                          <a:pt x="9635790" y="281888"/>
                          <a:pt x="9764475" y="1339621"/>
                          <a:pt x="9704439" y="2100795"/>
                        </a:cubicBezTo>
                        <a:cubicBezTo>
                          <a:pt x="6233716" y="1987434"/>
                          <a:pt x="2325732" y="2380258"/>
                          <a:pt x="0" y="2100795"/>
                        </a:cubicBezTo>
                        <a:cubicBezTo>
                          <a:pt x="8673" y="1496166"/>
                          <a:pt x="83588" y="1029213"/>
                          <a:pt x="0" y="0"/>
                        </a:cubicBezTo>
                        <a:close/>
                      </a:path>
                      <a:path w="9704439" h="2100795" fill="none" stroke="0" extrusionOk="0">
                        <a:moveTo>
                          <a:pt x="0" y="0"/>
                        </a:moveTo>
                        <a:cubicBezTo>
                          <a:pt x="3286219" y="-156362"/>
                          <a:pt x="5799498" y="59477"/>
                          <a:pt x="9704439" y="0"/>
                        </a:cubicBezTo>
                        <a:cubicBezTo>
                          <a:pt x="9484865" y="366140"/>
                          <a:pt x="9702151" y="1590476"/>
                          <a:pt x="9704439" y="2100795"/>
                        </a:cubicBezTo>
                        <a:cubicBezTo>
                          <a:pt x="4817722" y="1867765"/>
                          <a:pt x="2429372" y="1643787"/>
                          <a:pt x="0" y="2100795"/>
                        </a:cubicBezTo>
                        <a:cubicBezTo>
                          <a:pt x="74182" y="1393095"/>
                          <a:pt x="26056" y="410794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字魂37号-波纹乖乖体"/>
                <a:cs typeface="+mn-cs"/>
              </a:rPr>
              <a:t>*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7DA5813-5181-4F4F-AF84-03C5949914F2}"/>
              </a:ext>
            </a:extLst>
          </p:cNvPr>
          <p:cNvGrpSpPr/>
          <p:nvPr/>
        </p:nvGrpSpPr>
        <p:grpSpPr>
          <a:xfrm>
            <a:off x="7116642" y="5112069"/>
            <a:ext cx="4644307" cy="1129886"/>
            <a:chOff x="6830721" y="2864057"/>
            <a:chExt cx="4644307" cy="1129886"/>
          </a:xfrm>
          <a:solidFill>
            <a:schemeClr val="bg1"/>
          </a:solidFill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43CA69F1-2D82-15DC-0D02-FF3288AD8F11}"/>
                </a:ext>
              </a:extLst>
            </p:cNvPr>
            <p:cNvSpPr/>
            <p:nvPr/>
          </p:nvSpPr>
          <p:spPr>
            <a:xfrm>
              <a:off x="6830721" y="2864057"/>
              <a:ext cx="4537107" cy="1129886"/>
            </a:xfrm>
            <a:prstGeom prst="roundRect">
              <a:avLst>
                <a:gd name="adj" fmla="val 13859"/>
              </a:avLst>
            </a:prstGeom>
            <a:grpFill/>
            <a:ln w="38100">
              <a:solidFill>
                <a:srgbClr val="00B0F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4815C8B-C901-8CB8-5A37-CD5335A1FFD5}"/>
                </a:ext>
              </a:extLst>
            </p:cNvPr>
            <p:cNvSpPr txBox="1"/>
            <p:nvPr/>
          </p:nvSpPr>
          <p:spPr>
            <a:xfrm>
              <a:off x="7356487" y="3044281"/>
              <a:ext cx="4118541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10 phút 27 giây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EE64E57-DAC3-A379-1BD9-5340DD871F71}"/>
              </a:ext>
            </a:extLst>
          </p:cNvPr>
          <p:cNvGrpSpPr/>
          <p:nvPr/>
        </p:nvGrpSpPr>
        <p:grpSpPr>
          <a:xfrm>
            <a:off x="7091214" y="3406729"/>
            <a:ext cx="4537107" cy="1129886"/>
            <a:chOff x="981375" y="2864057"/>
            <a:chExt cx="4537107" cy="1129886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6401F08A-0D0A-12A8-B355-B5904666450D}"/>
                </a:ext>
              </a:extLst>
            </p:cNvPr>
            <p:cNvSpPr/>
            <p:nvPr/>
          </p:nvSpPr>
          <p:spPr>
            <a:xfrm>
              <a:off x="981375" y="2864057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chemeClr val="bg1"/>
            </a:solidFill>
            <a:ln w="38100">
              <a:solidFill>
                <a:srgbClr val="FBA409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EB336B1-861F-C47D-917E-A6F62F434642}"/>
                </a:ext>
              </a:extLst>
            </p:cNvPr>
            <p:cNvSpPr txBox="1"/>
            <p:nvPr/>
          </p:nvSpPr>
          <p:spPr>
            <a:xfrm>
              <a:off x="1607829" y="3005350"/>
              <a:ext cx="3750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9 phút 27 giây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04C81F3-58FB-67AE-5B3B-E8A4EF829186}"/>
              </a:ext>
            </a:extLst>
          </p:cNvPr>
          <p:cNvGrpSpPr/>
          <p:nvPr/>
        </p:nvGrpSpPr>
        <p:grpSpPr>
          <a:xfrm>
            <a:off x="1143417" y="5234604"/>
            <a:ext cx="4537107" cy="1129886"/>
            <a:chOff x="981375" y="4872764"/>
            <a:chExt cx="4537107" cy="1129886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CD043CA9-1342-882B-5DA8-993BE078D0B3}"/>
                </a:ext>
              </a:extLst>
            </p:cNvPr>
            <p:cNvSpPr/>
            <p:nvPr/>
          </p:nvSpPr>
          <p:spPr>
            <a:xfrm>
              <a:off x="981375" y="4872764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chemeClr val="bg1"/>
            </a:solidFill>
            <a:ln w="38100">
              <a:solidFill>
                <a:srgbClr val="4D9E2A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47F6494-52E3-2EB9-5991-EFFD0F4133DE}"/>
                </a:ext>
              </a:extLst>
            </p:cNvPr>
            <p:cNvSpPr txBox="1"/>
            <p:nvPr/>
          </p:nvSpPr>
          <p:spPr>
            <a:xfrm>
              <a:off x="1510005" y="5042335"/>
              <a:ext cx="3750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10 phút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37863D5-A06D-DC8A-84BF-9CC0DD0A0722}"/>
              </a:ext>
            </a:extLst>
          </p:cNvPr>
          <p:cNvGrpSpPr/>
          <p:nvPr/>
        </p:nvGrpSpPr>
        <p:grpSpPr>
          <a:xfrm>
            <a:off x="1269637" y="3393016"/>
            <a:ext cx="4537107" cy="1129886"/>
            <a:chOff x="6830721" y="4714800"/>
            <a:chExt cx="4537107" cy="1129886"/>
          </a:xfrm>
          <a:solidFill>
            <a:schemeClr val="bg1"/>
          </a:solidFill>
        </p:grpSpPr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id="{0D9B6AFD-25DA-7A03-B8E2-FB407EC62BB8}"/>
                </a:ext>
              </a:extLst>
            </p:cNvPr>
            <p:cNvSpPr/>
            <p:nvPr/>
          </p:nvSpPr>
          <p:spPr>
            <a:xfrm>
              <a:off x="6830721" y="4714800"/>
              <a:ext cx="4537107" cy="1129886"/>
            </a:xfrm>
            <a:prstGeom prst="roundRect">
              <a:avLst>
                <a:gd name="adj" fmla="val 13859"/>
              </a:avLst>
            </a:prstGeom>
            <a:grpFill/>
            <a:ln w="38100">
              <a:solidFill>
                <a:srgbClr val="FF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994FC364-259E-3A4F-9534-6984136CBA69}"/>
                </a:ext>
              </a:extLst>
            </p:cNvPr>
            <p:cNvSpPr txBox="1"/>
            <p:nvPr/>
          </p:nvSpPr>
          <p:spPr>
            <a:xfrm>
              <a:off x="7122862" y="4909556"/>
              <a:ext cx="360751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10 phút 87 giây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pic>
        <p:nvPicPr>
          <p:cNvPr id="17" name="Picture 16">
            <a:extLst>
              <a:ext uri="{FF2B5EF4-FFF2-40B4-BE49-F238E27FC236}">
                <a16:creationId xmlns:a16="http://schemas.microsoft.com/office/drawing/2014/main" id="{BA696EB6-1D6E-A2BF-6B41-8696F570E77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8208" b="61433"/>
          <a:stretch/>
        </p:blipFill>
        <p:spPr>
          <a:xfrm>
            <a:off x="11396635" y="5705884"/>
            <a:ext cx="953350" cy="857536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4333759A-F619-9C41-AB05-8CBA7CEB0B0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11068109" y="3459927"/>
            <a:ext cx="891076" cy="896464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197D1A5F-B672-BE55-EE76-7C92A84EF3E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5114898" y="5365165"/>
            <a:ext cx="891076" cy="89646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F26C0D43-0173-3FE4-5206-D11C61E62590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5278034" y="3509727"/>
            <a:ext cx="891076" cy="896464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F3DF8DF-8AED-C5A9-0556-48A183302EE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0112" y="3215987"/>
            <a:ext cx="1475271" cy="1492036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6155C696-A7CD-28C6-94D3-490C52835AD4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716" r="58214" b="79914"/>
          <a:stretch/>
        </p:blipFill>
        <p:spPr>
          <a:xfrm>
            <a:off x="6526501" y="3306278"/>
            <a:ext cx="1385564" cy="1400861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BD6B7389-FA64-2101-1278-E4AEF191A23D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50703"/>
          <a:stretch/>
        </p:blipFill>
        <p:spPr>
          <a:xfrm>
            <a:off x="247787" y="5028004"/>
            <a:ext cx="1487889" cy="1570786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F361B42D-7D50-C470-9DF9-00C4EEC950B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657698" y="4943509"/>
            <a:ext cx="1365186" cy="1570786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2206F66E-CC2E-58AE-9D74-6F86BBEFF0F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20112" y="51163"/>
            <a:ext cx="1552830" cy="2844833"/>
          </a:xfrm>
          <a:prstGeom prst="rect">
            <a:avLst/>
          </a:prstGeom>
        </p:spPr>
      </p:pic>
      <p:pic>
        <p:nvPicPr>
          <p:cNvPr id="26" name="Picture 25">
            <a:hlinkClick r:id="rId11" action="ppaction://hlinksldjump"/>
            <a:extLst>
              <a:ext uri="{FF2B5EF4-FFF2-40B4-BE49-F238E27FC236}">
                <a16:creationId xmlns:a16="http://schemas.microsoft.com/office/drawing/2014/main" id="{F6AB816A-AD3C-4E08-D37C-2CBD71F9D153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96634" y="72318"/>
            <a:ext cx="1164315" cy="1129886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8FD9BD2E-D7DF-FE50-99E4-D485F4D449DE}"/>
              </a:ext>
            </a:extLst>
          </p:cNvPr>
          <p:cNvSpPr txBox="1"/>
          <p:nvPr/>
        </p:nvSpPr>
        <p:spPr>
          <a:xfrm>
            <a:off x="2833156" y="430988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5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phút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45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giây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ABAE70E-2687-257A-82D7-788021619465}"/>
              </a:ext>
            </a:extLst>
          </p:cNvPr>
          <p:cNvSpPr txBox="1"/>
          <p:nvPr/>
        </p:nvSpPr>
        <p:spPr>
          <a:xfrm>
            <a:off x="2198594" y="885485"/>
            <a:ext cx="9144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+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EB68952-7468-AD45-6460-523337F51FB5}"/>
              </a:ext>
            </a:extLst>
          </p:cNvPr>
          <p:cNvSpPr txBox="1"/>
          <p:nvPr/>
        </p:nvSpPr>
        <p:spPr>
          <a:xfrm>
            <a:off x="2833156" y="1202556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4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phút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42 giây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4F751D6-00F6-9007-0682-B588C5241351}"/>
              </a:ext>
            </a:extLst>
          </p:cNvPr>
          <p:cNvCxnSpPr/>
          <p:nvPr/>
        </p:nvCxnSpPr>
        <p:spPr>
          <a:xfrm>
            <a:off x="2960594" y="2099430"/>
            <a:ext cx="3505200" cy="0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8465967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EBC0320E-DABB-A03C-A28F-21DC2234B6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1928" y="3429000"/>
            <a:ext cx="5229862" cy="330032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09F1588-51BE-1E4F-4BFA-CCA9577AA63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265799" y="2479301"/>
            <a:ext cx="2529466" cy="4250025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61572CF1-01E0-8E90-4B12-FD0B60BFDA7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62937" y="2682644"/>
            <a:ext cx="2704982" cy="4046682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6E1FFBDB-401B-85B6-D14D-3FCA3605BB8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67126" y="520081"/>
            <a:ext cx="11857748" cy="2566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1457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Votay 0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1" name="Google Shape;10241;p44"/>
          <p:cNvGrpSpPr/>
          <p:nvPr/>
        </p:nvGrpSpPr>
        <p:grpSpPr>
          <a:xfrm>
            <a:off x="-401797" y="-243098"/>
            <a:ext cx="12829881" cy="7407628"/>
            <a:chOff x="-200026" y="-123825"/>
            <a:chExt cx="9419883" cy="5438787"/>
          </a:xfrm>
        </p:grpSpPr>
        <p:grpSp>
          <p:nvGrpSpPr>
            <p:cNvPr id="10242" name="Google Shape;10242;p44"/>
            <p:cNvGrpSpPr/>
            <p:nvPr/>
          </p:nvGrpSpPr>
          <p:grpSpPr>
            <a:xfrm>
              <a:off x="-200026" y="-123825"/>
              <a:ext cx="9419883" cy="5438787"/>
              <a:chOff x="-239051" y="-123825"/>
              <a:chExt cx="9419883" cy="5438787"/>
            </a:xfrm>
          </p:grpSpPr>
          <p:sp>
            <p:nvSpPr>
              <p:cNvPr id="10243" name="Google Shape;10243;p44"/>
              <p:cNvSpPr/>
              <p:nvPr/>
            </p:nvSpPr>
            <p:spPr>
              <a:xfrm>
                <a:off x="8483162" y="419383"/>
                <a:ext cx="321683" cy="310933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3442" extrusionOk="0">
                    <a:moveTo>
                      <a:pt x="2787" y="1"/>
                    </a:moveTo>
                    <a:lnTo>
                      <a:pt x="1715" y="632"/>
                    </a:lnTo>
                    <a:lnTo>
                      <a:pt x="596" y="108"/>
                    </a:lnTo>
                    <a:lnTo>
                      <a:pt x="846" y="1323"/>
                    </a:lnTo>
                    <a:lnTo>
                      <a:pt x="1" y="2227"/>
                    </a:lnTo>
                    <a:lnTo>
                      <a:pt x="1239" y="2358"/>
                    </a:lnTo>
                    <a:lnTo>
                      <a:pt x="1834" y="3442"/>
                    </a:lnTo>
                    <a:lnTo>
                      <a:pt x="2334" y="2299"/>
                    </a:lnTo>
                    <a:lnTo>
                      <a:pt x="3561" y="2073"/>
                    </a:lnTo>
                    <a:lnTo>
                      <a:pt x="2632" y="1239"/>
                    </a:lnTo>
                    <a:lnTo>
                      <a:pt x="278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4" name="Google Shape;10244;p44"/>
              <p:cNvSpPr/>
              <p:nvPr/>
            </p:nvSpPr>
            <p:spPr>
              <a:xfrm>
                <a:off x="7794720" y="3723653"/>
                <a:ext cx="419606" cy="402352"/>
              </a:xfrm>
              <a:custGeom>
                <a:avLst/>
                <a:gdLst/>
                <a:ahLst/>
                <a:cxnLst/>
                <a:rect l="l" t="t" r="r" b="b"/>
                <a:pathLst>
                  <a:path w="4645" h="4454" extrusionOk="0">
                    <a:moveTo>
                      <a:pt x="953" y="1"/>
                    </a:moveTo>
                    <a:lnTo>
                      <a:pt x="1191" y="1608"/>
                    </a:lnTo>
                    <a:lnTo>
                      <a:pt x="1" y="2715"/>
                    </a:lnTo>
                    <a:lnTo>
                      <a:pt x="1584" y="2977"/>
                    </a:lnTo>
                    <a:lnTo>
                      <a:pt x="2287" y="4454"/>
                    </a:lnTo>
                    <a:lnTo>
                      <a:pt x="3037" y="3013"/>
                    </a:lnTo>
                    <a:lnTo>
                      <a:pt x="4644" y="2810"/>
                    </a:lnTo>
                    <a:lnTo>
                      <a:pt x="3513" y="1656"/>
                    </a:lnTo>
                    <a:lnTo>
                      <a:pt x="3823" y="60"/>
                    </a:lnTo>
                    <a:lnTo>
                      <a:pt x="2370" y="786"/>
                    </a:lnTo>
                    <a:lnTo>
                      <a:pt x="953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5" name="Google Shape;10245;p44"/>
              <p:cNvSpPr/>
              <p:nvPr/>
            </p:nvSpPr>
            <p:spPr>
              <a:xfrm>
                <a:off x="2000975" y="87900"/>
                <a:ext cx="407682" cy="419606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645" extrusionOk="0">
                    <a:moveTo>
                      <a:pt x="2977" y="1"/>
                    </a:moveTo>
                    <a:lnTo>
                      <a:pt x="1774" y="1084"/>
                    </a:lnTo>
                    <a:lnTo>
                      <a:pt x="179" y="715"/>
                    </a:lnTo>
                    <a:lnTo>
                      <a:pt x="845" y="2192"/>
                    </a:lnTo>
                    <a:lnTo>
                      <a:pt x="0" y="3573"/>
                    </a:lnTo>
                    <a:lnTo>
                      <a:pt x="1607" y="3406"/>
                    </a:lnTo>
                    <a:lnTo>
                      <a:pt x="2667" y="4644"/>
                    </a:lnTo>
                    <a:lnTo>
                      <a:pt x="3001" y="3049"/>
                    </a:lnTo>
                    <a:lnTo>
                      <a:pt x="4513" y="2442"/>
                    </a:lnTo>
                    <a:lnTo>
                      <a:pt x="3096" y="1620"/>
                    </a:lnTo>
                    <a:lnTo>
                      <a:pt x="297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6" name="Google Shape;10246;p44"/>
              <p:cNvSpPr/>
              <p:nvPr/>
            </p:nvSpPr>
            <p:spPr>
              <a:xfrm>
                <a:off x="2331566" y="4670288"/>
                <a:ext cx="406688" cy="419606"/>
              </a:xfrm>
              <a:custGeom>
                <a:avLst/>
                <a:gdLst/>
                <a:ahLst/>
                <a:cxnLst/>
                <a:rect l="l" t="t" r="r" b="b"/>
                <a:pathLst>
                  <a:path w="4502" h="4645" extrusionOk="0">
                    <a:moveTo>
                      <a:pt x="2966" y="1"/>
                    </a:moveTo>
                    <a:lnTo>
                      <a:pt x="1751" y="1084"/>
                    </a:lnTo>
                    <a:lnTo>
                      <a:pt x="180" y="715"/>
                    </a:lnTo>
                    <a:lnTo>
                      <a:pt x="846" y="2203"/>
                    </a:lnTo>
                    <a:lnTo>
                      <a:pt x="1" y="3584"/>
                    </a:lnTo>
                    <a:lnTo>
                      <a:pt x="1620" y="3406"/>
                    </a:lnTo>
                    <a:lnTo>
                      <a:pt x="2680" y="4644"/>
                    </a:lnTo>
                    <a:lnTo>
                      <a:pt x="3001" y="3049"/>
                    </a:lnTo>
                    <a:lnTo>
                      <a:pt x="4501" y="2406"/>
                    </a:lnTo>
                    <a:lnTo>
                      <a:pt x="3097" y="1608"/>
                    </a:lnTo>
                    <a:lnTo>
                      <a:pt x="2966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7" name="Google Shape;10247;p44"/>
              <p:cNvSpPr/>
              <p:nvPr/>
            </p:nvSpPr>
            <p:spPr>
              <a:xfrm>
                <a:off x="4509262" y="4734336"/>
                <a:ext cx="305513" cy="291511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227" extrusionOk="0">
                    <a:moveTo>
                      <a:pt x="1715" y="0"/>
                    </a:moveTo>
                    <a:lnTo>
                      <a:pt x="1179" y="1036"/>
                    </a:lnTo>
                    <a:lnTo>
                      <a:pt x="0" y="1191"/>
                    </a:lnTo>
                    <a:lnTo>
                      <a:pt x="834" y="2036"/>
                    </a:lnTo>
                    <a:lnTo>
                      <a:pt x="607" y="3191"/>
                    </a:lnTo>
                    <a:lnTo>
                      <a:pt x="1667" y="2667"/>
                    </a:lnTo>
                    <a:lnTo>
                      <a:pt x="2691" y="3227"/>
                    </a:lnTo>
                    <a:lnTo>
                      <a:pt x="2524" y="2072"/>
                    </a:lnTo>
                    <a:lnTo>
                      <a:pt x="3382" y="1262"/>
                    </a:lnTo>
                    <a:lnTo>
                      <a:pt x="2215" y="1072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8" name="Google Shape;10248;p44"/>
              <p:cNvSpPr/>
              <p:nvPr/>
            </p:nvSpPr>
            <p:spPr>
              <a:xfrm>
                <a:off x="4570024" y="4049609"/>
                <a:ext cx="184013" cy="182929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025" extrusionOk="0">
                    <a:moveTo>
                      <a:pt x="1501" y="1"/>
                    </a:moveTo>
                    <a:lnTo>
                      <a:pt x="906" y="406"/>
                    </a:lnTo>
                    <a:lnTo>
                      <a:pt x="239" y="144"/>
                    </a:lnTo>
                    <a:lnTo>
                      <a:pt x="441" y="846"/>
                    </a:lnTo>
                    <a:lnTo>
                      <a:pt x="1" y="1394"/>
                    </a:lnTo>
                    <a:lnTo>
                      <a:pt x="715" y="1418"/>
                    </a:lnTo>
                    <a:lnTo>
                      <a:pt x="1108" y="2025"/>
                    </a:lnTo>
                    <a:lnTo>
                      <a:pt x="1358" y="1334"/>
                    </a:lnTo>
                    <a:lnTo>
                      <a:pt x="2037" y="1144"/>
                    </a:lnTo>
                    <a:lnTo>
                      <a:pt x="1477" y="715"/>
                    </a:lnTo>
                    <a:lnTo>
                      <a:pt x="1501" y="1"/>
                    </a:lnTo>
                    <a:close/>
                  </a:path>
                </a:pathLst>
              </a:custGeom>
              <a:solidFill>
                <a:srgbClr val="F6F61A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9" name="Google Shape;10249;p44"/>
              <p:cNvSpPr/>
              <p:nvPr/>
            </p:nvSpPr>
            <p:spPr>
              <a:xfrm>
                <a:off x="6356114" y="211243"/>
                <a:ext cx="380852" cy="363598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4025" extrusionOk="0">
                    <a:moveTo>
                      <a:pt x="2084" y="0"/>
                    </a:moveTo>
                    <a:lnTo>
                      <a:pt x="1441" y="1322"/>
                    </a:lnTo>
                    <a:lnTo>
                      <a:pt x="1" y="1560"/>
                    </a:lnTo>
                    <a:lnTo>
                      <a:pt x="1060" y="2572"/>
                    </a:lnTo>
                    <a:lnTo>
                      <a:pt x="834" y="4024"/>
                    </a:lnTo>
                    <a:lnTo>
                      <a:pt x="2132" y="3322"/>
                    </a:lnTo>
                    <a:lnTo>
                      <a:pt x="3442" y="3989"/>
                    </a:lnTo>
                    <a:lnTo>
                      <a:pt x="3168" y="2548"/>
                    </a:lnTo>
                    <a:lnTo>
                      <a:pt x="4216" y="1500"/>
                    </a:lnTo>
                    <a:lnTo>
                      <a:pt x="2751" y="1310"/>
                    </a:lnTo>
                    <a:lnTo>
                      <a:pt x="20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10250" name="Google Shape;10250;p44"/>
              <p:cNvGrpSpPr/>
              <p:nvPr/>
            </p:nvGrpSpPr>
            <p:grpSpPr>
              <a:xfrm>
                <a:off x="-239051" y="-123825"/>
                <a:ext cx="9419883" cy="5438787"/>
                <a:chOff x="-239051" y="-123825"/>
                <a:chExt cx="9419883" cy="5438787"/>
              </a:xfrm>
            </p:grpSpPr>
            <p:sp>
              <p:nvSpPr>
                <p:cNvPr id="10251" name="Google Shape;10251;p44"/>
                <p:cNvSpPr/>
                <p:nvPr/>
              </p:nvSpPr>
              <p:spPr>
                <a:xfrm>
                  <a:off x="5309500" y="3031099"/>
                  <a:ext cx="3300182" cy="228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85" h="18871" extrusionOk="0">
                      <a:moveTo>
                        <a:pt x="0" y="1"/>
                      </a:moveTo>
                      <a:lnTo>
                        <a:pt x="27480" y="18765"/>
                      </a:lnTo>
                      <a:cubicBezTo>
                        <a:pt x="27480" y="18789"/>
                        <a:pt x="27492" y="18789"/>
                        <a:pt x="27492" y="18789"/>
                      </a:cubicBezTo>
                      <a:cubicBezTo>
                        <a:pt x="27576" y="18844"/>
                        <a:pt x="27673" y="18870"/>
                        <a:pt x="27769" y="18870"/>
                      </a:cubicBezTo>
                      <a:cubicBezTo>
                        <a:pt x="27944" y="18870"/>
                        <a:pt x="28118" y="18783"/>
                        <a:pt x="28218" y="18622"/>
                      </a:cubicBezTo>
                      <a:cubicBezTo>
                        <a:pt x="28385" y="18384"/>
                        <a:pt x="28313" y="18051"/>
                        <a:pt x="28063" y="17896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2" name="Google Shape;10252;p44"/>
                <p:cNvSpPr/>
                <p:nvPr/>
              </p:nvSpPr>
              <p:spPr>
                <a:xfrm>
                  <a:off x="6274627" y="-123824"/>
                  <a:ext cx="2530211" cy="156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53" h="12907" extrusionOk="0">
                      <a:moveTo>
                        <a:pt x="19153" y="1"/>
                      </a:moveTo>
                      <a:cubicBezTo>
                        <a:pt x="19046" y="1"/>
                        <a:pt x="18939" y="31"/>
                        <a:pt x="18848" y="95"/>
                      </a:cubicBezTo>
                      <a:lnTo>
                        <a:pt x="0" y="12906"/>
                      </a:lnTo>
                      <a:lnTo>
                        <a:pt x="19443" y="988"/>
                      </a:lnTo>
                      <a:lnTo>
                        <a:pt x="19455" y="965"/>
                      </a:lnTo>
                      <a:cubicBezTo>
                        <a:pt x="19693" y="798"/>
                        <a:pt x="19753" y="464"/>
                        <a:pt x="19586" y="226"/>
                      </a:cubicBezTo>
                      <a:cubicBezTo>
                        <a:pt x="19491" y="80"/>
                        <a:pt x="19323" y="1"/>
                        <a:pt x="191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3" name="Google Shape;10253;p44"/>
                <p:cNvSpPr/>
                <p:nvPr/>
              </p:nvSpPr>
              <p:spPr>
                <a:xfrm>
                  <a:off x="660863" y="1101753"/>
                  <a:ext cx="2545410" cy="951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66" h="8506" extrusionOk="0">
                      <a:moveTo>
                        <a:pt x="589" y="0"/>
                      </a:moveTo>
                      <a:cubicBezTo>
                        <a:pt x="373" y="0"/>
                        <a:pt x="160" y="143"/>
                        <a:pt x="84" y="362"/>
                      </a:cubicBezTo>
                      <a:cubicBezTo>
                        <a:pt x="1" y="636"/>
                        <a:pt x="143" y="945"/>
                        <a:pt x="429" y="1040"/>
                      </a:cubicBezTo>
                      <a:lnTo>
                        <a:pt x="22765" y="8506"/>
                      </a:lnTo>
                      <a:lnTo>
                        <a:pt x="798" y="40"/>
                      </a:lnTo>
                      <a:cubicBezTo>
                        <a:pt x="798" y="40"/>
                        <a:pt x="786" y="40"/>
                        <a:pt x="751" y="28"/>
                      </a:cubicBezTo>
                      <a:cubicBezTo>
                        <a:pt x="698" y="9"/>
                        <a:pt x="643" y="0"/>
                        <a:pt x="58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4" name="Google Shape;10254;p44"/>
                <p:cNvSpPr/>
                <p:nvPr/>
              </p:nvSpPr>
              <p:spPr>
                <a:xfrm>
                  <a:off x="-239051" y="2838124"/>
                  <a:ext cx="3521104" cy="858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06" h="5548" extrusionOk="0">
                      <a:moveTo>
                        <a:pt x="23206" y="0"/>
                      </a:moveTo>
                      <a:lnTo>
                        <a:pt x="310" y="4858"/>
                      </a:lnTo>
                      <a:cubicBezTo>
                        <a:pt x="108" y="4894"/>
                        <a:pt x="1" y="5096"/>
                        <a:pt x="48" y="5275"/>
                      </a:cubicBezTo>
                      <a:cubicBezTo>
                        <a:pt x="79" y="5437"/>
                        <a:pt x="230" y="5547"/>
                        <a:pt x="391" y="5547"/>
                      </a:cubicBezTo>
                      <a:cubicBezTo>
                        <a:pt x="420" y="5547"/>
                        <a:pt x="448" y="5544"/>
                        <a:pt x="477" y="5537"/>
                      </a:cubicBezTo>
                      <a:lnTo>
                        <a:pt x="2320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5" name="Google Shape;10255;p44"/>
                <p:cNvSpPr/>
                <p:nvPr/>
              </p:nvSpPr>
              <p:spPr>
                <a:xfrm>
                  <a:off x="683448" y="3351995"/>
                  <a:ext cx="963892" cy="293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21" h="2625" extrusionOk="0">
                      <a:moveTo>
                        <a:pt x="8621" y="0"/>
                      </a:moveTo>
                      <a:lnTo>
                        <a:pt x="334" y="1929"/>
                      </a:lnTo>
                      <a:cubicBezTo>
                        <a:pt x="322" y="1929"/>
                        <a:pt x="322" y="1941"/>
                        <a:pt x="287" y="1941"/>
                      </a:cubicBezTo>
                      <a:cubicBezTo>
                        <a:pt x="108" y="2000"/>
                        <a:pt x="1" y="2203"/>
                        <a:pt x="60" y="2381"/>
                      </a:cubicBezTo>
                      <a:cubicBezTo>
                        <a:pt x="109" y="2526"/>
                        <a:pt x="251" y="2624"/>
                        <a:pt x="405" y="2624"/>
                      </a:cubicBezTo>
                      <a:cubicBezTo>
                        <a:pt x="441" y="2624"/>
                        <a:pt x="477" y="2619"/>
                        <a:pt x="513" y="2608"/>
                      </a:cubicBezTo>
                      <a:lnTo>
                        <a:pt x="86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6" name="Google Shape;10256;p44"/>
                <p:cNvSpPr/>
                <p:nvPr/>
              </p:nvSpPr>
              <p:spPr>
                <a:xfrm>
                  <a:off x="-172372" y="1737375"/>
                  <a:ext cx="3216203" cy="501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75" h="4488" extrusionOk="0">
                      <a:moveTo>
                        <a:pt x="377" y="1"/>
                      </a:moveTo>
                      <a:cubicBezTo>
                        <a:pt x="204" y="1"/>
                        <a:pt x="69" y="119"/>
                        <a:pt x="48" y="273"/>
                      </a:cubicBezTo>
                      <a:cubicBezTo>
                        <a:pt x="1" y="475"/>
                        <a:pt x="132" y="666"/>
                        <a:pt x="322" y="689"/>
                      </a:cubicBezTo>
                      <a:lnTo>
                        <a:pt x="21075" y="4487"/>
                      </a:lnTo>
                      <a:lnTo>
                        <a:pt x="465" y="11"/>
                      </a:lnTo>
                      <a:cubicBezTo>
                        <a:pt x="435" y="4"/>
                        <a:pt x="405" y="1"/>
                        <a:pt x="3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7" name="Google Shape;10257;p44"/>
                <p:cNvSpPr/>
                <p:nvPr/>
              </p:nvSpPr>
              <p:spPr>
                <a:xfrm>
                  <a:off x="1151600" y="3347975"/>
                  <a:ext cx="2394114" cy="1925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18" h="15868" extrusionOk="0">
                      <a:moveTo>
                        <a:pt x="20217" y="0"/>
                      </a:moveTo>
                      <a:lnTo>
                        <a:pt x="179" y="15217"/>
                      </a:lnTo>
                      <a:cubicBezTo>
                        <a:pt x="24" y="15359"/>
                        <a:pt x="1" y="15574"/>
                        <a:pt x="120" y="15729"/>
                      </a:cubicBezTo>
                      <a:cubicBezTo>
                        <a:pt x="193" y="15822"/>
                        <a:pt x="297" y="15867"/>
                        <a:pt x="399" y="15867"/>
                      </a:cubicBezTo>
                      <a:cubicBezTo>
                        <a:pt x="479" y="15867"/>
                        <a:pt x="557" y="15840"/>
                        <a:pt x="620" y="15788"/>
                      </a:cubicBezTo>
                      <a:lnTo>
                        <a:pt x="2021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8" name="Google Shape;10258;p44"/>
                <p:cNvSpPr/>
                <p:nvPr/>
              </p:nvSpPr>
              <p:spPr>
                <a:xfrm>
                  <a:off x="3303325" y="3217500"/>
                  <a:ext cx="963891" cy="205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2" h="17226" extrusionOk="0">
                      <a:moveTo>
                        <a:pt x="8192" y="1"/>
                      </a:moveTo>
                      <a:lnTo>
                        <a:pt x="131" y="16443"/>
                      </a:lnTo>
                      <a:cubicBezTo>
                        <a:pt x="131" y="16467"/>
                        <a:pt x="131" y="16467"/>
                        <a:pt x="119" y="16479"/>
                      </a:cubicBezTo>
                      <a:cubicBezTo>
                        <a:pt x="0" y="16753"/>
                        <a:pt x="131" y="17062"/>
                        <a:pt x="405" y="17181"/>
                      </a:cubicBezTo>
                      <a:cubicBezTo>
                        <a:pt x="471" y="17211"/>
                        <a:pt x="540" y="17225"/>
                        <a:pt x="610" y="17225"/>
                      </a:cubicBezTo>
                      <a:cubicBezTo>
                        <a:pt x="816" y="17225"/>
                        <a:pt x="1018" y="17100"/>
                        <a:pt x="1107" y="16896"/>
                      </a:cubicBezTo>
                      <a:lnTo>
                        <a:pt x="819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9" name="Google Shape;10259;p44"/>
                <p:cNvSpPr/>
                <p:nvPr/>
              </p:nvSpPr>
              <p:spPr>
                <a:xfrm>
                  <a:off x="7878717" y="639652"/>
                  <a:ext cx="584418" cy="305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7" h="2733" extrusionOk="0">
                      <a:moveTo>
                        <a:pt x="4814" y="0"/>
                      </a:moveTo>
                      <a:cubicBezTo>
                        <a:pt x="4751" y="0"/>
                        <a:pt x="4688" y="18"/>
                        <a:pt x="4632" y="54"/>
                      </a:cubicBezTo>
                      <a:lnTo>
                        <a:pt x="0" y="2733"/>
                      </a:lnTo>
                      <a:lnTo>
                        <a:pt x="4941" y="685"/>
                      </a:lnTo>
                      <a:cubicBezTo>
                        <a:pt x="4965" y="685"/>
                        <a:pt x="4977" y="685"/>
                        <a:pt x="4989" y="673"/>
                      </a:cubicBezTo>
                      <a:cubicBezTo>
                        <a:pt x="5168" y="566"/>
                        <a:pt x="5227" y="351"/>
                        <a:pt x="5120" y="185"/>
                      </a:cubicBezTo>
                      <a:cubicBezTo>
                        <a:pt x="5057" y="66"/>
                        <a:pt x="4936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0" name="Google Shape;10260;p44"/>
                <p:cNvSpPr/>
                <p:nvPr/>
              </p:nvSpPr>
              <p:spPr>
                <a:xfrm>
                  <a:off x="5100399" y="-123825"/>
                  <a:ext cx="915921" cy="1703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1" h="13960" extrusionOk="0">
                      <a:moveTo>
                        <a:pt x="7278" y="0"/>
                      </a:moveTo>
                      <a:cubicBezTo>
                        <a:pt x="7143" y="0"/>
                        <a:pt x="7014" y="67"/>
                        <a:pt x="6954" y="196"/>
                      </a:cubicBezTo>
                      <a:lnTo>
                        <a:pt x="1" y="13960"/>
                      </a:lnTo>
                      <a:lnTo>
                        <a:pt x="7573" y="542"/>
                      </a:lnTo>
                      <a:cubicBezTo>
                        <a:pt x="7680" y="363"/>
                        <a:pt x="7597" y="137"/>
                        <a:pt x="7430" y="30"/>
                      </a:cubicBezTo>
                      <a:cubicBezTo>
                        <a:pt x="7381" y="10"/>
                        <a:pt x="7329" y="0"/>
                        <a:pt x="727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1" name="Google Shape;10261;p44"/>
                <p:cNvSpPr/>
                <p:nvPr/>
              </p:nvSpPr>
              <p:spPr>
                <a:xfrm>
                  <a:off x="4783650" y="-85975"/>
                  <a:ext cx="709654" cy="2052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1" h="17586" extrusionOk="0">
                      <a:moveTo>
                        <a:pt x="5974" y="0"/>
                      </a:moveTo>
                      <a:cubicBezTo>
                        <a:pt x="5752" y="0"/>
                        <a:pt x="5542" y="138"/>
                        <a:pt x="5465" y="369"/>
                      </a:cubicBezTo>
                      <a:lnTo>
                        <a:pt x="0" y="17586"/>
                      </a:lnTo>
                      <a:lnTo>
                        <a:pt x="6465" y="727"/>
                      </a:lnTo>
                      <a:cubicBezTo>
                        <a:pt x="6477" y="715"/>
                        <a:pt x="6477" y="703"/>
                        <a:pt x="6477" y="703"/>
                      </a:cubicBezTo>
                      <a:cubicBezTo>
                        <a:pt x="6561" y="417"/>
                        <a:pt x="6418" y="119"/>
                        <a:pt x="6132" y="24"/>
                      </a:cubicBezTo>
                      <a:cubicBezTo>
                        <a:pt x="6080" y="8"/>
                        <a:pt x="6026" y="0"/>
                        <a:pt x="59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2" name="Google Shape;10262;p44"/>
                <p:cNvSpPr/>
                <p:nvPr/>
              </p:nvSpPr>
              <p:spPr>
                <a:xfrm>
                  <a:off x="3043825" y="-85975"/>
                  <a:ext cx="1057026" cy="184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1" h="15719" extrusionOk="0">
                      <a:moveTo>
                        <a:pt x="598" y="0"/>
                      </a:moveTo>
                      <a:cubicBezTo>
                        <a:pt x="504" y="0"/>
                        <a:pt x="409" y="24"/>
                        <a:pt x="322" y="74"/>
                      </a:cubicBezTo>
                      <a:cubicBezTo>
                        <a:pt x="72" y="228"/>
                        <a:pt x="1" y="550"/>
                        <a:pt x="155" y="812"/>
                      </a:cubicBezTo>
                      <a:lnTo>
                        <a:pt x="9430" y="15718"/>
                      </a:lnTo>
                      <a:lnTo>
                        <a:pt x="1060" y="264"/>
                      </a:lnTo>
                      <a:cubicBezTo>
                        <a:pt x="1060" y="252"/>
                        <a:pt x="1060" y="252"/>
                        <a:pt x="1048" y="240"/>
                      </a:cubicBezTo>
                      <a:cubicBezTo>
                        <a:pt x="947" y="85"/>
                        <a:pt x="775" y="0"/>
                        <a:pt x="5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3" name="Google Shape;10263;p44"/>
                <p:cNvSpPr/>
                <p:nvPr/>
              </p:nvSpPr>
              <p:spPr>
                <a:xfrm>
                  <a:off x="5711453" y="870200"/>
                  <a:ext cx="3469367" cy="1189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88" h="10637" extrusionOk="0">
                      <a:moveTo>
                        <a:pt x="24170" y="0"/>
                      </a:moveTo>
                      <a:cubicBezTo>
                        <a:pt x="24122" y="0"/>
                        <a:pt x="24074" y="9"/>
                        <a:pt x="24028" y="28"/>
                      </a:cubicBezTo>
                      <a:lnTo>
                        <a:pt x="1" y="10636"/>
                      </a:lnTo>
                      <a:lnTo>
                        <a:pt x="24313" y="683"/>
                      </a:lnTo>
                      <a:cubicBezTo>
                        <a:pt x="24492" y="587"/>
                        <a:pt x="24587" y="385"/>
                        <a:pt x="24492" y="206"/>
                      </a:cubicBezTo>
                      <a:cubicBezTo>
                        <a:pt x="24439" y="74"/>
                        <a:pt x="24307" y="0"/>
                        <a:pt x="2417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4" name="Google Shape;10264;p44"/>
                <p:cNvSpPr/>
                <p:nvPr/>
              </p:nvSpPr>
              <p:spPr>
                <a:xfrm>
                  <a:off x="5261525" y="-85975"/>
                  <a:ext cx="2952817" cy="215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9" h="18355" extrusionOk="0">
                      <a:moveTo>
                        <a:pt x="26247" y="0"/>
                      </a:moveTo>
                      <a:cubicBezTo>
                        <a:pt x="26178" y="0"/>
                        <a:pt x="26110" y="21"/>
                        <a:pt x="26051" y="66"/>
                      </a:cubicBezTo>
                      <a:lnTo>
                        <a:pt x="1" y="18354"/>
                      </a:lnTo>
                      <a:lnTo>
                        <a:pt x="26444" y="662"/>
                      </a:lnTo>
                      <a:cubicBezTo>
                        <a:pt x="26611" y="543"/>
                        <a:pt x="26659" y="316"/>
                        <a:pt x="26540" y="162"/>
                      </a:cubicBezTo>
                      <a:cubicBezTo>
                        <a:pt x="26473" y="58"/>
                        <a:pt x="26360" y="0"/>
                        <a:pt x="262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5" name="Google Shape;10265;p44"/>
                <p:cNvSpPr/>
                <p:nvPr/>
              </p:nvSpPr>
              <p:spPr>
                <a:xfrm>
                  <a:off x="2738249" y="-56350"/>
                  <a:ext cx="872651" cy="1189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8" h="9939" extrusionOk="0">
                      <a:moveTo>
                        <a:pt x="402" y="1"/>
                      </a:moveTo>
                      <a:cubicBezTo>
                        <a:pt x="330" y="1"/>
                        <a:pt x="256" y="22"/>
                        <a:pt x="191" y="68"/>
                      </a:cubicBezTo>
                      <a:cubicBezTo>
                        <a:pt x="48" y="175"/>
                        <a:pt x="1" y="402"/>
                        <a:pt x="120" y="556"/>
                      </a:cubicBezTo>
                      <a:lnTo>
                        <a:pt x="6978" y="9938"/>
                      </a:lnTo>
                      <a:lnTo>
                        <a:pt x="703" y="163"/>
                      </a:lnTo>
                      <a:cubicBezTo>
                        <a:pt x="703" y="140"/>
                        <a:pt x="703" y="140"/>
                        <a:pt x="679" y="140"/>
                      </a:cubicBezTo>
                      <a:cubicBezTo>
                        <a:pt x="621" y="52"/>
                        <a:pt x="514" y="1"/>
                        <a:pt x="4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6" name="Google Shape;10266;p44"/>
                <p:cNvSpPr/>
                <p:nvPr/>
              </p:nvSpPr>
              <p:spPr>
                <a:xfrm>
                  <a:off x="6898947" y="3988293"/>
                  <a:ext cx="1561615" cy="979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67" h="8759" extrusionOk="0">
                      <a:moveTo>
                        <a:pt x="0" y="0"/>
                      </a:moveTo>
                      <a:lnTo>
                        <a:pt x="13371" y="8704"/>
                      </a:lnTo>
                      <a:cubicBezTo>
                        <a:pt x="13433" y="8741"/>
                        <a:pt x="13498" y="8758"/>
                        <a:pt x="13561" y="8758"/>
                      </a:cubicBezTo>
                      <a:cubicBezTo>
                        <a:pt x="13679" y="8758"/>
                        <a:pt x="13789" y="8698"/>
                        <a:pt x="13859" y="8597"/>
                      </a:cubicBezTo>
                      <a:cubicBezTo>
                        <a:pt x="13966" y="8418"/>
                        <a:pt x="13907" y="8216"/>
                        <a:pt x="13740" y="810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7" name="Google Shape;10267;p44"/>
                <p:cNvSpPr/>
                <p:nvPr/>
              </p:nvSpPr>
              <p:spPr>
                <a:xfrm>
                  <a:off x="5750125" y="3931050"/>
                  <a:ext cx="1148817" cy="1342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9" h="10840" extrusionOk="0">
                      <a:moveTo>
                        <a:pt x="0" y="0"/>
                      </a:moveTo>
                      <a:lnTo>
                        <a:pt x="8335" y="10633"/>
                      </a:lnTo>
                      <a:cubicBezTo>
                        <a:pt x="8358" y="10644"/>
                        <a:pt x="8370" y="10644"/>
                        <a:pt x="8370" y="10680"/>
                      </a:cubicBezTo>
                      <a:cubicBezTo>
                        <a:pt x="8482" y="10786"/>
                        <a:pt x="8624" y="10840"/>
                        <a:pt x="8765" y="10840"/>
                      </a:cubicBezTo>
                      <a:cubicBezTo>
                        <a:pt x="8895" y="10840"/>
                        <a:pt x="9024" y="10795"/>
                        <a:pt x="9132" y="10704"/>
                      </a:cubicBezTo>
                      <a:cubicBezTo>
                        <a:pt x="9335" y="10502"/>
                        <a:pt x="9358" y="10168"/>
                        <a:pt x="9156" y="994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8" name="Google Shape;10268;p44"/>
                <p:cNvSpPr/>
                <p:nvPr/>
              </p:nvSpPr>
              <p:spPr>
                <a:xfrm>
                  <a:off x="3171504" y="4479464"/>
                  <a:ext cx="360915" cy="632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8" h="5657" extrusionOk="0">
                      <a:moveTo>
                        <a:pt x="3227" y="1"/>
                      </a:moveTo>
                      <a:lnTo>
                        <a:pt x="96" y="5251"/>
                      </a:lnTo>
                      <a:cubicBezTo>
                        <a:pt x="96" y="5263"/>
                        <a:pt x="72" y="5263"/>
                        <a:pt x="72" y="5263"/>
                      </a:cubicBezTo>
                      <a:cubicBezTo>
                        <a:pt x="1" y="5394"/>
                        <a:pt x="60" y="5561"/>
                        <a:pt x="191" y="5620"/>
                      </a:cubicBezTo>
                      <a:cubicBezTo>
                        <a:pt x="234" y="5645"/>
                        <a:pt x="277" y="5656"/>
                        <a:pt x="319" y="5656"/>
                      </a:cubicBezTo>
                      <a:cubicBezTo>
                        <a:pt x="417" y="5656"/>
                        <a:pt x="507" y="5594"/>
                        <a:pt x="548" y="5501"/>
                      </a:cubicBezTo>
                      <a:lnTo>
                        <a:pt x="32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9" name="Google Shape;10269;p44"/>
                <p:cNvSpPr/>
                <p:nvPr/>
              </p:nvSpPr>
              <p:spPr>
                <a:xfrm>
                  <a:off x="5517224" y="2673450"/>
                  <a:ext cx="3663608" cy="430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7" h="3852" extrusionOk="0">
                      <a:moveTo>
                        <a:pt x="0" y="0"/>
                      </a:moveTo>
                      <a:lnTo>
                        <a:pt x="25706" y="3846"/>
                      </a:lnTo>
                      <a:cubicBezTo>
                        <a:pt x="25706" y="3846"/>
                        <a:pt x="25711" y="3851"/>
                        <a:pt x="25718" y="3851"/>
                      </a:cubicBezTo>
                      <a:cubicBezTo>
                        <a:pt x="25722" y="3851"/>
                        <a:pt x="25726" y="3850"/>
                        <a:pt x="25730" y="3846"/>
                      </a:cubicBezTo>
                      <a:cubicBezTo>
                        <a:pt x="25745" y="3847"/>
                        <a:pt x="25760" y="3848"/>
                        <a:pt x="25775" y="3848"/>
                      </a:cubicBezTo>
                      <a:cubicBezTo>
                        <a:pt x="26043" y="3848"/>
                        <a:pt x="26279" y="3652"/>
                        <a:pt x="26313" y="3370"/>
                      </a:cubicBezTo>
                      <a:cubicBezTo>
                        <a:pt x="26337" y="3084"/>
                        <a:pt x="26135" y="2822"/>
                        <a:pt x="25837" y="278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0" name="Google Shape;10270;p44"/>
                <p:cNvSpPr/>
                <p:nvPr/>
              </p:nvSpPr>
              <p:spPr>
                <a:xfrm>
                  <a:off x="7351544" y="2766234"/>
                  <a:ext cx="1103652" cy="127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1" h="1144" extrusionOk="0">
                      <a:moveTo>
                        <a:pt x="0" y="0"/>
                      </a:moveTo>
                      <a:lnTo>
                        <a:pt x="9466" y="1120"/>
                      </a:lnTo>
                      <a:cubicBezTo>
                        <a:pt x="9478" y="1143"/>
                        <a:pt x="9478" y="1143"/>
                        <a:pt x="9502" y="1143"/>
                      </a:cubicBezTo>
                      <a:cubicBezTo>
                        <a:pt x="9692" y="1143"/>
                        <a:pt x="9847" y="989"/>
                        <a:pt x="9871" y="798"/>
                      </a:cubicBezTo>
                      <a:cubicBezTo>
                        <a:pt x="9871" y="596"/>
                        <a:pt x="9716" y="441"/>
                        <a:pt x="9525" y="4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1" name="Google Shape;10271;p44"/>
                <p:cNvSpPr/>
                <p:nvPr/>
              </p:nvSpPr>
              <p:spPr>
                <a:xfrm>
                  <a:off x="5008626" y="3696700"/>
                  <a:ext cx="666930" cy="1568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7" h="12741" extrusionOk="0">
                      <a:moveTo>
                        <a:pt x="0" y="1"/>
                      </a:moveTo>
                      <a:lnTo>
                        <a:pt x="4346" y="12502"/>
                      </a:lnTo>
                      <a:cubicBezTo>
                        <a:pt x="4346" y="12514"/>
                        <a:pt x="4346" y="12514"/>
                        <a:pt x="4358" y="12514"/>
                      </a:cubicBezTo>
                      <a:cubicBezTo>
                        <a:pt x="4413" y="12652"/>
                        <a:pt x="4554" y="12741"/>
                        <a:pt x="4697" y="12741"/>
                      </a:cubicBezTo>
                      <a:cubicBezTo>
                        <a:pt x="4739" y="12741"/>
                        <a:pt x="4782" y="12733"/>
                        <a:pt x="4822" y="12717"/>
                      </a:cubicBezTo>
                      <a:cubicBezTo>
                        <a:pt x="5001" y="12633"/>
                        <a:pt x="5096" y="12431"/>
                        <a:pt x="5013" y="1225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2" name="Google Shape;10272;p44"/>
                <p:cNvSpPr/>
                <p:nvPr/>
              </p:nvSpPr>
              <p:spPr>
                <a:xfrm>
                  <a:off x="261102" y="3469049"/>
                  <a:ext cx="2821308" cy="1774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32" h="13394" extrusionOk="0">
                      <a:moveTo>
                        <a:pt x="21432" y="1"/>
                      </a:moveTo>
                      <a:lnTo>
                        <a:pt x="215" y="12741"/>
                      </a:lnTo>
                      <a:cubicBezTo>
                        <a:pt x="36" y="12860"/>
                        <a:pt x="1" y="13062"/>
                        <a:pt x="96" y="13229"/>
                      </a:cubicBezTo>
                      <a:cubicBezTo>
                        <a:pt x="164" y="13335"/>
                        <a:pt x="281" y="13393"/>
                        <a:pt x="401" y="13393"/>
                      </a:cubicBezTo>
                      <a:cubicBezTo>
                        <a:pt x="468" y="13393"/>
                        <a:pt x="536" y="13375"/>
                        <a:pt x="596" y="13336"/>
                      </a:cubicBezTo>
                      <a:lnTo>
                        <a:pt x="2143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3" name="Google Shape;10273;p44"/>
                <p:cNvSpPr/>
                <p:nvPr/>
              </p:nvSpPr>
              <p:spPr>
                <a:xfrm>
                  <a:off x="5675548" y="625676"/>
                  <a:ext cx="709642" cy="828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7406" extrusionOk="0">
                      <a:moveTo>
                        <a:pt x="5656" y="0"/>
                      </a:moveTo>
                      <a:lnTo>
                        <a:pt x="0" y="7406"/>
                      </a:lnTo>
                      <a:lnTo>
                        <a:pt x="6346" y="548"/>
                      </a:lnTo>
                      <a:lnTo>
                        <a:pt x="565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4" name="Google Shape;10274;p44"/>
                <p:cNvSpPr/>
                <p:nvPr/>
              </p:nvSpPr>
              <p:spPr>
                <a:xfrm>
                  <a:off x="6470277" y="3169525"/>
                  <a:ext cx="1252803" cy="653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5" h="5847" extrusionOk="0">
                      <a:moveTo>
                        <a:pt x="0" y="1"/>
                      </a:moveTo>
                      <a:lnTo>
                        <a:pt x="10716" y="5847"/>
                      </a:lnTo>
                      <a:lnTo>
                        <a:pt x="11204" y="478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5" name="Google Shape;10275;p44"/>
                <p:cNvSpPr/>
                <p:nvPr/>
              </p:nvSpPr>
              <p:spPr>
                <a:xfrm>
                  <a:off x="2334176" y="412682"/>
                  <a:ext cx="986589" cy="1031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24" h="9228" extrusionOk="0">
                      <a:moveTo>
                        <a:pt x="834" y="0"/>
                      </a:moveTo>
                      <a:lnTo>
                        <a:pt x="1" y="810"/>
                      </a:lnTo>
                      <a:lnTo>
                        <a:pt x="8823" y="9227"/>
                      </a:lnTo>
                      <a:lnTo>
                        <a:pt x="83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6" name="Google Shape;10276;p44"/>
                <p:cNvSpPr/>
                <p:nvPr/>
              </p:nvSpPr>
              <p:spPr>
                <a:xfrm>
                  <a:off x="1213305" y="3447814"/>
                  <a:ext cx="1240840" cy="672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98" h="6013" extrusionOk="0">
                      <a:moveTo>
                        <a:pt x="11097" y="0"/>
                      </a:moveTo>
                      <a:lnTo>
                        <a:pt x="1" y="4965"/>
                      </a:lnTo>
                      <a:lnTo>
                        <a:pt x="525" y="6013"/>
                      </a:lnTo>
                      <a:lnTo>
                        <a:pt x="1109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7" name="Google Shape;10277;p44"/>
                <p:cNvSpPr/>
                <p:nvPr/>
              </p:nvSpPr>
              <p:spPr>
                <a:xfrm>
                  <a:off x="2724273" y="3876485"/>
                  <a:ext cx="704275" cy="756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9" h="6763" extrusionOk="0">
                      <a:moveTo>
                        <a:pt x="6299" y="0"/>
                      </a:moveTo>
                      <a:lnTo>
                        <a:pt x="0" y="6191"/>
                      </a:lnTo>
                      <a:lnTo>
                        <a:pt x="619" y="6763"/>
                      </a:lnTo>
                      <a:lnTo>
                        <a:pt x="629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8" name="Google Shape;10278;p44"/>
                <p:cNvSpPr/>
                <p:nvPr/>
              </p:nvSpPr>
              <p:spPr>
                <a:xfrm>
                  <a:off x="4639874" y="3994889"/>
                  <a:ext cx="57357" cy="6018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5383" extrusionOk="0">
                      <a:moveTo>
                        <a:pt x="131" y="1"/>
                      </a:moveTo>
                      <a:lnTo>
                        <a:pt x="0" y="5382"/>
                      </a:lnTo>
                      <a:lnTo>
                        <a:pt x="512" y="5371"/>
                      </a:lnTo>
                      <a:lnTo>
                        <a:pt x="13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9" name="Google Shape;10279;p44"/>
                <p:cNvSpPr/>
                <p:nvPr/>
              </p:nvSpPr>
              <p:spPr>
                <a:xfrm>
                  <a:off x="2131804" y="753472"/>
                  <a:ext cx="4737955" cy="3559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76" h="31838" extrusionOk="0">
                      <a:moveTo>
                        <a:pt x="18860" y="1084"/>
                      </a:moveTo>
                      <a:cubicBezTo>
                        <a:pt x="22563" y="1084"/>
                        <a:pt x="25718" y="4013"/>
                        <a:pt x="26373" y="8084"/>
                      </a:cubicBezTo>
                      <a:cubicBezTo>
                        <a:pt x="26445" y="7739"/>
                        <a:pt x="26838" y="6513"/>
                        <a:pt x="25849" y="4548"/>
                      </a:cubicBezTo>
                      <a:cubicBezTo>
                        <a:pt x="26266" y="4358"/>
                        <a:pt x="26635" y="4286"/>
                        <a:pt x="26981" y="4286"/>
                      </a:cubicBezTo>
                      <a:cubicBezTo>
                        <a:pt x="28183" y="4286"/>
                        <a:pt x="28945" y="5287"/>
                        <a:pt x="29302" y="6132"/>
                      </a:cubicBezTo>
                      <a:cubicBezTo>
                        <a:pt x="30255" y="5834"/>
                        <a:pt x="31088" y="5715"/>
                        <a:pt x="31850" y="5715"/>
                      </a:cubicBezTo>
                      <a:cubicBezTo>
                        <a:pt x="36041" y="5715"/>
                        <a:pt x="37279" y="9787"/>
                        <a:pt x="36720" y="12561"/>
                      </a:cubicBezTo>
                      <a:cubicBezTo>
                        <a:pt x="37017" y="12145"/>
                        <a:pt x="37434" y="11216"/>
                        <a:pt x="37375" y="10299"/>
                      </a:cubicBezTo>
                      <a:lnTo>
                        <a:pt x="37375" y="10299"/>
                      </a:lnTo>
                      <a:cubicBezTo>
                        <a:pt x="37922" y="10537"/>
                        <a:pt x="41328" y="11490"/>
                        <a:pt x="41185" y="15062"/>
                      </a:cubicBezTo>
                      <a:cubicBezTo>
                        <a:pt x="41042" y="18110"/>
                        <a:pt x="38922" y="19514"/>
                        <a:pt x="38089" y="19550"/>
                      </a:cubicBezTo>
                      <a:cubicBezTo>
                        <a:pt x="37803" y="18681"/>
                        <a:pt x="37327" y="18110"/>
                        <a:pt x="36934" y="17812"/>
                      </a:cubicBezTo>
                      <a:lnTo>
                        <a:pt x="36934" y="17812"/>
                      </a:lnTo>
                      <a:cubicBezTo>
                        <a:pt x="37625" y="19181"/>
                        <a:pt x="39184" y="25122"/>
                        <a:pt x="32231" y="26372"/>
                      </a:cubicBezTo>
                      <a:cubicBezTo>
                        <a:pt x="32922" y="24289"/>
                        <a:pt x="32160" y="22562"/>
                        <a:pt x="31517" y="21824"/>
                      </a:cubicBezTo>
                      <a:lnTo>
                        <a:pt x="31517" y="21824"/>
                      </a:lnTo>
                      <a:cubicBezTo>
                        <a:pt x="32517" y="25730"/>
                        <a:pt x="30195" y="30361"/>
                        <a:pt x="25611" y="30718"/>
                      </a:cubicBezTo>
                      <a:cubicBezTo>
                        <a:pt x="25266" y="30754"/>
                        <a:pt x="24945" y="30766"/>
                        <a:pt x="24635" y="30766"/>
                      </a:cubicBezTo>
                      <a:cubicBezTo>
                        <a:pt x="19075" y="30766"/>
                        <a:pt x="16360" y="26968"/>
                        <a:pt x="16682" y="24706"/>
                      </a:cubicBezTo>
                      <a:lnTo>
                        <a:pt x="16682" y="24706"/>
                      </a:lnTo>
                      <a:cubicBezTo>
                        <a:pt x="16610" y="25051"/>
                        <a:pt x="16146" y="26670"/>
                        <a:pt x="17372" y="28182"/>
                      </a:cubicBezTo>
                      <a:cubicBezTo>
                        <a:pt x="16848" y="28468"/>
                        <a:pt x="16336" y="28587"/>
                        <a:pt x="15908" y="28587"/>
                      </a:cubicBezTo>
                      <a:cubicBezTo>
                        <a:pt x="14610" y="28587"/>
                        <a:pt x="13753" y="27575"/>
                        <a:pt x="13753" y="26658"/>
                      </a:cubicBezTo>
                      <a:cubicBezTo>
                        <a:pt x="12872" y="26861"/>
                        <a:pt x="12098" y="26968"/>
                        <a:pt x="11419" y="26968"/>
                      </a:cubicBezTo>
                      <a:cubicBezTo>
                        <a:pt x="6478" y="26968"/>
                        <a:pt x="6014" y="22039"/>
                        <a:pt x="6359" y="20229"/>
                      </a:cubicBezTo>
                      <a:lnTo>
                        <a:pt x="6359" y="20229"/>
                      </a:lnTo>
                      <a:cubicBezTo>
                        <a:pt x="5859" y="21074"/>
                        <a:pt x="5823" y="21574"/>
                        <a:pt x="5954" y="22503"/>
                      </a:cubicBezTo>
                      <a:cubicBezTo>
                        <a:pt x="5478" y="22324"/>
                        <a:pt x="1096" y="21908"/>
                        <a:pt x="1096" y="16264"/>
                      </a:cubicBezTo>
                      <a:cubicBezTo>
                        <a:pt x="1096" y="12014"/>
                        <a:pt x="4549" y="10775"/>
                        <a:pt x="7049" y="10775"/>
                      </a:cubicBezTo>
                      <a:cubicBezTo>
                        <a:pt x="7811" y="10775"/>
                        <a:pt x="8466" y="10882"/>
                        <a:pt x="8931" y="11061"/>
                      </a:cubicBezTo>
                      <a:cubicBezTo>
                        <a:pt x="8478" y="10418"/>
                        <a:pt x="7669" y="10120"/>
                        <a:pt x="6609" y="10120"/>
                      </a:cubicBezTo>
                      <a:cubicBezTo>
                        <a:pt x="6478" y="10120"/>
                        <a:pt x="6323" y="10120"/>
                        <a:pt x="6180" y="10132"/>
                      </a:cubicBezTo>
                      <a:cubicBezTo>
                        <a:pt x="6359" y="6977"/>
                        <a:pt x="8621" y="6418"/>
                        <a:pt x="10252" y="6418"/>
                      </a:cubicBezTo>
                      <a:cubicBezTo>
                        <a:pt x="10467" y="6418"/>
                        <a:pt x="10657" y="6430"/>
                        <a:pt x="10848" y="6441"/>
                      </a:cubicBezTo>
                      <a:cubicBezTo>
                        <a:pt x="10609" y="7453"/>
                        <a:pt x="11038" y="10656"/>
                        <a:pt x="11562" y="11002"/>
                      </a:cubicBezTo>
                      <a:cubicBezTo>
                        <a:pt x="10562" y="7084"/>
                        <a:pt x="12455" y="2667"/>
                        <a:pt x="16872" y="1393"/>
                      </a:cubicBezTo>
                      <a:cubicBezTo>
                        <a:pt x="17527" y="1179"/>
                        <a:pt x="18206" y="1084"/>
                        <a:pt x="18860" y="1084"/>
                      </a:cubicBezTo>
                      <a:close/>
                      <a:moveTo>
                        <a:pt x="18860" y="0"/>
                      </a:moveTo>
                      <a:cubicBezTo>
                        <a:pt x="18087" y="0"/>
                        <a:pt x="17313" y="107"/>
                        <a:pt x="16551" y="322"/>
                      </a:cubicBezTo>
                      <a:cubicBezTo>
                        <a:pt x="14181" y="1000"/>
                        <a:pt x="12288" y="2548"/>
                        <a:pt x="11193" y="4691"/>
                      </a:cubicBezTo>
                      <a:cubicBezTo>
                        <a:pt x="11086" y="4894"/>
                        <a:pt x="10979" y="5108"/>
                        <a:pt x="10895" y="5322"/>
                      </a:cubicBezTo>
                      <a:cubicBezTo>
                        <a:pt x="10669" y="5310"/>
                        <a:pt x="10443" y="5298"/>
                        <a:pt x="10240" y="5298"/>
                      </a:cubicBezTo>
                      <a:cubicBezTo>
                        <a:pt x="7192" y="5298"/>
                        <a:pt x="5311" y="6965"/>
                        <a:pt x="5085" y="9882"/>
                      </a:cubicBezTo>
                      <a:cubicBezTo>
                        <a:pt x="2335" y="10525"/>
                        <a:pt x="1" y="12561"/>
                        <a:pt x="1" y="16252"/>
                      </a:cubicBezTo>
                      <a:cubicBezTo>
                        <a:pt x="1" y="18967"/>
                        <a:pt x="953" y="22431"/>
                        <a:pt x="5442" y="23491"/>
                      </a:cubicBezTo>
                      <a:lnTo>
                        <a:pt x="5466" y="23491"/>
                      </a:lnTo>
                      <a:cubicBezTo>
                        <a:pt x="5704" y="24360"/>
                        <a:pt x="6085" y="25253"/>
                        <a:pt x="6740" y="26027"/>
                      </a:cubicBezTo>
                      <a:cubicBezTo>
                        <a:pt x="7847" y="27361"/>
                        <a:pt x="9466" y="28039"/>
                        <a:pt x="11419" y="28039"/>
                      </a:cubicBezTo>
                      <a:cubicBezTo>
                        <a:pt x="11907" y="28039"/>
                        <a:pt x="12443" y="27992"/>
                        <a:pt x="12979" y="27908"/>
                      </a:cubicBezTo>
                      <a:cubicBezTo>
                        <a:pt x="13479" y="28885"/>
                        <a:pt x="14538" y="29659"/>
                        <a:pt x="15908" y="29659"/>
                      </a:cubicBezTo>
                      <a:cubicBezTo>
                        <a:pt x="16479" y="29659"/>
                        <a:pt x="17051" y="29528"/>
                        <a:pt x="17622" y="29266"/>
                      </a:cubicBezTo>
                      <a:cubicBezTo>
                        <a:pt x="18813" y="30397"/>
                        <a:pt x="21027" y="31837"/>
                        <a:pt x="24647" y="31837"/>
                      </a:cubicBezTo>
                      <a:cubicBezTo>
                        <a:pt x="24992" y="31837"/>
                        <a:pt x="25361" y="31825"/>
                        <a:pt x="25718" y="31790"/>
                      </a:cubicBezTo>
                      <a:cubicBezTo>
                        <a:pt x="27981" y="31611"/>
                        <a:pt x="29957" y="30516"/>
                        <a:pt x="31279" y="28670"/>
                      </a:cubicBezTo>
                      <a:cubicBezTo>
                        <a:pt x="31541" y="28301"/>
                        <a:pt x="31779" y="27920"/>
                        <a:pt x="31969" y="27515"/>
                      </a:cubicBezTo>
                      <a:lnTo>
                        <a:pt x="32445" y="27432"/>
                      </a:lnTo>
                      <a:cubicBezTo>
                        <a:pt x="35196" y="26944"/>
                        <a:pt x="37077" y="25718"/>
                        <a:pt x="38041" y="23801"/>
                      </a:cubicBezTo>
                      <a:cubicBezTo>
                        <a:pt x="38577" y="22717"/>
                        <a:pt x="38744" y="21586"/>
                        <a:pt x="38696" y="20538"/>
                      </a:cubicBezTo>
                      <a:cubicBezTo>
                        <a:pt x="40077" y="20110"/>
                        <a:pt x="42149" y="18371"/>
                        <a:pt x="42292" y="15109"/>
                      </a:cubicBezTo>
                      <a:cubicBezTo>
                        <a:pt x="42375" y="13395"/>
                        <a:pt x="41756" y="11906"/>
                        <a:pt x="40530" y="10799"/>
                      </a:cubicBezTo>
                      <a:cubicBezTo>
                        <a:pt x="39577" y="9942"/>
                        <a:pt x="38506" y="9537"/>
                        <a:pt x="37982" y="9347"/>
                      </a:cubicBezTo>
                      <a:cubicBezTo>
                        <a:pt x="37922" y="9311"/>
                        <a:pt x="37863" y="9299"/>
                        <a:pt x="37827" y="9287"/>
                      </a:cubicBezTo>
                      <a:lnTo>
                        <a:pt x="37708" y="9239"/>
                      </a:lnTo>
                      <a:cubicBezTo>
                        <a:pt x="37458" y="8275"/>
                        <a:pt x="37041" y="7382"/>
                        <a:pt x="36458" y="6680"/>
                      </a:cubicBezTo>
                      <a:cubicBezTo>
                        <a:pt x="35363" y="5322"/>
                        <a:pt x="33779" y="4608"/>
                        <a:pt x="31874" y="4608"/>
                      </a:cubicBezTo>
                      <a:cubicBezTo>
                        <a:pt x="31255" y="4608"/>
                        <a:pt x="30588" y="4691"/>
                        <a:pt x="29898" y="4846"/>
                      </a:cubicBezTo>
                      <a:cubicBezTo>
                        <a:pt x="29195" y="3798"/>
                        <a:pt x="28171" y="3179"/>
                        <a:pt x="27016" y="3179"/>
                      </a:cubicBezTo>
                      <a:cubicBezTo>
                        <a:pt x="26552" y="3179"/>
                        <a:pt x="26088" y="3274"/>
                        <a:pt x="25611" y="3465"/>
                      </a:cubicBezTo>
                      <a:cubicBezTo>
                        <a:pt x="23992" y="1334"/>
                        <a:pt x="21551" y="0"/>
                        <a:pt x="1886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280" name="Google Shape;10280;p44"/>
              <p:cNvSpPr/>
              <p:nvPr/>
            </p:nvSpPr>
            <p:spPr>
              <a:xfrm>
                <a:off x="332187" y="945223"/>
                <a:ext cx="305513" cy="291511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227" extrusionOk="0">
                    <a:moveTo>
                      <a:pt x="1715" y="0"/>
                    </a:moveTo>
                    <a:lnTo>
                      <a:pt x="1179" y="1036"/>
                    </a:lnTo>
                    <a:lnTo>
                      <a:pt x="0" y="1191"/>
                    </a:lnTo>
                    <a:lnTo>
                      <a:pt x="834" y="2036"/>
                    </a:lnTo>
                    <a:lnTo>
                      <a:pt x="607" y="3191"/>
                    </a:lnTo>
                    <a:lnTo>
                      <a:pt x="1667" y="2667"/>
                    </a:lnTo>
                    <a:lnTo>
                      <a:pt x="2691" y="3227"/>
                    </a:lnTo>
                    <a:lnTo>
                      <a:pt x="2524" y="2072"/>
                    </a:lnTo>
                    <a:lnTo>
                      <a:pt x="3382" y="1262"/>
                    </a:lnTo>
                    <a:lnTo>
                      <a:pt x="2215" y="1072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81" name="Google Shape;10281;p44"/>
              <p:cNvSpPr/>
              <p:nvPr/>
            </p:nvSpPr>
            <p:spPr>
              <a:xfrm>
                <a:off x="720002" y="3959268"/>
                <a:ext cx="380852" cy="363598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4025" extrusionOk="0">
                    <a:moveTo>
                      <a:pt x="2084" y="0"/>
                    </a:moveTo>
                    <a:lnTo>
                      <a:pt x="1441" y="1322"/>
                    </a:lnTo>
                    <a:lnTo>
                      <a:pt x="1" y="1560"/>
                    </a:lnTo>
                    <a:lnTo>
                      <a:pt x="1060" y="2572"/>
                    </a:lnTo>
                    <a:lnTo>
                      <a:pt x="834" y="4024"/>
                    </a:lnTo>
                    <a:lnTo>
                      <a:pt x="2132" y="3322"/>
                    </a:lnTo>
                    <a:lnTo>
                      <a:pt x="3442" y="3989"/>
                    </a:lnTo>
                    <a:lnTo>
                      <a:pt x="3168" y="2548"/>
                    </a:lnTo>
                    <a:lnTo>
                      <a:pt x="4216" y="1500"/>
                    </a:lnTo>
                    <a:lnTo>
                      <a:pt x="2751" y="1310"/>
                    </a:lnTo>
                    <a:lnTo>
                      <a:pt x="20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282" name="Google Shape;10282;p44"/>
            <p:cNvSpPr/>
            <p:nvPr/>
          </p:nvSpPr>
          <p:spPr>
            <a:xfrm>
              <a:off x="2209810" y="753462"/>
              <a:ext cx="4698974" cy="3569401"/>
            </a:xfrm>
            <a:custGeom>
              <a:avLst/>
              <a:gdLst/>
              <a:ahLst/>
              <a:cxnLst/>
              <a:rect l="l" t="t" r="r" b="b"/>
              <a:pathLst>
                <a:path w="40268" h="29677" extrusionOk="0">
                  <a:moveTo>
                    <a:pt x="17790" y="0"/>
                  </a:moveTo>
                  <a:cubicBezTo>
                    <a:pt x="17132" y="0"/>
                    <a:pt x="16457" y="93"/>
                    <a:pt x="15776" y="289"/>
                  </a:cubicBezTo>
                  <a:cubicBezTo>
                    <a:pt x="11347" y="1551"/>
                    <a:pt x="9466" y="5969"/>
                    <a:pt x="10454" y="9886"/>
                  </a:cubicBezTo>
                  <a:cubicBezTo>
                    <a:pt x="9942" y="9541"/>
                    <a:pt x="9514" y="6350"/>
                    <a:pt x="9740" y="5338"/>
                  </a:cubicBezTo>
                  <a:cubicBezTo>
                    <a:pt x="9561" y="5324"/>
                    <a:pt x="9366" y="5316"/>
                    <a:pt x="9161" y="5316"/>
                  </a:cubicBezTo>
                  <a:cubicBezTo>
                    <a:pt x="7528" y="5316"/>
                    <a:pt x="5254" y="5867"/>
                    <a:pt x="5084" y="9040"/>
                  </a:cubicBezTo>
                  <a:cubicBezTo>
                    <a:pt x="5237" y="9029"/>
                    <a:pt x="5385" y="9023"/>
                    <a:pt x="5529" y="9023"/>
                  </a:cubicBezTo>
                  <a:cubicBezTo>
                    <a:pt x="6578" y="9023"/>
                    <a:pt x="7395" y="9329"/>
                    <a:pt x="7835" y="9957"/>
                  </a:cubicBezTo>
                  <a:cubicBezTo>
                    <a:pt x="7377" y="9785"/>
                    <a:pt x="6716" y="9675"/>
                    <a:pt x="5969" y="9675"/>
                  </a:cubicBezTo>
                  <a:cubicBezTo>
                    <a:pt x="3466" y="9675"/>
                    <a:pt x="1" y="10909"/>
                    <a:pt x="1" y="15172"/>
                  </a:cubicBezTo>
                  <a:cubicBezTo>
                    <a:pt x="12" y="20816"/>
                    <a:pt x="4394" y="21232"/>
                    <a:pt x="4870" y="21411"/>
                  </a:cubicBezTo>
                  <a:cubicBezTo>
                    <a:pt x="4751" y="20482"/>
                    <a:pt x="4775" y="19982"/>
                    <a:pt x="5263" y="19125"/>
                  </a:cubicBezTo>
                  <a:lnTo>
                    <a:pt x="5263" y="19125"/>
                  </a:lnTo>
                  <a:cubicBezTo>
                    <a:pt x="4939" y="20942"/>
                    <a:pt x="5385" y="25866"/>
                    <a:pt x="10322" y="25866"/>
                  </a:cubicBezTo>
                  <a:cubicBezTo>
                    <a:pt x="11013" y="25866"/>
                    <a:pt x="11792" y="25769"/>
                    <a:pt x="12669" y="25554"/>
                  </a:cubicBezTo>
                  <a:cubicBezTo>
                    <a:pt x="12669" y="26476"/>
                    <a:pt x="13533" y="27497"/>
                    <a:pt x="14824" y="27497"/>
                  </a:cubicBezTo>
                  <a:cubicBezTo>
                    <a:pt x="15268" y="27497"/>
                    <a:pt x="15762" y="27376"/>
                    <a:pt x="16288" y="27090"/>
                  </a:cubicBezTo>
                  <a:cubicBezTo>
                    <a:pt x="15086" y="25554"/>
                    <a:pt x="15550" y="23947"/>
                    <a:pt x="15610" y="23614"/>
                  </a:cubicBezTo>
                  <a:lnTo>
                    <a:pt x="15610" y="23614"/>
                  </a:lnTo>
                  <a:cubicBezTo>
                    <a:pt x="15283" y="25878"/>
                    <a:pt x="17993" y="29676"/>
                    <a:pt x="23559" y="29676"/>
                  </a:cubicBezTo>
                  <a:cubicBezTo>
                    <a:pt x="23877" y="29676"/>
                    <a:pt x="24203" y="29664"/>
                    <a:pt x="24539" y="29638"/>
                  </a:cubicBezTo>
                  <a:cubicBezTo>
                    <a:pt x="29123" y="29281"/>
                    <a:pt x="31445" y="24638"/>
                    <a:pt x="30445" y="20744"/>
                  </a:cubicBezTo>
                  <a:lnTo>
                    <a:pt x="30445" y="20744"/>
                  </a:lnTo>
                  <a:cubicBezTo>
                    <a:pt x="31088" y="21482"/>
                    <a:pt x="31826" y="23209"/>
                    <a:pt x="31159" y="25292"/>
                  </a:cubicBezTo>
                  <a:cubicBezTo>
                    <a:pt x="38112" y="24054"/>
                    <a:pt x="36553" y="18101"/>
                    <a:pt x="35862" y="16732"/>
                  </a:cubicBezTo>
                  <a:lnTo>
                    <a:pt x="35862" y="16732"/>
                  </a:lnTo>
                  <a:cubicBezTo>
                    <a:pt x="36255" y="17030"/>
                    <a:pt x="36731" y="17601"/>
                    <a:pt x="37005" y="18470"/>
                  </a:cubicBezTo>
                  <a:cubicBezTo>
                    <a:pt x="37839" y="18434"/>
                    <a:pt x="39970" y="17030"/>
                    <a:pt x="40101" y="13982"/>
                  </a:cubicBezTo>
                  <a:cubicBezTo>
                    <a:pt x="40267" y="10410"/>
                    <a:pt x="36850" y="9457"/>
                    <a:pt x="36291" y="9219"/>
                  </a:cubicBezTo>
                  <a:lnTo>
                    <a:pt x="36291" y="9219"/>
                  </a:lnTo>
                  <a:cubicBezTo>
                    <a:pt x="36350" y="10136"/>
                    <a:pt x="35934" y="11065"/>
                    <a:pt x="35636" y="11481"/>
                  </a:cubicBezTo>
                  <a:cubicBezTo>
                    <a:pt x="36212" y="8703"/>
                    <a:pt x="34979" y="4631"/>
                    <a:pt x="30782" y="4631"/>
                  </a:cubicBezTo>
                  <a:cubicBezTo>
                    <a:pt x="30032" y="4631"/>
                    <a:pt x="29188" y="4761"/>
                    <a:pt x="28242" y="5052"/>
                  </a:cubicBezTo>
                  <a:cubicBezTo>
                    <a:pt x="27881" y="4191"/>
                    <a:pt x="27124" y="3200"/>
                    <a:pt x="25920" y="3200"/>
                  </a:cubicBezTo>
                  <a:cubicBezTo>
                    <a:pt x="25576" y="3200"/>
                    <a:pt x="25195" y="3281"/>
                    <a:pt x="24777" y="3468"/>
                  </a:cubicBezTo>
                  <a:cubicBezTo>
                    <a:pt x="25742" y="5433"/>
                    <a:pt x="25361" y="6659"/>
                    <a:pt x="25301" y="7004"/>
                  </a:cubicBezTo>
                  <a:cubicBezTo>
                    <a:pt x="24644" y="2932"/>
                    <a:pt x="21483" y="0"/>
                    <a:pt x="17790" y="0"/>
                  </a:cubicBezTo>
                  <a:close/>
                </a:path>
              </a:pathLst>
            </a:custGeom>
            <a:solidFill>
              <a:schemeClr val="dk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3" name="Google Shape;10283;p44"/>
            <p:cNvSpPr/>
            <p:nvPr/>
          </p:nvSpPr>
          <p:spPr>
            <a:xfrm>
              <a:off x="2251675" y="827900"/>
              <a:ext cx="4580485" cy="3404620"/>
            </a:xfrm>
            <a:custGeom>
              <a:avLst/>
              <a:gdLst/>
              <a:ahLst/>
              <a:cxnLst/>
              <a:rect l="l" t="t" r="r" b="b"/>
              <a:pathLst>
                <a:path w="40268" h="29677" extrusionOk="0">
                  <a:moveTo>
                    <a:pt x="17790" y="0"/>
                  </a:moveTo>
                  <a:cubicBezTo>
                    <a:pt x="17132" y="0"/>
                    <a:pt x="16457" y="93"/>
                    <a:pt x="15776" y="289"/>
                  </a:cubicBezTo>
                  <a:cubicBezTo>
                    <a:pt x="11347" y="1551"/>
                    <a:pt x="9466" y="5969"/>
                    <a:pt x="10454" y="9886"/>
                  </a:cubicBezTo>
                  <a:cubicBezTo>
                    <a:pt x="9942" y="9541"/>
                    <a:pt x="9514" y="6350"/>
                    <a:pt x="9740" y="5338"/>
                  </a:cubicBezTo>
                  <a:cubicBezTo>
                    <a:pt x="9561" y="5324"/>
                    <a:pt x="9366" y="5316"/>
                    <a:pt x="9161" y="5316"/>
                  </a:cubicBezTo>
                  <a:cubicBezTo>
                    <a:pt x="7528" y="5316"/>
                    <a:pt x="5254" y="5867"/>
                    <a:pt x="5084" y="9040"/>
                  </a:cubicBezTo>
                  <a:cubicBezTo>
                    <a:pt x="5237" y="9029"/>
                    <a:pt x="5385" y="9023"/>
                    <a:pt x="5529" y="9023"/>
                  </a:cubicBezTo>
                  <a:cubicBezTo>
                    <a:pt x="6578" y="9023"/>
                    <a:pt x="7395" y="9329"/>
                    <a:pt x="7835" y="9957"/>
                  </a:cubicBezTo>
                  <a:cubicBezTo>
                    <a:pt x="7377" y="9785"/>
                    <a:pt x="6716" y="9675"/>
                    <a:pt x="5969" y="9675"/>
                  </a:cubicBezTo>
                  <a:cubicBezTo>
                    <a:pt x="3466" y="9675"/>
                    <a:pt x="1" y="10909"/>
                    <a:pt x="1" y="15172"/>
                  </a:cubicBezTo>
                  <a:cubicBezTo>
                    <a:pt x="12" y="20816"/>
                    <a:pt x="4394" y="21232"/>
                    <a:pt x="4870" y="21411"/>
                  </a:cubicBezTo>
                  <a:cubicBezTo>
                    <a:pt x="4751" y="20482"/>
                    <a:pt x="4775" y="19982"/>
                    <a:pt x="5263" y="19125"/>
                  </a:cubicBezTo>
                  <a:lnTo>
                    <a:pt x="5263" y="19125"/>
                  </a:lnTo>
                  <a:cubicBezTo>
                    <a:pt x="4939" y="20942"/>
                    <a:pt x="5385" y="25866"/>
                    <a:pt x="10322" y="25866"/>
                  </a:cubicBezTo>
                  <a:cubicBezTo>
                    <a:pt x="11013" y="25866"/>
                    <a:pt x="11792" y="25769"/>
                    <a:pt x="12669" y="25554"/>
                  </a:cubicBezTo>
                  <a:cubicBezTo>
                    <a:pt x="12669" y="26476"/>
                    <a:pt x="13533" y="27497"/>
                    <a:pt x="14824" y="27497"/>
                  </a:cubicBezTo>
                  <a:cubicBezTo>
                    <a:pt x="15268" y="27497"/>
                    <a:pt x="15762" y="27376"/>
                    <a:pt x="16288" y="27090"/>
                  </a:cubicBezTo>
                  <a:cubicBezTo>
                    <a:pt x="15086" y="25554"/>
                    <a:pt x="15550" y="23947"/>
                    <a:pt x="15610" y="23614"/>
                  </a:cubicBezTo>
                  <a:lnTo>
                    <a:pt x="15610" y="23614"/>
                  </a:lnTo>
                  <a:cubicBezTo>
                    <a:pt x="15283" y="25878"/>
                    <a:pt x="17993" y="29676"/>
                    <a:pt x="23559" y="29676"/>
                  </a:cubicBezTo>
                  <a:cubicBezTo>
                    <a:pt x="23877" y="29676"/>
                    <a:pt x="24203" y="29664"/>
                    <a:pt x="24539" y="29638"/>
                  </a:cubicBezTo>
                  <a:cubicBezTo>
                    <a:pt x="29123" y="29281"/>
                    <a:pt x="31445" y="24638"/>
                    <a:pt x="30445" y="20744"/>
                  </a:cubicBezTo>
                  <a:lnTo>
                    <a:pt x="30445" y="20744"/>
                  </a:lnTo>
                  <a:cubicBezTo>
                    <a:pt x="31088" y="21482"/>
                    <a:pt x="31826" y="23209"/>
                    <a:pt x="31159" y="25292"/>
                  </a:cubicBezTo>
                  <a:cubicBezTo>
                    <a:pt x="38112" y="24054"/>
                    <a:pt x="36553" y="18101"/>
                    <a:pt x="35862" y="16732"/>
                  </a:cubicBezTo>
                  <a:lnTo>
                    <a:pt x="35862" y="16732"/>
                  </a:lnTo>
                  <a:cubicBezTo>
                    <a:pt x="36255" y="17030"/>
                    <a:pt x="36731" y="17601"/>
                    <a:pt x="37005" y="18470"/>
                  </a:cubicBezTo>
                  <a:cubicBezTo>
                    <a:pt x="37839" y="18434"/>
                    <a:pt x="39970" y="17030"/>
                    <a:pt x="40101" y="13982"/>
                  </a:cubicBezTo>
                  <a:cubicBezTo>
                    <a:pt x="40267" y="10410"/>
                    <a:pt x="36850" y="9457"/>
                    <a:pt x="36291" y="9219"/>
                  </a:cubicBezTo>
                  <a:lnTo>
                    <a:pt x="36291" y="9219"/>
                  </a:lnTo>
                  <a:cubicBezTo>
                    <a:pt x="36350" y="10136"/>
                    <a:pt x="35934" y="11065"/>
                    <a:pt x="35636" y="11481"/>
                  </a:cubicBezTo>
                  <a:cubicBezTo>
                    <a:pt x="36212" y="8703"/>
                    <a:pt x="34979" y="4631"/>
                    <a:pt x="30782" y="4631"/>
                  </a:cubicBezTo>
                  <a:cubicBezTo>
                    <a:pt x="30032" y="4631"/>
                    <a:pt x="29188" y="4761"/>
                    <a:pt x="28242" y="5052"/>
                  </a:cubicBezTo>
                  <a:cubicBezTo>
                    <a:pt x="27881" y="4191"/>
                    <a:pt x="27124" y="3200"/>
                    <a:pt x="25920" y="3200"/>
                  </a:cubicBezTo>
                  <a:cubicBezTo>
                    <a:pt x="25576" y="3200"/>
                    <a:pt x="25195" y="3281"/>
                    <a:pt x="24777" y="3468"/>
                  </a:cubicBezTo>
                  <a:cubicBezTo>
                    <a:pt x="25742" y="5433"/>
                    <a:pt x="25361" y="6659"/>
                    <a:pt x="25301" y="7004"/>
                  </a:cubicBezTo>
                  <a:cubicBezTo>
                    <a:pt x="24644" y="2932"/>
                    <a:pt x="21483" y="0"/>
                    <a:pt x="17790" y="0"/>
                  </a:cubicBezTo>
                  <a:close/>
                </a:path>
              </a:pathLst>
            </a:custGeom>
            <a:solidFill>
              <a:schemeClr val="lt1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20026D62-F1A8-433D-AC55-4BF11B1B145C}"/>
              </a:ext>
            </a:extLst>
          </p:cNvPr>
          <p:cNvSpPr txBox="1"/>
          <p:nvPr/>
        </p:nvSpPr>
        <p:spPr>
          <a:xfrm>
            <a:off x="2516898" y="2672022"/>
            <a:ext cx="6885856" cy="1279646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>
                <a:ln>
                  <a:noFill/>
                </a:ln>
                <a:solidFill>
                  <a:srgbClr val="FDC324">
                    <a:lumMod val="75000"/>
                  </a:srgbClr>
                </a:solidFill>
                <a:effectLst/>
                <a:uLnTx/>
                <a:uFillTx/>
                <a:latin typeface="#9Slide07 SVNRevolution" panose="02040603050506020204" pitchFamily="18" charset="0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0221884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</p:bldLst>
  </p:timing>
</p:sld>
</file>

<file path=ppt/theme/theme1.xml><?xml version="1.0" encoding="utf-8"?>
<a:theme xmlns:a="http://schemas.openxmlformats.org/drawingml/2006/main" name="Marketing Plan PowerPoint Template by SlideWin">
  <a:themeElements>
    <a:clrScheme name="SlideWin Comic Superhero">
      <a:dk1>
        <a:srgbClr val="293B3F"/>
      </a:dk1>
      <a:lt1>
        <a:sysClr val="window" lastClr="FFFFFF"/>
      </a:lt1>
      <a:dk2>
        <a:srgbClr val="73D6F8"/>
      </a:dk2>
      <a:lt2>
        <a:srgbClr val="FFFFFF"/>
      </a:lt2>
      <a:accent1>
        <a:srgbClr val="0161A6"/>
      </a:accent1>
      <a:accent2>
        <a:srgbClr val="04AB67"/>
      </a:accent2>
      <a:accent3>
        <a:srgbClr val="FFD200"/>
      </a:accent3>
      <a:accent4>
        <a:srgbClr val="F56D19"/>
      </a:accent4>
      <a:accent5>
        <a:srgbClr val="E32127"/>
      </a:accent5>
      <a:accent6>
        <a:srgbClr val="EF559E"/>
      </a:accent6>
      <a:hlink>
        <a:srgbClr val="57C1F4"/>
      </a:hlink>
      <a:folHlink>
        <a:srgbClr val="954F72"/>
      </a:folHlink>
    </a:clrScheme>
    <a:fontScheme name="SlideWin Comic Superhero">
      <a:majorFont>
        <a:latin typeface="Bangers"/>
        <a:ea typeface=""/>
        <a:cs typeface=""/>
      </a:majorFont>
      <a:minorFont>
        <a:latin typeface="Barlow Semi Condens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91440" tIns="45720" rIns="91440" bIns="45720" rtlCol="0">
        <a:spAutoFit/>
      </a:bodyPr>
      <a:lstStyle>
        <a:defPPr>
          <a:lnSpc>
            <a:spcPct val="130000"/>
          </a:lnSpc>
          <a:defRPr sz="120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uper Comic Book Style Consulting Toolkit by Slidesgo">
  <a:themeElements>
    <a:clrScheme name="Simple Light">
      <a:dk1>
        <a:srgbClr val="000000"/>
      </a:dk1>
      <a:lt1>
        <a:srgbClr val="FFFFFF"/>
      </a:lt1>
      <a:dk2>
        <a:srgbClr val="EC1E6C"/>
      </a:dk2>
      <a:lt2>
        <a:srgbClr val="94E76E"/>
      </a:lt2>
      <a:accent1>
        <a:srgbClr val="51C4F4"/>
      </a:accent1>
      <a:accent2>
        <a:srgbClr val="EFE4C7"/>
      </a:accent2>
      <a:accent3>
        <a:srgbClr val="FAF3E3"/>
      </a:accent3>
      <a:accent4>
        <a:srgbClr val="FFFFFF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omic Style by Slidesgo">
  <a:themeElements>
    <a:clrScheme name="Simple Light">
      <a:dk1>
        <a:srgbClr val="162130"/>
      </a:dk1>
      <a:lt1>
        <a:srgbClr val="FFFFFF"/>
      </a:lt1>
      <a:dk2>
        <a:srgbClr val="A81916"/>
      </a:dk2>
      <a:lt2>
        <a:srgbClr val="EEEEEE"/>
      </a:lt2>
      <a:accent1>
        <a:srgbClr val="FDC324"/>
      </a:accent1>
      <a:accent2>
        <a:srgbClr val="4EBDCF"/>
      </a:accent2>
      <a:accent3>
        <a:srgbClr val="CC1D2D"/>
      </a:accent3>
      <a:accent4>
        <a:srgbClr val="E1AF25"/>
      </a:accent4>
      <a:accent5>
        <a:srgbClr val="88D7E8"/>
      </a:accent5>
      <a:accent6>
        <a:srgbClr val="5CC1D6"/>
      </a:accent6>
      <a:hlink>
        <a:srgbClr val="16213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Comic Style by Slidesgo">
  <a:themeElements>
    <a:clrScheme name="Simple Light">
      <a:dk1>
        <a:srgbClr val="162130"/>
      </a:dk1>
      <a:lt1>
        <a:srgbClr val="FFFFFF"/>
      </a:lt1>
      <a:dk2>
        <a:srgbClr val="A81916"/>
      </a:dk2>
      <a:lt2>
        <a:srgbClr val="EEEEEE"/>
      </a:lt2>
      <a:accent1>
        <a:srgbClr val="FDC324"/>
      </a:accent1>
      <a:accent2>
        <a:srgbClr val="4EBDCF"/>
      </a:accent2>
      <a:accent3>
        <a:srgbClr val="CC1D2D"/>
      </a:accent3>
      <a:accent4>
        <a:srgbClr val="E1AF25"/>
      </a:accent4>
      <a:accent5>
        <a:srgbClr val="88D7E8"/>
      </a:accent5>
      <a:accent6>
        <a:srgbClr val="5CC1D6"/>
      </a:accent6>
      <a:hlink>
        <a:srgbClr val="16213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1322</TotalTime>
  <Words>574</Words>
  <Application>Microsoft Office PowerPoint</Application>
  <PresentationFormat>Widescreen</PresentationFormat>
  <Paragraphs>67</Paragraphs>
  <Slides>19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19</vt:i4>
      </vt:variant>
    </vt:vector>
  </HeadingPairs>
  <TitlesOfParts>
    <vt:vector size="39" baseType="lpstr">
      <vt:lpstr>#9Slide03 BoosterNextFYBlack</vt:lpstr>
      <vt:lpstr>#9Slide07 SVNRevolution</vt:lpstr>
      <vt:lpstr>Anaheim</vt:lpstr>
      <vt:lpstr>Architects Daughter</vt:lpstr>
      <vt:lpstr>Arial</vt:lpstr>
      <vt:lpstr>Bangers</vt:lpstr>
      <vt:lpstr>Barlow Semi Condensed</vt:lpstr>
      <vt:lpstr>Boogaloo</vt:lpstr>
      <vt:lpstr>Calibri</vt:lpstr>
      <vt:lpstr>Cambria</vt:lpstr>
      <vt:lpstr>Cambria Math</vt:lpstr>
      <vt:lpstr>Comic Neue</vt:lpstr>
      <vt:lpstr>Roboto Condensed Light</vt:lpstr>
      <vt:lpstr>Slackey</vt:lpstr>
      <vt:lpstr>Wingdings</vt:lpstr>
      <vt:lpstr>Marketing Plan PowerPoint Template by SlideWin</vt:lpstr>
      <vt:lpstr>Super Comic Book Style Consulting Toolkit by Slidesgo</vt:lpstr>
      <vt:lpstr>Comic Style by Slidesgo</vt:lpstr>
      <vt:lpstr>1_Comic Style by Slidesgo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9Slide.vn</dc:title>
  <dc:subject>9Slide.vn</dc:subject>
  <dc:creator>huong</dc:creator>
  <cp:keywords>9Slide</cp:keywords>
  <dc:description>9Slide.vn</dc:description>
  <cp:lastModifiedBy>PC</cp:lastModifiedBy>
  <cp:revision>18</cp:revision>
  <dcterms:created xsi:type="dcterms:W3CDTF">2022-01-24T08:09:02Z</dcterms:created>
  <dcterms:modified xsi:type="dcterms:W3CDTF">2025-03-06T13:43:13Z</dcterms:modified>
  <cp:category>9Slide.vn</cp:category>
  <cp:contentStatus>9Slide</cp:contentStatus>
</cp:coreProperties>
</file>