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Lst>
  <p:notesMasterIdLst>
    <p:notesMasterId r:id="rId23"/>
  </p:notesMasterIdLst>
  <p:sldIdLst>
    <p:sldId id="256" r:id="rId5"/>
    <p:sldId id="269" r:id="rId6"/>
    <p:sldId id="311" r:id="rId7"/>
    <p:sldId id="330" r:id="rId8"/>
    <p:sldId id="331" r:id="rId9"/>
    <p:sldId id="342" r:id="rId10"/>
    <p:sldId id="332" r:id="rId11"/>
    <p:sldId id="335" r:id="rId12"/>
    <p:sldId id="326" r:id="rId13"/>
    <p:sldId id="329" r:id="rId14"/>
    <p:sldId id="320" r:id="rId15"/>
    <p:sldId id="321" r:id="rId16"/>
    <p:sldId id="322" r:id="rId17"/>
    <p:sldId id="343" r:id="rId18"/>
    <p:sldId id="323" r:id="rId19"/>
    <p:sldId id="325" r:id="rId20"/>
    <p:sldId id="313" r:id="rId21"/>
    <p:sldId id="317"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CCE6"/>
    <a:srgbClr val="BDE6FF"/>
    <a:srgbClr val="9A5A5E"/>
    <a:srgbClr val="845A5E"/>
    <a:srgbClr val="FF94AE"/>
    <a:srgbClr val="FFF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15" autoAdjust="0"/>
    <p:restoredTop sz="94660"/>
  </p:normalViewPr>
  <p:slideViewPr>
    <p:cSldViewPr snapToGrid="0">
      <p:cViewPr>
        <p:scale>
          <a:sx n="50" d="100"/>
          <a:sy n="50" d="100"/>
        </p:scale>
        <p:origin x="-1522" y="-8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071E1-2698-4E30-A167-A9C3DC6631D1}" type="datetimeFigureOut">
              <a:rPr lang="zh-CN" altLang="en-US" smtClean="0"/>
              <a:pPr/>
              <a:t>2025/3/27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70FC-EE57-426B-A49B-30C3011654D6}" type="slidenum">
              <a:rPr lang="zh-CN" altLang="en-US" smtClean="0"/>
              <a:pPr/>
              <a:t>‹#›</a:t>
            </a:fld>
            <a:endParaRPr lang="zh-CN" altLang="en-US"/>
          </a:p>
        </p:txBody>
      </p:sp>
    </p:spTree>
    <p:extLst>
      <p:ext uri="{BB962C8B-B14F-4D97-AF65-F5344CB8AC3E}">
        <p14:creationId xmlns:p14="http://schemas.microsoft.com/office/powerpoint/2010/main" val="73048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37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4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08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6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7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9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5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19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95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3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11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4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transition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transition advClick="0"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F0A391-F87F-42B0-BDBE-23E557088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C821DCE-B2E9-4009-8A29-6C857878E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D2F5C78-6F87-46FF-9592-8E79397DA0B3}"/>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2D65CD40-6160-4DFE-A259-BE57E950D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42628CD-B3EE-44B2-8222-40B106B26E3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82640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6C1440-BD4D-4F64-8781-E646C521D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73475A1-B64F-4E84-8716-720D3D577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427846E-021A-4E8C-BEB2-67BB20E594BD}"/>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211F0774-2590-45F2-B3F0-126FCC9E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3DC2175-1E2B-48F5-8A29-19502DE0E558}"/>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19602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21DA8E-4070-4B41-A03A-8FDCC2DB3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6EF8894-10C9-46B6-BBF4-38735201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BBA8A28-A8F0-4DAF-8A9C-D6E5649F47A4}"/>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C4D8F86C-F90D-46B8-9FC0-DD5A38E17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80C75E-3209-4A7C-9592-DDA040C44860}"/>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3863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1F8C3A-D653-4AB6-A172-35685D231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12CDF6E-255D-42D7-A4D4-3897B6E34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4138C6-1DFA-4746-93B8-6CCA5C098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1296976-7E5C-42BF-9A8F-8F5F73C6C1A8}"/>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6" name="Footer Placeholder 5">
            <a:extLst>
              <a:ext uri="{FF2B5EF4-FFF2-40B4-BE49-F238E27FC236}">
                <a16:creationId xmlns="" xmlns:a16="http://schemas.microsoft.com/office/drawing/2014/main" id="{93B175F0-BE1E-4B55-B72B-3F7842ADA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4EB9EE2-21EE-441F-9093-7C6F112F06DF}"/>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3124633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00533C-B84E-44F0-9F01-21AEE2BB2F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8A22A91-884D-4A82-953B-7EAAD2A2D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F8BFC76-0F20-4395-A4E8-D15695A5B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07768FC-5307-4F2C-8EC8-38CACE3D3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737B665-6124-426C-9981-968CC7DAF0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7017CAC-206C-4B6E-B600-E598DFE2583B}"/>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8" name="Footer Placeholder 7">
            <a:extLst>
              <a:ext uri="{FF2B5EF4-FFF2-40B4-BE49-F238E27FC236}">
                <a16:creationId xmlns="" xmlns:a16="http://schemas.microsoft.com/office/drawing/2014/main" id="{9FD1D9A6-C3B4-418A-8C19-0490CCDC8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4E9253F-59CC-47A3-8875-834987E6BA83}"/>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8065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8F5C7C-1DCE-4141-BDBD-5741CD9D6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90F3E9-AD85-41D7-9A22-C698528725DA}"/>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4" name="Footer Placeholder 3">
            <a:extLst>
              <a:ext uri="{FF2B5EF4-FFF2-40B4-BE49-F238E27FC236}">
                <a16:creationId xmlns="" xmlns:a16="http://schemas.microsoft.com/office/drawing/2014/main" id="{2D110EFD-2A82-452B-B00A-873948582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D7E678D-5B1D-4490-B714-42E1693C9F85}"/>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685824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822125-7474-4FF3-9636-F03719683243}"/>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3" name="Footer Placeholder 2">
            <a:extLst>
              <a:ext uri="{FF2B5EF4-FFF2-40B4-BE49-F238E27FC236}">
                <a16:creationId xmlns="" xmlns:a16="http://schemas.microsoft.com/office/drawing/2014/main" id="{7C323CF4-09EE-468A-9614-A22B78167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0583282-1FE4-48EF-8163-A994BCA45DAE}"/>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18031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32CC30-E1B0-4B02-B46E-BA49A832A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77FFA47-40C2-4BB5-BA75-1B0E7145B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0B5ECA6-2502-49E8-83C0-98B831CD2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88546A2-25D0-49AD-9D20-9C6EAB763F38}"/>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6" name="Footer Placeholder 5">
            <a:extLst>
              <a:ext uri="{FF2B5EF4-FFF2-40B4-BE49-F238E27FC236}">
                <a16:creationId xmlns="" xmlns:a16="http://schemas.microsoft.com/office/drawing/2014/main" id="{5B81ED6B-712D-4B30-AB26-E994BAB38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CEED7D-A630-41BD-8631-487BD55C56E4}"/>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40640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F5D17E-1EF8-4545-B6DB-4A227BF8A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B686617-1F78-4595-93AF-08F0ABBCD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F91CAAC-C207-4027-AFCC-17892AE7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7BAC57-95E5-4B03-97E2-3F90DB942DA8}"/>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6" name="Footer Placeholder 5">
            <a:extLst>
              <a:ext uri="{FF2B5EF4-FFF2-40B4-BE49-F238E27FC236}">
                <a16:creationId xmlns="" xmlns:a16="http://schemas.microsoft.com/office/drawing/2014/main" id="{FE2044DF-AFA9-4659-BB39-A348E7112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E6EC06B-BE8C-41F5-9F26-0DD075B5AC8B}"/>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7773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50EA8-C4E3-43AA-BE29-7B5FFE0D9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BC11799-9BDB-4D5A-830F-77DD0780A7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83F3B9-62A2-4FA9-8171-EC735AA694EB}"/>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1AF695EB-3111-45F5-A012-A5F5B2FBE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FD8DF2-ADC9-4887-9EDB-BC15155835B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436055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9710DD0-913B-4808-92E1-C9E2F9B556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D30E739-0DFE-4E99-9326-5C694DAB7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BFEDFB-A5FA-475E-AF3F-C34910066DE1}"/>
              </a:ext>
            </a:extLst>
          </p:cNvPr>
          <p:cNvSpPr>
            <a:spLocks noGrp="1"/>
          </p:cNvSpPr>
          <p:nvPr>
            <p:ph type="dt" sz="half" idx="10"/>
          </p:nvPr>
        </p:nvSpPr>
        <p:spPr/>
        <p:txBody>
          <a:body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8ADF5126-1AE8-4CF3-AE83-C60B12E5E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DD296CC-4BB9-4154-A639-C11F3D486686}"/>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30157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76947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289844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599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140525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96467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3096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5304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9716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6992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89750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030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4107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2477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66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98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654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8614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348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3520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24396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38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74398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616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145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93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59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80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837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Ovr>
    <a:masterClrMapping/>
  </p:clrMapOvr>
  <p:transition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2025/3/27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p:transition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 xmlns:a16="http://schemas.microsoft.com/office/drawing/2014/main" id="{C20C25B4-4EAE-814A-CA90-7F6DE2D82B4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 xmlns:a16="http://schemas.microsoft.com/office/drawing/2014/main" id="{A6E73C6F-B5F6-2CD9-79E5-758900D5709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F3D0-CB60-4E23-9016-6E4A006909DF}" type="datetimeFigureOut">
              <a:rPr lang="zh-CN" altLang="en-US" smtClean="0"/>
              <a:pPr/>
              <a:t>2025/3/27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51619-C973-4F6A-8B28-A38E9BC25C3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5D4B5"/>
        </a:solidFill>
        <a:effectLst/>
      </p:bgPr>
    </p:bg>
    <p:spTree>
      <p:nvGrpSpPr>
        <p:cNvPr id="1" name=""/>
        <p:cNvGrpSpPr/>
        <p:nvPr/>
      </p:nvGrpSpPr>
      <p:grpSpPr>
        <a:xfrm>
          <a:off x="0" y="0"/>
          <a:ext cx="0" cy="0"/>
          <a:chOff x="0" y="0"/>
          <a:chExt cx="0" cy="0"/>
        </a:xfrm>
      </p:grpSpPr>
      <p:sp>
        <p:nvSpPr>
          <p:cNvPr id="16" name="9Slide.vn - 2019">
            <a:extLst>
              <a:ext uri="{FF2B5EF4-FFF2-40B4-BE49-F238E27FC236}">
                <a16:creationId xmlns="" xmlns:a16="http://schemas.microsoft.com/office/drawing/2014/main" id="{9008472C-3843-9803-C9A5-A37B28D00BB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1AF7B045-8964-4D43-80DC-C2445D3FC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616D655-27B8-46F1-A114-1ED82AF22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00E6DD-0782-433A-87A9-4842C86FB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CC340-7A04-47BC-8C5D-F3EDB73A65A2}" type="datetimeFigureOut">
              <a:rPr lang="en-US" smtClean="0"/>
              <a:pPr/>
              <a:t>3/27/2025</a:t>
            </a:fld>
            <a:endParaRPr lang="en-US"/>
          </a:p>
        </p:txBody>
      </p:sp>
      <p:sp>
        <p:nvSpPr>
          <p:cNvPr id="5" name="Footer Placeholder 4">
            <a:extLst>
              <a:ext uri="{FF2B5EF4-FFF2-40B4-BE49-F238E27FC236}">
                <a16:creationId xmlns="" xmlns:a16="http://schemas.microsoft.com/office/drawing/2014/main" id="{7688789F-D8FD-4DE5-8651-BFEE23E5B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C534108-3EAD-44E0-BD36-6C8D22586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3FC3F-1E74-4A10-A9D6-2160F7355639}" type="slidenum">
              <a:rPr lang="en-US" smtClean="0"/>
              <a:pPr/>
              <a:t>‹#›</a:t>
            </a:fld>
            <a:endParaRPr lang="en-US"/>
          </a:p>
        </p:txBody>
      </p:sp>
    </p:spTree>
    <p:extLst>
      <p:ext uri="{BB962C8B-B14F-4D97-AF65-F5344CB8AC3E}">
        <p14:creationId xmlns:p14="http://schemas.microsoft.com/office/powerpoint/2010/main" val="15982035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14" name="9Slide.vn - 2019">
            <a:extLst>
              <a:ext uri="{FF2B5EF4-FFF2-40B4-BE49-F238E27FC236}">
                <a16:creationId xmlns="" xmlns:a16="http://schemas.microsoft.com/office/drawing/2014/main" id="{139BEEB5-EA0C-F87C-AA26-0CCD9E1391E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0463825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9.gif"/><Relationship Id="rId1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5.gif"/><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slideLayout" Target="../slideLayouts/slideLayout31.xml"/><Relationship Id="rId16" Type="http://schemas.openxmlformats.org/officeDocument/2006/relationships/image" Target="../media/image12.png"/><Relationship Id="rId1" Type="http://schemas.openxmlformats.org/officeDocument/2006/relationships/tags" Target="../tags/tag2.xml"/><Relationship Id="rId6" Type="http://schemas.openxmlformats.org/officeDocument/2006/relationships/image" Target="../media/image4.gif"/><Relationship Id="rId11" Type="http://schemas.openxmlformats.org/officeDocument/2006/relationships/image" Target="../media/image7.gif"/><Relationship Id="rId5" Type="http://schemas.openxmlformats.org/officeDocument/2006/relationships/image" Target="../media/image3.gif"/><Relationship Id="rId15" Type="http://schemas.openxmlformats.org/officeDocument/2006/relationships/image" Target="../media/image11.png"/><Relationship Id="rId10" Type="http://schemas.openxmlformats.org/officeDocument/2006/relationships/slide" Target="slide1.xml"/><Relationship Id="rId4" Type="http://schemas.openxmlformats.org/officeDocument/2006/relationships/image" Target="../media/image2.gif"/><Relationship Id="rId9" Type="http://schemas.openxmlformats.org/officeDocument/2006/relationships/slide" Target="slide11.xml"/><Relationship Id="rId14"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1.xml"/><Relationship Id="rId7" Type="http://schemas.openxmlformats.org/officeDocument/2006/relationships/slide" Target="slide1.xml"/><Relationship Id="rId2" Type="http://schemas.openxmlformats.org/officeDocument/2006/relationships/slideLayout" Target="../slideLayouts/slideLayout31.xml"/><Relationship Id="rId1" Type="http://schemas.openxmlformats.org/officeDocument/2006/relationships/tags" Target="../tags/tag3.xml"/><Relationship Id="rId6" Type="http://schemas.openxmlformats.org/officeDocument/2006/relationships/slide" Target="slide12.xml"/><Relationship Id="rId11" Type="http://schemas.openxmlformats.org/officeDocument/2006/relationships/image" Target="../media/image11.png"/><Relationship Id="rId5" Type="http://schemas.openxmlformats.org/officeDocument/2006/relationships/slide" Target="slide16.xml"/><Relationship Id="rId10" Type="http://schemas.openxmlformats.org/officeDocument/2006/relationships/image" Target="../media/image10.gif"/><Relationship Id="rId4" Type="http://schemas.openxmlformats.org/officeDocument/2006/relationships/slide" Target="slide11.xml"/><Relationship Id="rId9" Type="http://schemas.openxmlformats.org/officeDocument/2006/relationships/image" Target="../media/image9.gif"/></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slide" Target="slide1.xml"/><Relationship Id="rId2" Type="http://schemas.openxmlformats.org/officeDocument/2006/relationships/slideLayout" Target="../slideLayouts/slideLayout31.xml"/><Relationship Id="rId1" Type="http://schemas.openxmlformats.org/officeDocument/2006/relationships/tags" Target="../tags/tag4.xml"/><Relationship Id="rId6" Type="http://schemas.openxmlformats.org/officeDocument/2006/relationships/slide" Target="slide13.xml"/><Relationship Id="rId5" Type="http://schemas.openxmlformats.org/officeDocument/2006/relationships/slide" Target="slide16.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7.gif"/><Relationship Id="rId2" Type="http://schemas.openxmlformats.org/officeDocument/2006/relationships/slideLayout" Target="../slideLayouts/slideLayout31.xml"/><Relationship Id="rId1" Type="http://schemas.openxmlformats.org/officeDocument/2006/relationships/tags" Target="../tags/tag5.xml"/><Relationship Id="rId6" Type="http://schemas.openxmlformats.org/officeDocument/2006/relationships/slide" Target="slide15.xml"/><Relationship Id="rId5" Type="http://schemas.openxmlformats.org/officeDocument/2006/relationships/slide" Target="slide16.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slide" Target="slide1.xml"/><Relationship Id="rId2" Type="http://schemas.openxmlformats.org/officeDocument/2006/relationships/slideLayout" Target="../slideLayouts/slideLayout31.xml"/><Relationship Id="rId1" Type="http://schemas.openxmlformats.org/officeDocument/2006/relationships/tags" Target="../tags/tag6.xml"/><Relationship Id="rId6" Type="http://schemas.openxmlformats.org/officeDocument/2006/relationships/slide" Target="slide16.xml"/><Relationship Id="rId5" Type="http://schemas.openxmlformats.org/officeDocument/2006/relationships/slide" Target="slide1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5.xml"/><Relationship Id="rId7" Type="http://schemas.openxmlformats.org/officeDocument/2006/relationships/slide" Target="slide1.xml"/><Relationship Id="rId2" Type="http://schemas.openxmlformats.org/officeDocument/2006/relationships/slideLayout" Target="../slideLayouts/slideLayout31.xml"/><Relationship Id="rId1" Type="http://schemas.openxmlformats.org/officeDocument/2006/relationships/tags" Target="../tags/tag7.xml"/><Relationship Id="rId6" Type="http://schemas.openxmlformats.org/officeDocument/2006/relationships/slide" Target="slide16.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audio" Target="../media/audio1.wav"/><Relationship Id="rId9"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 xmlns:a16="http://schemas.microsoft.com/office/drawing/2014/main" id="{3E4E1CED-7AD3-490C-B457-AA4B3F6B1C5C}"/>
              </a:ext>
            </a:extLst>
          </p:cNvPr>
          <p:cNvSpPr txBox="1"/>
          <p:nvPr/>
        </p:nvSpPr>
        <p:spPr>
          <a:xfrm>
            <a:off x="259079" y="613561"/>
            <a:ext cx="11234605" cy="830997"/>
          </a:xfrm>
          <a:prstGeom prst="rect">
            <a:avLst/>
          </a:prstGeom>
          <a:noFill/>
          <a:effectLst>
            <a:glow rad="127000">
              <a:srgbClr val="4F81BD">
                <a:alpha val="57000"/>
              </a:srgbClr>
            </a:glow>
          </a:effectLst>
        </p:spPr>
        <p:txBody>
          <a:bodyPr wrap="square" rtlCol="0">
            <a:spAutoFit/>
          </a:bodyPr>
          <a:lstStyle/>
          <a:p>
            <a:pPr algn="ctr" defTabSz="1219170">
              <a:defRPr/>
            </a:pP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Thứ</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a:t>
            </a:r>
            <a:r>
              <a:rPr lang="vi-VN" sz="4800" kern="0" dirty="0" smtClean="0">
                <a:solidFill>
                  <a:srgbClr val="EEECE1">
                    <a:lumMod val="25000"/>
                  </a:srgbClr>
                </a:solidFill>
                <a:latin typeface="UTM Duepuntozero" panose="02040603050506020204" pitchFamily="18" charset="0"/>
                <a:cs typeface="Baloo" panose="03080902040302020200" pitchFamily="66" charset="0"/>
                <a:sym typeface="Arial"/>
              </a:rPr>
              <a:t>năm </a:t>
            </a:r>
            <a:r>
              <a:rPr lang="en-US" sz="4800" kern="0" dirty="0" smtClean="0">
                <a:solidFill>
                  <a:srgbClr val="EEECE1">
                    <a:lumMod val="25000"/>
                  </a:srgbClr>
                </a:solidFill>
                <a:latin typeface="UTM Duepuntozero" panose="02040603050506020204" pitchFamily="18" charset="0"/>
                <a:cs typeface="Baloo" panose="03080902040302020200" pitchFamily="66" charset="0"/>
                <a:sym typeface="Arial"/>
              </a:rPr>
              <a:t> </a:t>
            </a:r>
            <a:r>
              <a:rPr lang="en-US" sz="4800" kern="0" dirty="0" err="1" smtClean="0">
                <a:solidFill>
                  <a:srgbClr val="EEECE1">
                    <a:lumMod val="25000"/>
                  </a:srgbClr>
                </a:solidFill>
                <a:latin typeface="UTM Duepuntozero" panose="02040603050506020204" pitchFamily="18" charset="0"/>
                <a:cs typeface="Baloo" panose="03080902040302020200" pitchFamily="66" charset="0"/>
                <a:sym typeface="Arial"/>
              </a:rPr>
              <a:t>ngày</a:t>
            </a:r>
            <a:r>
              <a:rPr lang="vi-VN" sz="4800" kern="0" dirty="0" smtClean="0">
                <a:solidFill>
                  <a:srgbClr val="EEECE1">
                    <a:lumMod val="25000"/>
                  </a:srgbClr>
                </a:solidFill>
                <a:latin typeface="UTM Duepuntozero" panose="02040603050506020204" pitchFamily="18" charset="0"/>
                <a:cs typeface="Baloo" panose="03080902040302020200" pitchFamily="66" charset="0"/>
                <a:sym typeface="Arial"/>
              </a:rPr>
              <a:t> 27 </a:t>
            </a:r>
            <a:r>
              <a:rPr lang="en-US" sz="4800" kern="0" dirty="0" err="1" smtClean="0">
                <a:solidFill>
                  <a:srgbClr val="EEECE1">
                    <a:lumMod val="25000"/>
                  </a:srgbClr>
                </a:solidFill>
                <a:latin typeface="UTM Duepuntozero" panose="02040603050506020204" pitchFamily="18" charset="0"/>
                <a:cs typeface="Baloo" panose="03080902040302020200" pitchFamily="66" charset="0"/>
                <a:sym typeface="Arial"/>
              </a:rPr>
              <a:t>tháng</a:t>
            </a:r>
            <a:r>
              <a:rPr lang="en-US" sz="4800" kern="0" dirty="0" smtClean="0">
                <a:solidFill>
                  <a:srgbClr val="EEECE1">
                    <a:lumMod val="25000"/>
                  </a:srgbClr>
                </a:solidFill>
                <a:latin typeface="UTM Duepuntozero" panose="02040603050506020204" pitchFamily="18" charset="0"/>
                <a:cs typeface="Baloo" panose="03080902040302020200" pitchFamily="66" charset="0"/>
                <a:sym typeface="Arial"/>
              </a:rPr>
              <a:t> </a:t>
            </a:r>
            <a:r>
              <a:rPr lang="vi-VN" sz="4800" kern="0" dirty="0" smtClean="0">
                <a:solidFill>
                  <a:srgbClr val="EEECE1">
                    <a:lumMod val="25000"/>
                  </a:srgbClr>
                </a:solidFill>
                <a:latin typeface="UTM Duepuntozero" panose="02040603050506020204" pitchFamily="18" charset="0"/>
                <a:cs typeface="Baloo" panose="03080902040302020200" pitchFamily="66" charset="0"/>
                <a:sym typeface="Arial"/>
              </a:rPr>
              <a:t>3 </a:t>
            </a:r>
            <a:r>
              <a:rPr lang="en-US" sz="4800" kern="0" dirty="0" smtClean="0">
                <a:solidFill>
                  <a:srgbClr val="EEECE1">
                    <a:lumMod val="25000"/>
                  </a:srgbClr>
                </a:solidFill>
                <a:latin typeface="UTM Duepuntozero" panose="02040603050506020204" pitchFamily="18" charset="0"/>
                <a:cs typeface="Baloo" panose="03080902040302020200" pitchFamily="66" charset="0"/>
                <a:sym typeface="Arial"/>
              </a:rPr>
              <a:t> </a:t>
            </a: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năm</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a:t>
            </a:r>
            <a:r>
              <a:rPr lang="vi-VN" sz="4800" kern="0" dirty="0" smtClean="0">
                <a:solidFill>
                  <a:srgbClr val="EEECE1">
                    <a:lumMod val="25000"/>
                  </a:srgbClr>
                </a:solidFill>
                <a:latin typeface="UTM Duepuntozero" panose="02040603050506020204" pitchFamily="18" charset="0"/>
                <a:cs typeface="Baloo" panose="03080902040302020200" pitchFamily="66" charset="0"/>
                <a:sym typeface="Arial"/>
              </a:rPr>
              <a:t>2025</a:t>
            </a:r>
            <a:endParaRPr lang="en-US" sz="4800" kern="0" dirty="0">
              <a:solidFill>
                <a:srgbClr val="EEECE1">
                  <a:lumMod val="25000"/>
                </a:srgbClr>
              </a:solidFill>
              <a:latin typeface="UTM Duepuntozero" panose="02040603050506020204" pitchFamily="18" charset="0"/>
              <a:cs typeface="Baloo" panose="03080902040302020200" pitchFamily="66" charset="0"/>
              <a:sym typeface="Arial"/>
            </a:endParaRPr>
          </a:p>
        </p:txBody>
      </p:sp>
      <p:sp>
        <p:nvSpPr>
          <p:cNvPr id="193" name="TextBox 192">
            <a:extLst>
              <a:ext uri="{FF2B5EF4-FFF2-40B4-BE49-F238E27FC236}">
                <a16:creationId xmlns="" xmlns:a16="http://schemas.microsoft.com/office/drawing/2014/main" id="{29845E35-8B43-4318-B989-5BC88849C32A}"/>
              </a:ext>
            </a:extLst>
          </p:cNvPr>
          <p:cNvSpPr txBox="1"/>
          <p:nvPr/>
        </p:nvSpPr>
        <p:spPr>
          <a:xfrm>
            <a:off x="2884233" y="1904544"/>
            <a:ext cx="5664490" cy="995209"/>
          </a:xfrm>
          <a:prstGeom prst="rect">
            <a:avLst/>
          </a:prstGeom>
          <a:noFill/>
          <a:effectLst>
            <a:glow rad="127000">
              <a:srgbClr val="EEECE1">
                <a:lumMod val="75000"/>
                <a:alpha val="86000"/>
              </a:srgbClr>
            </a:glow>
          </a:effectLst>
        </p:spPr>
        <p:txBody>
          <a:bodyPr wrap="square" rtlCol="0">
            <a:spAutoFit/>
          </a:bodyPr>
          <a:lstStyle/>
          <a:p>
            <a:pPr algn="ctr" defTabSz="1219170">
              <a:defRPr/>
            </a:pPr>
            <a:r>
              <a:rPr lang="en-US" sz="5867"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Tiếng</a:t>
            </a:r>
            <a:r>
              <a:rPr lang="en-US" sz="5867"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 </a:t>
            </a:r>
            <a:r>
              <a:rPr lang="en-US" sz="5867"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Việt</a:t>
            </a:r>
            <a:endParaRPr lang="en-US" sz="5867"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endParaRPr>
          </a:p>
        </p:txBody>
      </p:sp>
      <p:sp>
        <p:nvSpPr>
          <p:cNvPr id="195" name="TextBox 194">
            <a:extLst>
              <a:ext uri="{FF2B5EF4-FFF2-40B4-BE49-F238E27FC236}">
                <a16:creationId xmlns="" xmlns:a16="http://schemas.microsoft.com/office/drawing/2014/main" id="{D6031B9C-E42E-446A-9563-B4855B6B8438}"/>
              </a:ext>
            </a:extLst>
          </p:cNvPr>
          <p:cNvSpPr txBox="1"/>
          <p:nvPr/>
        </p:nvSpPr>
        <p:spPr>
          <a:xfrm>
            <a:off x="2607339" y="3024866"/>
            <a:ext cx="6780463" cy="1200329"/>
          </a:xfrm>
          <a:prstGeom prst="rect">
            <a:avLst/>
          </a:prstGeom>
          <a:noFill/>
        </p:spPr>
        <p:txBody>
          <a:bodyPr wrap="square" rtlCol="0">
            <a:spAutoFit/>
          </a:bodyPr>
          <a:lstStyle/>
          <a:p>
            <a:pPr algn="ctr" defTabSz="1219170">
              <a:buClr>
                <a:srgbClr val="000000"/>
              </a:buClr>
            </a:pPr>
            <a:r>
              <a:rPr lang="en-US" sz="7200" b="1" kern="0" dirty="0" err="1" smtClean="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Ôn</a:t>
            </a:r>
            <a:r>
              <a:rPr lang="en-US" sz="7200" b="1" kern="0" dirty="0" smtClean="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 </a:t>
            </a:r>
            <a:r>
              <a:rPr lang="en-US" sz="7200" b="1" kern="0" dirty="0" err="1" smtClean="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Tậ</a:t>
            </a:r>
            <a:r>
              <a:rPr lang="vi-VN" sz="7200" b="1" kern="0" dirty="0" smtClean="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p </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Tiết</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 </a:t>
            </a:r>
            <a:r>
              <a:rPr lang="en-US" sz="7200" b="1" kern="0" dirty="0" smtClean="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5</a:t>
            </a:r>
            <a:r>
              <a:rPr lang="vi-VN" sz="7200" b="1" kern="0" dirty="0" smtClean="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a:t>
            </a:r>
            <a:endParaRPr lang="en-US" sz="72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down)">
                                      <p:cBhvr>
                                        <p:cTn id="11" dur="500"/>
                                        <p:tgtEl>
                                          <p:spTgt spid="19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barn(inVertical)">
                                      <p:cBhvr>
                                        <p:cTn id="1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3" grpId="0"/>
      <p:bldP spid="19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loud Blanco Sticker">
            <a:extLst>
              <a:ext uri="{FF2B5EF4-FFF2-40B4-BE49-F238E27FC236}">
                <a16:creationId xmlns="" xmlns:a16="http://schemas.microsoft.com/office/drawing/2014/main" id="{486489A6-3260-4DE2-87FC-123786E8B442}"/>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045" y="-31448"/>
            <a:ext cx="1258984" cy="807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 xmlns:a16="http://schemas.microsoft.com/office/drawing/2014/main" id="{D5493E98-E20B-41CE-8034-6B613E025084}"/>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345" y="68811"/>
            <a:ext cx="921724" cy="5914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 xmlns:a16="http://schemas.microsoft.com/office/drawing/2014/main" id="{9BBBC41B-3243-4905-8F16-8AD8050E291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4803" y="-137735"/>
            <a:ext cx="1720167" cy="11037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 xmlns:a16="http://schemas.microsoft.com/office/drawing/2014/main" id="{6B0F5BBE-8E87-43D7-8AEB-FBEAD705A9C0}"/>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 xmlns:a16="http://schemas.microsoft.com/office/drawing/2014/main" id="{E3522A6D-4209-4F8C-B155-EF0D1B8729E2}"/>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 xmlns:a16="http://schemas.microsoft.com/office/drawing/2014/main" id="{0E292BEA-A28E-4CFD-B47A-7CF939B6D926}"/>
              </a:ext>
            </a:extLst>
          </p:cNvPr>
          <p:cNvSpPr/>
          <p:nvPr/>
        </p:nvSpPr>
        <p:spPr>
          <a:xfrm>
            <a:off x="-10054785"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9" action="ppaction://hlinksldjump"/>
            <a:extLst>
              <a:ext uri="{FF2B5EF4-FFF2-40B4-BE49-F238E27FC236}">
                <a16:creationId xmlns="" xmlns:a16="http://schemas.microsoft.com/office/drawing/2014/main" id="{8F5B3BE0-D1D4-47FD-A368-9DFCA7F65FC5}"/>
              </a:ext>
            </a:extLst>
          </p:cNvPr>
          <p:cNvSpPr/>
          <p:nvPr/>
        </p:nvSpPr>
        <p:spPr>
          <a:xfrm>
            <a:off x="1912703" y="542132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9" action="ppaction://hlinksldjump"/>
            <a:extLst>
              <a:ext uri="{FF2B5EF4-FFF2-40B4-BE49-F238E27FC236}">
                <a16:creationId xmlns="" xmlns:a16="http://schemas.microsoft.com/office/drawing/2014/main" id="{4C6FEB0A-B9D0-4CBF-9EE9-3294208479F4}"/>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9" action="ppaction://hlinksldjump"/>
            <a:extLst>
              <a:ext uri="{FF2B5EF4-FFF2-40B4-BE49-F238E27FC236}">
                <a16:creationId xmlns="" xmlns:a16="http://schemas.microsoft.com/office/drawing/2014/main" id="{635BE7F2-9B08-4EE8-A057-D784535DF59D}"/>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B00B4F1F-8007-4889-BB04-FEC72E3CC270}"/>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0" action="ppaction://hlinksldjump"/>
            <a:extLst>
              <a:ext uri="{FF2B5EF4-FFF2-40B4-BE49-F238E27FC236}">
                <a16:creationId xmlns="" xmlns:a16="http://schemas.microsoft.com/office/drawing/2014/main" id="{2713E0C3-167F-4D19-8946-ADC18E0B5787}"/>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2090331A-467D-44E5-9880-D65A008DA0AA}"/>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C2E5B99E-8CAC-49AF-8A6D-E7C99E27E321}"/>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 xmlns:a16="http://schemas.microsoft.com/office/drawing/2014/main" id="{B52AEF23-9B14-4E69-A4E5-E2B731CEFCF8}"/>
              </a:ext>
            </a:extLst>
          </p:cNvPr>
          <p:cNvGrpSpPr/>
          <p:nvPr/>
        </p:nvGrpSpPr>
        <p:grpSpPr>
          <a:xfrm>
            <a:off x="411893" y="5808594"/>
            <a:ext cx="938159" cy="938159"/>
            <a:chOff x="405405" y="5339515"/>
            <a:chExt cx="938159" cy="938159"/>
          </a:xfrm>
        </p:grpSpPr>
        <p:sp>
          <p:nvSpPr>
            <p:cNvPr id="27" name="Oval 26">
              <a:hlinkClick r:id="rId9" action="ppaction://hlinksldjump"/>
              <a:extLst>
                <a:ext uri="{FF2B5EF4-FFF2-40B4-BE49-F238E27FC236}">
                  <a16:creationId xmlns="" xmlns:a16="http://schemas.microsoft.com/office/drawing/2014/main" id="{69E91E87-9E20-48B3-92C2-7574B0595731}"/>
                </a:ext>
              </a:extLst>
            </p:cNvPr>
            <p:cNvSpPr/>
            <p:nvPr/>
          </p:nvSpPr>
          <p:spPr>
            <a:xfrm>
              <a:off x="405405" y="533951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 xmlns:a16="http://schemas.microsoft.com/office/drawing/2014/main" id="{9E28B9BF-AB11-4ED1-AF16-04121AE242AB}"/>
                </a:ext>
              </a:extLst>
            </p:cNvPr>
            <p:cNvSpPr txBox="1"/>
            <p:nvPr/>
          </p:nvSpPr>
          <p:spPr>
            <a:xfrm>
              <a:off x="434471" y="562392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7" name="TextBox 6">
            <a:extLst>
              <a:ext uri="{FF2B5EF4-FFF2-40B4-BE49-F238E27FC236}">
                <a16:creationId xmlns="" xmlns:a16="http://schemas.microsoft.com/office/drawing/2014/main" id="{A1DD0CF0-A84F-482B-97DE-EFF6E79DFD96}"/>
              </a:ext>
            </a:extLst>
          </p:cNvPr>
          <p:cNvSpPr txBox="1"/>
          <p:nvPr/>
        </p:nvSpPr>
        <p:spPr>
          <a:xfrm>
            <a:off x="640080" y="1613547"/>
            <a:ext cx="116764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UTM Avo"/>
                <a:ea typeface="+mn-ea"/>
                <a:cs typeface="+mn-cs"/>
              </a:rPr>
              <a:t>Cây</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gạo</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trước</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nhà</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Thắm</a:t>
            </a:r>
            <a:r>
              <a:rPr kumimoji="0" lang="en-US" sz="4000" b="1" i="0" u="none" strike="noStrike" kern="1200" cap="none" spc="0" normalizeH="0" baseline="0" noProof="0" dirty="0">
                <a:ln>
                  <a:noFill/>
                </a:ln>
                <a:solidFill>
                  <a:srgbClr val="0070C0"/>
                </a:solidFill>
                <a:effectLst/>
                <a:uLnTx/>
                <a:uFillTx/>
                <a:latin typeface="UTM Avo"/>
                <a:ea typeface="+mn-ea"/>
                <a:cs typeface="+mn-cs"/>
              </a:rPr>
              <a:t> do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ai</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r>
              <a:rPr kumimoji="0" lang="en-US" sz="4000" b="1" i="0" u="none" strike="noStrike" kern="1200" cap="none" spc="0" normalizeH="0" baseline="0" noProof="0" dirty="0" err="1">
                <a:ln>
                  <a:noFill/>
                </a:ln>
                <a:solidFill>
                  <a:srgbClr val="0070C0"/>
                </a:solidFill>
                <a:effectLst/>
                <a:uLnTx/>
                <a:uFillTx/>
                <a:latin typeface="UTM Avo"/>
                <a:ea typeface="+mn-ea"/>
                <a:cs typeface="+mn-cs"/>
              </a:rPr>
              <a:t>trồng</a:t>
            </a:r>
            <a:r>
              <a:rPr kumimoji="0" lang="en-US" sz="4000" b="1" i="0" u="none" strike="noStrike" kern="1200" cap="none" spc="0" normalizeH="0" baseline="0" noProof="0" dirty="0">
                <a:ln>
                  <a:noFill/>
                </a:ln>
                <a:solidFill>
                  <a:srgbClr val="0070C0"/>
                </a:solidFill>
                <a:effectLst/>
                <a:uLnTx/>
                <a:uFillTx/>
                <a:latin typeface="UTM Avo"/>
                <a:ea typeface="+mn-ea"/>
                <a:cs typeface="+mn-cs"/>
              </a:rPr>
              <a:t> ?</a:t>
            </a:r>
          </a:p>
        </p:txBody>
      </p:sp>
      <p:sp>
        <p:nvSpPr>
          <p:cNvPr id="4" name="Rectangle: Rounded Corners 3">
            <a:extLst>
              <a:ext uri="{FF2B5EF4-FFF2-40B4-BE49-F238E27FC236}">
                <a16:creationId xmlns="" xmlns:a16="http://schemas.microsoft.com/office/drawing/2014/main" id="{C7D0E9B2-90BA-4B02-B8F1-BA2C37DF853D}"/>
              </a:ext>
            </a:extLst>
          </p:cNvPr>
          <p:cNvSpPr/>
          <p:nvPr/>
        </p:nvSpPr>
        <p:spPr>
          <a:xfrm>
            <a:off x="4619822" y="2336070"/>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A. </a:t>
            </a:r>
          </a:p>
        </p:txBody>
      </p:sp>
      <p:sp>
        <p:nvSpPr>
          <p:cNvPr id="37" name="Rectangle: Rounded Corners 36">
            <a:extLst>
              <a:ext uri="{FF2B5EF4-FFF2-40B4-BE49-F238E27FC236}">
                <a16:creationId xmlns="" xmlns:a16="http://schemas.microsoft.com/office/drawing/2014/main" id="{16A526F5-1C4F-469D-9F73-F9C2082BA7DE}"/>
              </a:ext>
            </a:extLst>
          </p:cNvPr>
          <p:cNvSpPr/>
          <p:nvPr/>
        </p:nvSpPr>
        <p:spPr>
          <a:xfrm>
            <a:off x="4582997" y="35218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B. </a:t>
            </a:r>
          </a:p>
        </p:txBody>
      </p:sp>
      <p:sp>
        <p:nvSpPr>
          <p:cNvPr id="38" name="Rectangle: Rounded Corners 37">
            <a:extLst>
              <a:ext uri="{FF2B5EF4-FFF2-40B4-BE49-F238E27FC236}">
                <a16:creationId xmlns="" xmlns:a16="http://schemas.microsoft.com/office/drawing/2014/main" id="{D48A2C34-20CA-48ED-88FF-01E54E465E18}"/>
              </a:ext>
            </a:extLst>
          </p:cNvPr>
          <p:cNvSpPr/>
          <p:nvPr/>
        </p:nvSpPr>
        <p:spPr>
          <a:xfrm>
            <a:off x="4582996" y="46210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C. </a:t>
            </a:r>
          </a:p>
        </p:txBody>
      </p:sp>
      <p:grpSp>
        <p:nvGrpSpPr>
          <p:cNvPr id="3" name="Group 8">
            <a:extLst>
              <a:ext uri="{FF2B5EF4-FFF2-40B4-BE49-F238E27FC236}">
                <a16:creationId xmlns="" xmlns:a16="http://schemas.microsoft.com/office/drawing/2014/main" id="{C4D64987-5970-46E6-B693-613358337203}"/>
              </a:ext>
            </a:extLst>
          </p:cNvPr>
          <p:cNvGrpSpPr/>
          <p:nvPr/>
        </p:nvGrpSpPr>
        <p:grpSpPr>
          <a:xfrm>
            <a:off x="1206491" y="399156"/>
            <a:ext cx="3010222" cy="1277707"/>
            <a:chOff x="6632250" y="430533"/>
            <a:chExt cx="3010222" cy="1277707"/>
          </a:xfrm>
        </p:grpSpPr>
        <p:pic>
          <p:nvPicPr>
            <p:cNvPr id="8" name="Picture 2" descr="Cloud Swipe Up Sticker">
              <a:extLst>
                <a:ext uri="{FF2B5EF4-FFF2-40B4-BE49-F238E27FC236}">
                  <a16:creationId xmlns="" xmlns:a16="http://schemas.microsoft.com/office/drawing/2014/main" id="{20C06E4C-0528-414C-ABE0-91EA4DDB8FC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37B4B18C-EF6E-4514-8C03-27264F8DA7C9}"/>
                </a:ext>
              </a:extLst>
            </p:cNvPr>
            <p:cNvSpPr txBox="1"/>
            <p:nvPr/>
          </p:nvSpPr>
          <p:spPr>
            <a:xfrm>
              <a:off x="7120240" y="920319"/>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a:ea typeface="+mn-ea"/>
                  <a:cs typeface="+mn-cs"/>
                </a:rPr>
                <a:t>Câu</a:t>
              </a:r>
              <a:r>
                <a:rPr kumimoji="0" lang="en-US" sz="2800" b="1" i="0" u="none" strike="noStrike" kern="1200" cap="none" spc="0" normalizeH="0" baseline="0" noProof="0" dirty="0">
                  <a:ln>
                    <a:noFill/>
                  </a:ln>
                  <a:solidFill>
                    <a:prstClr val="white"/>
                  </a:solidFill>
                  <a:effectLst/>
                  <a:uLnTx/>
                  <a:uFillTx/>
                  <a:latin typeface="UTM Avo"/>
                  <a:ea typeface="+mn-ea"/>
                  <a:cs typeface="+mn-cs"/>
                </a:rPr>
                <a:t> </a:t>
              </a:r>
              <a:r>
                <a:rPr kumimoji="0" lang="vi-VN" sz="2800" b="1" i="0" u="none" strike="noStrike" kern="1200" cap="none" spc="0" normalizeH="0" baseline="0" noProof="0" dirty="0" smtClean="0">
                  <a:ln>
                    <a:noFill/>
                  </a:ln>
                  <a:solidFill>
                    <a:prstClr val="white"/>
                  </a:solidFill>
                  <a:effectLst/>
                  <a:uLnTx/>
                  <a:uFillTx/>
                  <a:latin typeface="UTM Avo"/>
                  <a:ea typeface="+mn-ea"/>
                  <a:cs typeface="+mn-cs"/>
                </a:rPr>
                <a:t>a</a:t>
              </a:r>
              <a:endParaRPr kumimoji="0" lang="en-US" sz="2800" b="1" i="0" u="none" strike="noStrike" kern="1200" cap="none" spc="0" normalizeH="0" baseline="0" noProof="0" dirty="0">
                <a:ln>
                  <a:noFill/>
                </a:ln>
                <a:solidFill>
                  <a:prstClr val="white"/>
                </a:solidFill>
                <a:effectLst/>
                <a:uLnTx/>
                <a:uFillTx/>
                <a:latin typeface="UTM Avo"/>
                <a:ea typeface="+mn-ea"/>
                <a:cs typeface="+mn-cs"/>
              </a:endParaRPr>
            </a:p>
          </p:txBody>
        </p:sp>
      </p:grpSp>
      <p:pic>
        <p:nvPicPr>
          <p:cNvPr id="1028" name="Picture 4" descr="Cartoon Cute Hot Air Balloon Png">
            <a:extLst>
              <a:ext uri="{FF2B5EF4-FFF2-40B4-BE49-F238E27FC236}">
                <a16:creationId xmlns="" xmlns:a16="http://schemas.microsoft.com/office/drawing/2014/main" id="{A21A0CAA-9A9F-42C3-9A14-CF28591297E5}"/>
              </a:ext>
            </a:extLst>
          </p:cNvPr>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50001">
            <a:off x="11083269" y="1489795"/>
            <a:ext cx="1024186" cy="14083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appy Japan Sticker by nanamin">
            <a:extLst>
              <a:ext uri="{FF2B5EF4-FFF2-40B4-BE49-F238E27FC236}">
                <a16:creationId xmlns="" xmlns:a16="http://schemas.microsoft.com/office/drawing/2014/main" id="{4C34DD77-1ADF-47AD-96F8-6151128F9E09}"/>
              </a:ext>
            </a:extLst>
          </p:cNvPr>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59483" y="3137772"/>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 xmlns:a16="http://schemas.microsoft.com/office/drawing/2014/main" id="{CD5E0A5F-D24D-4F6A-B806-3ACF83BA78F0}"/>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39869474-61E4-4CEC-92B4-86FB1B0081EB}"/>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97604" y="2310607"/>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 action="ppaction://noaction"/>
            <a:extLst>
              <a:ext uri="{FF2B5EF4-FFF2-40B4-BE49-F238E27FC236}">
                <a16:creationId xmlns="" xmlns:a16="http://schemas.microsoft.com/office/drawing/2014/main" id="{377E129F-414E-47DE-9B4B-E5FFA3A9A31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pic>
        <p:nvPicPr>
          <p:cNvPr id="42" name="Picture 3" descr="C:\Users\DO NGOC THUOC\Desktop\76.png"/>
          <p:cNvPicPr>
            <a:picLocks noChangeAspect="1" noChangeArrowheads="1"/>
          </p:cNvPicPr>
          <p:nvPr/>
        </p:nvPicPr>
        <p:blipFill>
          <a:blip r:embed="rId16" cstate="print"/>
          <a:srcRect l="62758" t="13858" r="22900" b="78278"/>
          <a:stretch>
            <a:fillRect/>
          </a:stretch>
        </p:blipFill>
        <p:spPr bwMode="auto">
          <a:xfrm>
            <a:off x="5271256" y="4572000"/>
            <a:ext cx="1165411" cy="897140"/>
          </a:xfrm>
          <a:prstGeom prst="rect">
            <a:avLst/>
          </a:prstGeom>
          <a:noFill/>
        </p:spPr>
      </p:pic>
      <p:pic>
        <p:nvPicPr>
          <p:cNvPr id="44" name="Picture 3" descr="C:\Users\DO NGOC THUOC\Desktop\76.png"/>
          <p:cNvPicPr>
            <a:picLocks noChangeAspect="1" noChangeArrowheads="1"/>
          </p:cNvPicPr>
          <p:nvPr/>
        </p:nvPicPr>
        <p:blipFill>
          <a:blip r:embed="rId17" cstate="print"/>
          <a:srcRect l="26186" t="13928" r="59816" b="78208"/>
          <a:stretch>
            <a:fillRect/>
          </a:stretch>
        </p:blipFill>
        <p:spPr bwMode="auto">
          <a:xfrm>
            <a:off x="5396754" y="3478306"/>
            <a:ext cx="1159327" cy="914398"/>
          </a:xfrm>
          <a:prstGeom prst="rect">
            <a:avLst/>
          </a:prstGeom>
          <a:noFill/>
        </p:spPr>
      </p:pic>
      <p:pic>
        <p:nvPicPr>
          <p:cNvPr id="45" name="Picture 3" descr="C:\Users\DO NGOC THUOC\Desktop\76.png"/>
          <p:cNvPicPr>
            <a:picLocks noChangeAspect="1" noChangeArrowheads="1"/>
          </p:cNvPicPr>
          <p:nvPr/>
        </p:nvPicPr>
        <p:blipFill>
          <a:blip r:embed="rId18" cstate="print"/>
          <a:srcRect l="44324" t="14069" r="41678" b="78068"/>
          <a:stretch>
            <a:fillRect/>
          </a:stretch>
        </p:blipFill>
        <p:spPr bwMode="auto">
          <a:xfrm>
            <a:off x="5253321" y="2277037"/>
            <a:ext cx="1147483" cy="905057"/>
          </a:xfrm>
          <a:prstGeom prst="rect">
            <a:avLst/>
          </a:prstGeom>
          <a:noFill/>
        </p:spPr>
      </p:pic>
    </p:spTree>
    <p:custDataLst>
      <p:tags r:id="rId1"/>
    </p:custDataLst>
    <p:extLst>
      <p:ext uri="{BB962C8B-B14F-4D97-AF65-F5344CB8AC3E}">
        <p14:creationId xmlns:p14="http://schemas.microsoft.com/office/powerpoint/2010/main" val="347081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heel(1)">
                                      <p:cBhvr>
                                        <p:cTn id="1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FC7F2F45-ACA7-4031-8B07-7D17F1D9526E}"/>
              </a:ext>
            </a:extLst>
          </p:cNvPr>
          <p:cNvSpPr/>
          <p:nvPr/>
        </p:nvSpPr>
        <p:spPr>
          <a:xfrm>
            <a:off x="-8565431"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4" action="ppaction://hlinksldjump"/>
            <a:extLst>
              <a:ext uri="{FF2B5EF4-FFF2-40B4-BE49-F238E27FC236}">
                <a16:creationId xmlns="" xmlns:a16="http://schemas.microsoft.com/office/drawing/2014/main" id="{CE9A331B-9B71-4298-BB1E-BF5D2E7A2906}"/>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5" action="ppaction://hlinksldjump"/>
            <a:extLst>
              <a:ext uri="{FF2B5EF4-FFF2-40B4-BE49-F238E27FC236}">
                <a16:creationId xmlns="" xmlns:a16="http://schemas.microsoft.com/office/drawing/2014/main" id="{8F239A76-8BCB-45A9-ABEE-71DE6D6147EA}"/>
              </a:ext>
            </a:extLst>
          </p:cNvPr>
          <p:cNvSpPr/>
          <p:nvPr/>
        </p:nvSpPr>
        <p:spPr>
          <a:xfrm>
            <a:off x="3400837"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6" action="ppaction://hlinksldjump"/>
            <a:extLst>
              <a:ext uri="{FF2B5EF4-FFF2-40B4-BE49-F238E27FC236}">
                <a16:creationId xmlns="" xmlns:a16="http://schemas.microsoft.com/office/drawing/2014/main" id="{8760CBC5-612A-4F54-8333-C3E49A6D292A}"/>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2AC9E13A-BF90-49C4-934D-7B03A32DDEC5}"/>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7" action="ppaction://hlinksldjump"/>
            <a:extLst>
              <a:ext uri="{FF2B5EF4-FFF2-40B4-BE49-F238E27FC236}">
                <a16:creationId xmlns="" xmlns:a16="http://schemas.microsoft.com/office/drawing/2014/main" id="{7805106B-C115-4649-AAF3-019766A6F130}"/>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C08451FB-E6EE-4A16-BA3C-9565F338F4AC}"/>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0A6F042E-25FF-4380-A95C-A52EA5E0D3F8}"/>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 xmlns:a16="http://schemas.microsoft.com/office/drawing/2014/main" id="{3E6C7AE6-82DA-45B0-9C27-7F8460ADF6ED}"/>
              </a:ext>
            </a:extLst>
          </p:cNvPr>
          <p:cNvGrpSpPr/>
          <p:nvPr/>
        </p:nvGrpSpPr>
        <p:grpSpPr>
          <a:xfrm>
            <a:off x="424569" y="5808595"/>
            <a:ext cx="938159" cy="938159"/>
            <a:chOff x="424569" y="5808595"/>
            <a:chExt cx="938159" cy="938159"/>
          </a:xfrm>
        </p:grpSpPr>
        <p:sp>
          <p:nvSpPr>
            <p:cNvPr id="27" name="Oval 26">
              <a:hlinkClick r:id="rId4" action="ppaction://hlinksldjump"/>
              <a:extLst>
                <a:ext uri="{FF2B5EF4-FFF2-40B4-BE49-F238E27FC236}">
                  <a16:creationId xmlns="" xmlns:a16="http://schemas.microsoft.com/office/drawing/2014/main" id="{E1B520F7-FCA4-44EA-8591-611D277BB90D}"/>
                </a:ext>
              </a:extLst>
            </p:cNvPr>
            <p:cNvSpPr/>
            <p:nvPr/>
          </p:nvSpPr>
          <p:spPr>
            <a:xfrm>
              <a:off x="424569"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 xmlns:a16="http://schemas.microsoft.com/office/drawing/2014/main" id="{24A2CED0-BAE0-4EA0-96FF-7E390071E874}"/>
                </a:ext>
              </a:extLst>
            </p:cNvPr>
            <p:cNvSpPr txBox="1"/>
            <p:nvPr/>
          </p:nvSpPr>
          <p:spPr>
            <a:xfrm>
              <a:off x="453635"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23" name="TextBox 22">
            <a:extLst>
              <a:ext uri="{FF2B5EF4-FFF2-40B4-BE49-F238E27FC236}">
                <a16:creationId xmlns="" xmlns:a16="http://schemas.microsoft.com/office/drawing/2014/main" id="{7E34ED0C-4314-4056-86CA-B35BE78ACF9B}"/>
              </a:ext>
            </a:extLst>
          </p:cNvPr>
          <p:cNvSpPr txBox="1"/>
          <p:nvPr/>
        </p:nvSpPr>
        <p:spPr>
          <a:xfrm>
            <a:off x="4522836" y="1570957"/>
            <a:ext cx="77937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UTM Avo"/>
                <a:ea typeface="+mn-ea"/>
                <a:cs typeface="+mn-cs"/>
              </a:rPr>
              <a:t>Tháng</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Ba</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cây</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gạo</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thay</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đổi</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thế</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nào</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p>
        </p:txBody>
      </p:sp>
      <p:sp>
        <p:nvSpPr>
          <p:cNvPr id="24" name="Rectangle: Rounded Corners 23">
            <a:extLst>
              <a:ext uri="{FF2B5EF4-FFF2-40B4-BE49-F238E27FC236}">
                <a16:creationId xmlns="" xmlns:a16="http://schemas.microsoft.com/office/drawing/2014/main" id="{BE31C9B9-10F3-48FC-9458-B9873C5B0C6F}"/>
              </a:ext>
            </a:extLst>
          </p:cNvPr>
          <p:cNvSpPr/>
          <p:nvPr/>
        </p:nvSpPr>
        <p:spPr>
          <a:xfrm>
            <a:off x="4583969" y="2371929"/>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A.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Nở</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hoa</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đỏ</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ối</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một</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góc</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trời</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sp>
        <p:nvSpPr>
          <p:cNvPr id="25" name="Rectangle: Rounded Corners 24">
            <a:extLst>
              <a:ext uri="{FF2B5EF4-FFF2-40B4-BE49-F238E27FC236}">
                <a16:creationId xmlns="" xmlns:a16="http://schemas.microsoft.com/office/drawing/2014/main" id="{F07C070B-92E9-4872-9472-17FA95E43D67}"/>
              </a:ext>
            </a:extLst>
          </p:cNvPr>
          <p:cNvSpPr/>
          <p:nvPr/>
        </p:nvSpPr>
        <p:spPr>
          <a:xfrm>
            <a:off x="4582997" y="35218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B.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Thưa</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thớt</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rồi</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rụng</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lá</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héo</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khô</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sp>
        <p:nvSpPr>
          <p:cNvPr id="29" name="Rectangle: Rounded Corners 28">
            <a:extLst>
              <a:ext uri="{FF2B5EF4-FFF2-40B4-BE49-F238E27FC236}">
                <a16:creationId xmlns="" xmlns:a16="http://schemas.microsoft.com/office/drawing/2014/main" id="{7F69AC52-D0E5-4E9F-9144-2AE15187F47D}"/>
              </a:ext>
            </a:extLst>
          </p:cNvPr>
          <p:cNvSpPr/>
          <p:nvPr/>
        </p:nvSpPr>
        <p:spPr>
          <a:xfrm>
            <a:off x="4582996" y="46210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C.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Nở</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vàng</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cả</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bến</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sông</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grpSp>
        <p:nvGrpSpPr>
          <p:cNvPr id="3" name="Group 36">
            <a:extLst>
              <a:ext uri="{FF2B5EF4-FFF2-40B4-BE49-F238E27FC236}">
                <a16:creationId xmlns="" xmlns:a16="http://schemas.microsoft.com/office/drawing/2014/main" id="{9DB56F90-5CAD-4A4E-A75D-9DEC0CF19D07}"/>
              </a:ext>
            </a:extLst>
          </p:cNvPr>
          <p:cNvGrpSpPr/>
          <p:nvPr/>
        </p:nvGrpSpPr>
        <p:grpSpPr>
          <a:xfrm>
            <a:off x="3820011" y="692142"/>
            <a:ext cx="5212403" cy="1277707"/>
            <a:chOff x="3790849" y="430533"/>
            <a:chExt cx="5212403" cy="1277707"/>
          </a:xfrm>
        </p:grpSpPr>
        <p:pic>
          <p:nvPicPr>
            <p:cNvPr id="38" name="Picture 2" descr="Cloud Swipe Up Sticker">
              <a:extLst>
                <a:ext uri="{FF2B5EF4-FFF2-40B4-BE49-F238E27FC236}">
                  <a16:creationId xmlns="" xmlns:a16="http://schemas.microsoft.com/office/drawing/2014/main" id="{7FE40E52-A0B8-4966-AF09-85CD5E0D5B6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B6E604C8-F0D3-426D-A884-9BF0841D256C}"/>
                </a:ext>
              </a:extLst>
            </p:cNvPr>
            <p:cNvSpPr txBox="1"/>
            <p:nvPr/>
          </p:nvSpPr>
          <p:spPr>
            <a:xfrm>
              <a:off x="3790849" y="807776"/>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UTM Avo"/>
                  <a:ea typeface="+mn-ea"/>
                  <a:cs typeface="+mn-cs"/>
                </a:rPr>
                <a:t>Câu</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vi-VN" sz="2800" b="1" i="0" u="none" strike="noStrike" kern="1200" cap="none" spc="0" normalizeH="0" baseline="0" noProof="0" dirty="0" smtClean="0">
                  <a:ln>
                    <a:noFill/>
                  </a:ln>
                  <a:solidFill>
                    <a:srgbClr val="FF0000"/>
                  </a:solidFill>
                  <a:effectLst/>
                  <a:uLnTx/>
                  <a:uFillTx/>
                  <a:latin typeface="UTM Avo"/>
                  <a:ea typeface="+mn-ea"/>
                  <a:cs typeface="+mn-cs"/>
                </a:rPr>
                <a:t>b</a:t>
              </a:r>
              <a:endParaRPr kumimoji="0" lang="en-US" sz="2800" b="1" i="0" u="none" strike="noStrike" kern="1200" cap="none" spc="0" normalizeH="0" baseline="0" noProof="0" dirty="0">
                <a:ln>
                  <a:noFill/>
                </a:ln>
                <a:solidFill>
                  <a:srgbClr val="FF0000"/>
                </a:solidFill>
                <a:effectLst/>
                <a:uLnTx/>
                <a:uFillTx/>
                <a:latin typeface="UTM Avo"/>
                <a:ea typeface="+mn-ea"/>
                <a:cs typeface="+mn-cs"/>
              </a:endParaRPr>
            </a:p>
          </p:txBody>
        </p:sp>
      </p:grpSp>
      <p:pic>
        <p:nvPicPr>
          <p:cNvPr id="40" name="Picture 4" descr="Happy Japan Sticker by nanamin">
            <a:extLst>
              <a:ext uri="{FF2B5EF4-FFF2-40B4-BE49-F238E27FC236}">
                <a16:creationId xmlns="" xmlns:a16="http://schemas.microsoft.com/office/drawing/2014/main" id="{1981C842-95DE-46AC-B9AF-0C7E87FB6972}"/>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730" y="2067343"/>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 xmlns:a16="http://schemas.microsoft.com/office/drawing/2014/main" id="{C47BDE26-E1E7-44D2-910E-D1E0D6356C59}"/>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row Yes Sticker by asinastra">
            <a:extLst>
              <a:ext uri="{FF2B5EF4-FFF2-40B4-BE49-F238E27FC236}">
                <a16:creationId xmlns="" xmlns:a16="http://schemas.microsoft.com/office/drawing/2014/main" id="{835BB9C9-760B-4C60-A1D3-D66D331103B9}"/>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7604" y="345936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hlinkClick r:id="" action="ppaction://noaction"/>
            <a:extLst>
              <a:ext uri="{FF2B5EF4-FFF2-40B4-BE49-F238E27FC236}">
                <a16:creationId xmlns="" xmlns:a16="http://schemas.microsoft.com/office/drawing/2014/main" id="{5AA4FE10-2206-4E32-8E6F-632DA4A43C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68168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randombar(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6E297550-A1AA-4318-A253-6CCA5CBA28A0}"/>
              </a:ext>
            </a:extLst>
          </p:cNvPr>
          <p:cNvSpPr/>
          <p:nvPr/>
        </p:nvSpPr>
        <p:spPr>
          <a:xfrm>
            <a:off x="-7069435" y="5721024"/>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4" action="ppaction://hlinksldjump"/>
            <a:extLst>
              <a:ext uri="{FF2B5EF4-FFF2-40B4-BE49-F238E27FC236}">
                <a16:creationId xmlns="" xmlns:a16="http://schemas.microsoft.com/office/drawing/2014/main" id="{D207E211-84F5-4FF0-BBC5-B2BD4FBD0E22}"/>
              </a:ext>
            </a:extLst>
          </p:cNvPr>
          <p:cNvSpPr/>
          <p:nvPr/>
        </p:nvSpPr>
        <p:spPr>
          <a:xfrm>
            <a:off x="405405"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4" action="ppaction://hlinksldjump"/>
            <a:extLst>
              <a:ext uri="{FF2B5EF4-FFF2-40B4-BE49-F238E27FC236}">
                <a16:creationId xmlns="" xmlns:a16="http://schemas.microsoft.com/office/drawing/2014/main" id="{0176BAB6-93E7-424A-AAF0-AA4131612ABB}"/>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5" action="ppaction://hlinksldjump"/>
            <a:extLst>
              <a:ext uri="{FF2B5EF4-FFF2-40B4-BE49-F238E27FC236}">
                <a16:creationId xmlns="" xmlns:a16="http://schemas.microsoft.com/office/drawing/2014/main" id="{B5A638F7-0611-4A27-9F79-4B3E81894C77}"/>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4" action="ppaction://hlinksldjump"/>
            <a:extLst>
              <a:ext uri="{FF2B5EF4-FFF2-40B4-BE49-F238E27FC236}">
                <a16:creationId xmlns="" xmlns:a16="http://schemas.microsoft.com/office/drawing/2014/main" id="{F38BFC69-4F52-443B-94D0-6EF9495466A0}"/>
              </a:ext>
            </a:extLst>
          </p:cNvPr>
          <p:cNvSpPr/>
          <p:nvPr/>
        </p:nvSpPr>
        <p:spPr>
          <a:xfrm>
            <a:off x="4886318"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rId6" action="ppaction://hlinksldjump"/>
            <a:extLst>
              <a:ext uri="{FF2B5EF4-FFF2-40B4-BE49-F238E27FC236}">
                <a16:creationId xmlns="" xmlns:a16="http://schemas.microsoft.com/office/drawing/2014/main" id="{A2313F71-A449-42F6-8CC5-598EB5FA5A56}"/>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7" action="ppaction://hlinksldjump"/>
            <a:extLst>
              <a:ext uri="{FF2B5EF4-FFF2-40B4-BE49-F238E27FC236}">
                <a16:creationId xmlns="" xmlns:a16="http://schemas.microsoft.com/office/drawing/2014/main" id="{65A314E4-5E8D-49B0-99DC-02C3EB5D2F9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5613A271-477E-4B74-AD62-BDDD93BC6E03}"/>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E72A63EA-E8EB-4FAF-A0DF-BA81157DEC06}"/>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D0ED9369-8FFB-4844-895A-F60860A869A8}"/>
              </a:ext>
            </a:extLst>
          </p:cNvPr>
          <p:cNvSpPr txBox="1"/>
          <p:nvPr/>
        </p:nvSpPr>
        <p:spPr>
          <a:xfrm>
            <a:off x="434471"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90435FBE-2789-487E-B2A8-F77A25746EBF}"/>
              </a:ext>
            </a:extLst>
          </p:cNvPr>
          <p:cNvSpPr txBox="1"/>
          <p:nvPr/>
        </p:nvSpPr>
        <p:spPr>
          <a:xfrm>
            <a:off x="889017" y="1300213"/>
            <a:ext cx="111253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Avo"/>
                <a:ea typeface="+mn-ea"/>
                <a:cs typeface="+mn-cs"/>
              </a:rPr>
              <a:t>Theo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mẹ</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Thắm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vì</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sao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cây</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gạo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thưa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thớt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rồi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rụng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lá</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héo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khô</a:t>
            </a:r>
            <a:r>
              <a:rPr kumimoji="0" lang="en-US" sz="3200" b="1" i="0" u="none" strike="noStrike" kern="1200" cap="none" spc="0" normalizeH="0" baseline="0" noProof="0" dirty="0">
                <a:ln>
                  <a:noFill/>
                </a:ln>
                <a:solidFill>
                  <a:prstClr val="black"/>
                </a:solidFill>
                <a:effectLst/>
                <a:uLnTx/>
                <a:uFillTx/>
                <a:latin typeface="UTM Avo"/>
                <a:ea typeface="+mn-ea"/>
                <a:cs typeface="+mn-cs"/>
              </a:rPr>
              <a:t>?</a:t>
            </a:r>
          </a:p>
        </p:txBody>
      </p:sp>
      <p:sp>
        <p:nvSpPr>
          <p:cNvPr id="22" name="Rectangle: Rounded Corners 21">
            <a:extLst>
              <a:ext uri="{FF2B5EF4-FFF2-40B4-BE49-F238E27FC236}">
                <a16:creationId xmlns="" xmlns:a16="http://schemas.microsoft.com/office/drawing/2014/main" id="{902E9FB9-DF6F-4F8C-ADBB-09CE57C28552}"/>
              </a:ext>
            </a:extLst>
          </p:cNvPr>
          <p:cNvSpPr/>
          <p:nvPr/>
        </p:nvSpPr>
        <p:spPr>
          <a:xfrm>
            <a:off x="874484" y="3063240"/>
            <a:ext cx="10085574" cy="182648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Cây</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gạo</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ra</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hoa</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thưa</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thớt</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rồi</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rụng</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lá</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héo</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khô</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smtClean="0">
                <a:ln>
                  <a:noFill/>
                </a:ln>
                <a:solidFill>
                  <a:schemeClr val="bg2">
                    <a:lumMod val="25000"/>
                  </a:schemeClr>
                </a:solidFill>
                <a:effectLst/>
                <a:uLnTx/>
                <a:uFillTx/>
                <a:latin typeface="UTM Avo"/>
                <a:ea typeface="+mn-ea"/>
                <a:cs typeface="+mn-cs"/>
              </a:rPr>
              <a:t>vì</a:t>
            </a:r>
            <a:r>
              <a:rPr kumimoji="0" lang="vi-VN" sz="4000" b="1" i="0" u="none" strike="noStrike" kern="1200" cap="none" spc="0" normalizeH="0" baseline="0" noProof="0" dirty="0" smtClean="0">
                <a:ln>
                  <a:noFill/>
                </a:ln>
                <a:solidFill>
                  <a:schemeClr val="bg2">
                    <a:lumMod val="25000"/>
                  </a:schemeClr>
                </a:solidFill>
                <a:effectLst/>
                <a:uLnTx/>
                <a:uFillTx/>
                <a:latin typeface="UTM Avo"/>
                <a:ea typeface="+mn-ea"/>
                <a:cs typeface="+mn-cs"/>
              </a:rPr>
              <a:t> cây buồn </a:t>
            </a:r>
            <a:r>
              <a:rPr kumimoji="0" lang="en-US" sz="4000" b="1" i="0" u="none" strike="noStrike" kern="1200" cap="none" spc="0" normalizeH="0" baseline="0" noProof="0" dirty="0" smtClean="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a:ln>
                  <a:noFill/>
                </a:ln>
                <a:solidFill>
                  <a:schemeClr val="bg2">
                    <a:lumMod val="25000"/>
                  </a:schemeClr>
                </a:solidFill>
                <a:effectLst/>
                <a:uLnTx/>
                <a:uFillTx/>
                <a:latin typeface="UTM Avo"/>
                <a:ea typeface="+mn-ea"/>
                <a:cs typeface="+mn-cs"/>
              </a:rPr>
              <a:t>nhớ</a:t>
            </a:r>
            <a:r>
              <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rPr>
              <a:t> </a:t>
            </a:r>
            <a:r>
              <a:rPr kumimoji="0" lang="en-US" sz="4000" b="1" i="0" u="none" strike="noStrike" kern="1200" cap="none" spc="0" normalizeH="0" baseline="0" noProof="0" dirty="0" err="1" smtClean="0">
                <a:ln>
                  <a:noFill/>
                </a:ln>
                <a:solidFill>
                  <a:schemeClr val="bg2">
                    <a:lumMod val="25000"/>
                  </a:schemeClr>
                </a:solidFill>
                <a:effectLst/>
                <a:uLnTx/>
                <a:uFillTx/>
                <a:latin typeface="UTM Avo"/>
                <a:ea typeface="+mn-ea"/>
                <a:cs typeface="+mn-cs"/>
              </a:rPr>
              <a:t>bà</a:t>
            </a:r>
            <a:r>
              <a:rPr kumimoji="0" lang="vi-VN" sz="4000" b="1" i="0" u="none" strike="noStrike" kern="1200" cap="none" spc="0" normalizeH="0" baseline="0" noProof="0" dirty="0" smtClean="0">
                <a:ln>
                  <a:noFill/>
                </a:ln>
                <a:solidFill>
                  <a:schemeClr val="bg2">
                    <a:lumMod val="25000"/>
                  </a:schemeClr>
                </a:solidFill>
                <a:effectLst/>
                <a:uLnTx/>
                <a:uFillTx/>
                <a:latin typeface="UTM Avo"/>
                <a:ea typeface="+mn-ea"/>
                <a:cs typeface="+mn-cs"/>
              </a:rPr>
              <a:t> của Thắm </a:t>
            </a:r>
            <a:r>
              <a:rPr kumimoji="0" lang="en-US" sz="4000" b="1" i="0" u="none" strike="noStrike" kern="1200" cap="none" spc="0" normalizeH="0" baseline="0" noProof="0" dirty="0" smtClean="0">
                <a:ln>
                  <a:noFill/>
                </a:ln>
                <a:solidFill>
                  <a:srgbClr val="FF0000"/>
                </a:solidFill>
                <a:effectLst/>
                <a:uLnTx/>
                <a:uFillTx/>
                <a:latin typeface="UTM Avo"/>
                <a:ea typeface="+mn-ea"/>
                <a:cs typeface="+mn-cs"/>
              </a:rPr>
              <a:t>.</a:t>
            </a: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sp>
        <p:nvSpPr>
          <p:cNvPr id="29" name="TextBox 28">
            <a:extLst>
              <a:ext uri="{FF2B5EF4-FFF2-40B4-BE49-F238E27FC236}">
                <a16:creationId xmlns="" xmlns:a16="http://schemas.microsoft.com/office/drawing/2014/main" id="{4FC096C5-276C-4635-AC7D-6A7061DE0E5C}"/>
              </a:ext>
            </a:extLst>
          </p:cNvPr>
          <p:cNvSpPr txBox="1"/>
          <p:nvPr/>
        </p:nvSpPr>
        <p:spPr>
          <a:xfrm>
            <a:off x="682215" y="425381"/>
            <a:ext cx="881825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UTM Avo"/>
                <a:ea typeface="+mn-ea"/>
                <a:cs typeface="+mn-cs"/>
              </a:rPr>
              <a:t>Câu c</a:t>
            </a: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pic>
        <p:nvPicPr>
          <p:cNvPr id="40" name="Picture 39">
            <a:hlinkClick r:id="" action="ppaction://noaction"/>
            <a:extLst>
              <a:ext uri="{FF2B5EF4-FFF2-40B4-BE49-F238E27FC236}">
                <a16:creationId xmlns="" xmlns:a16="http://schemas.microsoft.com/office/drawing/2014/main" id="{B223F9EF-DC74-40A3-9C64-B87E82B10B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694593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50807456-EB54-461C-A32B-043C7FB549CF}"/>
              </a:ext>
            </a:extLst>
          </p:cNvPr>
          <p:cNvSpPr/>
          <p:nvPr/>
        </p:nvSpPr>
        <p:spPr>
          <a:xfrm>
            <a:off x="-5560491"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4" action="ppaction://hlinksldjump"/>
            <a:extLst>
              <a:ext uri="{FF2B5EF4-FFF2-40B4-BE49-F238E27FC236}">
                <a16:creationId xmlns="" xmlns:a16="http://schemas.microsoft.com/office/drawing/2014/main" id="{9A7AB46F-E4BC-4D01-BAEE-5C6381EE9CA8}"/>
              </a:ext>
            </a:extLst>
          </p:cNvPr>
          <p:cNvSpPr/>
          <p:nvPr/>
        </p:nvSpPr>
        <p:spPr>
          <a:xfrm>
            <a:off x="410711"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4" action="ppaction://hlinksldjump"/>
            <a:extLst>
              <a:ext uri="{FF2B5EF4-FFF2-40B4-BE49-F238E27FC236}">
                <a16:creationId xmlns="" xmlns:a16="http://schemas.microsoft.com/office/drawing/2014/main" id="{E47E385C-345E-44D1-8202-E6F9C57A38B9}"/>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5" action="ppaction://hlinksldjump"/>
            <a:extLst>
              <a:ext uri="{FF2B5EF4-FFF2-40B4-BE49-F238E27FC236}">
                <a16:creationId xmlns="" xmlns:a16="http://schemas.microsoft.com/office/drawing/2014/main" id="{9368A292-9A30-46A2-B0E8-9E1BDD2FA709}"/>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4" action="ppaction://hlinksldjump"/>
            <a:extLst>
              <a:ext uri="{FF2B5EF4-FFF2-40B4-BE49-F238E27FC236}">
                <a16:creationId xmlns="" xmlns:a16="http://schemas.microsoft.com/office/drawing/2014/main" id="{1BEA3376-3BB2-447D-8D39-CE97A5F45955}"/>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AAB617B4-9A0F-4EC5-A1B9-8325E2369B24}"/>
              </a:ext>
            </a:extLst>
          </p:cNvPr>
          <p:cNvSpPr/>
          <p:nvPr/>
        </p:nvSpPr>
        <p:spPr>
          <a:xfrm>
            <a:off x="640482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6" action="ppaction://hlinksldjump"/>
            <a:extLst>
              <a:ext uri="{FF2B5EF4-FFF2-40B4-BE49-F238E27FC236}">
                <a16:creationId xmlns="" xmlns:a16="http://schemas.microsoft.com/office/drawing/2014/main" id="{1CD30500-E683-4549-AE80-CDF46C396CC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10E54AD5-F746-4FE3-8032-BF90177FC82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4E0A2AE5-B73F-45D0-9598-CC4135A6E034}"/>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ADB792E7-30CC-4638-BF94-66BA578E5B89}"/>
              </a:ext>
            </a:extLst>
          </p:cNvPr>
          <p:cNvSpPr txBox="1"/>
          <p:nvPr/>
        </p:nvSpPr>
        <p:spPr>
          <a:xfrm>
            <a:off x="439777"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38362D1C-76EA-483B-B030-15607195F9C5}"/>
              </a:ext>
            </a:extLst>
          </p:cNvPr>
          <p:cNvSpPr txBox="1"/>
          <p:nvPr/>
        </p:nvSpPr>
        <p:spPr>
          <a:xfrm>
            <a:off x="481367" y="1584960"/>
            <a:ext cx="110218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Vì</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sao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khi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cải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nở</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vàng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và</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chim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chóc</a:t>
            </a:r>
            <a:r>
              <a:rPr kumimoji="0" lang="en-US" sz="3200" b="1" i="0" u="none" strike="noStrike" kern="1200" cap="none" spc="0" normalizeH="0" baseline="0" noProof="0" dirty="0">
                <a:ln>
                  <a:noFill/>
                </a:ln>
                <a:solidFill>
                  <a:prstClr val="black"/>
                </a:solidFill>
                <a:effectLst/>
                <a:uLnTx/>
                <a:uFillTx/>
                <a:latin typeface="UTM Avo"/>
                <a:ea typeface="+mn-ea"/>
                <a:cs typeface="+mn-cs"/>
              </a:rPr>
              <a:t> bay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về</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v</a:t>
            </a:r>
            <a:r>
              <a:rPr kumimoji="0" lang="en-US" sz="3200" b="1" i="0" u="none" strike="noStrike" kern="1200" cap="none" spc="0" normalizeH="0" baseline="0" noProof="0" dirty="0">
                <a:ln>
                  <a:noFill/>
                </a:ln>
                <a:solidFill>
                  <a:prstClr val="black"/>
                </a:solidFill>
                <a:effectLst/>
                <a:uLnTx/>
                <a:uFillTx/>
                <a:latin typeface="UTM Avo"/>
                <a:ea typeface="+mn-ea"/>
                <a:cs typeface="+mn-cs"/>
              </a:rPr>
              <a:t>en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sông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Thắm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thấy</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nhớ</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bà</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nội</a:t>
            </a:r>
            <a:r>
              <a:rPr kumimoji="0" lang="en-US" sz="3200" b="1" i="0" u="none" strike="noStrike" kern="1200" cap="none" spc="0" normalizeH="0" baseline="0" noProof="0" dirty="0">
                <a:ln>
                  <a:noFill/>
                </a:ln>
                <a:solidFill>
                  <a:prstClr val="black"/>
                </a:solidFill>
                <a:effectLst/>
                <a:uLnTx/>
                <a:uFillTx/>
                <a:latin typeface="UTM Avo"/>
                <a:ea typeface="+mn-ea"/>
                <a:cs typeface="+mn-cs"/>
              </a:rPr>
              <a:t>?</a:t>
            </a:r>
          </a:p>
        </p:txBody>
      </p:sp>
      <p:sp>
        <p:nvSpPr>
          <p:cNvPr id="23" name="C. CORRECT">
            <a:extLst>
              <a:ext uri="{FF2B5EF4-FFF2-40B4-BE49-F238E27FC236}">
                <a16:creationId xmlns="" xmlns:a16="http://schemas.microsoft.com/office/drawing/2014/main" id="{87429988-C575-483F-951E-BD31372DBD76}"/>
              </a:ext>
            </a:extLst>
          </p:cNvPr>
          <p:cNvSpPr/>
          <p:nvPr/>
        </p:nvSpPr>
        <p:spPr>
          <a:xfrm>
            <a:off x="439777" y="2773680"/>
            <a:ext cx="10408659" cy="2652036"/>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chemeClr val="bg2">
                    <a:lumMod val="25000"/>
                  </a:schemeClr>
                </a:solidFill>
                <a:effectLst/>
                <a:uLnTx/>
                <a:uFillTx/>
                <a:latin typeface="UTM Avo"/>
                <a:ea typeface="+mn-ea"/>
                <a:cs typeface="+mn-cs"/>
              </a:rPr>
              <a:t>Vì đó là thời điểm cây gạo nở hoa ,một cây gạo gắn liền tình cảm và hình bóng của bà nội.</a:t>
            </a:r>
            <a:endParaRPr kumimoji="0" lang="en-US" sz="4000" b="1" i="0" u="none" strike="noStrike" kern="1200" cap="none" spc="0" normalizeH="0" baseline="0" noProof="0" dirty="0">
              <a:ln>
                <a:noFill/>
              </a:ln>
              <a:solidFill>
                <a:schemeClr val="bg2">
                  <a:lumMod val="25000"/>
                </a:schemeClr>
              </a:solidFill>
              <a:effectLst/>
              <a:uLnTx/>
              <a:uFillTx/>
              <a:latin typeface="UTM Avo"/>
              <a:ea typeface="+mn-ea"/>
              <a:cs typeface="+mn-cs"/>
            </a:endParaRPr>
          </a:p>
        </p:txBody>
      </p:sp>
      <p:grpSp>
        <p:nvGrpSpPr>
          <p:cNvPr id="2" name="Group 23">
            <a:extLst>
              <a:ext uri="{FF2B5EF4-FFF2-40B4-BE49-F238E27FC236}">
                <a16:creationId xmlns="" xmlns:a16="http://schemas.microsoft.com/office/drawing/2014/main" id="{2B7ECBBC-9F9F-4870-B3F6-C1792DBF30C8}"/>
              </a:ext>
            </a:extLst>
          </p:cNvPr>
          <p:cNvGrpSpPr/>
          <p:nvPr/>
        </p:nvGrpSpPr>
        <p:grpSpPr>
          <a:xfrm>
            <a:off x="878604" y="-117271"/>
            <a:ext cx="2991312" cy="1277707"/>
            <a:chOff x="6632250" y="430533"/>
            <a:chExt cx="2991312" cy="1277707"/>
          </a:xfrm>
        </p:grpSpPr>
        <p:pic>
          <p:nvPicPr>
            <p:cNvPr id="25" name="Picture 2" descr="Cloud Swipe Up Sticker">
              <a:extLst>
                <a:ext uri="{FF2B5EF4-FFF2-40B4-BE49-F238E27FC236}">
                  <a16:creationId xmlns="" xmlns:a16="http://schemas.microsoft.com/office/drawing/2014/main" id="{88E17472-85AF-4F47-B31A-2626C9DB6E4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73D97913-0C26-428E-A8D8-B7AEBC72008E}"/>
                </a:ext>
              </a:extLst>
            </p:cNvPr>
            <p:cNvSpPr txBox="1"/>
            <p:nvPr/>
          </p:nvSpPr>
          <p:spPr>
            <a:xfrm>
              <a:off x="6632250" y="598173"/>
              <a:ext cx="299131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UTM Avo"/>
                  <a:ea typeface="+mn-ea"/>
                  <a:cs typeface="+mn-cs"/>
                </a:rPr>
                <a:t>Câu : d</a:t>
              </a: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grpSp>
      <p:pic>
        <p:nvPicPr>
          <p:cNvPr id="40" name="Picture 39">
            <a:hlinkClick r:id="rId4" action="ppaction://hlinksldjump"/>
            <a:extLst>
              <a:ext uri="{FF2B5EF4-FFF2-40B4-BE49-F238E27FC236}">
                <a16:creationId xmlns="" xmlns:a16="http://schemas.microsoft.com/office/drawing/2014/main" id="{80046CD7-0A2C-4788-A59B-C5F1A2120F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778405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ox(in)">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 y="1478280"/>
            <a:ext cx="12085320" cy="3046988"/>
          </a:xfrm>
          <a:prstGeom prst="rect">
            <a:avLst/>
          </a:prstGeom>
        </p:spPr>
        <p:txBody>
          <a:bodyPr wrap="square">
            <a:spAutoFit/>
          </a:bodyPr>
          <a:lstStyle/>
          <a:p>
            <a:pPr lvl="8">
              <a:defRPr/>
            </a:pPr>
            <a:r>
              <a:rPr lang="vi-VN" sz="4800" u="sng" dirty="0" smtClean="0"/>
              <a:t>Nội dung</a:t>
            </a:r>
            <a:r>
              <a:rPr lang="vi-VN" sz="4800" dirty="0" smtClean="0"/>
              <a:t>:Ca ngợi vẽ đẹp của cây gạo bà trồng,cảnh vật và tình cảm gắn kết giữa bà và cháu.</a:t>
            </a:r>
            <a:endParaRPr lang="en-US" sz="4800" dirty="0"/>
          </a:p>
        </p:txBody>
      </p:sp>
    </p:spTree>
    <p:extLst>
      <p:ext uri="{BB962C8B-B14F-4D97-AF65-F5344CB8AC3E}">
        <p14:creationId xmlns:p14="http://schemas.microsoft.com/office/powerpoint/2010/main" val="820683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1E277B26-303A-49F6-9C5B-C6D89D5CFED0}"/>
              </a:ext>
            </a:extLst>
          </p:cNvPr>
          <p:cNvSpPr/>
          <p:nvPr/>
        </p:nvSpPr>
        <p:spPr>
          <a:xfrm>
            <a:off x="-4133540" y="5718542"/>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4" action="ppaction://hlinksldjump"/>
            <a:extLst>
              <a:ext uri="{FF2B5EF4-FFF2-40B4-BE49-F238E27FC236}">
                <a16:creationId xmlns="" xmlns:a16="http://schemas.microsoft.com/office/drawing/2014/main" id="{0DDEACBD-4911-4040-8CA1-F98EE6FC29D7}"/>
              </a:ext>
            </a:extLst>
          </p:cNvPr>
          <p:cNvSpPr/>
          <p:nvPr/>
        </p:nvSpPr>
        <p:spPr>
          <a:xfrm>
            <a:off x="438427"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5" action="ppaction://hlinksldjump"/>
            <a:extLst>
              <a:ext uri="{FF2B5EF4-FFF2-40B4-BE49-F238E27FC236}">
                <a16:creationId xmlns="" xmlns:a16="http://schemas.microsoft.com/office/drawing/2014/main" id="{03B47E54-C232-42D6-AF89-2AD3CDA11EF8}"/>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6" action="ppaction://hlinksldjump"/>
            <a:extLst>
              <a:ext uri="{FF2B5EF4-FFF2-40B4-BE49-F238E27FC236}">
                <a16:creationId xmlns="" xmlns:a16="http://schemas.microsoft.com/office/drawing/2014/main" id="{CEA660BE-AE33-4CF9-876D-8BC31E36B9FF}"/>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5" action="ppaction://hlinksldjump"/>
            <a:extLst>
              <a:ext uri="{FF2B5EF4-FFF2-40B4-BE49-F238E27FC236}">
                <a16:creationId xmlns="" xmlns:a16="http://schemas.microsoft.com/office/drawing/2014/main" id="{95DD0070-C8E0-46CB-9537-2CA8DC271D5F}"/>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36020E1D-F68F-45CA-86A3-34B1A7BC5978}"/>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7" action="ppaction://hlinksldjump"/>
            <a:extLst>
              <a:ext uri="{FF2B5EF4-FFF2-40B4-BE49-F238E27FC236}">
                <a16:creationId xmlns="" xmlns:a16="http://schemas.microsoft.com/office/drawing/2014/main" id="{98E57F45-F95B-451F-AA04-D698D526E820}"/>
              </a:ext>
            </a:extLst>
          </p:cNvPr>
          <p:cNvSpPr/>
          <p:nvPr/>
        </p:nvSpPr>
        <p:spPr>
          <a:xfrm>
            <a:off x="782680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rId5" action="ppaction://hlinksldjump"/>
            <a:extLst>
              <a:ext uri="{FF2B5EF4-FFF2-40B4-BE49-F238E27FC236}">
                <a16:creationId xmlns="" xmlns:a16="http://schemas.microsoft.com/office/drawing/2014/main" id="{C08756A9-B295-4F34-AA64-47613B583088}"/>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B89284CC-ED58-4AFE-9097-978A3584F68D}"/>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E09E5984-0FCE-4289-AD12-95F736DD456C}"/>
              </a:ext>
            </a:extLst>
          </p:cNvPr>
          <p:cNvSpPr txBox="1"/>
          <p:nvPr/>
        </p:nvSpPr>
        <p:spPr>
          <a:xfrm>
            <a:off x="467493"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ED47F4B8-8C1F-4978-964A-87DBACEADCCE}"/>
              </a:ext>
            </a:extLst>
          </p:cNvPr>
          <p:cNvSpPr txBox="1"/>
          <p:nvPr/>
        </p:nvSpPr>
        <p:spPr>
          <a:xfrm>
            <a:off x="305092" y="1161571"/>
            <a:ext cx="110579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a:ea typeface="+mn-ea"/>
                <a:cs typeface="+mn-cs"/>
              </a:rPr>
              <a:t>Tìm</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từ</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ngữ</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có</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nghĩa</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trái</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ngược</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UTM Avo"/>
                <a:ea typeface="+mn-ea"/>
                <a:cs typeface="+mn-cs"/>
              </a:rPr>
              <a:t>với</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mỗi</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từ</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r>
              <a:rPr kumimoji="0" lang="en-US" sz="3600" b="1" i="0" u="none" strike="noStrike" kern="1200" cap="none" spc="0" normalizeH="0" baseline="0" noProof="0" dirty="0" err="1">
                <a:ln>
                  <a:noFill/>
                </a:ln>
                <a:solidFill>
                  <a:prstClr val="black"/>
                </a:solidFill>
                <a:effectLst/>
                <a:uLnTx/>
                <a:uFillTx/>
                <a:latin typeface="UTM Avo"/>
                <a:ea typeface="+mn-ea"/>
                <a:cs typeface="+mn-cs"/>
              </a:rPr>
              <a:t>sau</a:t>
            </a:r>
            <a:r>
              <a:rPr kumimoji="0" lang="en-US" sz="3600" b="1" i="0" u="none" strike="noStrike" kern="1200" cap="none" spc="0" normalizeH="0" baseline="0" noProof="0" dirty="0">
                <a:ln>
                  <a:noFill/>
                </a:ln>
                <a:solidFill>
                  <a:prstClr val="black"/>
                </a:solidFill>
                <a:effectLst/>
                <a:uLnTx/>
                <a:uFillTx/>
                <a:latin typeface="UTM Avo"/>
                <a:ea typeface="+mn-ea"/>
                <a:cs typeface="+mn-cs"/>
              </a:rPr>
              <a:t> ?</a:t>
            </a:r>
          </a:p>
        </p:txBody>
      </p:sp>
      <p:sp>
        <p:nvSpPr>
          <p:cNvPr id="21" name="Q5 CORRECT">
            <a:extLst>
              <a:ext uri="{FF2B5EF4-FFF2-40B4-BE49-F238E27FC236}">
                <a16:creationId xmlns="" xmlns:a16="http://schemas.microsoft.com/office/drawing/2014/main" id="{889CCB9E-2C51-41B6-8EC8-E6AD0FD8DD66}"/>
              </a:ext>
            </a:extLst>
          </p:cNvPr>
          <p:cNvSpPr/>
          <p:nvPr/>
        </p:nvSpPr>
        <p:spPr>
          <a:xfrm>
            <a:off x="4668896" y="2216030"/>
            <a:ext cx="6734519" cy="223046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err="1">
                <a:ln>
                  <a:noFill/>
                </a:ln>
                <a:solidFill>
                  <a:prstClr val="white"/>
                </a:solidFill>
                <a:uLnTx/>
                <a:uFillTx/>
                <a:latin typeface="UTM Avo"/>
                <a:ea typeface="+mn-ea"/>
                <a:cs typeface="+mn-cs"/>
              </a:rPr>
              <a:t>buồn</a:t>
            </a:r>
            <a:r>
              <a:rPr kumimoji="0" lang="en-US" sz="4800" i="0" u="none" strike="noStrike" kern="1200" cap="none" spc="0" normalizeH="0" baseline="0" noProof="0" dirty="0">
                <a:ln>
                  <a:noFill/>
                </a:ln>
                <a:solidFill>
                  <a:prstClr val="white"/>
                </a:solidFill>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err="1">
                <a:ln>
                  <a:noFill/>
                </a:ln>
                <a:solidFill>
                  <a:prstClr val="white"/>
                </a:solidFill>
                <a:uLnTx/>
                <a:uFillTx/>
                <a:latin typeface="UTM Avo"/>
                <a:ea typeface="+mn-ea"/>
                <a:cs typeface="+mn-cs"/>
              </a:rPr>
              <a:t>mới</a:t>
            </a:r>
            <a:r>
              <a:rPr kumimoji="0" lang="en-US" sz="4800" i="0" u="none" strike="noStrike" kern="1200" cap="none" spc="0" normalizeH="0" baseline="0" noProof="0" dirty="0">
                <a:ln>
                  <a:noFill/>
                </a:ln>
                <a:solidFill>
                  <a:prstClr val="white"/>
                </a:solidFill>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i="0" u="none" strike="noStrike" kern="1200" cap="none" spc="0" normalizeH="0" baseline="0" noProof="0" dirty="0" err="1">
                <a:ln>
                  <a:noFill/>
                </a:ln>
                <a:solidFill>
                  <a:prstClr val="white"/>
                </a:solidFill>
                <a:uLnTx/>
                <a:uFillTx/>
                <a:latin typeface="UTM Avo"/>
                <a:ea typeface="+mn-ea"/>
                <a:cs typeface="+mn-cs"/>
              </a:rPr>
              <a:t>nhớ</a:t>
            </a:r>
            <a:r>
              <a:rPr kumimoji="0" lang="en-US" sz="4800" i="0" u="none" strike="noStrike" kern="1200" cap="none" spc="0" normalizeH="0" baseline="0" noProof="0" dirty="0">
                <a:ln>
                  <a:noFill/>
                </a:ln>
                <a:solidFill>
                  <a:prstClr val="white"/>
                </a:solidFill>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UTM Avo"/>
                <a:ea typeface="+mn-ea"/>
                <a:cs typeface="+mn-cs"/>
              </a:rPr>
              <a:t> </a:t>
            </a: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p:txBody>
      </p:sp>
      <p:sp>
        <p:nvSpPr>
          <p:cNvPr id="29" name="TextBox 28">
            <a:extLst>
              <a:ext uri="{FF2B5EF4-FFF2-40B4-BE49-F238E27FC236}">
                <a16:creationId xmlns="" xmlns:a16="http://schemas.microsoft.com/office/drawing/2014/main" id="{BBA4A736-6087-4B78-94BD-255DACC59A75}"/>
              </a:ext>
            </a:extLst>
          </p:cNvPr>
          <p:cNvSpPr txBox="1"/>
          <p:nvPr/>
        </p:nvSpPr>
        <p:spPr>
          <a:xfrm>
            <a:off x="644658" y="390267"/>
            <a:ext cx="252223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0000"/>
                </a:solidFill>
                <a:effectLst/>
                <a:uLnTx/>
                <a:uFillTx/>
                <a:latin typeface="UTM Avo"/>
                <a:ea typeface="+mn-ea"/>
                <a:cs typeface="+mn-cs"/>
              </a:rPr>
              <a:t>Câu : e</a:t>
            </a: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pic>
        <p:nvPicPr>
          <p:cNvPr id="42" name="Picture 41">
            <a:hlinkClick r:id="rId5" action="ppaction://hlinksldjump"/>
            <a:extLst>
              <a:ext uri="{FF2B5EF4-FFF2-40B4-BE49-F238E27FC236}">
                <a16:creationId xmlns="" xmlns:a16="http://schemas.microsoft.com/office/drawing/2014/main" id="{48BCCD2B-503E-4E3F-9482-FE0C298EC2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
        <p:nvSpPr>
          <p:cNvPr id="43" name="TextBox 42"/>
          <p:cNvSpPr txBox="1"/>
          <p:nvPr/>
        </p:nvSpPr>
        <p:spPr>
          <a:xfrm>
            <a:off x="6577572" y="2216030"/>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chemeClr val="bg2">
                    <a:lumMod val="25000"/>
                  </a:schemeClr>
                </a:solidFill>
                <a:effectLst/>
                <a:uLnTx/>
                <a:uFillTx/>
                <a:latin typeface="Times New Roman" pitchFamily="18" charset="0"/>
                <a:ea typeface="+mn-ea"/>
                <a:cs typeface="Times New Roman" pitchFamily="18" charset="0"/>
              </a:rPr>
              <a:t>vui</a:t>
            </a:r>
            <a:endParaRPr kumimoji="0" lang="en-US" sz="4800" b="0" i="0" u="none" strike="noStrike" kern="1200" cap="none" spc="0" normalizeH="0" baseline="0" noProof="0" dirty="0">
              <a:ln>
                <a:noFill/>
              </a:ln>
              <a:solidFill>
                <a:schemeClr val="bg2">
                  <a:lumMod val="25000"/>
                </a:schemeClr>
              </a:solidFill>
              <a:effectLst/>
              <a:uLnTx/>
              <a:uFillTx/>
              <a:latin typeface="Times New Roman" pitchFamily="18" charset="0"/>
              <a:ea typeface="+mn-ea"/>
              <a:cs typeface="Times New Roman" pitchFamily="18" charset="0"/>
            </a:endParaRPr>
          </a:p>
        </p:txBody>
      </p:sp>
      <p:sp>
        <p:nvSpPr>
          <p:cNvPr id="44" name="TextBox 43"/>
          <p:cNvSpPr txBox="1"/>
          <p:nvPr/>
        </p:nvSpPr>
        <p:spPr>
          <a:xfrm>
            <a:off x="6391845" y="2877664"/>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chemeClr val="bg2">
                    <a:lumMod val="25000"/>
                  </a:schemeClr>
                </a:solidFill>
                <a:effectLst/>
                <a:uLnTx/>
                <a:uFillTx/>
                <a:latin typeface="Times New Roman" pitchFamily="18" charset="0"/>
                <a:ea typeface="+mn-ea"/>
                <a:cs typeface="Times New Roman" pitchFamily="18" charset="0"/>
              </a:rPr>
              <a:t>cũ</a:t>
            </a:r>
            <a:endParaRPr kumimoji="0" lang="en-US" sz="4800" b="0" i="0" u="none" strike="noStrike" kern="1200" cap="none" spc="0" normalizeH="0" baseline="0" noProof="0" dirty="0">
              <a:ln>
                <a:noFill/>
              </a:ln>
              <a:solidFill>
                <a:schemeClr val="bg2">
                  <a:lumMod val="25000"/>
                </a:schemeClr>
              </a:solidFill>
              <a:effectLst/>
              <a:uLnTx/>
              <a:uFillTx/>
              <a:latin typeface="Times New Roman" pitchFamily="18" charset="0"/>
              <a:ea typeface="+mn-ea"/>
              <a:cs typeface="Times New Roman" pitchFamily="18" charset="0"/>
            </a:endParaRPr>
          </a:p>
        </p:txBody>
      </p:sp>
      <p:sp>
        <p:nvSpPr>
          <p:cNvPr id="45" name="TextBox 44"/>
          <p:cNvSpPr txBox="1"/>
          <p:nvPr/>
        </p:nvSpPr>
        <p:spPr>
          <a:xfrm>
            <a:off x="6194614" y="3612784"/>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chemeClr val="bg2">
                    <a:lumMod val="25000"/>
                  </a:schemeClr>
                </a:solidFill>
                <a:effectLst/>
                <a:uLnTx/>
                <a:uFillTx/>
                <a:latin typeface="Times New Roman" pitchFamily="18" charset="0"/>
                <a:ea typeface="+mn-ea"/>
                <a:cs typeface="Times New Roman" pitchFamily="18" charset="0"/>
              </a:rPr>
              <a:t>quên</a:t>
            </a:r>
            <a:endParaRPr kumimoji="0" lang="en-US" sz="4800" b="0" i="0" u="none" strike="noStrike" kern="1200" cap="none" spc="0" normalizeH="0" baseline="0" noProof="0" dirty="0">
              <a:ln>
                <a:noFill/>
              </a:ln>
              <a:solidFill>
                <a:schemeClr val="bg2">
                  <a:lumMod val="25000"/>
                </a:schemeClr>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42100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in)">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ox(in)">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ox(in)">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0BA2BC72-AB6B-4CEC-B187-4BF59A028077}"/>
              </a:ext>
            </a:extLst>
          </p:cNvPr>
          <p:cNvSpPr/>
          <p:nvPr/>
        </p:nvSpPr>
        <p:spPr>
          <a:xfrm>
            <a:off x="-1148609"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5" action="ppaction://hlinksldjump"/>
            <a:extLst>
              <a:ext uri="{FF2B5EF4-FFF2-40B4-BE49-F238E27FC236}">
                <a16:creationId xmlns="" xmlns:a16="http://schemas.microsoft.com/office/drawing/2014/main" id="{6FB15339-A048-4837-A0D2-33131F3A9252}"/>
              </a:ext>
            </a:extLst>
          </p:cNvPr>
          <p:cNvSpPr/>
          <p:nvPr/>
        </p:nvSpPr>
        <p:spPr>
          <a:xfrm>
            <a:off x="405405" y="5800060"/>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5" action="ppaction://hlinksldjump"/>
            <a:extLst>
              <a:ext uri="{FF2B5EF4-FFF2-40B4-BE49-F238E27FC236}">
                <a16:creationId xmlns="" xmlns:a16="http://schemas.microsoft.com/office/drawing/2014/main" id="{FAB58606-5668-41B5-B1E9-FB8BC06E608E}"/>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6" action="ppaction://hlinksldjump"/>
            <a:extLst>
              <a:ext uri="{FF2B5EF4-FFF2-40B4-BE49-F238E27FC236}">
                <a16:creationId xmlns="" xmlns:a16="http://schemas.microsoft.com/office/drawing/2014/main" id="{208EF992-823B-472E-B44F-BE1BB057C021}"/>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5" action="ppaction://hlinksldjump"/>
            <a:extLst>
              <a:ext uri="{FF2B5EF4-FFF2-40B4-BE49-F238E27FC236}">
                <a16:creationId xmlns="" xmlns:a16="http://schemas.microsoft.com/office/drawing/2014/main" id="{8F3BBE70-9DD2-4490-9F95-D56959BD084B}"/>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 xmlns:a16="http://schemas.microsoft.com/office/drawing/2014/main" id="{6FA6A797-A3D0-4D78-964B-11E346D91E63}"/>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7" action="ppaction://hlinksldjump"/>
            <a:extLst>
              <a:ext uri="{FF2B5EF4-FFF2-40B4-BE49-F238E27FC236}">
                <a16:creationId xmlns="" xmlns:a16="http://schemas.microsoft.com/office/drawing/2014/main" id="{3BADD20C-F566-4068-81F5-F729D5CDCE78}"/>
              </a:ext>
            </a:extLst>
          </p:cNvPr>
          <p:cNvSpPr/>
          <p:nvPr/>
        </p:nvSpPr>
        <p:spPr>
          <a:xfrm>
            <a:off x="7886026" y="580005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 xmlns:a16="http://schemas.microsoft.com/office/drawing/2014/main" id="{8B2F52F7-696B-473C-BFB1-F58E495B1D9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 xmlns:a16="http://schemas.microsoft.com/office/drawing/2014/main" id="{BEE59766-8923-4C27-B0E5-2FEE824E7E2D}"/>
              </a:ext>
            </a:extLst>
          </p:cNvPr>
          <p:cNvSpPr/>
          <p:nvPr/>
        </p:nvSpPr>
        <p:spPr>
          <a:xfrm>
            <a:off x="10819370" y="5398793"/>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 xmlns:a16="http://schemas.microsoft.com/office/drawing/2014/main" id="{070A80F8-16DF-4AF6-80DA-12684758894D}"/>
              </a:ext>
            </a:extLst>
          </p:cNvPr>
          <p:cNvSpPr txBox="1"/>
          <p:nvPr/>
        </p:nvSpPr>
        <p:spPr>
          <a:xfrm>
            <a:off x="434471" y="6084473"/>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 xmlns:a16="http://schemas.microsoft.com/office/drawing/2014/main" id="{6E5770CA-8F41-490E-9456-D0C08F355D1D}"/>
              </a:ext>
            </a:extLst>
          </p:cNvPr>
          <p:cNvSpPr txBox="1"/>
          <p:nvPr/>
        </p:nvSpPr>
        <p:spPr>
          <a:xfrm>
            <a:off x="4535594" y="1404449"/>
            <a:ext cx="77937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Đặt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một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câu</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có</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hình</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ảnh</a:t>
            </a:r>
            <a:r>
              <a:rPr kumimoji="0" lang="en-US" sz="3200" b="1" i="0" u="none" strike="noStrike" kern="1200" cap="none" spc="0" normalizeH="0" baseline="0" noProof="0" dirty="0">
                <a:ln>
                  <a:noFill/>
                </a:ln>
                <a:solidFill>
                  <a:prstClr val="black"/>
                </a:solidFill>
                <a:effectLst/>
                <a:uLnTx/>
                <a:uFillTx/>
                <a:latin typeface="UTM Avo"/>
                <a:ea typeface="+mn-ea"/>
                <a:cs typeface="+mn-cs"/>
              </a:rPr>
              <a:t> so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sánh</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về</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gạo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p>
        </p:txBody>
      </p:sp>
      <p:sp>
        <p:nvSpPr>
          <p:cNvPr id="21" name="Rectangle: Rounded Corners 20">
            <a:extLst>
              <a:ext uri="{FF2B5EF4-FFF2-40B4-BE49-F238E27FC236}">
                <a16:creationId xmlns="" xmlns:a16="http://schemas.microsoft.com/office/drawing/2014/main" id="{F8994534-C7CE-4182-BF97-C9E1ED08AF86}"/>
              </a:ext>
            </a:extLst>
          </p:cNvPr>
          <p:cNvSpPr/>
          <p:nvPr/>
        </p:nvSpPr>
        <p:spPr>
          <a:xfrm>
            <a:off x="4596727" y="2348853"/>
            <a:ext cx="6734519" cy="213349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Những</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bông</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hoa</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gạo</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nở</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đỏ</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rực</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như</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những</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đốm</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lửa</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nhỏ</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sáng</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lấp</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 </a:t>
            </a:r>
            <a:r>
              <a:rPr kumimoji="0" lang="en-US" sz="4000" b="0" i="0" u="none" strike="noStrike" kern="1200" cap="none" spc="0" normalizeH="0" baseline="0" noProof="0" dirty="0" err="1">
                <a:ln>
                  <a:noFill/>
                </a:ln>
                <a:solidFill>
                  <a:schemeClr val="tx1">
                    <a:lumMod val="95000"/>
                    <a:lumOff val="5000"/>
                  </a:schemeClr>
                </a:solidFill>
                <a:effectLst/>
                <a:uLnTx/>
                <a:uFillTx/>
                <a:latin typeface="Calibri"/>
                <a:ea typeface="+mn-ea"/>
                <a:cs typeface="+mn-cs"/>
              </a:rPr>
              <a:t>lánh</a:t>
            </a:r>
            <a:r>
              <a:rPr kumimoji="0" lang="en-US" sz="4000" b="0" i="0" u="none" strike="noStrike" kern="1200" cap="none" spc="0" normalizeH="0" baseline="0" noProof="0" dirty="0">
                <a:ln>
                  <a:noFill/>
                </a:ln>
                <a:solidFill>
                  <a:schemeClr val="tx1">
                    <a:lumMod val="95000"/>
                    <a:lumOff val="5000"/>
                  </a:schemeClr>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grpSp>
        <p:nvGrpSpPr>
          <p:cNvPr id="2" name="Group 23">
            <a:extLst>
              <a:ext uri="{FF2B5EF4-FFF2-40B4-BE49-F238E27FC236}">
                <a16:creationId xmlns="" xmlns:a16="http://schemas.microsoft.com/office/drawing/2014/main" id="{F534388A-830B-4A80-94F5-3A4B8EBD3C82}"/>
              </a:ext>
            </a:extLst>
          </p:cNvPr>
          <p:cNvGrpSpPr/>
          <p:nvPr/>
        </p:nvGrpSpPr>
        <p:grpSpPr>
          <a:xfrm>
            <a:off x="3839935" y="264025"/>
            <a:ext cx="2924747" cy="1277707"/>
            <a:chOff x="6632250" y="430533"/>
            <a:chExt cx="2924747" cy="1277707"/>
          </a:xfrm>
        </p:grpSpPr>
        <p:pic>
          <p:nvPicPr>
            <p:cNvPr id="25" name="Picture 2" descr="Cloud Swipe Up Sticker">
              <a:extLst>
                <a:ext uri="{FF2B5EF4-FFF2-40B4-BE49-F238E27FC236}">
                  <a16:creationId xmlns="" xmlns:a16="http://schemas.microsoft.com/office/drawing/2014/main" id="{3016CC62-6344-4A18-BBA0-F41E1C11B409}"/>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 xmlns:a16="http://schemas.microsoft.com/office/drawing/2014/main" id="{D8B4D935-6DD8-4DC7-A26D-D591EE255171}"/>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effectLst/>
                  <a:uLnTx/>
                  <a:uFillTx/>
                  <a:latin typeface="UTM Avo"/>
                  <a:ea typeface="+mn-ea"/>
                  <a:cs typeface="+mn-cs"/>
                </a:rPr>
                <a:t>Câu</a:t>
              </a:r>
              <a:r>
                <a:rPr kumimoji="0" lang="en-US" sz="2800" b="1" i="0" u="none" strike="noStrike" kern="1200" cap="none" spc="0" normalizeH="0" baseline="0" noProof="0" dirty="0">
                  <a:ln>
                    <a:noFill/>
                  </a:ln>
                  <a:effectLst/>
                  <a:uLnTx/>
                  <a:uFillTx/>
                  <a:latin typeface="UTM Avo"/>
                  <a:ea typeface="+mn-ea"/>
                  <a:cs typeface="+mn-cs"/>
                </a:rPr>
                <a:t> </a:t>
              </a:r>
              <a:r>
                <a:rPr kumimoji="0" lang="vi-VN" sz="2800" b="1" i="0" u="none" strike="noStrike" kern="1200" cap="none" spc="0" normalizeH="0" baseline="0" noProof="0" dirty="0" smtClean="0">
                  <a:ln>
                    <a:noFill/>
                  </a:ln>
                  <a:effectLst/>
                  <a:uLnTx/>
                  <a:uFillTx/>
                  <a:latin typeface="UTM Avo"/>
                  <a:ea typeface="+mn-ea"/>
                  <a:cs typeface="+mn-cs"/>
                </a:rPr>
                <a:t>G</a:t>
              </a:r>
              <a:endParaRPr kumimoji="0" lang="en-US" sz="2800" b="1" i="0" u="none" strike="noStrike" kern="1200" cap="none" spc="0" normalizeH="0" baseline="0" noProof="0" dirty="0">
                <a:ln>
                  <a:noFill/>
                </a:ln>
                <a:effectLst/>
                <a:uLnTx/>
                <a:uFillTx/>
                <a:latin typeface="UTM Avo"/>
                <a:ea typeface="+mn-ea"/>
                <a:cs typeface="+mn-cs"/>
              </a:endParaRPr>
            </a:p>
          </p:txBody>
        </p:sp>
      </p:grpSp>
      <p:pic>
        <p:nvPicPr>
          <p:cNvPr id="3076" name="Picture 4" descr="Happy Japan Sticker by nanamin">
            <a:extLst>
              <a:ext uri="{FF2B5EF4-FFF2-40B4-BE49-F238E27FC236}">
                <a16:creationId xmlns="" xmlns:a16="http://schemas.microsoft.com/office/drawing/2014/main" id="{6A6202CB-BC58-4EAB-9C3B-FE1D656A41A6}"/>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8733" y="2402151"/>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hlinkClick r:id="" action="ppaction://noaction"/>
            <a:extLst>
              <a:ext uri="{FF2B5EF4-FFF2-40B4-BE49-F238E27FC236}">
                <a16:creationId xmlns="" xmlns:a16="http://schemas.microsoft.com/office/drawing/2014/main" id="{11B04CF1-E300-4ACD-8847-9D6C4157B7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86654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324" name="Google Shape;1324;p42"/>
          <p:cNvGrpSpPr/>
          <p:nvPr/>
        </p:nvGrpSpPr>
        <p:grpSpPr>
          <a:xfrm flipH="1">
            <a:off x="9413781" y="-3841"/>
            <a:ext cx="1308380" cy="712529"/>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27" name="Google Shape;1327;p42"/>
          <p:cNvSpPr/>
          <p:nvPr/>
        </p:nvSpPr>
        <p:spPr>
          <a:xfrm flipH="1">
            <a:off x="9005173" y="9073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TextBox 39">
            <a:extLst>
              <a:ext uri="{FF2B5EF4-FFF2-40B4-BE49-F238E27FC236}">
                <a16:creationId xmlns="" xmlns:a16="http://schemas.microsoft.com/office/drawing/2014/main" id="{AE6DCB6A-7EDA-D28C-D8B2-BBB36580D330}"/>
              </a:ext>
            </a:extLst>
          </p:cNvPr>
          <p:cNvSpPr txBox="1"/>
          <p:nvPr/>
        </p:nvSpPr>
        <p:spPr>
          <a:xfrm>
            <a:off x="246968" y="154690"/>
            <a:ext cx="9088329"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THI </a:t>
            </a:r>
            <a:r>
              <a:rPr lang="en-US" sz="64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ĐUA</a:t>
            </a:r>
            <a:r>
              <a:rPr lang="vi-VN" sz="64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 </a:t>
            </a:r>
            <a:endPar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endParaRPr>
          </a:p>
        </p:txBody>
      </p:sp>
      <p:sp>
        <p:nvSpPr>
          <p:cNvPr id="2" name="Rectangle: Rounded Corners 1">
            <a:extLst>
              <a:ext uri="{FF2B5EF4-FFF2-40B4-BE49-F238E27FC236}">
                <a16:creationId xmlns="" xmlns:a16="http://schemas.microsoft.com/office/drawing/2014/main" id="{4A1D4C63-8812-A702-CCA6-B1A97F11AB19}"/>
              </a:ext>
            </a:extLst>
          </p:cNvPr>
          <p:cNvSpPr/>
          <p:nvPr/>
        </p:nvSpPr>
        <p:spPr>
          <a:xfrm>
            <a:off x="468923" y="1616021"/>
            <a:ext cx="10544071" cy="2673548"/>
          </a:xfrm>
          <a:prstGeom prst="roundRect">
            <a:avLst>
              <a:gd name="adj" fmla="val 21678"/>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a:t>
            </a:r>
            <a:r>
              <a:rPr lang="vi-VN"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hi đọc </a:t>
            </a:r>
            <a:r>
              <a:rPr lang="vi-VN" sz="5400" kern="0" dirty="0" smtClean="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một </a:t>
            </a:r>
            <a:r>
              <a:rPr lang="vi-VN"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đoạn em thích trước lớp.</a:t>
            </a:r>
            <a:endParaRPr lang="vi-VN" sz="54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06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7" name="TextBox 36">
            <a:extLst>
              <a:ext uri="{FF2B5EF4-FFF2-40B4-BE49-F238E27FC236}">
                <a16:creationId xmlns="" xmlns:a16="http://schemas.microsoft.com/office/drawing/2014/main" id="{6C93E86D-3B1D-48DD-B386-E3DA18A0BC7A}"/>
              </a:ext>
            </a:extLst>
          </p:cNvPr>
          <p:cNvSpPr txBox="1"/>
          <p:nvPr/>
        </p:nvSpPr>
        <p:spPr>
          <a:xfrm>
            <a:off x="1360601" y="89266"/>
            <a:ext cx="9212275" cy="3375026"/>
          </a:xfrm>
          <a:prstGeom prst="rect">
            <a:avLst/>
          </a:prstGeom>
          <a:noFill/>
        </p:spPr>
        <p:txBody>
          <a:bodyPr wrap="square">
            <a:spAutoFit/>
          </a:bodyPr>
          <a:lstStyle/>
          <a:p>
            <a:pPr algn="ctr" defTabSz="1219170">
              <a:buClr>
                <a:srgbClr val="000000"/>
              </a:buClr>
            </a:pPr>
            <a:r>
              <a:rPr lang="vi-VN" altLang="zh-CN" sz="10666" b="1" kern="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Nhận xét - Dặn dò.</a:t>
            </a:r>
            <a:endPar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endParaRPr>
          </a:p>
        </p:txBody>
      </p:sp>
      <p:grpSp>
        <p:nvGrpSpPr>
          <p:cNvPr id="38" name="Google Shape;1435;p40">
            <a:extLst>
              <a:ext uri="{FF2B5EF4-FFF2-40B4-BE49-F238E27FC236}">
                <a16:creationId xmlns=""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 xmlns:a16="http://schemas.microsoft.com/office/drawing/2014/main" id="{8F8D078B-4337-2866-523C-C80778CEC0C5}"/>
              </a:ext>
            </a:extLst>
          </p:cNvPr>
          <p:cNvSpPr/>
          <p:nvPr/>
        </p:nvSpPr>
        <p:spPr>
          <a:xfrm flipH="1">
            <a:off x="598880" y="713336"/>
            <a:ext cx="9248078" cy="3525172"/>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598880" y="1124843"/>
            <a:ext cx="8621941"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5" name="Rectangle: Rounded Corners 4">
            <a:extLst>
              <a:ext uri="{FF2B5EF4-FFF2-40B4-BE49-F238E27FC236}">
                <a16:creationId xmlns="" xmlns:a16="http://schemas.microsoft.com/office/drawing/2014/main" id="{152AE38C-0844-1E77-E361-5FA88EBB6F98}"/>
              </a:ext>
            </a:extLst>
          </p:cNvPr>
          <p:cNvSpPr/>
          <p:nvPr/>
        </p:nvSpPr>
        <p:spPr>
          <a:xfrm>
            <a:off x="611955" y="210036"/>
            <a:ext cx="9347200"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733" b="1" i="1" kern="0" dirty="0" smtClean="0">
                <a:solidFill>
                  <a:srgbClr val="002060"/>
                </a:solidFill>
                <a:latin typeface="Calibri" panose="020F0502020204030204" pitchFamily="34" charset="0"/>
                <a:cs typeface="Calibri" panose="020F0502020204030204" pitchFamily="34" charset="0"/>
                <a:sym typeface="Arial"/>
              </a:rPr>
              <a:t>Quan sát tranh và nêu nội dung tranh?</a:t>
            </a:r>
            <a:endParaRPr lang="en-US" sz="3733" b="1" i="1" kern="0" dirty="0">
              <a:solidFill>
                <a:srgbClr val="002060"/>
              </a:solidFill>
              <a:latin typeface="Calibri" panose="020F0502020204030204" pitchFamily="34" charset="0"/>
              <a:cs typeface="Calibri" panose="020F0502020204030204" pitchFamily="34" charset="0"/>
              <a:sym typeface="Arial"/>
            </a:endParaRPr>
          </a:p>
        </p:txBody>
      </p:sp>
      <p:pic>
        <p:nvPicPr>
          <p:cNvPr id="3" name="Picture 2">
            <a:extLst>
              <a:ext uri="{FF2B5EF4-FFF2-40B4-BE49-F238E27FC236}">
                <a16:creationId xmlns="" xmlns:a16="http://schemas.microsoft.com/office/drawing/2014/main" id="{475E9FCB-F1F4-66BC-887F-F765C8CC6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961" y="1769718"/>
            <a:ext cx="3809390" cy="5045550"/>
          </a:xfrm>
          <a:prstGeom prst="rect">
            <a:avLst/>
          </a:prstGeom>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486;p46">
            <a:extLst>
              <a:ext uri="{FF2B5EF4-FFF2-40B4-BE49-F238E27FC236}">
                <a16:creationId xmlns="" xmlns:a16="http://schemas.microsoft.com/office/drawing/2014/main" id="{8F8D078B-4337-2866-523C-C80778CEC0C5}"/>
              </a:ext>
            </a:extLst>
          </p:cNvPr>
          <p:cNvSpPr/>
          <p:nvPr/>
        </p:nvSpPr>
        <p:spPr>
          <a:xfrm flipH="1">
            <a:off x="3276600" y="359018"/>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 xmlns:a16="http://schemas.microsoft.com/office/drawing/2014/main" id="{072EA52F-62DE-3808-0689-C63CA7131E01}"/>
              </a:ext>
            </a:extLst>
          </p:cNvPr>
          <p:cNvSpPr txBox="1"/>
          <p:nvPr/>
        </p:nvSpPr>
        <p:spPr>
          <a:xfrm>
            <a:off x="457200" y="1067654"/>
            <a:ext cx="10393680" cy="1446550"/>
          </a:xfrm>
          <a:prstGeom prst="rect">
            <a:avLst/>
          </a:prstGeom>
          <a:noFill/>
        </p:spPr>
        <p:txBody>
          <a:bodyPr wrap="square" rtlCol="0">
            <a:spAutoFit/>
          </a:bodyPr>
          <a:lstStyle/>
          <a:p>
            <a:pPr algn="ctr" defTabSz="1219170">
              <a:buClr>
                <a:srgbClr val="000000"/>
              </a:buClr>
            </a:pPr>
            <a:r>
              <a:rPr lang="vi-VN" sz="88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Đọc:Hoa thắp lửa</a:t>
            </a:r>
            <a:endParaRPr lang="en-US" sz="8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endParaRPr>
          </a:p>
        </p:txBody>
      </p:sp>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1254035"/>
            <a:ext cx="11479349" cy="3718015"/>
          </a:xfrm>
          <a:custGeom>
            <a:avLst/>
            <a:gdLst>
              <a:gd name="connsiteX0" fmla="*/ 0 w 11479349"/>
              <a:gd name="connsiteY0" fmla="*/ 465904 h 3718015"/>
              <a:gd name="connsiteX1" fmla="*/ 465904 w 11479349"/>
              <a:gd name="connsiteY1" fmla="*/ 0 h 3718015"/>
              <a:gd name="connsiteX2" fmla="*/ 1230601 w 11479349"/>
              <a:gd name="connsiteY2" fmla="*/ 0 h 3718015"/>
              <a:gd name="connsiteX3" fmla="*/ 1573396 w 11479349"/>
              <a:gd name="connsiteY3" fmla="*/ 0 h 3718015"/>
              <a:gd name="connsiteX4" fmla="*/ 2443568 w 11479349"/>
              <a:gd name="connsiteY4" fmla="*/ 0 h 3718015"/>
              <a:gd name="connsiteX5" fmla="*/ 3102789 w 11479349"/>
              <a:gd name="connsiteY5" fmla="*/ 0 h 3718015"/>
              <a:gd name="connsiteX6" fmla="*/ 3656535 w 11479349"/>
              <a:gd name="connsiteY6" fmla="*/ 0 h 3718015"/>
              <a:gd name="connsiteX7" fmla="*/ 4421232 w 11479349"/>
              <a:gd name="connsiteY7" fmla="*/ 0 h 3718015"/>
              <a:gd name="connsiteX8" fmla="*/ 5080453 w 11479349"/>
              <a:gd name="connsiteY8" fmla="*/ 0 h 3718015"/>
              <a:gd name="connsiteX9" fmla="*/ 5634199 w 11479349"/>
              <a:gd name="connsiteY9" fmla="*/ 0 h 3718015"/>
              <a:gd name="connsiteX10" fmla="*/ 5976994 w 11479349"/>
              <a:gd name="connsiteY10" fmla="*/ 0 h 3718015"/>
              <a:gd name="connsiteX11" fmla="*/ 6530740 w 11479349"/>
              <a:gd name="connsiteY11" fmla="*/ 0 h 3718015"/>
              <a:gd name="connsiteX12" fmla="*/ 7084486 w 11479349"/>
              <a:gd name="connsiteY12" fmla="*/ 0 h 3718015"/>
              <a:gd name="connsiteX13" fmla="*/ 7427281 w 11479349"/>
              <a:gd name="connsiteY13" fmla="*/ 0 h 3718015"/>
              <a:gd name="connsiteX14" fmla="*/ 7875552 w 11479349"/>
              <a:gd name="connsiteY14" fmla="*/ 0 h 3718015"/>
              <a:gd name="connsiteX15" fmla="*/ 8218347 w 11479349"/>
              <a:gd name="connsiteY15" fmla="*/ 0 h 3718015"/>
              <a:gd name="connsiteX16" fmla="*/ 9088519 w 11479349"/>
              <a:gd name="connsiteY16" fmla="*/ 0 h 3718015"/>
              <a:gd name="connsiteX17" fmla="*/ 9536789 w 11479349"/>
              <a:gd name="connsiteY17" fmla="*/ 0 h 3718015"/>
              <a:gd name="connsiteX18" fmla="*/ 9985060 w 11479349"/>
              <a:gd name="connsiteY18" fmla="*/ 0 h 3718015"/>
              <a:gd name="connsiteX19" fmla="*/ 11013445 w 11479349"/>
              <a:gd name="connsiteY19" fmla="*/ 0 h 3718015"/>
              <a:gd name="connsiteX20" fmla="*/ 11479349 w 11479349"/>
              <a:gd name="connsiteY20" fmla="*/ 465904 h 3718015"/>
              <a:gd name="connsiteX21" fmla="*/ 11479349 w 11479349"/>
              <a:gd name="connsiteY21" fmla="*/ 1218180 h 3718015"/>
              <a:gd name="connsiteX22" fmla="*/ 11479349 w 11479349"/>
              <a:gd name="connsiteY22" fmla="*/ 1942594 h 3718015"/>
              <a:gd name="connsiteX23" fmla="*/ 11479349 w 11479349"/>
              <a:gd name="connsiteY23" fmla="*/ 3252111 h 3718015"/>
              <a:gd name="connsiteX24" fmla="*/ 11013445 w 11479349"/>
              <a:gd name="connsiteY24" fmla="*/ 3718015 h 3718015"/>
              <a:gd name="connsiteX25" fmla="*/ 10565175 w 11479349"/>
              <a:gd name="connsiteY25" fmla="*/ 3718015 h 3718015"/>
              <a:gd name="connsiteX26" fmla="*/ 10011429 w 11479349"/>
              <a:gd name="connsiteY26" fmla="*/ 3718015 h 3718015"/>
              <a:gd name="connsiteX27" fmla="*/ 9457683 w 11479349"/>
              <a:gd name="connsiteY27" fmla="*/ 3718015 h 3718015"/>
              <a:gd name="connsiteX28" fmla="*/ 8798461 w 11479349"/>
              <a:gd name="connsiteY28" fmla="*/ 3718015 h 3718015"/>
              <a:gd name="connsiteX29" fmla="*/ 7928289 w 11479349"/>
              <a:gd name="connsiteY29" fmla="*/ 3718015 h 3718015"/>
              <a:gd name="connsiteX30" fmla="*/ 7374543 w 11479349"/>
              <a:gd name="connsiteY30" fmla="*/ 3718015 h 3718015"/>
              <a:gd name="connsiteX31" fmla="*/ 6715322 w 11479349"/>
              <a:gd name="connsiteY31" fmla="*/ 3718015 h 3718015"/>
              <a:gd name="connsiteX32" fmla="*/ 6161576 w 11479349"/>
              <a:gd name="connsiteY32" fmla="*/ 3718015 h 3718015"/>
              <a:gd name="connsiteX33" fmla="*/ 5502355 w 11479349"/>
              <a:gd name="connsiteY33" fmla="*/ 3718015 h 3718015"/>
              <a:gd name="connsiteX34" fmla="*/ 4737658 w 11479349"/>
              <a:gd name="connsiteY34" fmla="*/ 3718015 h 3718015"/>
              <a:gd name="connsiteX35" fmla="*/ 4183912 w 11479349"/>
              <a:gd name="connsiteY35" fmla="*/ 3718015 h 3718015"/>
              <a:gd name="connsiteX36" fmla="*/ 3313740 w 11479349"/>
              <a:gd name="connsiteY36" fmla="*/ 3718015 h 3718015"/>
              <a:gd name="connsiteX37" fmla="*/ 2654519 w 11479349"/>
              <a:gd name="connsiteY37" fmla="*/ 3718015 h 3718015"/>
              <a:gd name="connsiteX38" fmla="*/ 2206248 w 11479349"/>
              <a:gd name="connsiteY38" fmla="*/ 3718015 h 3718015"/>
              <a:gd name="connsiteX39" fmla="*/ 1336076 w 11479349"/>
              <a:gd name="connsiteY39" fmla="*/ 3718015 h 3718015"/>
              <a:gd name="connsiteX40" fmla="*/ 465904 w 11479349"/>
              <a:gd name="connsiteY40" fmla="*/ 3718015 h 3718015"/>
              <a:gd name="connsiteX41" fmla="*/ 0 w 11479349"/>
              <a:gd name="connsiteY41" fmla="*/ 3252111 h 3718015"/>
              <a:gd name="connsiteX42" fmla="*/ 0 w 11479349"/>
              <a:gd name="connsiteY42" fmla="*/ 2555559 h 3718015"/>
              <a:gd name="connsiteX43" fmla="*/ 0 w 11479349"/>
              <a:gd name="connsiteY43" fmla="*/ 1831145 h 3718015"/>
              <a:gd name="connsiteX44" fmla="*/ 0 w 11479349"/>
              <a:gd name="connsiteY44" fmla="*/ 1078870 h 3718015"/>
              <a:gd name="connsiteX45" fmla="*/ 0 w 11479349"/>
              <a:gd name="connsiteY45" fmla="*/ 465904 h 371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479349" h="3718015" fill="none" extrusionOk="0">
                <a:moveTo>
                  <a:pt x="0" y="465904"/>
                </a:moveTo>
                <a:cubicBezTo>
                  <a:pt x="40833" y="177321"/>
                  <a:pt x="189449" y="-26926"/>
                  <a:pt x="465904" y="0"/>
                </a:cubicBezTo>
                <a:cubicBezTo>
                  <a:pt x="784899" y="-9613"/>
                  <a:pt x="939803" y="-35619"/>
                  <a:pt x="1230601" y="0"/>
                </a:cubicBezTo>
                <a:cubicBezTo>
                  <a:pt x="1521399" y="35619"/>
                  <a:pt x="1477638" y="-8060"/>
                  <a:pt x="1573396" y="0"/>
                </a:cubicBezTo>
                <a:cubicBezTo>
                  <a:pt x="1669155" y="8060"/>
                  <a:pt x="2010037" y="-1453"/>
                  <a:pt x="2443568" y="0"/>
                </a:cubicBezTo>
                <a:cubicBezTo>
                  <a:pt x="2877099" y="1453"/>
                  <a:pt x="2885934" y="13750"/>
                  <a:pt x="3102789" y="0"/>
                </a:cubicBezTo>
                <a:cubicBezTo>
                  <a:pt x="3319644" y="-13750"/>
                  <a:pt x="3388501" y="-21792"/>
                  <a:pt x="3656535" y="0"/>
                </a:cubicBezTo>
                <a:cubicBezTo>
                  <a:pt x="3924569" y="21792"/>
                  <a:pt x="4256322" y="-12948"/>
                  <a:pt x="4421232" y="0"/>
                </a:cubicBezTo>
                <a:cubicBezTo>
                  <a:pt x="4586142" y="12948"/>
                  <a:pt x="4883246" y="12242"/>
                  <a:pt x="5080453" y="0"/>
                </a:cubicBezTo>
                <a:cubicBezTo>
                  <a:pt x="5277660" y="-12242"/>
                  <a:pt x="5510762" y="27409"/>
                  <a:pt x="5634199" y="0"/>
                </a:cubicBezTo>
                <a:cubicBezTo>
                  <a:pt x="5757636" y="-27409"/>
                  <a:pt x="5863231" y="13985"/>
                  <a:pt x="5976994" y="0"/>
                </a:cubicBezTo>
                <a:cubicBezTo>
                  <a:pt x="6090757" y="-13985"/>
                  <a:pt x="6254483" y="3616"/>
                  <a:pt x="6530740" y="0"/>
                </a:cubicBezTo>
                <a:cubicBezTo>
                  <a:pt x="6806997" y="-3616"/>
                  <a:pt x="6969655" y="2988"/>
                  <a:pt x="7084486" y="0"/>
                </a:cubicBezTo>
                <a:cubicBezTo>
                  <a:pt x="7199317" y="-2988"/>
                  <a:pt x="7338056" y="14939"/>
                  <a:pt x="7427281" y="0"/>
                </a:cubicBezTo>
                <a:cubicBezTo>
                  <a:pt x="7516506" y="-14939"/>
                  <a:pt x="7730100" y="6656"/>
                  <a:pt x="7875552" y="0"/>
                </a:cubicBezTo>
                <a:cubicBezTo>
                  <a:pt x="8021004" y="-6656"/>
                  <a:pt x="8084990" y="-12227"/>
                  <a:pt x="8218347" y="0"/>
                </a:cubicBezTo>
                <a:cubicBezTo>
                  <a:pt x="8351705" y="12227"/>
                  <a:pt x="8876901" y="-32692"/>
                  <a:pt x="9088519" y="0"/>
                </a:cubicBezTo>
                <a:cubicBezTo>
                  <a:pt x="9300137" y="32692"/>
                  <a:pt x="9436344" y="-19792"/>
                  <a:pt x="9536789" y="0"/>
                </a:cubicBezTo>
                <a:cubicBezTo>
                  <a:pt x="9637234" y="19792"/>
                  <a:pt x="9812048" y="7389"/>
                  <a:pt x="9985060" y="0"/>
                </a:cubicBezTo>
                <a:cubicBezTo>
                  <a:pt x="10158072" y="-7389"/>
                  <a:pt x="10773501" y="26861"/>
                  <a:pt x="11013445" y="0"/>
                </a:cubicBezTo>
                <a:cubicBezTo>
                  <a:pt x="11238679" y="-1417"/>
                  <a:pt x="11476082" y="217130"/>
                  <a:pt x="11479349" y="465904"/>
                </a:cubicBezTo>
                <a:cubicBezTo>
                  <a:pt x="11463744" y="757366"/>
                  <a:pt x="11486893" y="863783"/>
                  <a:pt x="11479349" y="1218180"/>
                </a:cubicBezTo>
                <a:cubicBezTo>
                  <a:pt x="11471805" y="1572577"/>
                  <a:pt x="11452942" y="1608378"/>
                  <a:pt x="11479349" y="1942594"/>
                </a:cubicBezTo>
                <a:cubicBezTo>
                  <a:pt x="11505756" y="2276810"/>
                  <a:pt x="11441327" y="2931840"/>
                  <a:pt x="11479349" y="3252111"/>
                </a:cubicBezTo>
                <a:cubicBezTo>
                  <a:pt x="11483148" y="3536482"/>
                  <a:pt x="11218048" y="3709599"/>
                  <a:pt x="11013445" y="3718015"/>
                </a:cubicBezTo>
                <a:cubicBezTo>
                  <a:pt x="10855556" y="3725488"/>
                  <a:pt x="10673776" y="3716710"/>
                  <a:pt x="10565175" y="3718015"/>
                </a:cubicBezTo>
                <a:cubicBezTo>
                  <a:pt x="10456574" y="3719321"/>
                  <a:pt x="10195934" y="3692518"/>
                  <a:pt x="10011429" y="3718015"/>
                </a:cubicBezTo>
                <a:cubicBezTo>
                  <a:pt x="9826924" y="3743512"/>
                  <a:pt x="9685483" y="3702472"/>
                  <a:pt x="9457683" y="3718015"/>
                </a:cubicBezTo>
                <a:cubicBezTo>
                  <a:pt x="9229883" y="3733558"/>
                  <a:pt x="8936581" y="3699998"/>
                  <a:pt x="8798461" y="3718015"/>
                </a:cubicBezTo>
                <a:cubicBezTo>
                  <a:pt x="8660341" y="3736032"/>
                  <a:pt x="8149958" y="3678836"/>
                  <a:pt x="7928289" y="3718015"/>
                </a:cubicBezTo>
                <a:cubicBezTo>
                  <a:pt x="7706620" y="3757194"/>
                  <a:pt x="7629735" y="3697619"/>
                  <a:pt x="7374543" y="3718015"/>
                </a:cubicBezTo>
                <a:cubicBezTo>
                  <a:pt x="7119351" y="3738411"/>
                  <a:pt x="6925349" y="3699163"/>
                  <a:pt x="6715322" y="3718015"/>
                </a:cubicBezTo>
                <a:cubicBezTo>
                  <a:pt x="6505295" y="3736867"/>
                  <a:pt x="6341018" y="3744393"/>
                  <a:pt x="6161576" y="3718015"/>
                </a:cubicBezTo>
                <a:cubicBezTo>
                  <a:pt x="5982134" y="3691637"/>
                  <a:pt x="5648862" y="3693432"/>
                  <a:pt x="5502355" y="3718015"/>
                </a:cubicBezTo>
                <a:cubicBezTo>
                  <a:pt x="5355848" y="3742598"/>
                  <a:pt x="4910046" y="3687751"/>
                  <a:pt x="4737658" y="3718015"/>
                </a:cubicBezTo>
                <a:cubicBezTo>
                  <a:pt x="4565270" y="3748279"/>
                  <a:pt x="4445582" y="3699192"/>
                  <a:pt x="4183912" y="3718015"/>
                </a:cubicBezTo>
                <a:cubicBezTo>
                  <a:pt x="3922242" y="3736838"/>
                  <a:pt x="3578846" y="3760442"/>
                  <a:pt x="3313740" y="3718015"/>
                </a:cubicBezTo>
                <a:cubicBezTo>
                  <a:pt x="3048634" y="3675588"/>
                  <a:pt x="2841026" y="3719067"/>
                  <a:pt x="2654519" y="3718015"/>
                </a:cubicBezTo>
                <a:cubicBezTo>
                  <a:pt x="2468012" y="3716963"/>
                  <a:pt x="2351370" y="3727588"/>
                  <a:pt x="2206248" y="3718015"/>
                </a:cubicBezTo>
                <a:cubicBezTo>
                  <a:pt x="2061126" y="3708442"/>
                  <a:pt x="1539952" y="3716469"/>
                  <a:pt x="1336076" y="3718015"/>
                </a:cubicBezTo>
                <a:cubicBezTo>
                  <a:pt x="1132200" y="3719561"/>
                  <a:pt x="711898" y="3676335"/>
                  <a:pt x="465904" y="3718015"/>
                </a:cubicBezTo>
                <a:cubicBezTo>
                  <a:pt x="217306" y="3715471"/>
                  <a:pt x="51960" y="3524611"/>
                  <a:pt x="0" y="3252111"/>
                </a:cubicBezTo>
                <a:cubicBezTo>
                  <a:pt x="16740" y="3072772"/>
                  <a:pt x="-14044" y="2898583"/>
                  <a:pt x="0" y="2555559"/>
                </a:cubicBezTo>
                <a:cubicBezTo>
                  <a:pt x="14044" y="2212535"/>
                  <a:pt x="-27522" y="2137191"/>
                  <a:pt x="0" y="1831145"/>
                </a:cubicBezTo>
                <a:cubicBezTo>
                  <a:pt x="27522" y="1525099"/>
                  <a:pt x="-18495" y="1324851"/>
                  <a:pt x="0" y="1078870"/>
                </a:cubicBezTo>
                <a:cubicBezTo>
                  <a:pt x="18495" y="832890"/>
                  <a:pt x="22450" y="589378"/>
                  <a:pt x="0" y="465904"/>
                </a:cubicBezTo>
                <a:close/>
              </a:path>
              <a:path w="11479349" h="3718015" stroke="0" extrusionOk="0">
                <a:moveTo>
                  <a:pt x="0" y="465904"/>
                </a:moveTo>
                <a:cubicBezTo>
                  <a:pt x="1539" y="255662"/>
                  <a:pt x="230129" y="38485"/>
                  <a:pt x="465904" y="0"/>
                </a:cubicBezTo>
                <a:cubicBezTo>
                  <a:pt x="703785" y="-13213"/>
                  <a:pt x="977332" y="-8448"/>
                  <a:pt x="1230601" y="0"/>
                </a:cubicBezTo>
                <a:cubicBezTo>
                  <a:pt x="1483870" y="8448"/>
                  <a:pt x="1533561" y="8140"/>
                  <a:pt x="1678871" y="0"/>
                </a:cubicBezTo>
                <a:cubicBezTo>
                  <a:pt x="1824181" y="-8140"/>
                  <a:pt x="2018087" y="15365"/>
                  <a:pt x="2127142" y="0"/>
                </a:cubicBezTo>
                <a:cubicBezTo>
                  <a:pt x="2236197" y="-15365"/>
                  <a:pt x="2685799" y="26235"/>
                  <a:pt x="2891838" y="0"/>
                </a:cubicBezTo>
                <a:cubicBezTo>
                  <a:pt x="3097877" y="-26235"/>
                  <a:pt x="3176776" y="-7573"/>
                  <a:pt x="3445584" y="0"/>
                </a:cubicBezTo>
                <a:cubicBezTo>
                  <a:pt x="3714392" y="7573"/>
                  <a:pt x="4029596" y="-1065"/>
                  <a:pt x="4315756" y="0"/>
                </a:cubicBezTo>
                <a:cubicBezTo>
                  <a:pt x="4601916" y="1065"/>
                  <a:pt x="4901912" y="-24494"/>
                  <a:pt x="5185929" y="0"/>
                </a:cubicBezTo>
                <a:cubicBezTo>
                  <a:pt x="5469946" y="24494"/>
                  <a:pt x="5730129" y="-34289"/>
                  <a:pt x="5950625" y="0"/>
                </a:cubicBezTo>
                <a:cubicBezTo>
                  <a:pt x="6171121" y="34289"/>
                  <a:pt x="6205785" y="-5387"/>
                  <a:pt x="6398896" y="0"/>
                </a:cubicBezTo>
                <a:cubicBezTo>
                  <a:pt x="6592007" y="5387"/>
                  <a:pt x="6596739" y="12225"/>
                  <a:pt x="6741691" y="0"/>
                </a:cubicBezTo>
                <a:cubicBezTo>
                  <a:pt x="6886643" y="-12225"/>
                  <a:pt x="7339189" y="-3421"/>
                  <a:pt x="7611863" y="0"/>
                </a:cubicBezTo>
                <a:cubicBezTo>
                  <a:pt x="7884537" y="3421"/>
                  <a:pt x="8022866" y="-14918"/>
                  <a:pt x="8271084" y="0"/>
                </a:cubicBezTo>
                <a:cubicBezTo>
                  <a:pt x="8519302" y="14918"/>
                  <a:pt x="8765315" y="-14008"/>
                  <a:pt x="8930306" y="0"/>
                </a:cubicBezTo>
                <a:cubicBezTo>
                  <a:pt x="9095297" y="14008"/>
                  <a:pt x="9182471" y="-10742"/>
                  <a:pt x="9378576" y="0"/>
                </a:cubicBezTo>
                <a:cubicBezTo>
                  <a:pt x="9574681" y="10742"/>
                  <a:pt x="9954424" y="-22200"/>
                  <a:pt x="10143273" y="0"/>
                </a:cubicBezTo>
                <a:cubicBezTo>
                  <a:pt x="10332122" y="22200"/>
                  <a:pt x="10666452" y="-35876"/>
                  <a:pt x="11013445" y="0"/>
                </a:cubicBezTo>
                <a:cubicBezTo>
                  <a:pt x="11274414" y="-7585"/>
                  <a:pt x="11497422" y="232281"/>
                  <a:pt x="11479349" y="465904"/>
                </a:cubicBezTo>
                <a:cubicBezTo>
                  <a:pt x="11483424" y="624579"/>
                  <a:pt x="11449447" y="872176"/>
                  <a:pt x="11479349" y="1078870"/>
                </a:cubicBezTo>
                <a:cubicBezTo>
                  <a:pt x="11509251" y="1285564"/>
                  <a:pt x="11478472" y="1550523"/>
                  <a:pt x="11479349" y="1803283"/>
                </a:cubicBezTo>
                <a:cubicBezTo>
                  <a:pt x="11480226" y="2056043"/>
                  <a:pt x="11454054" y="2278713"/>
                  <a:pt x="11479349" y="2471973"/>
                </a:cubicBezTo>
                <a:cubicBezTo>
                  <a:pt x="11504645" y="2665233"/>
                  <a:pt x="11474135" y="3013969"/>
                  <a:pt x="11479349" y="3252111"/>
                </a:cubicBezTo>
                <a:cubicBezTo>
                  <a:pt x="11504128" y="3563222"/>
                  <a:pt x="11233905" y="3704162"/>
                  <a:pt x="11013445" y="3718015"/>
                </a:cubicBezTo>
                <a:cubicBezTo>
                  <a:pt x="10636361" y="3726172"/>
                  <a:pt x="10451506" y="3682971"/>
                  <a:pt x="10248748" y="3718015"/>
                </a:cubicBezTo>
                <a:cubicBezTo>
                  <a:pt x="10045990" y="3753059"/>
                  <a:pt x="9654848" y="3731053"/>
                  <a:pt x="9378576" y="3718015"/>
                </a:cubicBezTo>
                <a:cubicBezTo>
                  <a:pt x="9102304" y="3704977"/>
                  <a:pt x="8912618" y="3712662"/>
                  <a:pt x="8508404" y="3718015"/>
                </a:cubicBezTo>
                <a:cubicBezTo>
                  <a:pt x="8104190" y="3723368"/>
                  <a:pt x="8178606" y="3722438"/>
                  <a:pt x="7954658" y="3718015"/>
                </a:cubicBezTo>
                <a:cubicBezTo>
                  <a:pt x="7730710" y="3713592"/>
                  <a:pt x="7743425" y="3727712"/>
                  <a:pt x="7611863" y="3718015"/>
                </a:cubicBezTo>
                <a:cubicBezTo>
                  <a:pt x="7480301" y="3708318"/>
                  <a:pt x="7340088" y="3728730"/>
                  <a:pt x="7163593" y="3718015"/>
                </a:cubicBezTo>
                <a:cubicBezTo>
                  <a:pt x="6987098" y="3707301"/>
                  <a:pt x="6814769" y="3697566"/>
                  <a:pt x="6715322" y="3718015"/>
                </a:cubicBezTo>
                <a:cubicBezTo>
                  <a:pt x="6615875" y="3738464"/>
                  <a:pt x="6167143" y="3752928"/>
                  <a:pt x="5950625" y="3718015"/>
                </a:cubicBezTo>
                <a:cubicBezTo>
                  <a:pt x="5734107" y="3683102"/>
                  <a:pt x="5733231" y="3732187"/>
                  <a:pt x="5607830" y="3718015"/>
                </a:cubicBezTo>
                <a:cubicBezTo>
                  <a:pt x="5482430" y="3703843"/>
                  <a:pt x="5348107" y="3732744"/>
                  <a:pt x="5159560" y="3718015"/>
                </a:cubicBezTo>
                <a:cubicBezTo>
                  <a:pt x="4971013" y="3703287"/>
                  <a:pt x="4472541" y="3752059"/>
                  <a:pt x="4289388" y="3718015"/>
                </a:cubicBezTo>
                <a:cubicBezTo>
                  <a:pt x="4106235" y="3683971"/>
                  <a:pt x="4095759" y="3730474"/>
                  <a:pt x="3946593" y="3718015"/>
                </a:cubicBezTo>
                <a:cubicBezTo>
                  <a:pt x="3797427" y="3705556"/>
                  <a:pt x="3713907" y="3717836"/>
                  <a:pt x="3603797" y="3718015"/>
                </a:cubicBezTo>
                <a:cubicBezTo>
                  <a:pt x="3493687" y="3718194"/>
                  <a:pt x="3391537" y="3720117"/>
                  <a:pt x="3261002" y="3718015"/>
                </a:cubicBezTo>
                <a:cubicBezTo>
                  <a:pt x="3130467" y="3715913"/>
                  <a:pt x="2759871" y="3747084"/>
                  <a:pt x="2601781" y="3718015"/>
                </a:cubicBezTo>
                <a:cubicBezTo>
                  <a:pt x="2443691" y="3688946"/>
                  <a:pt x="2118898" y="3738352"/>
                  <a:pt x="1942560" y="3718015"/>
                </a:cubicBezTo>
                <a:cubicBezTo>
                  <a:pt x="1766222" y="3697678"/>
                  <a:pt x="1610146" y="3730423"/>
                  <a:pt x="1283338" y="3718015"/>
                </a:cubicBezTo>
                <a:cubicBezTo>
                  <a:pt x="956530" y="3705607"/>
                  <a:pt x="718800" y="3695669"/>
                  <a:pt x="465904" y="3718015"/>
                </a:cubicBezTo>
                <a:cubicBezTo>
                  <a:pt x="239163" y="3754273"/>
                  <a:pt x="-25952" y="3521720"/>
                  <a:pt x="0" y="3252111"/>
                </a:cubicBezTo>
                <a:cubicBezTo>
                  <a:pt x="-7881" y="2935080"/>
                  <a:pt x="-25434" y="2748001"/>
                  <a:pt x="0" y="2555559"/>
                </a:cubicBezTo>
                <a:cubicBezTo>
                  <a:pt x="25434" y="2363117"/>
                  <a:pt x="-18318" y="2169335"/>
                  <a:pt x="0" y="1859008"/>
                </a:cubicBezTo>
                <a:cubicBezTo>
                  <a:pt x="18318" y="1548681"/>
                  <a:pt x="8229" y="1512815"/>
                  <a:pt x="0" y="1190318"/>
                </a:cubicBezTo>
                <a:cubicBezTo>
                  <a:pt x="-8229" y="867821"/>
                  <a:pt x="17771" y="822357"/>
                  <a:pt x="0" y="465904"/>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1. Nhà Thắm ở ven sông. Phía trước nhà có một cây gạo. Cứ đến tháng Ba, hoa lại nở đỏ ối một góc trời. Chim từ đâu bay về đậu kín các cành cây, kêu ríu rít. Mẹ bảo đó là cây gạo bà nội trồng.</a:t>
            </a:r>
          </a:p>
        </p:txBody>
      </p:sp>
      <p:sp>
        <p:nvSpPr>
          <p:cNvPr id="16" name="TextBox 15">
            <a:extLst>
              <a:ext uri="{FF2B5EF4-FFF2-40B4-BE49-F238E27FC236}">
                <a16:creationId xmlns="" xmlns:a16="http://schemas.microsoft.com/office/drawing/2014/main" id="{F8F3D146-9A06-058C-F266-7EDD31E8B898}"/>
              </a:ext>
            </a:extLst>
          </p:cNvPr>
          <p:cNvSpPr txBox="1"/>
          <p:nvPr/>
        </p:nvSpPr>
        <p:spPr>
          <a:xfrm>
            <a:off x="3317617" y="1178776"/>
            <a:ext cx="5556767" cy="995209"/>
          </a:xfrm>
          <a:prstGeom prst="rect">
            <a:avLst/>
          </a:prstGeom>
          <a:noFill/>
        </p:spPr>
        <p:txBody>
          <a:bodyPr wrap="square">
            <a:spAutoFit/>
          </a:bodyPr>
          <a:lstStyle/>
          <a:p>
            <a:pPr algn="ctr" defTabSz="1219170">
              <a:buClr>
                <a:srgbClr val="000000"/>
              </a:buClr>
            </a:pPr>
            <a:r>
              <a:rPr lang="en-US" sz="5867" b="1" kern="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9Slide05 SVNClementine" panose="020F0502020204030203" pitchFamily="34" charset="0"/>
                <a:cs typeface="Arial"/>
                <a:sym typeface="Arial"/>
              </a:rPr>
              <a:t>Hoa thắp lửa</a:t>
            </a:r>
            <a:endParaRPr lang="en-US" sz="5867" b="1" kern="0" dirty="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9Slide05 SVNClementine" panose="020F0502020204030203" pitchFamily="34" charset="0"/>
              <a:cs typeface="Arial"/>
              <a:sym typeface="Arial"/>
            </a:endParaRPr>
          </a:p>
        </p:txBody>
      </p:sp>
      <p:sp>
        <p:nvSpPr>
          <p:cNvPr id="17" name="TextBox 16">
            <a:extLst>
              <a:ext uri="{FF2B5EF4-FFF2-40B4-BE49-F238E27FC236}">
                <a16:creationId xmlns="" xmlns:a16="http://schemas.microsoft.com/office/drawing/2014/main" id="{1DE294CF-2B6C-E97F-B591-29DA26326544}"/>
              </a:ext>
            </a:extLst>
          </p:cNvPr>
          <p:cNvSpPr txBox="1"/>
          <p:nvPr/>
        </p:nvSpPr>
        <p:spPr>
          <a:xfrm>
            <a:off x="356326" y="149075"/>
            <a:ext cx="9491618"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NỐI TIẾP </a:t>
            </a:r>
            <a:r>
              <a:rPr lang="vi-VN" sz="48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ĐOẠN </a:t>
            </a:r>
            <a:endPar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endParaRPr>
          </a:p>
        </p:txBody>
      </p:sp>
    </p:spTree>
    <p:extLst>
      <p:ext uri="{BB962C8B-B14F-4D97-AF65-F5344CB8AC3E}">
        <p14:creationId xmlns:p14="http://schemas.microsoft.com/office/powerpoint/2010/main" val="2480336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4" presetClass="emph" presetSubtype="0"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6"/>
                                        </p:tgtEl>
                                        <p:attrNameLst>
                                          <p:attrName>ppt_x</p:attrName>
                                          <p:attrName>ppt_y</p:attrName>
                                        </p:attrNameLst>
                                      </p:cBhvr>
                                    </p:animMotion>
                                    <p:animRot by="1500000">
                                      <p:cBhvr>
                                        <p:cTn id="15" dur="125" fill="hold">
                                          <p:stCondLst>
                                            <p:cond delay="0"/>
                                          </p:stCondLst>
                                        </p:cTn>
                                        <p:tgtEl>
                                          <p:spTgt spid="16"/>
                                        </p:tgtEl>
                                        <p:attrNameLst>
                                          <p:attrName>r</p:attrName>
                                        </p:attrNameLst>
                                      </p:cBhvr>
                                    </p:animRot>
                                    <p:animRot by="-1500000">
                                      <p:cBhvr>
                                        <p:cTn id="16" dur="125" fill="hold">
                                          <p:stCondLst>
                                            <p:cond delay="125"/>
                                          </p:stCondLst>
                                        </p:cTn>
                                        <p:tgtEl>
                                          <p:spTgt spid="16"/>
                                        </p:tgtEl>
                                        <p:attrNameLst>
                                          <p:attrName>r</p:attrName>
                                        </p:attrNameLst>
                                      </p:cBhvr>
                                    </p:animRot>
                                    <p:animRot by="-1500000">
                                      <p:cBhvr>
                                        <p:cTn id="17" dur="125" fill="hold">
                                          <p:stCondLst>
                                            <p:cond delay="250"/>
                                          </p:stCondLst>
                                        </p:cTn>
                                        <p:tgtEl>
                                          <p:spTgt spid="16"/>
                                        </p:tgtEl>
                                        <p:attrNameLst>
                                          <p:attrName>r</p:attrName>
                                        </p:attrNameLst>
                                      </p:cBhvr>
                                    </p:animRot>
                                    <p:animRot by="1500000">
                                      <p:cBhvr>
                                        <p:cTn id="18" dur="125" fill="hold">
                                          <p:stCondLst>
                                            <p:cond delay="375"/>
                                          </p:stCondLst>
                                        </p:cTn>
                                        <p:tgtEl>
                                          <p:spTgt spid="16"/>
                                        </p:tgtEl>
                                        <p:attrNameLst>
                                          <p:attrName>r</p:attrName>
                                        </p:attrNameLst>
                                      </p:cBhvr>
                                    </p:animRot>
                                  </p:childTnLst>
                                </p:cTn>
                              </p:par>
                            </p:childTnLst>
                          </p:cTn>
                        </p:par>
                        <p:par>
                          <p:cTn id="19" fill="hold">
                            <p:stCondLst>
                              <p:cond delay="95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476251"/>
            <a:ext cx="11479349" cy="6232676"/>
          </a:xfrm>
          <a:custGeom>
            <a:avLst/>
            <a:gdLst>
              <a:gd name="connsiteX0" fmla="*/ 0 w 11479349"/>
              <a:gd name="connsiteY0" fmla="*/ 781017 h 6232676"/>
              <a:gd name="connsiteX1" fmla="*/ 781017 w 11479349"/>
              <a:gd name="connsiteY1" fmla="*/ 0 h 6232676"/>
              <a:gd name="connsiteX2" fmla="*/ 1342998 w 11479349"/>
              <a:gd name="connsiteY2" fmla="*/ 0 h 6232676"/>
              <a:gd name="connsiteX3" fmla="*/ 2004153 w 11479349"/>
              <a:gd name="connsiteY3" fmla="*/ 0 h 6232676"/>
              <a:gd name="connsiteX4" fmla="*/ 2566134 w 11479349"/>
              <a:gd name="connsiteY4" fmla="*/ 0 h 6232676"/>
              <a:gd name="connsiteX5" fmla="*/ 2929769 w 11479349"/>
              <a:gd name="connsiteY5" fmla="*/ 0 h 6232676"/>
              <a:gd name="connsiteX6" fmla="*/ 3491750 w 11479349"/>
              <a:gd name="connsiteY6" fmla="*/ 0 h 6232676"/>
              <a:gd name="connsiteX7" fmla="*/ 4053731 w 11479349"/>
              <a:gd name="connsiteY7" fmla="*/ 0 h 6232676"/>
              <a:gd name="connsiteX8" fmla="*/ 4417366 w 11479349"/>
              <a:gd name="connsiteY8" fmla="*/ 0 h 6232676"/>
              <a:gd name="connsiteX9" fmla="*/ 4880174 w 11479349"/>
              <a:gd name="connsiteY9" fmla="*/ 0 h 6232676"/>
              <a:gd name="connsiteX10" fmla="*/ 5243809 w 11479349"/>
              <a:gd name="connsiteY10" fmla="*/ 0 h 6232676"/>
              <a:gd name="connsiteX11" fmla="*/ 6103309 w 11479349"/>
              <a:gd name="connsiteY11" fmla="*/ 0 h 6232676"/>
              <a:gd name="connsiteX12" fmla="*/ 6566117 w 11479349"/>
              <a:gd name="connsiteY12" fmla="*/ 0 h 6232676"/>
              <a:gd name="connsiteX13" fmla="*/ 7028925 w 11479349"/>
              <a:gd name="connsiteY13" fmla="*/ 0 h 6232676"/>
              <a:gd name="connsiteX14" fmla="*/ 7888426 w 11479349"/>
              <a:gd name="connsiteY14" fmla="*/ 0 h 6232676"/>
              <a:gd name="connsiteX15" fmla="*/ 8252061 w 11479349"/>
              <a:gd name="connsiteY15" fmla="*/ 0 h 6232676"/>
              <a:gd name="connsiteX16" fmla="*/ 9012388 w 11479349"/>
              <a:gd name="connsiteY16" fmla="*/ 0 h 6232676"/>
              <a:gd name="connsiteX17" fmla="*/ 9673543 w 11479349"/>
              <a:gd name="connsiteY17" fmla="*/ 0 h 6232676"/>
              <a:gd name="connsiteX18" fmla="*/ 10698332 w 11479349"/>
              <a:gd name="connsiteY18" fmla="*/ 0 h 6232676"/>
              <a:gd name="connsiteX19" fmla="*/ 11479349 w 11479349"/>
              <a:gd name="connsiteY19" fmla="*/ 781017 h 6232676"/>
              <a:gd name="connsiteX20" fmla="*/ 11479349 w 11479349"/>
              <a:gd name="connsiteY20" fmla="*/ 1308132 h 6232676"/>
              <a:gd name="connsiteX21" fmla="*/ 11479349 w 11479349"/>
              <a:gd name="connsiteY21" fmla="*/ 2068780 h 6232676"/>
              <a:gd name="connsiteX22" fmla="*/ 11479349 w 11479349"/>
              <a:gd name="connsiteY22" fmla="*/ 2689308 h 6232676"/>
              <a:gd name="connsiteX23" fmla="*/ 11479349 w 11479349"/>
              <a:gd name="connsiteY23" fmla="*/ 3309836 h 6232676"/>
              <a:gd name="connsiteX24" fmla="*/ 11479349 w 11479349"/>
              <a:gd name="connsiteY24" fmla="*/ 3977071 h 6232676"/>
              <a:gd name="connsiteX25" fmla="*/ 11479349 w 11479349"/>
              <a:gd name="connsiteY25" fmla="*/ 4737718 h 6232676"/>
              <a:gd name="connsiteX26" fmla="*/ 11479349 w 11479349"/>
              <a:gd name="connsiteY26" fmla="*/ 5451659 h 6232676"/>
              <a:gd name="connsiteX27" fmla="*/ 10698332 w 11479349"/>
              <a:gd name="connsiteY27" fmla="*/ 6232676 h 6232676"/>
              <a:gd name="connsiteX28" fmla="*/ 10334697 w 11479349"/>
              <a:gd name="connsiteY28" fmla="*/ 6232676 h 6232676"/>
              <a:gd name="connsiteX29" fmla="*/ 9574370 w 11479349"/>
              <a:gd name="connsiteY29" fmla="*/ 6232676 h 6232676"/>
              <a:gd name="connsiteX30" fmla="*/ 9012388 w 11479349"/>
              <a:gd name="connsiteY30" fmla="*/ 6232676 h 6232676"/>
              <a:gd name="connsiteX31" fmla="*/ 8152888 w 11479349"/>
              <a:gd name="connsiteY31" fmla="*/ 6232676 h 6232676"/>
              <a:gd name="connsiteX32" fmla="*/ 7491733 w 11479349"/>
              <a:gd name="connsiteY32" fmla="*/ 6232676 h 6232676"/>
              <a:gd name="connsiteX33" fmla="*/ 7028925 w 11479349"/>
              <a:gd name="connsiteY33" fmla="*/ 6232676 h 6232676"/>
              <a:gd name="connsiteX34" fmla="*/ 6169425 w 11479349"/>
              <a:gd name="connsiteY34" fmla="*/ 6232676 h 6232676"/>
              <a:gd name="connsiteX35" fmla="*/ 5309924 w 11479349"/>
              <a:gd name="connsiteY35" fmla="*/ 6232676 h 6232676"/>
              <a:gd name="connsiteX36" fmla="*/ 4847116 w 11479349"/>
              <a:gd name="connsiteY36" fmla="*/ 6232676 h 6232676"/>
              <a:gd name="connsiteX37" fmla="*/ 4285135 w 11479349"/>
              <a:gd name="connsiteY37" fmla="*/ 6232676 h 6232676"/>
              <a:gd name="connsiteX38" fmla="*/ 3524807 w 11479349"/>
              <a:gd name="connsiteY38" fmla="*/ 6232676 h 6232676"/>
              <a:gd name="connsiteX39" fmla="*/ 2764480 w 11479349"/>
              <a:gd name="connsiteY39" fmla="*/ 6232676 h 6232676"/>
              <a:gd name="connsiteX40" fmla="*/ 1904979 w 11479349"/>
              <a:gd name="connsiteY40" fmla="*/ 6232676 h 6232676"/>
              <a:gd name="connsiteX41" fmla="*/ 1541344 w 11479349"/>
              <a:gd name="connsiteY41" fmla="*/ 6232676 h 6232676"/>
              <a:gd name="connsiteX42" fmla="*/ 781017 w 11479349"/>
              <a:gd name="connsiteY42" fmla="*/ 6232676 h 6232676"/>
              <a:gd name="connsiteX43" fmla="*/ 0 w 11479349"/>
              <a:gd name="connsiteY43" fmla="*/ 5451659 h 6232676"/>
              <a:gd name="connsiteX44" fmla="*/ 0 w 11479349"/>
              <a:gd name="connsiteY44" fmla="*/ 4924544 h 6232676"/>
              <a:gd name="connsiteX45" fmla="*/ 0 w 11479349"/>
              <a:gd name="connsiteY45" fmla="*/ 4350722 h 6232676"/>
              <a:gd name="connsiteX46" fmla="*/ 0 w 11479349"/>
              <a:gd name="connsiteY46" fmla="*/ 3636781 h 6232676"/>
              <a:gd name="connsiteX47" fmla="*/ 0 w 11479349"/>
              <a:gd name="connsiteY47" fmla="*/ 2969546 h 6232676"/>
              <a:gd name="connsiteX48" fmla="*/ 0 w 11479349"/>
              <a:gd name="connsiteY48" fmla="*/ 2442431 h 6232676"/>
              <a:gd name="connsiteX49" fmla="*/ 0 w 11479349"/>
              <a:gd name="connsiteY49" fmla="*/ 1728490 h 6232676"/>
              <a:gd name="connsiteX50" fmla="*/ 0 w 11479349"/>
              <a:gd name="connsiteY50" fmla="*/ 781017 h 62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79349" h="6232676" fill="none" extrusionOk="0">
                <a:moveTo>
                  <a:pt x="0" y="781017"/>
                </a:moveTo>
                <a:cubicBezTo>
                  <a:pt x="-46354" y="353613"/>
                  <a:pt x="421925" y="15476"/>
                  <a:pt x="781017" y="0"/>
                </a:cubicBezTo>
                <a:cubicBezTo>
                  <a:pt x="1058119" y="-296"/>
                  <a:pt x="1173907" y="-18895"/>
                  <a:pt x="1342998" y="0"/>
                </a:cubicBezTo>
                <a:cubicBezTo>
                  <a:pt x="1512089" y="18895"/>
                  <a:pt x="1813672" y="28230"/>
                  <a:pt x="2004153" y="0"/>
                </a:cubicBezTo>
                <a:cubicBezTo>
                  <a:pt x="2194635" y="-28230"/>
                  <a:pt x="2359447" y="-10124"/>
                  <a:pt x="2566134" y="0"/>
                </a:cubicBezTo>
                <a:cubicBezTo>
                  <a:pt x="2772821" y="10124"/>
                  <a:pt x="2827122" y="17280"/>
                  <a:pt x="2929769" y="0"/>
                </a:cubicBezTo>
                <a:cubicBezTo>
                  <a:pt x="3032416" y="-17280"/>
                  <a:pt x="3338731" y="15324"/>
                  <a:pt x="3491750" y="0"/>
                </a:cubicBezTo>
                <a:cubicBezTo>
                  <a:pt x="3644769" y="-15324"/>
                  <a:pt x="3792566" y="2020"/>
                  <a:pt x="4053731" y="0"/>
                </a:cubicBezTo>
                <a:cubicBezTo>
                  <a:pt x="4314896" y="-2020"/>
                  <a:pt x="4328125" y="-1361"/>
                  <a:pt x="4417366" y="0"/>
                </a:cubicBezTo>
                <a:cubicBezTo>
                  <a:pt x="4506607" y="1361"/>
                  <a:pt x="4683969" y="2291"/>
                  <a:pt x="4880174" y="0"/>
                </a:cubicBezTo>
                <a:cubicBezTo>
                  <a:pt x="5076379" y="-2291"/>
                  <a:pt x="5093611" y="15097"/>
                  <a:pt x="5243809" y="0"/>
                </a:cubicBezTo>
                <a:cubicBezTo>
                  <a:pt x="5394008" y="-15097"/>
                  <a:pt x="5759297" y="37086"/>
                  <a:pt x="6103309" y="0"/>
                </a:cubicBezTo>
                <a:cubicBezTo>
                  <a:pt x="6447321" y="-37086"/>
                  <a:pt x="6457224" y="-4014"/>
                  <a:pt x="6566117" y="0"/>
                </a:cubicBezTo>
                <a:cubicBezTo>
                  <a:pt x="6675010" y="4014"/>
                  <a:pt x="6872075" y="-15297"/>
                  <a:pt x="7028925" y="0"/>
                </a:cubicBezTo>
                <a:cubicBezTo>
                  <a:pt x="7185775" y="15297"/>
                  <a:pt x="7470366" y="20320"/>
                  <a:pt x="7888426" y="0"/>
                </a:cubicBezTo>
                <a:cubicBezTo>
                  <a:pt x="8306486" y="-20320"/>
                  <a:pt x="8086500" y="-13005"/>
                  <a:pt x="8252061" y="0"/>
                </a:cubicBezTo>
                <a:cubicBezTo>
                  <a:pt x="8417622" y="13005"/>
                  <a:pt x="8645459" y="6259"/>
                  <a:pt x="9012388" y="0"/>
                </a:cubicBezTo>
                <a:cubicBezTo>
                  <a:pt x="9379317" y="-6259"/>
                  <a:pt x="9345346" y="26"/>
                  <a:pt x="9673543" y="0"/>
                </a:cubicBezTo>
                <a:cubicBezTo>
                  <a:pt x="10001740" y="-26"/>
                  <a:pt x="10318249" y="-48015"/>
                  <a:pt x="10698332" y="0"/>
                </a:cubicBezTo>
                <a:cubicBezTo>
                  <a:pt x="11129101" y="18404"/>
                  <a:pt x="11443825" y="358284"/>
                  <a:pt x="11479349" y="781017"/>
                </a:cubicBezTo>
                <a:cubicBezTo>
                  <a:pt x="11483964" y="1042973"/>
                  <a:pt x="11486336" y="1198846"/>
                  <a:pt x="11479349" y="1308132"/>
                </a:cubicBezTo>
                <a:cubicBezTo>
                  <a:pt x="11472362" y="1417418"/>
                  <a:pt x="11461287" y="1765241"/>
                  <a:pt x="11479349" y="2068780"/>
                </a:cubicBezTo>
                <a:cubicBezTo>
                  <a:pt x="11497411" y="2372319"/>
                  <a:pt x="11498310" y="2548239"/>
                  <a:pt x="11479349" y="2689308"/>
                </a:cubicBezTo>
                <a:cubicBezTo>
                  <a:pt x="11460388" y="2830377"/>
                  <a:pt x="11484630" y="3105663"/>
                  <a:pt x="11479349" y="3309836"/>
                </a:cubicBezTo>
                <a:cubicBezTo>
                  <a:pt x="11474068" y="3514009"/>
                  <a:pt x="11469501" y="3716731"/>
                  <a:pt x="11479349" y="3977071"/>
                </a:cubicBezTo>
                <a:cubicBezTo>
                  <a:pt x="11489197" y="4237411"/>
                  <a:pt x="11486870" y="4470811"/>
                  <a:pt x="11479349" y="4737718"/>
                </a:cubicBezTo>
                <a:cubicBezTo>
                  <a:pt x="11471828" y="5004625"/>
                  <a:pt x="11479962" y="5104980"/>
                  <a:pt x="11479349" y="5451659"/>
                </a:cubicBezTo>
                <a:cubicBezTo>
                  <a:pt x="11516738" y="5858827"/>
                  <a:pt x="11133406" y="6281763"/>
                  <a:pt x="10698332" y="6232676"/>
                </a:cubicBezTo>
                <a:cubicBezTo>
                  <a:pt x="10525073" y="6228760"/>
                  <a:pt x="10498962" y="6244407"/>
                  <a:pt x="10334697" y="6232676"/>
                </a:cubicBezTo>
                <a:cubicBezTo>
                  <a:pt x="10170432" y="6220945"/>
                  <a:pt x="9761005" y="6261662"/>
                  <a:pt x="9574370" y="6232676"/>
                </a:cubicBezTo>
                <a:cubicBezTo>
                  <a:pt x="9387735" y="6203690"/>
                  <a:pt x="9128336" y="6211955"/>
                  <a:pt x="9012388" y="6232676"/>
                </a:cubicBezTo>
                <a:cubicBezTo>
                  <a:pt x="8896440" y="6253397"/>
                  <a:pt x="8402406" y="6256249"/>
                  <a:pt x="8152888" y="6232676"/>
                </a:cubicBezTo>
                <a:cubicBezTo>
                  <a:pt x="7903370" y="6209103"/>
                  <a:pt x="7667508" y="6234405"/>
                  <a:pt x="7491733" y="6232676"/>
                </a:cubicBezTo>
                <a:cubicBezTo>
                  <a:pt x="7315958" y="6230947"/>
                  <a:pt x="7235854" y="6211757"/>
                  <a:pt x="7028925" y="6232676"/>
                </a:cubicBezTo>
                <a:cubicBezTo>
                  <a:pt x="6821996" y="6253595"/>
                  <a:pt x="6496115" y="6244314"/>
                  <a:pt x="6169425" y="6232676"/>
                </a:cubicBezTo>
                <a:cubicBezTo>
                  <a:pt x="5842735" y="6221038"/>
                  <a:pt x="5507624" y="6265168"/>
                  <a:pt x="5309924" y="6232676"/>
                </a:cubicBezTo>
                <a:cubicBezTo>
                  <a:pt x="5112224" y="6200184"/>
                  <a:pt x="5058271" y="6231516"/>
                  <a:pt x="4847116" y="6232676"/>
                </a:cubicBezTo>
                <a:cubicBezTo>
                  <a:pt x="4635961" y="6233836"/>
                  <a:pt x="4441239" y="6219147"/>
                  <a:pt x="4285135" y="6232676"/>
                </a:cubicBezTo>
                <a:cubicBezTo>
                  <a:pt x="4129031" y="6246205"/>
                  <a:pt x="3728490" y="6265365"/>
                  <a:pt x="3524807" y="6232676"/>
                </a:cubicBezTo>
                <a:cubicBezTo>
                  <a:pt x="3321124" y="6199987"/>
                  <a:pt x="3105314" y="6270552"/>
                  <a:pt x="2764480" y="6232676"/>
                </a:cubicBezTo>
                <a:cubicBezTo>
                  <a:pt x="2423646" y="6194800"/>
                  <a:pt x="2293041" y="6261687"/>
                  <a:pt x="1904979" y="6232676"/>
                </a:cubicBezTo>
                <a:cubicBezTo>
                  <a:pt x="1516917" y="6203665"/>
                  <a:pt x="1640937" y="6225579"/>
                  <a:pt x="1541344" y="6232676"/>
                </a:cubicBezTo>
                <a:cubicBezTo>
                  <a:pt x="1441751" y="6239773"/>
                  <a:pt x="987578" y="6235888"/>
                  <a:pt x="781017" y="6232676"/>
                </a:cubicBezTo>
                <a:cubicBezTo>
                  <a:pt x="352315" y="6283744"/>
                  <a:pt x="-62101" y="5966251"/>
                  <a:pt x="0" y="5451659"/>
                </a:cubicBezTo>
                <a:cubicBezTo>
                  <a:pt x="-12681" y="5224898"/>
                  <a:pt x="20817" y="5126536"/>
                  <a:pt x="0" y="4924544"/>
                </a:cubicBezTo>
                <a:cubicBezTo>
                  <a:pt x="-20817" y="4722553"/>
                  <a:pt x="23547" y="4558148"/>
                  <a:pt x="0" y="4350722"/>
                </a:cubicBezTo>
                <a:cubicBezTo>
                  <a:pt x="-23547" y="4143296"/>
                  <a:pt x="7679" y="3908048"/>
                  <a:pt x="0" y="3636781"/>
                </a:cubicBezTo>
                <a:cubicBezTo>
                  <a:pt x="-7679" y="3365514"/>
                  <a:pt x="-17462" y="3287932"/>
                  <a:pt x="0" y="2969546"/>
                </a:cubicBezTo>
                <a:cubicBezTo>
                  <a:pt x="17462" y="2651161"/>
                  <a:pt x="-571" y="2562391"/>
                  <a:pt x="0" y="2442431"/>
                </a:cubicBezTo>
                <a:cubicBezTo>
                  <a:pt x="571" y="2322471"/>
                  <a:pt x="-618" y="1890755"/>
                  <a:pt x="0" y="1728490"/>
                </a:cubicBezTo>
                <a:cubicBezTo>
                  <a:pt x="618" y="1566225"/>
                  <a:pt x="-18945" y="1204701"/>
                  <a:pt x="0" y="781017"/>
                </a:cubicBezTo>
                <a:close/>
              </a:path>
              <a:path w="11479349" h="6232676" stroke="0" extrusionOk="0">
                <a:moveTo>
                  <a:pt x="0" y="781017"/>
                </a:moveTo>
                <a:cubicBezTo>
                  <a:pt x="2586" y="428735"/>
                  <a:pt x="360351" y="19081"/>
                  <a:pt x="781017" y="0"/>
                </a:cubicBezTo>
                <a:cubicBezTo>
                  <a:pt x="1078851" y="22613"/>
                  <a:pt x="1230759" y="6690"/>
                  <a:pt x="1541344" y="0"/>
                </a:cubicBezTo>
                <a:cubicBezTo>
                  <a:pt x="1851929" y="-6690"/>
                  <a:pt x="1812239" y="7141"/>
                  <a:pt x="2004153" y="0"/>
                </a:cubicBezTo>
                <a:cubicBezTo>
                  <a:pt x="2196067" y="-7141"/>
                  <a:pt x="2309624" y="13521"/>
                  <a:pt x="2466961" y="0"/>
                </a:cubicBezTo>
                <a:cubicBezTo>
                  <a:pt x="2624298" y="-13521"/>
                  <a:pt x="2959635" y="33623"/>
                  <a:pt x="3227288" y="0"/>
                </a:cubicBezTo>
                <a:cubicBezTo>
                  <a:pt x="3494941" y="-33623"/>
                  <a:pt x="3617560" y="-5910"/>
                  <a:pt x="3789269" y="0"/>
                </a:cubicBezTo>
                <a:cubicBezTo>
                  <a:pt x="3960978" y="5910"/>
                  <a:pt x="4391977" y="-29645"/>
                  <a:pt x="4648770" y="0"/>
                </a:cubicBezTo>
                <a:cubicBezTo>
                  <a:pt x="4905563" y="29645"/>
                  <a:pt x="5266244" y="-11528"/>
                  <a:pt x="5508270" y="0"/>
                </a:cubicBezTo>
                <a:cubicBezTo>
                  <a:pt x="5750296" y="11528"/>
                  <a:pt x="5901562" y="37308"/>
                  <a:pt x="6268598" y="0"/>
                </a:cubicBezTo>
                <a:cubicBezTo>
                  <a:pt x="6635634" y="-37308"/>
                  <a:pt x="6619369" y="-4575"/>
                  <a:pt x="6731406" y="0"/>
                </a:cubicBezTo>
                <a:cubicBezTo>
                  <a:pt x="6843443" y="4575"/>
                  <a:pt x="6947288" y="16028"/>
                  <a:pt x="7095041" y="0"/>
                </a:cubicBezTo>
                <a:cubicBezTo>
                  <a:pt x="7242795" y="-16028"/>
                  <a:pt x="7603639" y="-23179"/>
                  <a:pt x="7954542" y="0"/>
                </a:cubicBezTo>
                <a:cubicBezTo>
                  <a:pt x="8305445" y="23179"/>
                  <a:pt x="8327313" y="-11621"/>
                  <a:pt x="8615696" y="0"/>
                </a:cubicBezTo>
                <a:cubicBezTo>
                  <a:pt x="8904079" y="11621"/>
                  <a:pt x="8954107" y="-23745"/>
                  <a:pt x="9276850" y="0"/>
                </a:cubicBezTo>
                <a:cubicBezTo>
                  <a:pt x="9599593" y="23745"/>
                  <a:pt x="9642240" y="-11626"/>
                  <a:pt x="9739658" y="0"/>
                </a:cubicBezTo>
                <a:cubicBezTo>
                  <a:pt x="9837076" y="11626"/>
                  <a:pt x="10386782" y="-33945"/>
                  <a:pt x="10698332" y="0"/>
                </a:cubicBezTo>
                <a:cubicBezTo>
                  <a:pt x="11145748" y="3647"/>
                  <a:pt x="11387536" y="319284"/>
                  <a:pt x="11479349" y="781017"/>
                </a:cubicBezTo>
                <a:cubicBezTo>
                  <a:pt x="11466398" y="934820"/>
                  <a:pt x="11485183" y="1233798"/>
                  <a:pt x="11479349" y="1354839"/>
                </a:cubicBezTo>
                <a:cubicBezTo>
                  <a:pt x="11473515" y="1475880"/>
                  <a:pt x="11481018" y="1900476"/>
                  <a:pt x="11479349" y="2115486"/>
                </a:cubicBezTo>
                <a:cubicBezTo>
                  <a:pt x="11477680" y="2330496"/>
                  <a:pt x="11466616" y="2617193"/>
                  <a:pt x="11479349" y="2829427"/>
                </a:cubicBezTo>
                <a:cubicBezTo>
                  <a:pt x="11492082" y="3041661"/>
                  <a:pt x="11462590" y="3189561"/>
                  <a:pt x="11479349" y="3449955"/>
                </a:cubicBezTo>
                <a:cubicBezTo>
                  <a:pt x="11496108" y="3710349"/>
                  <a:pt x="11466690" y="3855309"/>
                  <a:pt x="11479349" y="4023777"/>
                </a:cubicBezTo>
                <a:cubicBezTo>
                  <a:pt x="11492008" y="4192245"/>
                  <a:pt x="11477162" y="4323977"/>
                  <a:pt x="11479349" y="4597599"/>
                </a:cubicBezTo>
                <a:cubicBezTo>
                  <a:pt x="11481536" y="4871221"/>
                  <a:pt x="11504016" y="5059564"/>
                  <a:pt x="11479349" y="5451659"/>
                </a:cubicBezTo>
                <a:cubicBezTo>
                  <a:pt x="11526197" y="5949360"/>
                  <a:pt x="11087209" y="6271545"/>
                  <a:pt x="10698332" y="6232676"/>
                </a:cubicBezTo>
                <a:cubicBezTo>
                  <a:pt x="10579082" y="6229190"/>
                  <a:pt x="10323524" y="6248814"/>
                  <a:pt x="10136351" y="6232676"/>
                </a:cubicBezTo>
                <a:cubicBezTo>
                  <a:pt x="9949178" y="6216538"/>
                  <a:pt x="9692988" y="6242101"/>
                  <a:pt x="9574370" y="6232676"/>
                </a:cubicBezTo>
                <a:cubicBezTo>
                  <a:pt x="9455752" y="6223251"/>
                  <a:pt x="9388417" y="6220251"/>
                  <a:pt x="9210735" y="6232676"/>
                </a:cubicBezTo>
                <a:cubicBezTo>
                  <a:pt x="9033054" y="6245101"/>
                  <a:pt x="8920370" y="6236426"/>
                  <a:pt x="8747927" y="6232676"/>
                </a:cubicBezTo>
                <a:cubicBezTo>
                  <a:pt x="8575484" y="6228926"/>
                  <a:pt x="8403786" y="6248897"/>
                  <a:pt x="8285119" y="6232676"/>
                </a:cubicBezTo>
                <a:cubicBezTo>
                  <a:pt x="8166452" y="6216455"/>
                  <a:pt x="7853494" y="6270529"/>
                  <a:pt x="7524791" y="6232676"/>
                </a:cubicBezTo>
                <a:cubicBezTo>
                  <a:pt x="7196088" y="6194823"/>
                  <a:pt x="7248094" y="6246995"/>
                  <a:pt x="7161156" y="6232676"/>
                </a:cubicBezTo>
                <a:cubicBezTo>
                  <a:pt x="7074219" y="6218357"/>
                  <a:pt x="6854426" y="6254815"/>
                  <a:pt x="6698348" y="6232676"/>
                </a:cubicBezTo>
                <a:cubicBezTo>
                  <a:pt x="6542270" y="6210537"/>
                  <a:pt x="6192655" y="6272065"/>
                  <a:pt x="5838848" y="6232676"/>
                </a:cubicBezTo>
                <a:cubicBezTo>
                  <a:pt x="5485041" y="6193287"/>
                  <a:pt x="5587028" y="6218068"/>
                  <a:pt x="5475213" y="6232676"/>
                </a:cubicBezTo>
                <a:cubicBezTo>
                  <a:pt x="5363399" y="6247284"/>
                  <a:pt x="5237130" y="6219103"/>
                  <a:pt x="5111578" y="6232676"/>
                </a:cubicBezTo>
                <a:cubicBezTo>
                  <a:pt x="4986027" y="6246249"/>
                  <a:pt x="4867549" y="6249557"/>
                  <a:pt x="4747943" y="6232676"/>
                </a:cubicBezTo>
                <a:cubicBezTo>
                  <a:pt x="4628337" y="6215795"/>
                  <a:pt x="4240415" y="6254202"/>
                  <a:pt x="4086789" y="6232676"/>
                </a:cubicBezTo>
                <a:cubicBezTo>
                  <a:pt x="3933163" y="6211150"/>
                  <a:pt x="3582345" y="6253899"/>
                  <a:pt x="3425634" y="6232676"/>
                </a:cubicBezTo>
                <a:cubicBezTo>
                  <a:pt x="3268923" y="6211453"/>
                  <a:pt x="3015880" y="6234174"/>
                  <a:pt x="2764480" y="6232676"/>
                </a:cubicBezTo>
                <a:cubicBezTo>
                  <a:pt x="2513080" y="6231178"/>
                  <a:pt x="2169106" y="6252210"/>
                  <a:pt x="1904979" y="6232676"/>
                </a:cubicBezTo>
                <a:cubicBezTo>
                  <a:pt x="1640852" y="6213142"/>
                  <a:pt x="1149781" y="6256282"/>
                  <a:pt x="781017" y="6232676"/>
                </a:cubicBezTo>
                <a:cubicBezTo>
                  <a:pt x="402377" y="6234998"/>
                  <a:pt x="-18395" y="5914738"/>
                  <a:pt x="0" y="5451659"/>
                </a:cubicBezTo>
                <a:cubicBezTo>
                  <a:pt x="-6226" y="5235958"/>
                  <a:pt x="-505" y="5078343"/>
                  <a:pt x="0" y="4877837"/>
                </a:cubicBezTo>
                <a:cubicBezTo>
                  <a:pt x="505" y="4677331"/>
                  <a:pt x="-24864" y="4493946"/>
                  <a:pt x="0" y="4257309"/>
                </a:cubicBezTo>
                <a:cubicBezTo>
                  <a:pt x="24864" y="4020672"/>
                  <a:pt x="29068" y="3813595"/>
                  <a:pt x="0" y="3636781"/>
                </a:cubicBezTo>
                <a:cubicBezTo>
                  <a:pt x="-29068" y="3459967"/>
                  <a:pt x="23298" y="3315308"/>
                  <a:pt x="0" y="3109666"/>
                </a:cubicBezTo>
                <a:cubicBezTo>
                  <a:pt x="-23298" y="2904025"/>
                  <a:pt x="8426" y="2678083"/>
                  <a:pt x="0" y="2489138"/>
                </a:cubicBezTo>
                <a:cubicBezTo>
                  <a:pt x="-8426" y="2300193"/>
                  <a:pt x="-23489" y="2055330"/>
                  <a:pt x="0" y="1915316"/>
                </a:cubicBezTo>
                <a:cubicBezTo>
                  <a:pt x="23489" y="1775302"/>
                  <a:pt x="3844" y="1623642"/>
                  <a:pt x="0" y="1388200"/>
                </a:cubicBezTo>
                <a:cubicBezTo>
                  <a:pt x="-3844" y="1152758"/>
                  <a:pt x="6150" y="919670"/>
                  <a:pt x="0" y="781017"/>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r>
              <a:rPr kumimoji="0" lang="en-US" sz="3733" b="0" i="0" u="none" strike="noStrike" kern="0" cap="none" spc="0" normalizeH="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Năm kia, bà mất. Cây</a:t>
            </a: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gạo ra hoa thưa thớt rồi rụng lá, héo khô. Mẹ nói: </a:t>
            </a:r>
            <a:endPar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Nó buồn vì nhớ bà đấy. Thắm hỏi: </a:t>
            </a:r>
            <a:endPar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algn="just" defTabSz="1219170">
              <a:lnSpc>
                <a:spcPct val="110000"/>
              </a:lnSpc>
              <a:buClr>
                <a:srgbClr val="000000"/>
              </a:buClr>
            </a:pPr>
            <a:r>
              <a:rPr lang="en-US" sz="3733" kern="0">
                <a:solidFill>
                  <a:srgbClr val="000000"/>
                </a:solidFill>
                <a:latin typeface="Calibri" panose="020F0502020204030204" pitchFamily="34" charset="0"/>
                <a:cs typeface="Calibri" panose="020F0502020204030204" pitchFamily="34" charset="0"/>
                <a:sym typeface="Arial"/>
              </a:rPr>
              <a:t>-</a:t>
            </a:r>
            <a:r>
              <a:rPr lang="vi-VN" sz="3733" kern="0">
                <a:solidFill>
                  <a:srgbClr val="000000"/>
                </a:solidFill>
                <a:latin typeface="Calibri" panose="020F0502020204030204" pitchFamily="34" charset="0"/>
                <a:cs typeface="Calibri" panose="020F0502020204030204" pitchFamily="34" charset="0"/>
                <a:sym typeface="Arial"/>
              </a:rPr>
              <a:t>Cái cây cũng biết buồn hả mẹ? </a:t>
            </a:r>
          </a:p>
          <a:p>
            <a:pPr algn="just" defTabSz="1219170">
              <a:lnSpc>
                <a:spcPct val="110000"/>
              </a:lnSpc>
              <a:buClr>
                <a:srgbClr val="000000"/>
              </a:buClr>
            </a:pPr>
            <a:r>
              <a:rPr lang="en-US" sz="3733" kern="0">
                <a:solidFill>
                  <a:srgbClr val="000000"/>
                </a:solidFill>
                <a:latin typeface="Calibri" panose="020F0502020204030204" pitchFamily="34" charset="0"/>
                <a:cs typeface="Calibri" panose="020F0502020204030204" pitchFamily="34" charset="0"/>
                <a:sym typeface="Arial"/>
              </a:rPr>
              <a:t>-</a:t>
            </a:r>
            <a:r>
              <a:rPr lang="vi-VN" sz="3733" kern="0">
                <a:solidFill>
                  <a:srgbClr val="000000"/>
                </a:solidFill>
                <a:latin typeface="Calibri" panose="020F0502020204030204" pitchFamily="34" charset="0"/>
                <a:cs typeface="Calibri" panose="020F0502020204030204" pitchFamily="34" charset="0"/>
                <a:sym typeface="Arial"/>
              </a:rPr>
              <a:t> Cây cối cũng có tình nghĩa như con người, con ạ. </a:t>
            </a:r>
          </a:p>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Thắm luôn nhớ lời mẹ dạy: "Phải biết yêu thiên nhiên, sông núi, cỏ cây". Mỗi năm Tết đến, mẹ lại quét vôi trắng xoá vào từng gốc cây quanh nhà, mẹ bảo cho chúng “mặc áo mới” mà đón Tết.</a:t>
            </a:r>
          </a:p>
        </p:txBody>
      </p:sp>
    </p:spTree>
    <p:extLst>
      <p:ext uri="{BB962C8B-B14F-4D97-AF65-F5344CB8AC3E}">
        <p14:creationId xmlns:p14="http://schemas.microsoft.com/office/powerpoint/2010/main" val="281257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 xmlns:a16="http://schemas.microsoft.com/office/drawing/2014/main" id="{51A64945-C9AF-DBDC-A6D5-E10F062FACC5}"/>
              </a:ext>
            </a:extLst>
          </p:cNvPr>
          <p:cNvSpPr/>
          <p:nvPr/>
        </p:nvSpPr>
        <p:spPr>
          <a:xfrm>
            <a:off x="356326" y="1254035"/>
            <a:ext cx="11534637" cy="4841965"/>
          </a:xfrm>
          <a:custGeom>
            <a:avLst/>
            <a:gdLst>
              <a:gd name="connsiteX0" fmla="*/ 0 w 11534637"/>
              <a:gd name="connsiteY0" fmla="*/ 606747 h 4841965"/>
              <a:gd name="connsiteX1" fmla="*/ 606747 w 11534637"/>
              <a:gd name="connsiteY1" fmla="*/ 0 h 4841965"/>
              <a:gd name="connsiteX2" fmla="*/ 1191612 w 11534637"/>
              <a:gd name="connsiteY2" fmla="*/ 0 h 4841965"/>
              <a:gd name="connsiteX3" fmla="*/ 1879688 w 11534637"/>
              <a:gd name="connsiteY3" fmla="*/ 0 h 4841965"/>
              <a:gd name="connsiteX4" fmla="*/ 2464553 w 11534637"/>
              <a:gd name="connsiteY4" fmla="*/ 0 h 4841965"/>
              <a:gd name="connsiteX5" fmla="*/ 3255840 w 11534637"/>
              <a:gd name="connsiteY5" fmla="*/ 0 h 4841965"/>
              <a:gd name="connsiteX6" fmla="*/ 3943917 w 11534637"/>
              <a:gd name="connsiteY6" fmla="*/ 0 h 4841965"/>
              <a:gd name="connsiteX7" fmla="*/ 4528781 w 11534637"/>
              <a:gd name="connsiteY7" fmla="*/ 0 h 4841965"/>
              <a:gd name="connsiteX8" fmla="*/ 4907223 w 11534637"/>
              <a:gd name="connsiteY8" fmla="*/ 0 h 4841965"/>
              <a:gd name="connsiteX9" fmla="*/ 5492088 w 11534637"/>
              <a:gd name="connsiteY9" fmla="*/ 0 h 4841965"/>
              <a:gd name="connsiteX10" fmla="*/ 6076953 w 11534637"/>
              <a:gd name="connsiteY10" fmla="*/ 0 h 4841965"/>
              <a:gd name="connsiteX11" fmla="*/ 6455395 w 11534637"/>
              <a:gd name="connsiteY11" fmla="*/ 0 h 4841965"/>
              <a:gd name="connsiteX12" fmla="*/ 6937048 w 11534637"/>
              <a:gd name="connsiteY12" fmla="*/ 0 h 4841965"/>
              <a:gd name="connsiteX13" fmla="*/ 7315490 w 11534637"/>
              <a:gd name="connsiteY13" fmla="*/ 0 h 4841965"/>
              <a:gd name="connsiteX14" fmla="*/ 8209989 w 11534637"/>
              <a:gd name="connsiteY14" fmla="*/ 0 h 4841965"/>
              <a:gd name="connsiteX15" fmla="*/ 8691642 w 11534637"/>
              <a:gd name="connsiteY15" fmla="*/ 0 h 4841965"/>
              <a:gd name="connsiteX16" fmla="*/ 9173296 w 11534637"/>
              <a:gd name="connsiteY16" fmla="*/ 0 h 4841965"/>
              <a:gd name="connsiteX17" fmla="*/ 10067795 w 11534637"/>
              <a:gd name="connsiteY17" fmla="*/ 0 h 4841965"/>
              <a:gd name="connsiteX18" fmla="*/ 10927890 w 11534637"/>
              <a:gd name="connsiteY18" fmla="*/ 0 h 4841965"/>
              <a:gd name="connsiteX19" fmla="*/ 11534637 w 11534637"/>
              <a:gd name="connsiteY19" fmla="*/ 606747 h 4841965"/>
              <a:gd name="connsiteX20" fmla="*/ 11534637 w 11534637"/>
              <a:gd name="connsiteY20" fmla="*/ 1247777 h 4841965"/>
              <a:gd name="connsiteX21" fmla="*/ 11534637 w 11534637"/>
              <a:gd name="connsiteY21" fmla="*/ 1888807 h 4841965"/>
              <a:gd name="connsiteX22" fmla="*/ 11534637 w 11534637"/>
              <a:gd name="connsiteY22" fmla="*/ 2420983 h 4841965"/>
              <a:gd name="connsiteX23" fmla="*/ 11534637 w 11534637"/>
              <a:gd name="connsiteY23" fmla="*/ 2916874 h 4841965"/>
              <a:gd name="connsiteX24" fmla="*/ 11534637 w 11534637"/>
              <a:gd name="connsiteY24" fmla="*/ 3594188 h 4841965"/>
              <a:gd name="connsiteX25" fmla="*/ 11534637 w 11534637"/>
              <a:gd name="connsiteY25" fmla="*/ 4235218 h 4841965"/>
              <a:gd name="connsiteX26" fmla="*/ 10927890 w 11534637"/>
              <a:gd name="connsiteY26" fmla="*/ 4841965 h 4841965"/>
              <a:gd name="connsiteX27" fmla="*/ 10033391 w 11534637"/>
              <a:gd name="connsiteY27" fmla="*/ 4841965 h 4841965"/>
              <a:gd name="connsiteX28" fmla="*/ 9448526 w 11534637"/>
              <a:gd name="connsiteY28" fmla="*/ 4841965 h 4841965"/>
              <a:gd name="connsiteX29" fmla="*/ 8760450 w 11534637"/>
              <a:gd name="connsiteY29" fmla="*/ 4841965 h 4841965"/>
              <a:gd name="connsiteX30" fmla="*/ 8175585 w 11534637"/>
              <a:gd name="connsiteY30" fmla="*/ 4841965 h 4841965"/>
              <a:gd name="connsiteX31" fmla="*/ 7487509 w 11534637"/>
              <a:gd name="connsiteY31" fmla="*/ 4841965 h 4841965"/>
              <a:gd name="connsiteX32" fmla="*/ 6696221 w 11534637"/>
              <a:gd name="connsiteY32" fmla="*/ 4841965 h 4841965"/>
              <a:gd name="connsiteX33" fmla="*/ 6111357 w 11534637"/>
              <a:gd name="connsiteY33" fmla="*/ 4841965 h 4841965"/>
              <a:gd name="connsiteX34" fmla="*/ 5216858 w 11534637"/>
              <a:gd name="connsiteY34" fmla="*/ 4841965 h 4841965"/>
              <a:gd name="connsiteX35" fmla="*/ 4528781 w 11534637"/>
              <a:gd name="connsiteY35" fmla="*/ 4841965 h 4841965"/>
              <a:gd name="connsiteX36" fmla="*/ 4047128 w 11534637"/>
              <a:gd name="connsiteY36" fmla="*/ 4841965 h 4841965"/>
              <a:gd name="connsiteX37" fmla="*/ 3152629 w 11534637"/>
              <a:gd name="connsiteY37" fmla="*/ 4841965 h 4841965"/>
              <a:gd name="connsiteX38" fmla="*/ 2258130 w 11534637"/>
              <a:gd name="connsiteY38" fmla="*/ 4841965 h 4841965"/>
              <a:gd name="connsiteX39" fmla="*/ 1776477 w 11534637"/>
              <a:gd name="connsiteY39" fmla="*/ 4841965 h 4841965"/>
              <a:gd name="connsiteX40" fmla="*/ 1191612 w 11534637"/>
              <a:gd name="connsiteY40" fmla="*/ 4841965 h 4841965"/>
              <a:gd name="connsiteX41" fmla="*/ 606747 w 11534637"/>
              <a:gd name="connsiteY41" fmla="*/ 4841965 h 4841965"/>
              <a:gd name="connsiteX42" fmla="*/ 0 w 11534637"/>
              <a:gd name="connsiteY42" fmla="*/ 4235218 h 4841965"/>
              <a:gd name="connsiteX43" fmla="*/ 0 w 11534637"/>
              <a:gd name="connsiteY43" fmla="*/ 3557903 h 4841965"/>
              <a:gd name="connsiteX44" fmla="*/ 0 w 11534637"/>
              <a:gd name="connsiteY44" fmla="*/ 3025728 h 4841965"/>
              <a:gd name="connsiteX45" fmla="*/ 0 w 11534637"/>
              <a:gd name="connsiteY45" fmla="*/ 2420983 h 4841965"/>
              <a:gd name="connsiteX46" fmla="*/ 0 w 11534637"/>
              <a:gd name="connsiteY46" fmla="*/ 1925091 h 4841965"/>
              <a:gd name="connsiteX47" fmla="*/ 0 w 11534637"/>
              <a:gd name="connsiteY47" fmla="*/ 1247777 h 4841965"/>
              <a:gd name="connsiteX48" fmla="*/ 0 w 11534637"/>
              <a:gd name="connsiteY48" fmla="*/ 606747 h 484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534637" h="4841965" fill="none" extrusionOk="0">
                <a:moveTo>
                  <a:pt x="0" y="606747"/>
                </a:moveTo>
                <a:cubicBezTo>
                  <a:pt x="-35108" y="287551"/>
                  <a:pt x="311208" y="-47348"/>
                  <a:pt x="606747" y="0"/>
                </a:cubicBezTo>
                <a:cubicBezTo>
                  <a:pt x="754456" y="21961"/>
                  <a:pt x="1030183" y="-2719"/>
                  <a:pt x="1191612" y="0"/>
                </a:cubicBezTo>
                <a:cubicBezTo>
                  <a:pt x="1353042" y="2719"/>
                  <a:pt x="1735253" y="-12161"/>
                  <a:pt x="1879688" y="0"/>
                </a:cubicBezTo>
                <a:cubicBezTo>
                  <a:pt x="2024123" y="12161"/>
                  <a:pt x="2216782" y="-8797"/>
                  <a:pt x="2464553" y="0"/>
                </a:cubicBezTo>
                <a:cubicBezTo>
                  <a:pt x="2712324" y="8797"/>
                  <a:pt x="2929343" y="-24592"/>
                  <a:pt x="3255840" y="0"/>
                </a:cubicBezTo>
                <a:cubicBezTo>
                  <a:pt x="3582337" y="24592"/>
                  <a:pt x="3755370" y="3342"/>
                  <a:pt x="3943917" y="0"/>
                </a:cubicBezTo>
                <a:cubicBezTo>
                  <a:pt x="4132464" y="-3342"/>
                  <a:pt x="4367777" y="14932"/>
                  <a:pt x="4528781" y="0"/>
                </a:cubicBezTo>
                <a:cubicBezTo>
                  <a:pt x="4689785" y="-14932"/>
                  <a:pt x="4755135" y="-17926"/>
                  <a:pt x="4907223" y="0"/>
                </a:cubicBezTo>
                <a:cubicBezTo>
                  <a:pt x="5059311" y="17926"/>
                  <a:pt x="5346567" y="-3069"/>
                  <a:pt x="5492088" y="0"/>
                </a:cubicBezTo>
                <a:cubicBezTo>
                  <a:pt x="5637610" y="3069"/>
                  <a:pt x="5881104" y="-12811"/>
                  <a:pt x="6076953" y="0"/>
                </a:cubicBezTo>
                <a:cubicBezTo>
                  <a:pt x="6272802" y="12811"/>
                  <a:pt x="6289391" y="14929"/>
                  <a:pt x="6455395" y="0"/>
                </a:cubicBezTo>
                <a:cubicBezTo>
                  <a:pt x="6621399" y="-14929"/>
                  <a:pt x="6758423" y="-17010"/>
                  <a:pt x="6937048" y="0"/>
                </a:cubicBezTo>
                <a:cubicBezTo>
                  <a:pt x="7115673" y="17010"/>
                  <a:pt x="7130899" y="3382"/>
                  <a:pt x="7315490" y="0"/>
                </a:cubicBezTo>
                <a:cubicBezTo>
                  <a:pt x="7500081" y="-3382"/>
                  <a:pt x="7899172" y="16116"/>
                  <a:pt x="8209989" y="0"/>
                </a:cubicBezTo>
                <a:cubicBezTo>
                  <a:pt x="8520806" y="-16116"/>
                  <a:pt x="8525444" y="-12175"/>
                  <a:pt x="8691642" y="0"/>
                </a:cubicBezTo>
                <a:cubicBezTo>
                  <a:pt x="8857840" y="12175"/>
                  <a:pt x="8992774" y="507"/>
                  <a:pt x="9173296" y="0"/>
                </a:cubicBezTo>
                <a:cubicBezTo>
                  <a:pt x="9353818" y="-507"/>
                  <a:pt x="9643618" y="-9514"/>
                  <a:pt x="10067795" y="0"/>
                </a:cubicBezTo>
                <a:cubicBezTo>
                  <a:pt x="10491972" y="9514"/>
                  <a:pt x="10584420" y="37842"/>
                  <a:pt x="10927890" y="0"/>
                </a:cubicBezTo>
                <a:cubicBezTo>
                  <a:pt x="11235377" y="-54221"/>
                  <a:pt x="11549585" y="278308"/>
                  <a:pt x="11534637" y="606747"/>
                </a:cubicBezTo>
                <a:cubicBezTo>
                  <a:pt x="11510800" y="766405"/>
                  <a:pt x="11514497" y="1025193"/>
                  <a:pt x="11534637" y="1247777"/>
                </a:cubicBezTo>
                <a:cubicBezTo>
                  <a:pt x="11554778" y="1470361"/>
                  <a:pt x="11517949" y="1585836"/>
                  <a:pt x="11534637" y="1888807"/>
                </a:cubicBezTo>
                <a:cubicBezTo>
                  <a:pt x="11551326" y="2191778"/>
                  <a:pt x="11549812" y="2250199"/>
                  <a:pt x="11534637" y="2420983"/>
                </a:cubicBezTo>
                <a:cubicBezTo>
                  <a:pt x="11519462" y="2591767"/>
                  <a:pt x="11555251" y="2783966"/>
                  <a:pt x="11534637" y="2916874"/>
                </a:cubicBezTo>
                <a:cubicBezTo>
                  <a:pt x="11514023" y="3049782"/>
                  <a:pt x="11527294" y="3367641"/>
                  <a:pt x="11534637" y="3594188"/>
                </a:cubicBezTo>
                <a:cubicBezTo>
                  <a:pt x="11541980" y="3820735"/>
                  <a:pt x="11565413" y="4071839"/>
                  <a:pt x="11534637" y="4235218"/>
                </a:cubicBezTo>
                <a:cubicBezTo>
                  <a:pt x="11492196" y="4561721"/>
                  <a:pt x="11279401" y="4772335"/>
                  <a:pt x="10927890" y="4841965"/>
                </a:cubicBezTo>
                <a:cubicBezTo>
                  <a:pt x="10624362" y="4803207"/>
                  <a:pt x="10248818" y="4816868"/>
                  <a:pt x="10033391" y="4841965"/>
                </a:cubicBezTo>
                <a:cubicBezTo>
                  <a:pt x="9817964" y="4867062"/>
                  <a:pt x="9670537" y="4818094"/>
                  <a:pt x="9448526" y="4841965"/>
                </a:cubicBezTo>
                <a:cubicBezTo>
                  <a:pt x="9226515" y="4865836"/>
                  <a:pt x="8985202" y="4808919"/>
                  <a:pt x="8760450" y="4841965"/>
                </a:cubicBezTo>
                <a:cubicBezTo>
                  <a:pt x="8535698" y="4875011"/>
                  <a:pt x="8449217" y="4869050"/>
                  <a:pt x="8175585" y="4841965"/>
                </a:cubicBezTo>
                <a:cubicBezTo>
                  <a:pt x="7901954" y="4814880"/>
                  <a:pt x="7632620" y="4825319"/>
                  <a:pt x="7487509" y="4841965"/>
                </a:cubicBezTo>
                <a:cubicBezTo>
                  <a:pt x="7342398" y="4858611"/>
                  <a:pt x="6952669" y="4830684"/>
                  <a:pt x="6696221" y="4841965"/>
                </a:cubicBezTo>
                <a:cubicBezTo>
                  <a:pt x="6439773" y="4853246"/>
                  <a:pt x="6322386" y="4842513"/>
                  <a:pt x="6111357" y="4841965"/>
                </a:cubicBezTo>
                <a:cubicBezTo>
                  <a:pt x="5900328" y="4841417"/>
                  <a:pt x="5625870" y="4854664"/>
                  <a:pt x="5216858" y="4841965"/>
                </a:cubicBezTo>
                <a:cubicBezTo>
                  <a:pt x="4807846" y="4829266"/>
                  <a:pt x="4765628" y="4826295"/>
                  <a:pt x="4528781" y="4841965"/>
                </a:cubicBezTo>
                <a:cubicBezTo>
                  <a:pt x="4291934" y="4857635"/>
                  <a:pt x="4212164" y="4856962"/>
                  <a:pt x="4047128" y="4841965"/>
                </a:cubicBezTo>
                <a:cubicBezTo>
                  <a:pt x="3882092" y="4826968"/>
                  <a:pt x="3491367" y="4800303"/>
                  <a:pt x="3152629" y="4841965"/>
                </a:cubicBezTo>
                <a:cubicBezTo>
                  <a:pt x="2813891" y="4883627"/>
                  <a:pt x="2628555" y="4866430"/>
                  <a:pt x="2258130" y="4841965"/>
                </a:cubicBezTo>
                <a:cubicBezTo>
                  <a:pt x="1887705" y="4817500"/>
                  <a:pt x="2015908" y="4854100"/>
                  <a:pt x="1776477" y="4841965"/>
                </a:cubicBezTo>
                <a:cubicBezTo>
                  <a:pt x="1537046" y="4829830"/>
                  <a:pt x="1314891" y="4830887"/>
                  <a:pt x="1191612" y="4841965"/>
                </a:cubicBezTo>
                <a:cubicBezTo>
                  <a:pt x="1068334" y="4853043"/>
                  <a:pt x="872748" y="4855441"/>
                  <a:pt x="606747" y="4841965"/>
                </a:cubicBezTo>
                <a:cubicBezTo>
                  <a:pt x="272551" y="4831246"/>
                  <a:pt x="9990" y="4568082"/>
                  <a:pt x="0" y="4235218"/>
                </a:cubicBezTo>
                <a:cubicBezTo>
                  <a:pt x="19562" y="3984434"/>
                  <a:pt x="756" y="3894644"/>
                  <a:pt x="0" y="3557903"/>
                </a:cubicBezTo>
                <a:cubicBezTo>
                  <a:pt x="-756" y="3221163"/>
                  <a:pt x="-976" y="3232569"/>
                  <a:pt x="0" y="3025728"/>
                </a:cubicBezTo>
                <a:cubicBezTo>
                  <a:pt x="976" y="2818888"/>
                  <a:pt x="21017" y="2638526"/>
                  <a:pt x="0" y="2420983"/>
                </a:cubicBezTo>
                <a:cubicBezTo>
                  <a:pt x="-21017" y="2203441"/>
                  <a:pt x="10185" y="2058172"/>
                  <a:pt x="0" y="1925091"/>
                </a:cubicBezTo>
                <a:cubicBezTo>
                  <a:pt x="-10185" y="1792010"/>
                  <a:pt x="-4843" y="1535268"/>
                  <a:pt x="0" y="1247777"/>
                </a:cubicBezTo>
                <a:cubicBezTo>
                  <a:pt x="4843" y="960286"/>
                  <a:pt x="-6212" y="905505"/>
                  <a:pt x="0" y="606747"/>
                </a:cubicBezTo>
                <a:close/>
              </a:path>
              <a:path w="11534637" h="4841965" stroke="0" extrusionOk="0">
                <a:moveTo>
                  <a:pt x="0" y="606747"/>
                </a:moveTo>
                <a:cubicBezTo>
                  <a:pt x="1753" y="325250"/>
                  <a:pt x="301350" y="53070"/>
                  <a:pt x="606747" y="0"/>
                </a:cubicBezTo>
                <a:cubicBezTo>
                  <a:pt x="803038" y="3425"/>
                  <a:pt x="1083360" y="10201"/>
                  <a:pt x="1398035" y="0"/>
                </a:cubicBezTo>
                <a:cubicBezTo>
                  <a:pt x="1712710" y="-10201"/>
                  <a:pt x="1721604" y="-8851"/>
                  <a:pt x="1879688" y="0"/>
                </a:cubicBezTo>
                <a:cubicBezTo>
                  <a:pt x="2037772" y="8851"/>
                  <a:pt x="2185611" y="-6556"/>
                  <a:pt x="2361341" y="0"/>
                </a:cubicBezTo>
                <a:cubicBezTo>
                  <a:pt x="2537071" y="6556"/>
                  <a:pt x="2906933" y="-11757"/>
                  <a:pt x="3152629" y="0"/>
                </a:cubicBezTo>
                <a:cubicBezTo>
                  <a:pt x="3398325" y="11757"/>
                  <a:pt x="3537255" y="23491"/>
                  <a:pt x="3737494" y="0"/>
                </a:cubicBezTo>
                <a:cubicBezTo>
                  <a:pt x="3937734" y="-23491"/>
                  <a:pt x="4341082" y="-39361"/>
                  <a:pt x="4631993" y="0"/>
                </a:cubicBezTo>
                <a:cubicBezTo>
                  <a:pt x="4922904" y="39361"/>
                  <a:pt x="5135066" y="-40097"/>
                  <a:pt x="5526492" y="0"/>
                </a:cubicBezTo>
                <a:cubicBezTo>
                  <a:pt x="5917918" y="40097"/>
                  <a:pt x="5962738" y="-16350"/>
                  <a:pt x="6317779" y="0"/>
                </a:cubicBezTo>
                <a:cubicBezTo>
                  <a:pt x="6672820" y="16350"/>
                  <a:pt x="6634658" y="2676"/>
                  <a:pt x="6799433" y="0"/>
                </a:cubicBezTo>
                <a:cubicBezTo>
                  <a:pt x="6964208" y="-2676"/>
                  <a:pt x="7003503" y="5184"/>
                  <a:pt x="7177875" y="0"/>
                </a:cubicBezTo>
                <a:cubicBezTo>
                  <a:pt x="7352247" y="-5184"/>
                  <a:pt x="7798597" y="35546"/>
                  <a:pt x="8072374" y="0"/>
                </a:cubicBezTo>
                <a:cubicBezTo>
                  <a:pt x="8346151" y="-35546"/>
                  <a:pt x="8577641" y="15408"/>
                  <a:pt x="8760450" y="0"/>
                </a:cubicBezTo>
                <a:cubicBezTo>
                  <a:pt x="8943259" y="-15408"/>
                  <a:pt x="9124050" y="-28949"/>
                  <a:pt x="9448526" y="0"/>
                </a:cubicBezTo>
                <a:cubicBezTo>
                  <a:pt x="9773002" y="28949"/>
                  <a:pt x="9692761" y="16315"/>
                  <a:pt x="9930180" y="0"/>
                </a:cubicBezTo>
                <a:cubicBezTo>
                  <a:pt x="10167599" y="-16315"/>
                  <a:pt x="10471997" y="40442"/>
                  <a:pt x="10927890" y="0"/>
                </a:cubicBezTo>
                <a:cubicBezTo>
                  <a:pt x="11336607" y="16707"/>
                  <a:pt x="11521593" y="267333"/>
                  <a:pt x="11534637" y="606747"/>
                </a:cubicBezTo>
                <a:cubicBezTo>
                  <a:pt x="11510083" y="821855"/>
                  <a:pt x="11526640" y="889990"/>
                  <a:pt x="11534637" y="1138923"/>
                </a:cubicBezTo>
                <a:cubicBezTo>
                  <a:pt x="11542634" y="1387856"/>
                  <a:pt x="11516472" y="1532902"/>
                  <a:pt x="11534637" y="1816237"/>
                </a:cubicBezTo>
                <a:cubicBezTo>
                  <a:pt x="11552802" y="2099572"/>
                  <a:pt x="11521225" y="2326311"/>
                  <a:pt x="11534637" y="2457267"/>
                </a:cubicBezTo>
                <a:cubicBezTo>
                  <a:pt x="11548050" y="2588223"/>
                  <a:pt x="11543682" y="2743907"/>
                  <a:pt x="11534637" y="3025728"/>
                </a:cubicBezTo>
                <a:cubicBezTo>
                  <a:pt x="11525592" y="3307549"/>
                  <a:pt x="11560659" y="3298721"/>
                  <a:pt x="11534637" y="3557903"/>
                </a:cubicBezTo>
                <a:cubicBezTo>
                  <a:pt x="11508615" y="3817085"/>
                  <a:pt x="11504139" y="4051715"/>
                  <a:pt x="11534637" y="4235218"/>
                </a:cubicBezTo>
                <a:cubicBezTo>
                  <a:pt x="11586122" y="4512140"/>
                  <a:pt x="11252806" y="4870771"/>
                  <a:pt x="10927890" y="4841965"/>
                </a:cubicBezTo>
                <a:cubicBezTo>
                  <a:pt x="10582366" y="4815269"/>
                  <a:pt x="10456011" y="4845614"/>
                  <a:pt x="10033391" y="4841965"/>
                </a:cubicBezTo>
                <a:cubicBezTo>
                  <a:pt x="9610771" y="4838316"/>
                  <a:pt x="9439795" y="4835365"/>
                  <a:pt x="9138892" y="4841965"/>
                </a:cubicBezTo>
                <a:cubicBezTo>
                  <a:pt x="8837989" y="4848565"/>
                  <a:pt x="8718669" y="4835816"/>
                  <a:pt x="8554027" y="4841965"/>
                </a:cubicBezTo>
                <a:cubicBezTo>
                  <a:pt x="8389386" y="4848114"/>
                  <a:pt x="8266008" y="4829410"/>
                  <a:pt x="8175585" y="4841965"/>
                </a:cubicBezTo>
                <a:cubicBezTo>
                  <a:pt x="8085162" y="4854520"/>
                  <a:pt x="7851664" y="4831768"/>
                  <a:pt x="7693932" y="4841965"/>
                </a:cubicBezTo>
                <a:cubicBezTo>
                  <a:pt x="7536200" y="4852162"/>
                  <a:pt x="7380531" y="4822484"/>
                  <a:pt x="7212279" y="4841965"/>
                </a:cubicBezTo>
                <a:cubicBezTo>
                  <a:pt x="7044027" y="4861446"/>
                  <a:pt x="6579862" y="4805092"/>
                  <a:pt x="6420991" y="4841965"/>
                </a:cubicBezTo>
                <a:cubicBezTo>
                  <a:pt x="6262120" y="4878838"/>
                  <a:pt x="6191610" y="4832824"/>
                  <a:pt x="6042549" y="4841965"/>
                </a:cubicBezTo>
                <a:cubicBezTo>
                  <a:pt x="5893488" y="4851106"/>
                  <a:pt x="5762397" y="4849725"/>
                  <a:pt x="5560896" y="4841965"/>
                </a:cubicBezTo>
                <a:cubicBezTo>
                  <a:pt x="5359395" y="4834205"/>
                  <a:pt x="4941945" y="4851223"/>
                  <a:pt x="4666397" y="4841965"/>
                </a:cubicBezTo>
                <a:cubicBezTo>
                  <a:pt x="4390849" y="4832707"/>
                  <a:pt x="4408414" y="4847382"/>
                  <a:pt x="4287955" y="4841965"/>
                </a:cubicBezTo>
                <a:cubicBezTo>
                  <a:pt x="4167496" y="4836548"/>
                  <a:pt x="4097166" y="4839759"/>
                  <a:pt x="3909513" y="4841965"/>
                </a:cubicBezTo>
                <a:cubicBezTo>
                  <a:pt x="3721860" y="4844171"/>
                  <a:pt x="3656654" y="4856353"/>
                  <a:pt x="3531071" y="4841965"/>
                </a:cubicBezTo>
                <a:cubicBezTo>
                  <a:pt x="3405488" y="4827577"/>
                  <a:pt x="3080998" y="4822499"/>
                  <a:pt x="2842995" y="4841965"/>
                </a:cubicBezTo>
                <a:cubicBezTo>
                  <a:pt x="2604992" y="4861431"/>
                  <a:pt x="2354707" y="4814786"/>
                  <a:pt x="2154918" y="4841965"/>
                </a:cubicBezTo>
                <a:cubicBezTo>
                  <a:pt x="1955129" y="4869144"/>
                  <a:pt x="1775526" y="4822587"/>
                  <a:pt x="1466842" y="4841965"/>
                </a:cubicBezTo>
                <a:cubicBezTo>
                  <a:pt x="1158158" y="4861343"/>
                  <a:pt x="861772" y="4868796"/>
                  <a:pt x="606747" y="4841965"/>
                </a:cubicBezTo>
                <a:cubicBezTo>
                  <a:pt x="312922" y="4890916"/>
                  <a:pt x="-29416" y="4584253"/>
                  <a:pt x="0" y="4235218"/>
                </a:cubicBezTo>
                <a:cubicBezTo>
                  <a:pt x="22110" y="4097297"/>
                  <a:pt x="28994" y="3927459"/>
                  <a:pt x="0" y="3630473"/>
                </a:cubicBezTo>
                <a:cubicBezTo>
                  <a:pt x="-28994" y="3333487"/>
                  <a:pt x="29933" y="3304618"/>
                  <a:pt x="0" y="3025728"/>
                </a:cubicBezTo>
                <a:cubicBezTo>
                  <a:pt x="-29933" y="2746839"/>
                  <a:pt x="-7027" y="2679379"/>
                  <a:pt x="0" y="2457267"/>
                </a:cubicBezTo>
                <a:cubicBezTo>
                  <a:pt x="7027" y="2235155"/>
                  <a:pt x="-27489" y="2018517"/>
                  <a:pt x="0" y="1888807"/>
                </a:cubicBezTo>
                <a:cubicBezTo>
                  <a:pt x="27489" y="1759097"/>
                  <a:pt x="17995" y="1602626"/>
                  <a:pt x="0" y="1392916"/>
                </a:cubicBezTo>
                <a:cubicBezTo>
                  <a:pt x="-17995" y="1183206"/>
                  <a:pt x="33062" y="993207"/>
                  <a:pt x="0" y="606747"/>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3.	Trước nhà Thắm bây giờ là bãi trồng rau cải. Mùa đông đến, hoa cải nở vàng cả bến sông. Chim chóc vẫn bay về ven sông, dù không còn cây to nào để đậu lên như trước nữa. Phong cảnh thật nên thơ, nhưng Thắm không quên ở chỗ đó đã từng có một cây gạo thắp lửa đỏ rực. Và Thắm thấy nhớ bà nội vô cùng. </a:t>
            </a:r>
            <a:endParaRPr lang="vi-VN" sz="3733" kern="0" dirty="0">
              <a:solidFill>
                <a:srgbClr val="000000"/>
              </a:solidFill>
              <a:latin typeface="Calibri" panose="020F0502020204030204" pitchFamily="34" charset="0"/>
              <a:cs typeface="Calibri" panose="020F0502020204030204" pitchFamily="34" charset="0"/>
              <a:sym typeface="Arial"/>
            </a:endParaRPr>
          </a:p>
        </p:txBody>
      </p:sp>
      <p:sp>
        <p:nvSpPr>
          <p:cNvPr id="17" name="TextBox 16">
            <a:extLst>
              <a:ext uri="{FF2B5EF4-FFF2-40B4-BE49-F238E27FC236}">
                <a16:creationId xmlns="" xmlns:a16="http://schemas.microsoft.com/office/drawing/2014/main" id="{1DE294CF-2B6C-E97F-B591-29DA26326544}"/>
              </a:ext>
            </a:extLst>
          </p:cNvPr>
          <p:cNvSpPr txBox="1"/>
          <p:nvPr/>
        </p:nvSpPr>
        <p:spPr>
          <a:xfrm>
            <a:off x="2344056" y="149075"/>
            <a:ext cx="7503888"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NỐI </a:t>
            </a:r>
            <a:r>
              <a:rPr lang="en-US" sz="4800" b="1" kern="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TIẾP </a:t>
            </a:r>
            <a:endPar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endParaRPr>
          </a:p>
        </p:txBody>
      </p:sp>
    </p:spTree>
    <p:extLst>
      <p:ext uri="{BB962C8B-B14F-4D97-AF65-F5344CB8AC3E}">
        <p14:creationId xmlns:p14="http://schemas.microsoft.com/office/powerpoint/2010/main" val="24074692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7" name="TextBox 16">
            <a:extLst>
              <a:ext uri="{FF2B5EF4-FFF2-40B4-BE49-F238E27FC236}">
                <a16:creationId xmlns="" xmlns:a16="http://schemas.microsoft.com/office/drawing/2014/main" id="{1DE294CF-2B6C-E97F-B591-29DA26326544}"/>
              </a:ext>
            </a:extLst>
          </p:cNvPr>
          <p:cNvSpPr txBox="1"/>
          <p:nvPr/>
        </p:nvSpPr>
        <p:spPr>
          <a:xfrm>
            <a:off x="563880" y="687682"/>
            <a:ext cx="11079480"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a:t>
            </a:r>
            <a:r>
              <a:rPr lang="vi-VN" sz="64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NHÓM 3</a:t>
            </a:r>
            <a:endPar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endParaRPr>
          </a:p>
        </p:txBody>
      </p:sp>
    </p:spTree>
    <p:extLst>
      <p:ext uri="{BB962C8B-B14F-4D97-AF65-F5344CB8AC3E}">
        <p14:creationId xmlns:p14="http://schemas.microsoft.com/office/powerpoint/2010/main" val="46544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36" name="TextBox 35">
            <a:extLst>
              <a:ext uri="{FF2B5EF4-FFF2-40B4-BE49-F238E27FC236}">
                <a16:creationId xmlns="" xmlns:a16="http://schemas.microsoft.com/office/drawing/2014/main" id="{BE3E8A6D-3B0F-1386-ED55-A8B20A2BB1C3}"/>
              </a:ext>
            </a:extLst>
          </p:cNvPr>
          <p:cNvSpPr txBox="1"/>
          <p:nvPr/>
        </p:nvSpPr>
        <p:spPr>
          <a:xfrm>
            <a:off x="323163" y="208646"/>
            <a:ext cx="11170212"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a:t>
            </a:r>
            <a:r>
              <a:rPr lang="vi-VN" sz="6400" b="1" kern="0" dirty="0" smtClean="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TỪ KHÓ</a:t>
            </a:r>
            <a:endPar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endParaRPr>
          </a:p>
        </p:txBody>
      </p:sp>
      <p:sp>
        <p:nvSpPr>
          <p:cNvPr id="48" name="Rectangle: Rounded Corners 47">
            <a:extLst>
              <a:ext uri="{FF2B5EF4-FFF2-40B4-BE49-F238E27FC236}">
                <a16:creationId xmlns="" xmlns:a16="http://schemas.microsoft.com/office/drawing/2014/main" id="{A017E2A7-7253-F877-1A5E-7C43C0B7FD05}"/>
              </a:ext>
            </a:extLst>
          </p:cNvPr>
          <p:cNvSpPr/>
          <p:nvPr/>
        </p:nvSpPr>
        <p:spPr>
          <a:xfrm>
            <a:off x="0" y="1612091"/>
            <a:ext cx="11545677" cy="3911797"/>
          </a:xfrm>
          <a:custGeom>
            <a:avLst/>
            <a:gdLst>
              <a:gd name="connsiteX0" fmla="*/ 0 w 11545677"/>
              <a:gd name="connsiteY0" fmla="*/ 789088 h 3911797"/>
              <a:gd name="connsiteX1" fmla="*/ 789088 w 11545677"/>
              <a:gd name="connsiteY1" fmla="*/ 0 h 3911797"/>
              <a:gd name="connsiteX2" fmla="*/ 1553263 w 11545677"/>
              <a:gd name="connsiteY2" fmla="*/ 0 h 3911797"/>
              <a:gd name="connsiteX3" fmla="*/ 2118088 w 11545677"/>
              <a:gd name="connsiteY3" fmla="*/ 0 h 3911797"/>
              <a:gd name="connsiteX4" fmla="*/ 2583238 w 11545677"/>
              <a:gd name="connsiteY4" fmla="*/ 0 h 3911797"/>
              <a:gd name="connsiteX5" fmla="*/ 2948713 w 11545677"/>
              <a:gd name="connsiteY5" fmla="*/ 0 h 3911797"/>
              <a:gd name="connsiteX6" fmla="*/ 3812563 w 11545677"/>
              <a:gd name="connsiteY6" fmla="*/ 0 h 3911797"/>
              <a:gd name="connsiteX7" fmla="*/ 4477063 w 11545677"/>
              <a:gd name="connsiteY7" fmla="*/ 0 h 3911797"/>
              <a:gd name="connsiteX8" fmla="*/ 5041888 w 11545677"/>
              <a:gd name="connsiteY8" fmla="*/ 0 h 3911797"/>
              <a:gd name="connsiteX9" fmla="*/ 5806064 w 11545677"/>
              <a:gd name="connsiteY9" fmla="*/ 0 h 3911797"/>
              <a:gd name="connsiteX10" fmla="*/ 6470564 w 11545677"/>
              <a:gd name="connsiteY10" fmla="*/ 0 h 3911797"/>
              <a:gd name="connsiteX11" fmla="*/ 7035389 w 11545677"/>
              <a:gd name="connsiteY11" fmla="*/ 0 h 3911797"/>
              <a:gd name="connsiteX12" fmla="*/ 7400864 w 11545677"/>
              <a:gd name="connsiteY12" fmla="*/ 0 h 3911797"/>
              <a:gd name="connsiteX13" fmla="*/ 7965689 w 11545677"/>
              <a:gd name="connsiteY13" fmla="*/ 0 h 3911797"/>
              <a:gd name="connsiteX14" fmla="*/ 8530514 w 11545677"/>
              <a:gd name="connsiteY14" fmla="*/ 0 h 3911797"/>
              <a:gd name="connsiteX15" fmla="*/ 8895989 w 11545677"/>
              <a:gd name="connsiteY15" fmla="*/ 0 h 3911797"/>
              <a:gd name="connsiteX16" fmla="*/ 9361139 w 11545677"/>
              <a:gd name="connsiteY16" fmla="*/ 0 h 3911797"/>
              <a:gd name="connsiteX17" fmla="*/ 9726614 w 11545677"/>
              <a:gd name="connsiteY17" fmla="*/ 0 h 3911797"/>
              <a:gd name="connsiteX18" fmla="*/ 10756589 w 11545677"/>
              <a:gd name="connsiteY18" fmla="*/ 0 h 3911797"/>
              <a:gd name="connsiteX19" fmla="*/ 11545677 w 11545677"/>
              <a:gd name="connsiteY19" fmla="*/ 789088 h 3911797"/>
              <a:gd name="connsiteX20" fmla="*/ 11545677 w 11545677"/>
              <a:gd name="connsiteY20" fmla="*/ 1419166 h 3911797"/>
              <a:gd name="connsiteX21" fmla="*/ 11545677 w 11545677"/>
              <a:gd name="connsiteY21" fmla="*/ 1932562 h 3911797"/>
              <a:gd name="connsiteX22" fmla="*/ 11545677 w 11545677"/>
              <a:gd name="connsiteY22" fmla="*/ 2539304 h 3911797"/>
              <a:gd name="connsiteX23" fmla="*/ 11545677 w 11545677"/>
              <a:gd name="connsiteY23" fmla="*/ 3122709 h 3911797"/>
              <a:gd name="connsiteX24" fmla="*/ 10756589 w 11545677"/>
              <a:gd name="connsiteY24" fmla="*/ 3911797 h 3911797"/>
              <a:gd name="connsiteX25" fmla="*/ 9992414 w 11545677"/>
              <a:gd name="connsiteY25" fmla="*/ 3911797 h 3911797"/>
              <a:gd name="connsiteX26" fmla="*/ 9626939 w 11545677"/>
              <a:gd name="connsiteY26" fmla="*/ 3911797 h 3911797"/>
              <a:gd name="connsiteX27" fmla="*/ 8763089 w 11545677"/>
              <a:gd name="connsiteY27" fmla="*/ 3911797 h 3911797"/>
              <a:gd name="connsiteX28" fmla="*/ 8198264 w 11545677"/>
              <a:gd name="connsiteY28" fmla="*/ 3911797 h 3911797"/>
              <a:gd name="connsiteX29" fmla="*/ 7633439 w 11545677"/>
              <a:gd name="connsiteY29" fmla="*/ 3911797 h 3911797"/>
              <a:gd name="connsiteX30" fmla="*/ 6968939 w 11545677"/>
              <a:gd name="connsiteY30" fmla="*/ 3911797 h 3911797"/>
              <a:gd name="connsiteX31" fmla="*/ 6105089 w 11545677"/>
              <a:gd name="connsiteY31" fmla="*/ 3911797 h 3911797"/>
              <a:gd name="connsiteX32" fmla="*/ 5540263 w 11545677"/>
              <a:gd name="connsiteY32" fmla="*/ 3911797 h 3911797"/>
              <a:gd name="connsiteX33" fmla="*/ 4875763 w 11545677"/>
              <a:gd name="connsiteY33" fmla="*/ 3911797 h 3911797"/>
              <a:gd name="connsiteX34" fmla="*/ 4310938 w 11545677"/>
              <a:gd name="connsiteY34" fmla="*/ 3911797 h 3911797"/>
              <a:gd name="connsiteX35" fmla="*/ 3646438 w 11545677"/>
              <a:gd name="connsiteY35" fmla="*/ 3911797 h 3911797"/>
              <a:gd name="connsiteX36" fmla="*/ 2882263 w 11545677"/>
              <a:gd name="connsiteY36" fmla="*/ 3911797 h 3911797"/>
              <a:gd name="connsiteX37" fmla="*/ 2317438 w 11545677"/>
              <a:gd name="connsiteY37" fmla="*/ 3911797 h 3911797"/>
              <a:gd name="connsiteX38" fmla="*/ 1453588 w 11545677"/>
              <a:gd name="connsiteY38" fmla="*/ 3911797 h 3911797"/>
              <a:gd name="connsiteX39" fmla="*/ 789088 w 11545677"/>
              <a:gd name="connsiteY39" fmla="*/ 3911797 h 3911797"/>
              <a:gd name="connsiteX40" fmla="*/ 0 w 11545677"/>
              <a:gd name="connsiteY40" fmla="*/ 3122709 h 3911797"/>
              <a:gd name="connsiteX41" fmla="*/ 0 w 11545677"/>
              <a:gd name="connsiteY41" fmla="*/ 2492631 h 3911797"/>
              <a:gd name="connsiteX42" fmla="*/ 0 w 11545677"/>
              <a:gd name="connsiteY42" fmla="*/ 1955899 h 3911797"/>
              <a:gd name="connsiteX43" fmla="*/ 0 w 11545677"/>
              <a:gd name="connsiteY43" fmla="*/ 1395829 h 3911797"/>
              <a:gd name="connsiteX44" fmla="*/ 0 w 11545677"/>
              <a:gd name="connsiteY44" fmla="*/ 789088 h 391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3911797" fill="none" extrusionOk="0">
                <a:moveTo>
                  <a:pt x="0" y="789088"/>
                </a:moveTo>
                <a:cubicBezTo>
                  <a:pt x="-54670" y="362069"/>
                  <a:pt x="373236" y="-1278"/>
                  <a:pt x="789088" y="0"/>
                </a:cubicBezTo>
                <a:cubicBezTo>
                  <a:pt x="1094112" y="7817"/>
                  <a:pt x="1373503" y="-14310"/>
                  <a:pt x="1553263" y="0"/>
                </a:cubicBezTo>
                <a:cubicBezTo>
                  <a:pt x="1733024" y="14310"/>
                  <a:pt x="1898893" y="-16826"/>
                  <a:pt x="2118088" y="0"/>
                </a:cubicBezTo>
                <a:cubicBezTo>
                  <a:pt x="2337283" y="16826"/>
                  <a:pt x="2382612" y="9956"/>
                  <a:pt x="2583238" y="0"/>
                </a:cubicBezTo>
                <a:cubicBezTo>
                  <a:pt x="2783864" y="-9956"/>
                  <a:pt x="2772670" y="-11500"/>
                  <a:pt x="2948713" y="0"/>
                </a:cubicBezTo>
                <a:cubicBezTo>
                  <a:pt x="3124757" y="11500"/>
                  <a:pt x="3628972" y="34566"/>
                  <a:pt x="3812563" y="0"/>
                </a:cubicBezTo>
                <a:cubicBezTo>
                  <a:pt x="3996154" y="-34566"/>
                  <a:pt x="4153508" y="18641"/>
                  <a:pt x="4477063" y="0"/>
                </a:cubicBezTo>
                <a:cubicBezTo>
                  <a:pt x="4800618" y="-18641"/>
                  <a:pt x="4921411" y="-27259"/>
                  <a:pt x="5041888" y="0"/>
                </a:cubicBezTo>
                <a:cubicBezTo>
                  <a:pt x="5162366" y="27259"/>
                  <a:pt x="5545868" y="14484"/>
                  <a:pt x="5806064" y="0"/>
                </a:cubicBezTo>
                <a:cubicBezTo>
                  <a:pt x="6066260" y="-14484"/>
                  <a:pt x="6224252" y="-10430"/>
                  <a:pt x="6470564" y="0"/>
                </a:cubicBezTo>
                <a:cubicBezTo>
                  <a:pt x="6716876" y="10430"/>
                  <a:pt x="6830680" y="125"/>
                  <a:pt x="7035389" y="0"/>
                </a:cubicBezTo>
                <a:cubicBezTo>
                  <a:pt x="7240098" y="-125"/>
                  <a:pt x="7234728" y="-4735"/>
                  <a:pt x="7400864" y="0"/>
                </a:cubicBezTo>
                <a:cubicBezTo>
                  <a:pt x="7567001" y="4735"/>
                  <a:pt x="7851247" y="11433"/>
                  <a:pt x="7965689" y="0"/>
                </a:cubicBezTo>
                <a:cubicBezTo>
                  <a:pt x="8080132" y="-11433"/>
                  <a:pt x="8322885" y="-4020"/>
                  <a:pt x="8530514" y="0"/>
                </a:cubicBezTo>
                <a:cubicBezTo>
                  <a:pt x="8738144" y="4020"/>
                  <a:pt x="8814966" y="14585"/>
                  <a:pt x="8895989" y="0"/>
                </a:cubicBezTo>
                <a:cubicBezTo>
                  <a:pt x="8977012" y="-14585"/>
                  <a:pt x="9255426" y="10503"/>
                  <a:pt x="9361139" y="0"/>
                </a:cubicBezTo>
                <a:cubicBezTo>
                  <a:pt x="9466852" y="-10503"/>
                  <a:pt x="9563567" y="8125"/>
                  <a:pt x="9726614" y="0"/>
                </a:cubicBezTo>
                <a:cubicBezTo>
                  <a:pt x="9889661" y="-8125"/>
                  <a:pt x="10475252" y="-48320"/>
                  <a:pt x="10756589" y="0"/>
                </a:cubicBezTo>
                <a:cubicBezTo>
                  <a:pt x="11237054" y="76035"/>
                  <a:pt x="11499930" y="377543"/>
                  <a:pt x="11545677" y="789088"/>
                </a:cubicBezTo>
                <a:cubicBezTo>
                  <a:pt x="11562551" y="927498"/>
                  <a:pt x="11573948" y="1281451"/>
                  <a:pt x="11545677" y="1419166"/>
                </a:cubicBezTo>
                <a:cubicBezTo>
                  <a:pt x="11517406" y="1556881"/>
                  <a:pt x="11557570" y="1726694"/>
                  <a:pt x="11545677" y="1932562"/>
                </a:cubicBezTo>
                <a:cubicBezTo>
                  <a:pt x="11533784" y="2138430"/>
                  <a:pt x="11567528" y="2281228"/>
                  <a:pt x="11545677" y="2539304"/>
                </a:cubicBezTo>
                <a:cubicBezTo>
                  <a:pt x="11523826" y="2797380"/>
                  <a:pt x="11573468" y="2951705"/>
                  <a:pt x="11545677" y="3122709"/>
                </a:cubicBezTo>
                <a:cubicBezTo>
                  <a:pt x="11635013" y="3516776"/>
                  <a:pt x="11192489" y="3963445"/>
                  <a:pt x="10756589" y="3911797"/>
                </a:cubicBezTo>
                <a:cubicBezTo>
                  <a:pt x="10396182" y="3918571"/>
                  <a:pt x="10301492" y="3882776"/>
                  <a:pt x="9992414" y="3911797"/>
                </a:cubicBezTo>
                <a:cubicBezTo>
                  <a:pt x="9683337" y="3940818"/>
                  <a:pt x="9789734" y="3925339"/>
                  <a:pt x="9626939" y="3911797"/>
                </a:cubicBezTo>
                <a:cubicBezTo>
                  <a:pt x="9464145" y="3898255"/>
                  <a:pt x="9171808" y="3954396"/>
                  <a:pt x="8763089" y="3911797"/>
                </a:cubicBezTo>
                <a:cubicBezTo>
                  <a:pt x="8354370" y="3869199"/>
                  <a:pt x="8399699" y="3888966"/>
                  <a:pt x="8198264" y="3911797"/>
                </a:cubicBezTo>
                <a:cubicBezTo>
                  <a:pt x="7996829" y="3934628"/>
                  <a:pt x="7805694" y="3902009"/>
                  <a:pt x="7633439" y="3911797"/>
                </a:cubicBezTo>
                <a:cubicBezTo>
                  <a:pt x="7461184" y="3921585"/>
                  <a:pt x="7153420" y="3903970"/>
                  <a:pt x="6968939" y="3911797"/>
                </a:cubicBezTo>
                <a:cubicBezTo>
                  <a:pt x="6784458" y="3919624"/>
                  <a:pt x="6518336" y="3918405"/>
                  <a:pt x="6105089" y="3911797"/>
                </a:cubicBezTo>
                <a:cubicBezTo>
                  <a:pt x="5691842" y="3905190"/>
                  <a:pt x="5703740" y="3902624"/>
                  <a:pt x="5540263" y="3911797"/>
                </a:cubicBezTo>
                <a:cubicBezTo>
                  <a:pt x="5376786" y="3920970"/>
                  <a:pt x="5192991" y="3899954"/>
                  <a:pt x="4875763" y="3911797"/>
                </a:cubicBezTo>
                <a:cubicBezTo>
                  <a:pt x="4558535" y="3923640"/>
                  <a:pt x="4543355" y="3924191"/>
                  <a:pt x="4310938" y="3911797"/>
                </a:cubicBezTo>
                <a:cubicBezTo>
                  <a:pt x="4078522" y="3899403"/>
                  <a:pt x="3821723" y="3889458"/>
                  <a:pt x="3646438" y="3911797"/>
                </a:cubicBezTo>
                <a:cubicBezTo>
                  <a:pt x="3471153" y="3934136"/>
                  <a:pt x="3085509" y="3905560"/>
                  <a:pt x="2882263" y="3911797"/>
                </a:cubicBezTo>
                <a:cubicBezTo>
                  <a:pt x="2679018" y="3918034"/>
                  <a:pt x="2531395" y="3932630"/>
                  <a:pt x="2317438" y="3911797"/>
                </a:cubicBezTo>
                <a:cubicBezTo>
                  <a:pt x="2103481" y="3890964"/>
                  <a:pt x="1644058" y="3945908"/>
                  <a:pt x="1453588" y="3911797"/>
                </a:cubicBezTo>
                <a:cubicBezTo>
                  <a:pt x="1263118" y="3877687"/>
                  <a:pt x="1005113" y="3904465"/>
                  <a:pt x="789088" y="3911797"/>
                </a:cubicBezTo>
                <a:cubicBezTo>
                  <a:pt x="366262" y="3938213"/>
                  <a:pt x="49486" y="3519352"/>
                  <a:pt x="0" y="3122709"/>
                </a:cubicBezTo>
                <a:cubicBezTo>
                  <a:pt x="18423" y="2995452"/>
                  <a:pt x="-23960" y="2745090"/>
                  <a:pt x="0" y="2492631"/>
                </a:cubicBezTo>
                <a:cubicBezTo>
                  <a:pt x="23960" y="2240172"/>
                  <a:pt x="9324" y="2203063"/>
                  <a:pt x="0" y="1955899"/>
                </a:cubicBezTo>
                <a:cubicBezTo>
                  <a:pt x="-9324" y="1708735"/>
                  <a:pt x="-1561" y="1521527"/>
                  <a:pt x="0" y="1395829"/>
                </a:cubicBezTo>
                <a:cubicBezTo>
                  <a:pt x="1561" y="1270131"/>
                  <a:pt x="-25118" y="987778"/>
                  <a:pt x="0" y="789088"/>
                </a:cubicBezTo>
                <a:close/>
              </a:path>
              <a:path w="11545677" h="3911797" stroke="0" extrusionOk="0">
                <a:moveTo>
                  <a:pt x="0" y="789088"/>
                </a:moveTo>
                <a:cubicBezTo>
                  <a:pt x="2819" y="439500"/>
                  <a:pt x="388667" y="63221"/>
                  <a:pt x="789088" y="0"/>
                </a:cubicBezTo>
                <a:cubicBezTo>
                  <a:pt x="1070748" y="-547"/>
                  <a:pt x="1388945" y="6491"/>
                  <a:pt x="1553263" y="0"/>
                </a:cubicBezTo>
                <a:cubicBezTo>
                  <a:pt x="1717582" y="-6491"/>
                  <a:pt x="1908025" y="3811"/>
                  <a:pt x="2018413" y="0"/>
                </a:cubicBezTo>
                <a:cubicBezTo>
                  <a:pt x="2128801" y="-3811"/>
                  <a:pt x="2346389" y="-11043"/>
                  <a:pt x="2483563" y="0"/>
                </a:cubicBezTo>
                <a:cubicBezTo>
                  <a:pt x="2620737" y="11043"/>
                  <a:pt x="3069424" y="-31083"/>
                  <a:pt x="3247738" y="0"/>
                </a:cubicBezTo>
                <a:cubicBezTo>
                  <a:pt x="3426052" y="31083"/>
                  <a:pt x="3537053" y="-9689"/>
                  <a:pt x="3812563" y="0"/>
                </a:cubicBezTo>
                <a:cubicBezTo>
                  <a:pt x="4088074" y="9689"/>
                  <a:pt x="4472854" y="42733"/>
                  <a:pt x="4676413" y="0"/>
                </a:cubicBezTo>
                <a:cubicBezTo>
                  <a:pt x="4879972" y="-42733"/>
                  <a:pt x="5119349" y="15750"/>
                  <a:pt x="5540263" y="0"/>
                </a:cubicBezTo>
                <a:cubicBezTo>
                  <a:pt x="5961177" y="-15750"/>
                  <a:pt x="6075864" y="-6307"/>
                  <a:pt x="6304439" y="0"/>
                </a:cubicBezTo>
                <a:cubicBezTo>
                  <a:pt x="6533014" y="6307"/>
                  <a:pt x="6595245" y="11531"/>
                  <a:pt x="6769589" y="0"/>
                </a:cubicBezTo>
                <a:cubicBezTo>
                  <a:pt x="6943933" y="-11531"/>
                  <a:pt x="7015990" y="3648"/>
                  <a:pt x="7135064" y="0"/>
                </a:cubicBezTo>
                <a:cubicBezTo>
                  <a:pt x="7254139" y="-3648"/>
                  <a:pt x="7584329" y="27323"/>
                  <a:pt x="7998914" y="0"/>
                </a:cubicBezTo>
                <a:cubicBezTo>
                  <a:pt x="8413499" y="-27323"/>
                  <a:pt x="8526866" y="-27402"/>
                  <a:pt x="8663414" y="0"/>
                </a:cubicBezTo>
                <a:cubicBezTo>
                  <a:pt x="8799962" y="27402"/>
                  <a:pt x="9114579" y="3930"/>
                  <a:pt x="9327914" y="0"/>
                </a:cubicBezTo>
                <a:cubicBezTo>
                  <a:pt x="9541249" y="-3930"/>
                  <a:pt x="9616631" y="-18056"/>
                  <a:pt x="9793064" y="0"/>
                </a:cubicBezTo>
                <a:cubicBezTo>
                  <a:pt x="9969497" y="18056"/>
                  <a:pt x="10311970" y="3607"/>
                  <a:pt x="10756589" y="0"/>
                </a:cubicBezTo>
                <a:cubicBezTo>
                  <a:pt x="11253706" y="13914"/>
                  <a:pt x="11510647" y="341693"/>
                  <a:pt x="11545677" y="789088"/>
                </a:cubicBezTo>
                <a:cubicBezTo>
                  <a:pt x="11548205" y="1025109"/>
                  <a:pt x="11529865" y="1096904"/>
                  <a:pt x="11545677" y="1325821"/>
                </a:cubicBezTo>
                <a:cubicBezTo>
                  <a:pt x="11561489" y="1554738"/>
                  <a:pt x="11560535" y="1749471"/>
                  <a:pt x="11545677" y="1955899"/>
                </a:cubicBezTo>
                <a:cubicBezTo>
                  <a:pt x="11530819" y="2162327"/>
                  <a:pt x="11547878" y="2319538"/>
                  <a:pt x="11545677" y="2562640"/>
                </a:cubicBezTo>
                <a:cubicBezTo>
                  <a:pt x="11543476" y="2805742"/>
                  <a:pt x="11556153" y="2982811"/>
                  <a:pt x="11545677" y="3122709"/>
                </a:cubicBezTo>
                <a:cubicBezTo>
                  <a:pt x="11540914" y="3549528"/>
                  <a:pt x="11212169" y="3966887"/>
                  <a:pt x="10756589" y="3911797"/>
                </a:cubicBezTo>
                <a:cubicBezTo>
                  <a:pt x="10515194" y="3885647"/>
                  <a:pt x="10289511" y="3893394"/>
                  <a:pt x="10092089" y="3911797"/>
                </a:cubicBezTo>
                <a:cubicBezTo>
                  <a:pt x="9894667" y="3930200"/>
                  <a:pt x="9734484" y="3887173"/>
                  <a:pt x="9527264" y="3911797"/>
                </a:cubicBezTo>
                <a:cubicBezTo>
                  <a:pt x="9320044" y="3936421"/>
                  <a:pt x="9024963" y="3874968"/>
                  <a:pt x="8663414" y="3911797"/>
                </a:cubicBezTo>
                <a:cubicBezTo>
                  <a:pt x="8301865" y="3948627"/>
                  <a:pt x="8081336" y="3880251"/>
                  <a:pt x="7799564" y="3911797"/>
                </a:cubicBezTo>
                <a:cubicBezTo>
                  <a:pt x="7517792" y="3943344"/>
                  <a:pt x="7513107" y="3904172"/>
                  <a:pt x="7234739" y="3911797"/>
                </a:cubicBezTo>
                <a:cubicBezTo>
                  <a:pt x="6956372" y="3919422"/>
                  <a:pt x="7026920" y="3915718"/>
                  <a:pt x="6869264" y="3911797"/>
                </a:cubicBezTo>
                <a:cubicBezTo>
                  <a:pt x="6711608" y="3907876"/>
                  <a:pt x="6616625" y="3931262"/>
                  <a:pt x="6404114" y="3911797"/>
                </a:cubicBezTo>
                <a:cubicBezTo>
                  <a:pt x="6191603" y="3892333"/>
                  <a:pt x="6081359" y="3911221"/>
                  <a:pt x="5938964" y="3911797"/>
                </a:cubicBezTo>
                <a:cubicBezTo>
                  <a:pt x="5796569" y="3912374"/>
                  <a:pt x="5389132" y="3930207"/>
                  <a:pt x="5174788" y="3911797"/>
                </a:cubicBezTo>
                <a:cubicBezTo>
                  <a:pt x="4960444" y="3893387"/>
                  <a:pt x="4967215" y="3911811"/>
                  <a:pt x="4809313" y="3911797"/>
                </a:cubicBezTo>
                <a:cubicBezTo>
                  <a:pt x="4651412" y="3911783"/>
                  <a:pt x="4534300" y="3914065"/>
                  <a:pt x="4344163" y="3911797"/>
                </a:cubicBezTo>
                <a:cubicBezTo>
                  <a:pt x="4154026" y="3909530"/>
                  <a:pt x="3687212" y="3933449"/>
                  <a:pt x="3480313" y="3911797"/>
                </a:cubicBezTo>
                <a:cubicBezTo>
                  <a:pt x="3273414" y="3890146"/>
                  <a:pt x="3244815" y="3906310"/>
                  <a:pt x="3114838" y="3911797"/>
                </a:cubicBezTo>
                <a:cubicBezTo>
                  <a:pt x="2984861" y="3917284"/>
                  <a:pt x="2896801" y="3903837"/>
                  <a:pt x="2749363" y="3911797"/>
                </a:cubicBezTo>
                <a:cubicBezTo>
                  <a:pt x="2601925" y="3919757"/>
                  <a:pt x="2528258" y="3907476"/>
                  <a:pt x="2383888" y="3911797"/>
                </a:cubicBezTo>
                <a:cubicBezTo>
                  <a:pt x="2239519" y="3916118"/>
                  <a:pt x="1972488" y="3894094"/>
                  <a:pt x="1719388" y="3911797"/>
                </a:cubicBezTo>
                <a:cubicBezTo>
                  <a:pt x="1466288" y="3929500"/>
                  <a:pt x="1131746" y="3879405"/>
                  <a:pt x="789088" y="3911797"/>
                </a:cubicBezTo>
                <a:cubicBezTo>
                  <a:pt x="382671" y="3906586"/>
                  <a:pt x="-65344" y="3489921"/>
                  <a:pt x="0" y="3122709"/>
                </a:cubicBezTo>
                <a:cubicBezTo>
                  <a:pt x="-15486" y="2996080"/>
                  <a:pt x="8770" y="2705129"/>
                  <a:pt x="0" y="2539304"/>
                </a:cubicBezTo>
                <a:cubicBezTo>
                  <a:pt x="-8770" y="2373479"/>
                  <a:pt x="27303" y="2106300"/>
                  <a:pt x="0" y="1955899"/>
                </a:cubicBezTo>
                <a:cubicBezTo>
                  <a:pt x="-27303" y="1805498"/>
                  <a:pt x="23256" y="1608615"/>
                  <a:pt x="0" y="1349157"/>
                </a:cubicBezTo>
                <a:cubicBezTo>
                  <a:pt x="-23256" y="1089699"/>
                  <a:pt x="26253" y="1048639"/>
                  <a:pt x="0" y="789088"/>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5867" kern="0" dirty="0" smtClean="0">
                <a:solidFill>
                  <a:srgbClr val="000000"/>
                </a:solidFill>
                <a:latin typeface="UTM Duepuntozero" panose="02040603050506020204" pitchFamily="18" charset="0"/>
                <a:sym typeface="Arial"/>
              </a:rPr>
              <a:t> </a:t>
            </a:r>
            <a:r>
              <a:rPr lang="vi-VN" sz="5867" kern="0" dirty="0" smtClean="0">
                <a:solidFill>
                  <a:srgbClr val="000000"/>
                </a:solidFill>
                <a:latin typeface="UTM Duepuntozero" panose="02040603050506020204" pitchFamily="18" charset="0"/>
                <a:sym typeface="Arial"/>
              </a:rPr>
              <a:t>- Ríu rít</a:t>
            </a:r>
          </a:p>
          <a:p>
            <a:pPr marL="857250" indent="-857250" algn="just" defTabSz="1219170">
              <a:lnSpc>
                <a:spcPct val="110000"/>
              </a:lnSpc>
              <a:buClr>
                <a:srgbClr val="000000"/>
              </a:buClr>
              <a:buFontTx/>
              <a:buChar char="-"/>
            </a:pPr>
            <a:r>
              <a:rPr lang="vi-VN" sz="5867" kern="0" dirty="0" smtClean="0">
                <a:solidFill>
                  <a:srgbClr val="000000"/>
                </a:solidFill>
                <a:latin typeface="UTM Duepuntozero" panose="02040603050506020204" pitchFamily="18" charset="0"/>
                <a:sym typeface="Arial"/>
              </a:rPr>
              <a:t>Buồn</a:t>
            </a:r>
          </a:p>
          <a:p>
            <a:pPr marL="857250" indent="-857250" algn="just" defTabSz="1219170">
              <a:lnSpc>
                <a:spcPct val="110000"/>
              </a:lnSpc>
              <a:buClr>
                <a:srgbClr val="000000"/>
              </a:buClr>
              <a:buFontTx/>
              <a:buChar char="-"/>
            </a:pPr>
            <a:r>
              <a:rPr lang="vi-VN" sz="5867" kern="0" dirty="0" smtClean="0">
                <a:solidFill>
                  <a:srgbClr val="000000"/>
                </a:solidFill>
                <a:latin typeface="UTM Duepuntozero" panose="02040603050506020204" pitchFamily="18" charset="0"/>
                <a:sym typeface="Arial"/>
              </a:rPr>
              <a:t>Quanh</a:t>
            </a:r>
            <a:endParaRPr lang="en-US" sz="5867" kern="0" dirty="0">
              <a:solidFill>
                <a:srgbClr val="000000"/>
              </a:solidFill>
              <a:latin typeface="UTM Duepuntozero" panose="02040603050506020204" pitchFamily="18" charset="0"/>
              <a:sym typeface="Arial"/>
            </a:endParaRPr>
          </a:p>
        </p:txBody>
      </p:sp>
    </p:spTree>
    <p:extLst>
      <p:ext uri="{BB962C8B-B14F-4D97-AF65-F5344CB8AC3E}">
        <p14:creationId xmlns:p14="http://schemas.microsoft.com/office/powerpoint/2010/main" val="19042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707F326-0F80-4D28-A19F-57935B25748F"/>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07060"/>
  <p:tag name="ISPRING_PRESENTATION_TITLE" val="5a81e4316b713"/>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DFFBE0F5-27F1-4478-B58F-C1E28F48F7DE}:258"/>
</p:tagLst>
</file>

<file path=ppt/tags/tag4.xml><?xml version="1.0" encoding="utf-8"?>
<p:tagLst xmlns:a="http://schemas.openxmlformats.org/drawingml/2006/main" xmlns:r="http://schemas.openxmlformats.org/officeDocument/2006/relationships" xmlns:p="http://schemas.openxmlformats.org/presentationml/2006/main">
  <p:tag name="GENSWF_SLIDE_UID" val="{D960CE40-9288-479A-8065-E377FB4B3657}:259"/>
</p:tagLst>
</file>

<file path=ppt/tags/tag5.xml><?xml version="1.0" encoding="utf-8"?>
<p:tagLst xmlns:a="http://schemas.openxmlformats.org/drawingml/2006/main" xmlns:r="http://schemas.openxmlformats.org/officeDocument/2006/relationships" xmlns:p="http://schemas.openxmlformats.org/presentationml/2006/main">
  <p:tag name="GENSWF_SLIDE_UID" val="{F1D04574-0F3A-4F96-81DF-16CF906A4A65}:260"/>
</p:tagLst>
</file>

<file path=ppt/tags/tag6.xml><?xml version="1.0" encoding="utf-8"?>
<p:tagLst xmlns:a="http://schemas.openxmlformats.org/drawingml/2006/main" xmlns:r="http://schemas.openxmlformats.org/officeDocument/2006/relationships" xmlns:p="http://schemas.openxmlformats.org/presentationml/2006/main">
  <p:tag name="GENSWF_SLIDE_UID" val="{3C1C1AA4-87EC-4309-A387-647334BAA3C0}:261"/>
</p:tagLst>
</file>

<file path=ppt/tags/tag7.xml><?xml version="1.0" encoding="utf-8"?>
<p:tagLst xmlns:a="http://schemas.openxmlformats.org/drawingml/2006/main" xmlns:r="http://schemas.openxmlformats.org/officeDocument/2006/relationships" xmlns:p="http://schemas.openxmlformats.org/presentationml/2006/main">
  <p:tag name="GENSWF_SLIDE_UID" val="{F0C4CAF9-5FE7-4514-B46E-4C36FE702A19}:2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314</TotalTime>
  <Words>557</Words>
  <Application>Microsoft Office PowerPoint</Application>
  <PresentationFormat>Custom</PresentationFormat>
  <Paragraphs>110</Paragraphs>
  <Slides>18</Slides>
  <Notes>16</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主题​​</vt:lpstr>
      <vt:lpstr>1_Office 主题​​</vt:lpstr>
      <vt:lpstr>Office Theme</vt:lpstr>
      <vt:lpstr>Fall Vibes Stickers fo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cp:lastModifiedBy>
  <cp:revision>14</cp:revision>
  <dcterms:created xsi:type="dcterms:W3CDTF">2017-08-27T07:51:00Z</dcterms:created>
  <dcterms:modified xsi:type="dcterms:W3CDTF">2025-03-27T00:02:41Z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