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0"/>
  </p:notesMasterIdLst>
  <p:sldIdLst>
    <p:sldId id="285" r:id="rId3"/>
    <p:sldId id="259" r:id="rId4"/>
    <p:sldId id="261" r:id="rId5"/>
    <p:sldId id="268" r:id="rId6"/>
    <p:sldId id="262" r:id="rId7"/>
    <p:sldId id="267" r:id="rId8"/>
    <p:sldId id="270" r:id="rId9"/>
    <p:sldId id="278" r:id="rId10"/>
    <p:sldId id="286" r:id="rId11"/>
    <p:sldId id="298" r:id="rId12"/>
    <p:sldId id="273" r:id="rId13"/>
    <p:sldId id="280" r:id="rId14"/>
    <p:sldId id="299" r:id="rId15"/>
    <p:sldId id="274" r:id="rId16"/>
    <p:sldId id="300" r:id="rId17"/>
    <p:sldId id="296" r:id="rId18"/>
    <p:sldId id="271" r:id="rId1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16B"/>
    <a:srgbClr val="FF6F6D"/>
    <a:srgbClr val="526424"/>
    <a:srgbClr val="3BED63"/>
    <a:srgbClr val="71B3FF"/>
    <a:srgbClr val="FD8EAE"/>
    <a:srgbClr val="FF747A"/>
    <a:srgbClr val="469F6F"/>
    <a:srgbClr val="F16EB5"/>
    <a:srgbClr val="E3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0"/>
    <p:restoredTop sz="92438"/>
  </p:normalViewPr>
  <p:slideViewPr>
    <p:cSldViewPr snapToGrid="0">
      <p:cViewPr varScale="1">
        <p:scale>
          <a:sx n="61" d="100"/>
          <a:sy n="61" d="100"/>
        </p:scale>
        <p:origin x="8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6D30B-0631-274E-A286-C1CEA6BFE716}" type="datetimeFigureOut">
              <a:rPr lang="en-VN" smtClean="0"/>
              <a:t>01/05/2025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EB166-CEFA-2540-8C3C-DFB9CDA68AA6}" type="slidenum">
              <a:rPr lang="en-VN" smtClean="0"/>
              <a:t>‹#›</a:t>
            </a:fld>
            <a:endParaRPr lang="en-VN"/>
          </a:p>
        </p:txBody>
      </p:sp>
    </p:spTree>
    <p:extLst>
      <p:ext uri="{BB962C8B-B14F-4D97-AF65-F5344CB8AC3E}">
        <p14:creationId xmlns:p14="http://schemas.microsoft.com/office/powerpoint/2010/main" val="14112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32EB166-CEFA-2540-8C3C-DFB9CDA68AA6}" type="slidenum">
              <a:rPr lang="en-VN" smtClean="0"/>
              <a:t>7</a:t>
            </a:fld>
            <a:endParaRPr lang="en-VN"/>
          </a:p>
        </p:txBody>
      </p:sp>
    </p:spTree>
    <p:extLst>
      <p:ext uri="{BB962C8B-B14F-4D97-AF65-F5344CB8AC3E}">
        <p14:creationId xmlns:p14="http://schemas.microsoft.com/office/powerpoint/2010/main" val="11577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EB166-CEFA-2540-8C3C-DFB9CDA68AA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08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EB166-CEFA-2540-8C3C-DFB9CDA68AA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01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EB166-CEFA-2540-8C3C-DFB9CDA68AA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7E55-0B3A-DF0E-63DB-809816C9D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ABE0BE7-0A89-34AE-BE49-765BA6DEA0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2840827-1992-CB5C-FB9C-27C713BA36EC}"/>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5" name="Footer Placeholder 4">
            <a:extLst>
              <a:ext uri="{FF2B5EF4-FFF2-40B4-BE49-F238E27FC236}">
                <a16:creationId xmlns:a16="http://schemas.microsoft.com/office/drawing/2014/main" id="{3F726DDE-4E02-AC2F-4363-887CAF068C3D}"/>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78C90C0E-FCA8-8808-C3F3-07B416D6F7A5}"/>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31978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F3AF-5CB4-BBD6-41BB-285209D08D9E}"/>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2A0CEB3-82DE-EFA4-0899-334A54D5E0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50A7D78-22C8-9361-E72D-AC936A2D3128}"/>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5" name="Footer Placeholder 4">
            <a:extLst>
              <a:ext uri="{FF2B5EF4-FFF2-40B4-BE49-F238E27FC236}">
                <a16:creationId xmlns:a16="http://schemas.microsoft.com/office/drawing/2014/main" id="{DAB96BE4-817D-68C0-A740-F4A60BBF6F35}"/>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4EA23093-422A-18FC-ADB2-CD473043C711}"/>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137974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CBF6F-79B1-A4D7-373A-9F568B696D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D382918-C735-5442-ACC1-8290EA2219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8B5290-FF17-67F1-EE89-02C54061A032}"/>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5" name="Footer Placeholder 4">
            <a:extLst>
              <a:ext uri="{FF2B5EF4-FFF2-40B4-BE49-F238E27FC236}">
                <a16:creationId xmlns:a16="http://schemas.microsoft.com/office/drawing/2014/main" id="{C950DCFF-71F4-226C-788C-C5C7B7F3BB1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DA7805CB-4299-F61D-8F9D-2E751EB06647}"/>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71153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08BD-86D3-9A0C-FB31-B7B51B2029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F073B4-F84E-5DCB-D9D6-D54FEC8ED3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FD0E8F34-75C2-5E69-155A-ABE2ADF06A5E}"/>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5" name="Footer Placeholder 4">
            <a:extLst>
              <a:ext uri="{FF2B5EF4-FFF2-40B4-BE49-F238E27FC236}">
                <a16:creationId xmlns:a16="http://schemas.microsoft.com/office/drawing/2014/main" id="{8A288D2E-CB63-E38C-7C75-DFDEF0283A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0A460CF-F37B-2822-ACB3-4D80D810E8FC}"/>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460502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6A4D-6117-A98B-47FE-267055B3F2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D51C406-8E53-EB98-316C-2204697EAF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6CC9A10-BA75-B64C-B45A-E2A00C0E41C0}"/>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5" name="Footer Placeholder 4">
            <a:extLst>
              <a:ext uri="{FF2B5EF4-FFF2-40B4-BE49-F238E27FC236}">
                <a16:creationId xmlns:a16="http://schemas.microsoft.com/office/drawing/2014/main" id="{46F2BC94-8BD3-29BB-8604-B64E4D998E3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D09E53C-4B2B-3344-16C6-162FF10E882D}"/>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339733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01D1-3543-1C26-BF54-6041AB6E0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BA900A0-78C6-30CF-2E9D-631A7A96D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C99FC2-A1CA-3072-D73E-2CC4AEC4CF79}"/>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5" name="Footer Placeholder 4">
            <a:extLst>
              <a:ext uri="{FF2B5EF4-FFF2-40B4-BE49-F238E27FC236}">
                <a16:creationId xmlns:a16="http://schemas.microsoft.com/office/drawing/2014/main" id="{6DB7CCD3-52C0-88A8-DACC-CB9B76D7B37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03F546-B2E1-F54C-4650-A0DA68196801}"/>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368181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ED48-3A0C-0099-DD40-8A89A631E14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D1556A8-E0AD-9D1D-48ED-3541A25A4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6F581B7-14D6-60D8-3830-BF4F2C7647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598AE60-B7C6-AF10-26BE-E0851DCB3461}"/>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6" name="Footer Placeholder 5">
            <a:extLst>
              <a:ext uri="{FF2B5EF4-FFF2-40B4-BE49-F238E27FC236}">
                <a16:creationId xmlns:a16="http://schemas.microsoft.com/office/drawing/2014/main" id="{8E66399E-8BA0-A979-9930-F0F3DA39F70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9D3A4CC-0608-E5DA-5701-08F6A7F5375A}"/>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2754135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A5632-425D-3AC7-E38E-3035939DFAD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74D2DBA-ABAC-8AD2-A6CA-7C6D81EC8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77EEA-E908-671B-2038-0E23111AEF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592FB4D-D602-5F65-55E8-6D6268BA1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2F873-E7BC-F2B7-B633-9FC36FBF08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360E04C-48E0-2D92-10DC-BB680C9B80C5}"/>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8" name="Footer Placeholder 7">
            <a:extLst>
              <a:ext uri="{FF2B5EF4-FFF2-40B4-BE49-F238E27FC236}">
                <a16:creationId xmlns:a16="http://schemas.microsoft.com/office/drawing/2014/main" id="{5DB50E04-4369-C3FE-33D9-36F523835E1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86FC727-11EA-DAED-01BF-D8BAB6493D40}"/>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827841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3A83-EDC5-9280-F014-8D0DD10B86E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1EEBFB2-2B81-F0B7-8CB5-3B3C632E1855}"/>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4" name="Footer Placeholder 3">
            <a:extLst>
              <a:ext uri="{FF2B5EF4-FFF2-40B4-BE49-F238E27FC236}">
                <a16:creationId xmlns:a16="http://schemas.microsoft.com/office/drawing/2014/main" id="{52287288-FF33-EAC7-3720-968BFA52F49C}"/>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E25BFCDE-C0AB-CB7F-AB3A-92FCE77428EE}"/>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2020894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D8A9E-AA06-7671-A8BC-3731AFBCAAC0}"/>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3" name="Footer Placeholder 2">
            <a:extLst>
              <a:ext uri="{FF2B5EF4-FFF2-40B4-BE49-F238E27FC236}">
                <a16:creationId xmlns:a16="http://schemas.microsoft.com/office/drawing/2014/main" id="{B8FF9B2D-1C5B-C901-6459-150523C9AF47}"/>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45B0E27-0949-3C75-C6FD-675DB63258F6}"/>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73841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25F6-38A8-D1E9-7D9D-DF54467DD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26552285-03E0-A171-8694-2F6C5D2901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35830E2-E12C-BE47-6308-7A535FC84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79B84-3A45-7F6F-DC36-D919E79CAEDA}"/>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6" name="Footer Placeholder 5">
            <a:extLst>
              <a:ext uri="{FF2B5EF4-FFF2-40B4-BE49-F238E27FC236}">
                <a16:creationId xmlns:a16="http://schemas.microsoft.com/office/drawing/2014/main" id="{ADA39340-A370-C4BE-AA5D-1875BA817B2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E8F9DBD-5838-E2EF-0C9E-5CDAFD55379E}"/>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017340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57C6-0AEC-7A13-B36E-961B7644360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E89742B-4042-F5C5-1AEF-2C73468848E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1F84FA7-8691-2519-B933-4B9935E0717B}"/>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5" name="Footer Placeholder 4">
            <a:extLst>
              <a:ext uri="{FF2B5EF4-FFF2-40B4-BE49-F238E27FC236}">
                <a16:creationId xmlns:a16="http://schemas.microsoft.com/office/drawing/2014/main" id="{9F11F32E-7951-3ED5-6F80-670BE0F42C5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2E94ABFA-3013-CA44-7D13-F0C672656A42}"/>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57998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D191-F707-96F6-FCCE-962855F76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9150A96E-EEE8-1683-E112-07D7D1AA6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EFEB061-FF31-E410-EFF7-3B12F5935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87C01B-9E34-CDFE-80DF-8298CEEF0578}"/>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6" name="Footer Placeholder 5">
            <a:extLst>
              <a:ext uri="{FF2B5EF4-FFF2-40B4-BE49-F238E27FC236}">
                <a16:creationId xmlns:a16="http://schemas.microsoft.com/office/drawing/2014/main" id="{DB481426-9208-BB92-D474-CAAB3C6182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1FDB9C5-5D0D-7809-CA57-AF65A731ECD8}"/>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1615227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EA517-8A73-1C9D-D0AB-8AFD5E16F968}"/>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D8C1A6A-58B7-00F1-E5CD-58CB6D712D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42EC38E-EC31-DC7D-75B0-CC3EAD597098}"/>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5" name="Footer Placeholder 4">
            <a:extLst>
              <a:ext uri="{FF2B5EF4-FFF2-40B4-BE49-F238E27FC236}">
                <a16:creationId xmlns:a16="http://schemas.microsoft.com/office/drawing/2014/main" id="{F412FF30-7B42-8588-B3A5-5B92CADC573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605E5B5-7920-32D3-CD08-CA614AD02056}"/>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77818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86A6D-C15F-1E32-F5B5-45C75CE094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5FD14E5-D31A-2D2D-17EB-CE38129482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BC3B95-1FC7-73F6-15A5-1F73D222DCA1}"/>
              </a:ext>
            </a:extLst>
          </p:cNvPr>
          <p:cNvSpPr>
            <a:spLocks noGrp="1"/>
          </p:cNvSpPr>
          <p:nvPr>
            <p:ph type="dt" sz="half" idx="10"/>
          </p:nvPr>
        </p:nvSpPr>
        <p:spPr/>
        <p:txBody>
          <a:bodyPr/>
          <a:lstStyle/>
          <a:p>
            <a:fld id="{D80F13A6-AD4E-784C-B1A1-A494AA7F1C11}" type="datetimeFigureOut">
              <a:rPr lang="en-VN" smtClean="0"/>
              <a:t>01/05/2025</a:t>
            </a:fld>
            <a:endParaRPr lang="en-VN"/>
          </a:p>
        </p:txBody>
      </p:sp>
      <p:sp>
        <p:nvSpPr>
          <p:cNvPr id="5" name="Footer Placeholder 4">
            <a:extLst>
              <a:ext uri="{FF2B5EF4-FFF2-40B4-BE49-F238E27FC236}">
                <a16:creationId xmlns:a16="http://schemas.microsoft.com/office/drawing/2014/main" id="{B91A95BB-4EB6-1829-E35D-F7372D97119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1D215AE-B0EA-42DC-F5C2-5D4FCBA9C73B}"/>
              </a:ext>
            </a:extLst>
          </p:cNvPr>
          <p:cNvSpPr>
            <a:spLocks noGrp="1"/>
          </p:cNvSpPr>
          <p:nvPr>
            <p:ph type="sldNum" sz="quarter" idx="12"/>
          </p:nvPr>
        </p:nvSpPr>
        <p:spPr/>
        <p:txBody>
          <a:bodyPr/>
          <a:lstStyle/>
          <a:p>
            <a:fld id="{45A635E0-9433-144A-868E-3CDEFDCE4919}" type="slidenum">
              <a:rPr lang="en-VN" smtClean="0"/>
              <a:t>‹#›</a:t>
            </a:fld>
            <a:endParaRPr lang="en-VN"/>
          </a:p>
        </p:txBody>
      </p:sp>
    </p:spTree>
    <p:extLst>
      <p:ext uri="{BB962C8B-B14F-4D97-AF65-F5344CB8AC3E}">
        <p14:creationId xmlns:p14="http://schemas.microsoft.com/office/powerpoint/2010/main" val="22207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09C0-B73E-4AEF-F5B0-3C8BBBA62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32F6233-B83C-CF23-6CC8-340AA0C4BE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1F4BE-BE1E-E28C-ABE0-62A031C23A76}"/>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5" name="Footer Placeholder 4">
            <a:extLst>
              <a:ext uri="{FF2B5EF4-FFF2-40B4-BE49-F238E27FC236}">
                <a16:creationId xmlns:a16="http://schemas.microsoft.com/office/drawing/2014/main" id="{1BB62684-B26F-1A83-C4B8-79B7478BE161}"/>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05E5943-E4AA-E371-9CE2-C71E93A0B514}"/>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17373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645B-48C4-3093-2319-753C5E84C49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44DB324-6EDC-CCD7-52C3-53055D5DE9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B57377D-F16B-2D34-A797-AB72D0B8C1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A28CEF62-CC08-1A70-6CC2-B6EA60D5DF63}"/>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6" name="Footer Placeholder 5">
            <a:extLst>
              <a:ext uri="{FF2B5EF4-FFF2-40B4-BE49-F238E27FC236}">
                <a16:creationId xmlns:a16="http://schemas.microsoft.com/office/drawing/2014/main" id="{8567589E-A0A6-0156-BDA6-8517D27D1868}"/>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6F704DC4-DD45-5CE7-51CA-6F243A87986C}"/>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38482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5F7F-5C78-02BE-0FC8-3D190F805F66}"/>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64E5F86-F5E5-3AEF-6C19-9ED88E2EB39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8D011E-150E-ED16-F550-40BCE4E27C0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4844249-F09C-B15A-DE2D-FBE78A25D5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057923-C8A0-5E4A-997F-CEC022F01A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80A0485-D664-F658-0F59-DDC98566A365}"/>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8" name="Footer Placeholder 7">
            <a:extLst>
              <a:ext uri="{FF2B5EF4-FFF2-40B4-BE49-F238E27FC236}">
                <a16:creationId xmlns:a16="http://schemas.microsoft.com/office/drawing/2014/main" id="{A4EA5313-ADD8-2D4C-EB57-8CE617A62359}"/>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9" name="Slide Number Placeholder 8">
            <a:extLst>
              <a:ext uri="{FF2B5EF4-FFF2-40B4-BE49-F238E27FC236}">
                <a16:creationId xmlns:a16="http://schemas.microsoft.com/office/drawing/2014/main" id="{B860070A-0811-EC0A-19CA-9B2431CFE425}"/>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330642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7B46-4C4F-EE0C-B563-B096832457C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83C9749-7563-E88E-AA1F-068F143BA5DC}"/>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4" name="Footer Placeholder 3">
            <a:extLst>
              <a:ext uri="{FF2B5EF4-FFF2-40B4-BE49-F238E27FC236}">
                <a16:creationId xmlns:a16="http://schemas.microsoft.com/office/drawing/2014/main" id="{A8B5D094-9A40-A6FE-A4F2-03187A17F448}"/>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5" name="Slide Number Placeholder 4">
            <a:extLst>
              <a:ext uri="{FF2B5EF4-FFF2-40B4-BE49-F238E27FC236}">
                <a16:creationId xmlns:a16="http://schemas.microsoft.com/office/drawing/2014/main" id="{2107778E-34D3-AE7E-D463-A602FD2A1D7E}"/>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1175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A7EB4-4E01-A249-F5CE-4BFDD37A9C19}"/>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3" name="Footer Placeholder 2">
            <a:extLst>
              <a:ext uri="{FF2B5EF4-FFF2-40B4-BE49-F238E27FC236}">
                <a16:creationId xmlns:a16="http://schemas.microsoft.com/office/drawing/2014/main" id="{00E9FF6C-169B-5EBD-6490-F10783A5D715}"/>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2F98F444-FD90-47F4-7BD0-71BA849D5CBC}"/>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67180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6AA3-DE5D-A559-8D11-D0B838194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19F66A1-DFD2-EB7C-FF9E-EFB5CB26F4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D1B4888-9BB9-6D52-CE30-5564261E77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DAB55-C9FD-C2E0-4C5C-122698BDC0D9}"/>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6" name="Footer Placeholder 5">
            <a:extLst>
              <a:ext uri="{FF2B5EF4-FFF2-40B4-BE49-F238E27FC236}">
                <a16:creationId xmlns:a16="http://schemas.microsoft.com/office/drawing/2014/main" id="{25A29CC6-70C7-E17E-5CFC-88563F7B07DB}"/>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8B15B198-962E-8072-BC59-EB64853B6B0B}"/>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239471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4406-02B0-B34F-3F37-F0C8CB20C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F99A6D0-2813-B6AD-ACEA-C3207DB20A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71244F5F-CF46-9A1D-2393-B6C4BC5224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363A1-F297-A957-E7B8-350B8DDF8DFD}"/>
              </a:ext>
            </a:extLst>
          </p:cNvPr>
          <p:cNvSpPr>
            <a:spLocks noGrp="1"/>
          </p:cNvSpPr>
          <p:nvPr>
            <p:ph type="dt" sz="half" idx="10"/>
          </p:nvPr>
        </p:nvSpPr>
        <p:spPr>
          <a:xfrm>
            <a:off x="838200" y="6356350"/>
            <a:ext cx="2743200" cy="365125"/>
          </a:xfrm>
          <a:prstGeom prst="rect">
            <a:avLst/>
          </a:prstGeom>
        </p:spPr>
        <p:txBody>
          <a:bodyPr/>
          <a:lstStyle/>
          <a:p>
            <a:fld id="{40BDB5C6-0BAC-5F4B-9486-4C021DDE4A90}" type="datetimeFigureOut">
              <a:rPr lang="en-VN" smtClean="0"/>
              <a:t>01/05/2025</a:t>
            </a:fld>
            <a:endParaRPr lang="en-VN"/>
          </a:p>
        </p:txBody>
      </p:sp>
      <p:sp>
        <p:nvSpPr>
          <p:cNvPr id="6" name="Footer Placeholder 5">
            <a:extLst>
              <a:ext uri="{FF2B5EF4-FFF2-40B4-BE49-F238E27FC236}">
                <a16:creationId xmlns:a16="http://schemas.microsoft.com/office/drawing/2014/main" id="{C8F5D4F1-D8AF-F69E-4D46-38FBBE1B151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086DA5F3-1E91-36D2-2F4E-E535AC2F8EAD}"/>
              </a:ext>
            </a:extLst>
          </p:cNvPr>
          <p:cNvSpPr>
            <a:spLocks noGrp="1"/>
          </p:cNvSpPr>
          <p:nvPr>
            <p:ph type="sldNum" sz="quarter" idx="12"/>
          </p:nvPr>
        </p:nvSpPr>
        <p:spPr>
          <a:xfrm>
            <a:off x="8610600" y="6356350"/>
            <a:ext cx="2743200" cy="365125"/>
          </a:xfrm>
          <a:prstGeom prst="rect">
            <a:avLst/>
          </a:prstGeom>
        </p:spPr>
        <p:txBody>
          <a:bodyPr/>
          <a:lstStyle/>
          <a:p>
            <a:fld id="{6436B737-1E91-DD43-8FFC-E49C6668FAE4}" type="slidenum">
              <a:rPr lang="en-VN" smtClean="0"/>
              <a:t>‹#›</a:t>
            </a:fld>
            <a:endParaRPr lang="en-VN"/>
          </a:p>
        </p:txBody>
      </p:sp>
    </p:spTree>
    <p:extLst>
      <p:ext uri="{BB962C8B-B14F-4D97-AF65-F5344CB8AC3E}">
        <p14:creationId xmlns:p14="http://schemas.microsoft.com/office/powerpoint/2010/main" val="145044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7DB6EA2-6C6C-FEF2-8850-A1B774371C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8D76077-BAA8-B375-0F3F-117B24DB76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VN" dirty="0"/>
          </a:p>
        </p:txBody>
      </p:sp>
    </p:spTree>
    <p:extLst>
      <p:ext uri="{BB962C8B-B14F-4D97-AF65-F5344CB8AC3E}">
        <p14:creationId xmlns:p14="http://schemas.microsoft.com/office/powerpoint/2010/main" val="3933628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BD3B4A6-7F99-F495-E63E-7DDDB7D557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096978A-A0E3-877E-8296-771D15190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DC7A9F2-0145-A47D-7163-E65AAC21E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E3F3895-43BC-26D6-CB6B-F9A6DE41C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F13A6-AD4E-784C-B1A1-A494AA7F1C11}" type="datetimeFigureOut">
              <a:rPr lang="en-VN" smtClean="0"/>
              <a:t>01/05/2025</a:t>
            </a:fld>
            <a:endParaRPr lang="en-VN"/>
          </a:p>
        </p:txBody>
      </p:sp>
      <p:sp>
        <p:nvSpPr>
          <p:cNvPr id="5" name="Footer Placeholder 4">
            <a:extLst>
              <a:ext uri="{FF2B5EF4-FFF2-40B4-BE49-F238E27FC236}">
                <a16:creationId xmlns:a16="http://schemas.microsoft.com/office/drawing/2014/main" id="{5193E2DF-1FB9-5144-46A7-4432DD918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53FEFFD-6524-835B-B8DA-F9EB8ECB04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635E0-9433-144A-868E-3CDEFDCE4919}" type="slidenum">
              <a:rPr lang="en-VN" smtClean="0"/>
              <a:t>‹#›</a:t>
            </a:fld>
            <a:endParaRPr lang="en-VN"/>
          </a:p>
        </p:txBody>
      </p:sp>
    </p:spTree>
    <p:extLst>
      <p:ext uri="{BB962C8B-B14F-4D97-AF65-F5344CB8AC3E}">
        <p14:creationId xmlns:p14="http://schemas.microsoft.com/office/powerpoint/2010/main" val="1686414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9.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0.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D5377A-1D90-6545-66F6-25D692B17DFD}"/>
              </a:ext>
            </a:extLst>
          </p:cNvPr>
          <p:cNvSpPr txBox="1"/>
          <p:nvPr/>
        </p:nvSpPr>
        <p:spPr>
          <a:xfrm>
            <a:off x="1585412" y="1272450"/>
            <a:ext cx="8460288" cy="4524315"/>
          </a:xfrm>
          <a:prstGeom prst="rect">
            <a:avLst/>
          </a:prstGeom>
          <a:noFill/>
        </p:spPr>
        <p:txBody>
          <a:bodyPr wrap="square">
            <a:spAutoFit/>
          </a:bodyPr>
          <a:lstStyle/>
          <a:p>
            <a:pPr algn="ctr"/>
            <a:r>
              <a:rPr lang="vi-VN" sz="5400" dirty="0">
                <a:latin typeface="#9Slide05 Phobia" panose="02000506000000020003" pitchFamily="2" charset="77"/>
                <a:cs typeface="Calibri" panose="020F0502020204030204" pitchFamily="34" charset="0"/>
              </a:rPr>
              <a:t>         Thứ….. ngày….. tháng….. năm….. </a:t>
            </a:r>
          </a:p>
          <a:p>
            <a:pPr algn="ctr"/>
            <a:r>
              <a:rPr lang="vi-VN" sz="5400" dirty="0">
                <a:solidFill>
                  <a:srgbClr val="E30002"/>
                </a:solidFill>
                <a:latin typeface="UTM Mother" panose="02040603050506020204" pitchFamily="18"/>
                <a:cs typeface="Calibri" panose="020F0502020204030204" pitchFamily="34" charset="0"/>
              </a:rPr>
              <a:t>Tiếng việt</a:t>
            </a:r>
          </a:p>
          <a:p>
            <a:pPr algn="ctr"/>
            <a:r>
              <a:rPr lang="vi-VN" sz="6000" b="1" dirty="0">
                <a:ln w="10160">
                  <a:solidFill>
                    <a:schemeClr val="accent5"/>
                  </a:solidFill>
                  <a:prstDash val="solid"/>
                </a:ln>
                <a:solidFill>
                  <a:srgbClr val="FFFFFF"/>
                </a:solidFill>
                <a:effectLst>
                  <a:glow rad="101600">
                    <a:srgbClr val="469F6F">
                      <a:alpha val="60000"/>
                    </a:srgbClr>
                  </a:glow>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Chủ điểm</a:t>
            </a:r>
            <a:r>
              <a:rPr lang="vi-VN" sz="6000" b="1">
                <a:ln w="10160">
                  <a:solidFill>
                    <a:schemeClr val="accent5"/>
                  </a:solidFill>
                  <a:prstDash val="solid"/>
                </a:ln>
                <a:solidFill>
                  <a:srgbClr val="FFFFFF"/>
                </a:solidFill>
                <a:effectLst>
                  <a:glow rad="101600">
                    <a:srgbClr val="469F6F">
                      <a:alpha val="60000"/>
                    </a:srgbClr>
                  </a:glow>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 </a:t>
            </a:r>
            <a:r>
              <a:rPr lang="en-US" sz="6000" b="1">
                <a:ln w="10160">
                  <a:solidFill>
                    <a:schemeClr val="accent5"/>
                  </a:solidFill>
                  <a:prstDash val="solid"/>
                </a:ln>
                <a:solidFill>
                  <a:srgbClr val="FFFFFF"/>
                </a:solidFill>
                <a:effectLst>
                  <a:glow rad="101600">
                    <a:srgbClr val="469F6F">
                      <a:alpha val="60000"/>
                    </a:srgbClr>
                  </a:glow>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Khúc ca hoà bình</a:t>
            </a:r>
            <a:endParaRPr lang="vi-VN" sz="6000" b="1" dirty="0">
              <a:ln w="10160">
                <a:solidFill>
                  <a:schemeClr val="accent5"/>
                </a:solidFill>
                <a:prstDash val="solid"/>
              </a:ln>
              <a:solidFill>
                <a:srgbClr val="FFFFFF"/>
              </a:solidFill>
              <a:effectLst>
                <a:glow rad="101600">
                  <a:srgbClr val="469F6F">
                    <a:alpha val="60000"/>
                  </a:srgbClr>
                </a:glow>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endParaRPr>
          </a:p>
          <a:p>
            <a:pPr algn="ctr"/>
            <a:r>
              <a:rPr lang="vi-VN" sz="6000" b="1">
                <a:ln w="10160">
                  <a:solidFill>
                    <a:schemeClr val="accent5"/>
                  </a:solidFill>
                  <a:prstDash val="solid"/>
                </a:ln>
                <a:solidFill>
                  <a:srgbClr val="3BED63"/>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Nói và nghe: Nói về cuộc sống thanh bình</a:t>
            </a:r>
            <a:endParaRPr lang="en-VN" sz="6000" dirty="0">
              <a:solidFill>
                <a:srgbClr val="3BED63"/>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33916073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49D93B-60F7-4DB8-ACE0-81395907CE0B}"/>
              </a:ext>
            </a:extLst>
          </p:cNvPr>
          <p:cNvSpPr txBox="1"/>
          <p:nvPr/>
        </p:nvSpPr>
        <p:spPr>
          <a:xfrm>
            <a:off x="816434" y="655844"/>
            <a:ext cx="10559129" cy="5509200"/>
          </a:xfrm>
          <a:prstGeom prst="rect">
            <a:avLst/>
          </a:prstGeom>
          <a:noFill/>
        </p:spPr>
        <p:txBody>
          <a:bodyPr wrap="square" rtlCol="0">
            <a:spAutoFit/>
          </a:bodyPr>
          <a:lstStyle/>
          <a:p>
            <a:pPr lvl="0" algn="just"/>
            <a:r>
              <a:rPr lang="en-US" sz="440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vi-VN" sz="440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Đoạn thơ trích trong bài thơ “Bên sông Kinh Thầy” do nhà thơ Trần Đăng Khoa sáng tác tháng 2 năm 1966. Bài thơ nói về khung cảnh thanh bình của quê hương nhà thơ.</a:t>
            </a:r>
          </a:p>
          <a:p>
            <a:pPr lvl="0" algn="just"/>
            <a:r>
              <a:rPr lang="vi-VN" sz="440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Khung cảnh làng quê gợi lên cảm giác thật yên bình với hàng chuối xanh mướt, phi lao trập trùng và ngôi nhà ngói đỏ in bóng xuống dòng sông quê êm đềm.</a:t>
            </a:r>
          </a:p>
        </p:txBody>
      </p:sp>
    </p:spTree>
    <p:extLst>
      <p:ext uri="{BB962C8B-B14F-4D97-AF65-F5344CB8AC3E}">
        <p14:creationId xmlns:p14="http://schemas.microsoft.com/office/powerpoint/2010/main" val="3036131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9E931-0FBF-4894-0792-7BD0175DCA8D}"/>
              </a:ext>
            </a:extLst>
          </p:cNvPr>
          <p:cNvSpPr/>
          <p:nvPr/>
        </p:nvSpPr>
        <p:spPr>
          <a:xfrm>
            <a:off x="2228849" y="2043113"/>
            <a:ext cx="8086725" cy="3343275"/>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itle 1">
            <a:extLst>
              <a:ext uri="{FF2B5EF4-FFF2-40B4-BE49-F238E27FC236}">
                <a16:creationId xmlns:a16="http://schemas.microsoft.com/office/drawing/2014/main" id="{BC334DDA-D040-2E71-F512-D6B87748957C}"/>
              </a:ext>
            </a:extLst>
          </p:cNvPr>
          <p:cNvSpPr>
            <a:spLocks noGrp="1"/>
          </p:cNvSpPr>
          <p:nvPr>
            <p:ph type="title"/>
          </p:nvPr>
        </p:nvSpPr>
        <p:spPr>
          <a:xfrm>
            <a:off x="2945480" y="2716735"/>
            <a:ext cx="6877051" cy="2248693"/>
          </a:xfrm>
          <a:solidFill>
            <a:schemeClr val="bg1">
              <a:alpha val="0"/>
            </a:schemeClr>
          </a:solidFill>
        </p:spPr>
        <p:txBody>
          <a:bodyPr>
            <a:noAutofit/>
          </a:bodyPr>
          <a:lstStyle/>
          <a:p>
            <a:pPr algn="ctr"/>
            <a:r>
              <a:rPr lang="en-VN" sz="9600" dirty="0">
                <a:solidFill>
                  <a:srgbClr val="71B3FF"/>
                </a:solidFill>
                <a:latin typeface="SVN-ARCO Typography" panose="020B0603050302020204" pitchFamily="34" charset="2"/>
              </a:rPr>
              <a:t>BÀI TẬP 2</a:t>
            </a:r>
          </a:p>
        </p:txBody>
      </p:sp>
    </p:spTree>
    <p:extLst>
      <p:ext uri="{BB962C8B-B14F-4D97-AF65-F5344CB8AC3E}">
        <p14:creationId xmlns:p14="http://schemas.microsoft.com/office/powerpoint/2010/main" val="334089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7000" r="-15000" b="-10000"/>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2FE613D-A6C5-C245-3357-423D1897FA84}"/>
              </a:ext>
            </a:extLst>
          </p:cNvPr>
          <p:cNvSpPr/>
          <p:nvPr/>
        </p:nvSpPr>
        <p:spPr>
          <a:xfrm rot="10800000" flipV="1">
            <a:off x="478971" y="2560448"/>
            <a:ext cx="6226628" cy="3000829"/>
          </a:xfrm>
          <a:prstGeom prst="roundRect">
            <a:avLst/>
          </a:prstGeom>
          <a:ln w="7620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4800">
                <a:latin typeface="Calibri" panose="020F0502020204030204" pitchFamily="34" charset="0"/>
                <a:cs typeface="Calibri" panose="020F0502020204030204" pitchFamily="34" charset="0"/>
              </a:rPr>
              <a:t>2. </a:t>
            </a:r>
            <a:r>
              <a:rPr lang="vi-VN" sz="4800">
                <a:latin typeface="Calibri" panose="020F0502020204030204" pitchFamily="34" charset="0"/>
                <a:cs typeface="Calibri" panose="020F0502020204030204" pitchFamily="34" charset="0"/>
              </a:rPr>
              <a:t>Nói về cảnh thanh bình ở quê hương em.</a:t>
            </a:r>
            <a:endParaRPr lang="en-VN" sz="4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39FC0E9-32A8-4DEC-292A-2055E9775088}"/>
              </a:ext>
            </a:extLst>
          </p:cNvPr>
          <p:cNvPicPr>
            <a:picLocks noChangeAspect="1"/>
          </p:cNvPicPr>
          <p:nvPr/>
        </p:nvPicPr>
        <p:blipFill>
          <a:blip r:embed="rId3"/>
          <a:stretch>
            <a:fillRect/>
          </a:stretch>
        </p:blipFill>
        <p:spPr>
          <a:xfrm>
            <a:off x="6120164" y="4297552"/>
            <a:ext cx="1731986" cy="256044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19329170"/>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5535DB7-6541-4E3C-B195-71658941FB8D}"/>
              </a:ext>
            </a:extLst>
          </p:cNvPr>
          <p:cNvPicPr>
            <a:picLocks noChangeAspect="1"/>
          </p:cNvPicPr>
          <p:nvPr/>
        </p:nvPicPr>
        <p:blipFill>
          <a:blip r:embed="rId5"/>
          <a:stretch>
            <a:fillRect/>
          </a:stretch>
        </p:blipFill>
        <p:spPr>
          <a:xfrm>
            <a:off x="663441" y="1078343"/>
            <a:ext cx="11046459" cy="4396182"/>
          </a:xfrm>
          <a:prstGeom prst="rect">
            <a:avLst/>
          </a:prstGeom>
        </p:spPr>
      </p:pic>
    </p:spTree>
    <p:extLst>
      <p:ext uri="{BB962C8B-B14F-4D97-AF65-F5344CB8AC3E}">
        <p14:creationId xmlns:p14="http://schemas.microsoft.com/office/powerpoint/2010/main" val="1476979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9E931-0FBF-4894-0792-7BD0175DCA8D}"/>
              </a:ext>
            </a:extLst>
          </p:cNvPr>
          <p:cNvSpPr/>
          <p:nvPr/>
        </p:nvSpPr>
        <p:spPr>
          <a:xfrm>
            <a:off x="2204786" y="1982956"/>
            <a:ext cx="8086725" cy="3343275"/>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 name="Title 1">
            <a:extLst>
              <a:ext uri="{FF2B5EF4-FFF2-40B4-BE49-F238E27FC236}">
                <a16:creationId xmlns:a16="http://schemas.microsoft.com/office/drawing/2014/main" id="{BC334DDA-D040-2E71-F512-D6B87748957C}"/>
              </a:ext>
            </a:extLst>
          </p:cNvPr>
          <p:cNvSpPr>
            <a:spLocks noGrp="1"/>
          </p:cNvSpPr>
          <p:nvPr>
            <p:ph type="title"/>
          </p:nvPr>
        </p:nvSpPr>
        <p:spPr>
          <a:xfrm>
            <a:off x="2936683" y="2815381"/>
            <a:ext cx="6877051" cy="2248693"/>
          </a:xfrm>
          <a:solidFill>
            <a:schemeClr val="bg1">
              <a:alpha val="0"/>
            </a:schemeClr>
          </a:solidFill>
        </p:spPr>
        <p:txBody>
          <a:bodyPr>
            <a:noAutofit/>
          </a:bodyPr>
          <a:lstStyle/>
          <a:p>
            <a:pPr algn="ctr"/>
            <a:r>
              <a:rPr lang="en-VN" sz="9600" dirty="0">
                <a:solidFill>
                  <a:srgbClr val="71B3FF"/>
                </a:solidFill>
                <a:latin typeface="SVN-ARCO Typography" panose="020B0603050302020204" pitchFamily="34" charset="2"/>
              </a:rPr>
              <a:t>BÀI TẬP 3</a:t>
            </a:r>
          </a:p>
        </p:txBody>
      </p:sp>
    </p:spTree>
    <p:extLst>
      <p:ext uri="{BB962C8B-B14F-4D97-AF65-F5344CB8AC3E}">
        <p14:creationId xmlns:p14="http://schemas.microsoft.com/office/powerpoint/2010/main" val="12921572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49D93B-60F7-4DB8-ACE0-81395907CE0B}"/>
              </a:ext>
            </a:extLst>
          </p:cNvPr>
          <p:cNvSpPr txBox="1"/>
          <p:nvPr/>
        </p:nvSpPr>
        <p:spPr>
          <a:xfrm>
            <a:off x="2288974" y="1083355"/>
            <a:ext cx="10559129" cy="769441"/>
          </a:xfrm>
          <a:prstGeom prst="rect">
            <a:avLst/>
          </a:prstGeom>
          <a:noFill/>
        </p:spPr>
        <p:txBody>
          <a:bodyPr wrap="square" rtlCol="0">
            <a:spAutoFit/>
          </a:bodyPr>
          <a:lstStyle/>
          <a:p>
            <a:pPr lvl="0" algn="just"/>
            <a:r>
              <a:rPr lang="en-US" sz="440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3. Cùng bạn bình chọn bài nói:</a:t>
            </a:r>
          </a:p>
        </p:txBody>
      </p:sp>
      <p:pic>
        <p:nvPicPr>
          <p:cNvPr id="6" name="Picture 5">
            <a:extLst>
              <a:ext uri="{FF2B5EF4-FFF2-40B4-BE49-F238E27FC236}">
                <a16:creationId xmlns:a16="http://schemas.microsoft.com/office/drawing/2014/main" id="{6F738817-C30F-4AE0-B1B5-94E8F72AA128}"/>
              </a:ext>
            </a:extLst>
          </p:cNvPr>
          <p:cNvPicPr>
            <a:picLocks noChangeAspect="1"/>
          </p:cNvPicPr>
          <p:nvPr/>
        </p:nvPicPr>
        <p:blipFill>
          <a:blip r:embed="rId5"/>
          <a:stretch>
            <a:fillRect/>
          </a:stretch>
        </p:blipFill>
        <p:spPr>
          <a:xfrm>
            <a:off x="816434" y="2449352"/>
            <a:ext cx="10808788" cy="1101369"/>
          </a:xfrm>
          <a:prstGeom prst="rect">
            <a:avLst/>
          </a:prstGeom>
        </p:spPr>
      </p:pic>
    </p:spTree>
    <p:extLst>
      <p:ext uri="{BB962C8B-B14F-4D97-AF65-F5344CB8AC3E}">
        <p14:creationId xmlns:p14="http://schemas.microsoft.com/office/powerpoint/2010/main" val="3399890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DC2D58-C741-0598-D5B2-49AA0A0DA4C2}"/>
              </a:ext>
            </a:extLst>
          </p:cNvPr>
          <p:cNvSpPr txBox="1"/>
          <p:nvPr/>
        </p:nvSpPr>
        <p:spPr>
          <a:xfrm>
            <a:off x="2937164" y="4781083"/>
            <a:ext cx="7267698" cy="1303755"/>
          </a:xfrm>
          <a:prstGeom prst="rect">
            <a:avLst/>
          </a:prstGeom>
          <a:noFill/>
        </p:spPr>
        <p:txBody>
          <a:bodyPr wrap="square">
            <a:prstTxWarp prst="textArchUp">
              <a:avLst/>
            </a:prstTxWarp>
            <a:spAutoFit/>
          </a:bodyPr>
          <a:lstStyle/>
          <a:p>
            <a:pPr algn="ctr">
              <a:lnSpc>
                <a:spcPct val="80000"/>
              </a:lnSpc>
            </a:pP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Trình</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bày</a:t>
            </a: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 name="TextBox 2">
            <a:extLst>
              <a:ext uri="{FF2B5EF4-FFF2-40B4-BE49-F238E27FC236}">
                <a16:creationId xmlns:a16="http://schemas.microsoft.com/office/drawing/2014/main" id="{EC933808-BC9C-13A2-9402-B4519ABF71B2}"/>
              </a:ext>
            </a:extLst>
          </p:cNvPr>
          <p:cNvSpPr txBox="1"/>
          <p:nvPr/>
        </p:nvSpPr>
        <p:spPr>
          <a:xfrm>
            <a:off x="2937164" y="4129205"/>
            <a:ext cx="7267698" cy="1303755"/>
          </a:xfrm>
          <a:prstGeom prst="rect">
            <a:avLst/>
          </a:prstGeom>
          <a:noFill/>
        </p:spPr>
        <p:txBody>
          <a:bodyPr wrap="square">
            <a:spAutoFit/>
          </a:bodyPr>
          <a:lstStyle/>
          <a:p>
            <a:pPr algn="ctr">
              <a:lnSpc>
                <a:spcPct val="80000"/>
              </a:lnSpc>
            </a:pPr>
            <a:r>
              <a:rPr lang="en-US" sz="9600" b="1" dirty="0" err="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96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96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201348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Am-thanh-nay-ra-y-tuong-www_tiengdong_com">
            <a:hlinkClick r:id="" action="ppaction://media"/>
            <a:extLst>
              <a:ext uri="{FF2B5EF4-FFF2-40B4-BE49-F238E27FC236}">
                <a16:creationId xmlns:a16="http://schemas.microsoft.com/office/drawing/2014/main" id="{3B8AE4BD-6FEB-8DC5-D7BF-58EA0856F05D}"/>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487363" y="4481292"/>
            <a:ext cx="487363" cy="487363"/>
          </a:xfrm>
          <a:prstGeom prst="rect">
            <a:avLst/>
          </a:prstGeom>
        </p:spPr>
      </p:pic>
      <p:sp>
        <p:nvSpPr>
          <p:cNvPr id="8" name="TextBox 7">
            <a:extLst>
              <a:ext uri="{FF2B5EF4-FFF2-40B4-BE49-F238E27FC236}">
                <a16:creationId xmlns:a16="http://schemas.microsoft.com/office/drawing/2014/main" id="{37627DC5-E114-DB22-ABD1-2D1F40A9412B}"/>
              </a:ext>
            </a:extLst>
          </p:cNvPr>
          <p:cNvSpPr txBox="1"/>
          <p:nvPr/>
        </p:nvSpPr>
        <p:spPr>
          <a:xfrm>
            <a:off x="-1" y="1008599"/>
            <a:ext cx="12192001" cy="4278094"/>
          </a:xfrm>
          <a:prstGeom prst="rect">
            <a:avLst/>
          </a:prstGeom>
          <a:solidFill>
            <a:schemeClr val="lt1">
              <a:alpha val="35000"/>
            </a:schemeClr>
          </a:solidFill>
        </p:spPr>
        <p:style>
          <a:lnRef idx="2">
            <a:schemeClr val="accent3"/>
          </a:lnRef>
          <a:fillRef idx="1">
            <a:schemeClr val="lt1"/>
          </a:fillRef>
          <a:effectRef idx="0">
            <a:schemeClr val="accent3"/>
          </a:effectRef>
          <a:fontRef idx="minor">
            <a:schemeClr val="dk1"/>
          </a:fontRef>
        </p:style>
        <p:txBody>
          <a:bodyPr wrap="square" rtlCol="0">
            <a:prstTxWarp prst="textCanUp">
              <a:avLst>
                <a:gd name="adj" fmla="val 85303"/>
              </a:avLst>
            </a:prstTxWarp>
            <a:spAutoFit/>
          </a:bodyPr>
          <a:lstStyle/>
          <a:p>
            <a:pPr algn="ctr"/>
            <a:r>
              <a:rPr lang="en-US" sz="9600" b="1" spc="50" dirty="0" err="1">
                <a:ln w="9525" cmpd="sng">
                  <a:solidFill>
                    <a:schemeClr val="accent6">
                      <a:lumMod val="50000"/>
                    </a:schemeClr>
                  </a:solidFill>
                  <a:prstDash val="solid"/>
                </a:ln>
                <a:solidFill>
                  <a:schemeClr val="bg1"/>
                </a:solidFill>
                <a:effectLst>
                  <a:glow rad="38100">
                    <a:schemeClr val="accent1">
                      <a:alpha val="40000"/>
                    </a:schemeClr>
                  </a:glow>
                </a:effectLst>
                <a:latin typeface="MTD Summer Show" pitchFamily="2" charset="77"/>
              </a:rPr>
              <a:t>Tiếng</a:t>
            </a:r>
            <a:r>
              <a:rPr lang="en-US" sz="9600" b="1" spc="50" dirty="0">
                <a:ln w="9525" cmpd="sng">
                  <a:solidFill>
                    <a:schemeClr val="accent6">
                      <a:lumMod val="50000"/>
                    </a:schemeClr>
                  </a:solidFill>
                  <a:prstDash val="solid"/>
                </a:ln>
                <a:solidFill>
                  <a:schemeClr val="bg1"/>
                </a:solidFill>
                <a:effectLst>
                  <a:glow rad="38100">
                    <a:schemeClr val="accent1">
                      <a:alpha val="40000"/>
                    </a:schemeClr>
                  </a:glow>
                </a:effectLst>
                <a:latin typeface="MTD Summer Show" pitchFamily="2" charset="77"/>
              </a:rPr>
              <a:t> </a:t>
            </a:r>
            <a:r>
              <a:rPr lang="en-US" sz="9600" b="1" spc="50" dirty="0" err="1">
                <a:ln w="9525" cmpd="sng">
                  <a:solidFill>
                    <a:schemeClr val="accent6">
                      <a:lumMod val="50000"/>
                    </a:schemeClr>
                  </a:solidFill>
                  <a:prstDash val="solid"/>
                </a:ln>
                <a:solidFill>
                  <a:schemeClr val="bg1"/>
                </a:solidFill>
                <a:effectLst>
                  <a:glow rad="38100">
                    <a:schemeClr val="accent1">
                      <a:alpha val="40000"/>
                    </a:schemeClr>
                  </a:glow>
                </a:effectLst>
                <a:latin typeface="MTD Summer Show" pitchFamily="2" charset="77"/>
              </a:rPr>
              <a:t>Việt</a:t>
            </a:r>
            <a:endParaRPr lang="en-US" sz="9600" b="1" spc="50" dirty="0">
              <a:ln w="9525" cmpd="sng">
                <a:solidFill>
                  <a:schemeClr val="accent6">
                    <a:lumMod val="50000"/>
                  </a:schemeClr>
                </a:solidFill>
                <a:prstDash val="solid"/>
              </a:ln>
              <a:solidFill>
                <a:schemeClr val="bg1"/>
              </a:solidFill>
              <a:effectLst>
                <a:glow rad="38100">
                  <a:schemeClr val="accent1">
                    <a:alpha val="40000"/>
                  </a:schemeClr>
                </a:glow>
              </a:effectLst>
              <a:latin typeface="MTD Summer Show" pitchFamily="2" charset="77"/>
            </a:endParaRPr>
          </a:p>
          <a:p>
            <a:pPr algn="ctr"/>
            <a:r>
              <a:rPr lang="en-US" sz="8000" b="1" dirty="0">
                <a:solidFill>
                  <a:srgbClr val="0E5219"/>
                </a:solidFill>
                <a:latin typeface="LNTH-LuoLuoNotangYuanTi 1" pitchFamily="2" charset="-128"/>
                <a:ea typeface="LNTH-LuoLuoNotangYuanTi 1" pitchFamily="2" charset="-128"/>
                <a:cs typeface="LNTH-LuoLuoNotangYuanTi 1" pitchFamily="2" charset="-128"/>
              </a:rPr>
              <a:t>TẠM BIỆT VÀ HẸN GẶP LẠI</a:t>
            </a:r>
          </a:p>
        </p:txBody>
      </p:sp>
    </p:spTree>
    <p:extLst>
      <p:ext uri="{BB962C8B-B14F-4D97-AF65-F5344CB8AC3E}">
        <p14:creationId xmlns:p14="http://schemas.microsoft.com/office/powerpoint/2010/main" val="30106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 calcmode="lin" valueType="num">
                                      <p:cBhvr>
                                        <p:cTn id="1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5622"/>
                    </a14:imgEffect>
                  </a14:imgLayer>
                </a14:imgProps>
              </a:ext>
            </a:extLst>
          </a:blip>
          <a:srcRect/>
          <a:stretch>
            <a:fillRect l="-7000" t="-7000" r="-6000" b="-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DA08DA-724F-379B-096D-3576CBD1FB85}"/>
              </a:ext>
            </a:extLst>
          </p:cNvPr>
          <p:cNvSpPr/>
          <p:nvPr/>
        </p:nvSpPr>
        <p:spPr>
          <a:xfrm>
            <a:off x="0" y="4067473"/>
            <a:ext cx="7443788" cy="1323439"/>
          </a:xfrm>
          <a:prstGeom prst="rect">
            <a:avLst/>
          </a:prstGeom>
          <a:noFill/>
        </p:spPr>
        <p:txBody>
          <a:bodyPr wrap="square" lIns="91440" tIns="45720" rIns="91440" bIns="45720">
            <a:spAutoFit/>
          </a:bodyPr>
          <a:lstStyle/>
          <a:p>
            <a:pPr algn="ctr"/>
            <a:r>
              <a:rPr lang="sv-SE" sz="8000" dirty="0">
                <a:ln w="0"/>
                <a:solidFill>
                  <a:srgbClr val="038552"/>
                </a:solidFill>
                <a:effectLst>
                  <a:outerShdw blurRad="38100" dist="25400" dir="5400000" algn="ctr" rotWithShape="0">
                    <a:srgbClr val="6E747A">
                      <a:alpha val="43000"/>
                    </a:srgbClr>
                  </a:outerShdw>
                </a:effectLst>
                <a:latin typeface="UTM Showcard" panose="02040603050506020204" pitchFamily="18" charset="0"/>
                <a:cs typeface="Arial" panose="020B0604020202020204" pitchFamily="34" charset="0"/>
              </a:rPr>
              <a:t>KHỞI  ĐỘNG</a:t>
            </a:r>
            <a:endParaRPr lang="en-VN" sz="8000" dirty="0">
              <a:ln w="0"/>
              <a:solidFill>
                <a:srgbClr val="038552"/>
              </a:solidFill>
              <a:effectLst>
                <a:outerShdw blurRad="38100" dist="25400" dir="5400000" algn="ctr" rotWithShape="0">
                  <a:srgbClr val="6E747A">
                    <a:alpha val="43000"/>
                  </a:srgbClr>
                </a:outerShdw>
              </a:effectLst>
            </a:endParaRPr>
          </a:p>
        </p:txBody>
      </p:sp>
      <p:sp>
        <p:nvSpPr>
          <p:cNvPr id="5" name="TextBox 4">
            <a:extLst>
              <a:ext uri="{FF2B5EF4-FFF2-40B4-BE49-F238E27FC236}">
                <a16:creationId xmlns:a16="http://schemas.microsoft.com/office/drawing/2014/main" id="{845C36CE-AE4D-BD31-4748-8787E22A6AD1}"/>
              </a:ext>
            </a:extLst>
          </p:cNvPr>
          <p:cNvSpPr txBox="1"/>
          <p:nvPr/>
        </p:nvSpPr>
        <p:spPr>
          <a:xfrm>
            <a:off x="1064045" y="2162438"/>
            <a:ext cx="4538662" cy="1600438"/>
          </a:xfrm>
          <a:prstGeom prst="rect">
            <a:avLst/>
          </a:prstGeom>
          <a:noFill/>
        </p:spPr>
        <p:txBody>
          <a:bodyPr wrap="square" rtlCol="0">
            <a:spAutoFit/>
          </a:bodyPr>
          <a:lstStyle/>
          <a:p>
            <a:pPr algn="ctr"/>
            <a:r>
              <a:rPr lang="en-US" sz="8000" b="1" dirty="0" err="1">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Hoạt</a:t>
            </a:r>
            <a:r>
              <a:rPr lang="en-US" sz="8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 </a:t>
            </a:r>
            <a:r>
              <a:rPr lang="en-US" sz="8000" b="1" dirty="0" err="1">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rPr>
              <a:t>động</a:t>
            </a:r>
            <a:endParaRPr lang="en-US" sz="8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a:p>
            <a:endParaRPr lang="en-VN" dirty="0"/>
          </a:p>
        </p:txBody>
      </p:sp>
    </p:spTree>
    <p:extLst>
      <p:ext uri="{BB962C8B-B14F-4D97-AF65-F5344CB8AC3E}">
        <p14:creationId xmlns:p14="http://schemas.microsoft.com/office/powerpoint/2010/main" val="224252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B7F2-FC05-6DE1-6DA4-960B6EA3CC42}"/>
              </a:ext>
            </a:extLst>
          </p:cNvPr>
          <p:cNvSpPr>
            <a:spLocks noGrp="1"/>
          </p:cNvSpPr>
          <p:nvPr>
            <p:ph type="title"/>
          </p:nvPr>
        </p:nvSpPr>
        <p:spPr>
          <a:xfrm>
            <a:off x="815974" y="1824712"/>
            <a:ext cx="9034463" cy="1147088"/>
          </a:xfrm>
        </p:spPr>
        <p:txBody>
          <a:bodyPr>
            <a:noAutofit/>
          </a:bodyPr>
          <a:lstStyle/>
          <a:p>
            <a:pPr algn="ctr"/>
            <a:r>
              <a:rPr lang="en-VN" sz="6600" dirty="0">
                <a:solidFill>
                  <a:srgbClr val="A742FF"/>
                </a:solidFill>
                <a:latin typeface="Calibri" panose="020F0502020204030204" pitchFamily="34" charset="0"/>
                <a:cs typeface="Calibri" panose="020F0502020204030204" pitchFamily="34" charset="0"/>
              </a:rPr>
              <a:t>Lắng nghe bài hát </a:t>
            </a:r>
          </a:p>
        </p:txBody>
      </p:sp>
      <p:sp>
        <p:nvSpPr>
          <p:cNvPr id="4" name="Title 1">
            <a:extLst>
              <a:ext uri="{FF2B5EF4-FFF2-40B4-BE49-F238E27FC236}">
                <a16:creationId xmlns:a16="http://schemas.microsoft.com/office/drawing/2014/main" id="{0EF8EEDA-C6B2-F190-B87C-1F074CC8E04B}"/>
              </a:ext>
            </a:extLst>
          </p:cNvPr>
          <p:cNvSpPr txBox="1">
            <a:spLocks/>
          </p:cNvSpPr>
          <p:nvPr/>
        </p:nvSpPr>
        <p:spPr>
          <a:xfrm>
            <a:off x="1771034" y="3429000"/>
            <a:ext cx="7124341"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8800" b="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“Quê hương</a:t>
            </a:r>
          </a:p>
          <a:p>
            <a:pPr algn="ctr"/>
            <a:r>
              <a:rPr lang="pt-BR" sz="8800" b="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tươi đẹp” </a:t>
            </a:r>
            <a:endParaRPr lang="en-US" sz="88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spTree>
    <p:extLst>
      <p:ext uri="{BB962C8B-B14F-4D97-AF65-F5344CB8AC3E}">
        <p14:creationId xmlns:p14="http://schemas.microsoft.com/office/powerpoint/2010/main" val="2794018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3" name="Join_file_152338584">
            <a:hlinkClick r:id="" action="ppaction://media"/>
            <a:extLst>
              <a:ext uri="{FF2B5EF4-FFF2-40B4-BE49-F238E27FC236}">
                <a16:creationId xmlns:a16="http://schemas.microsoft.com/office/drawing/2014/main" id="{AAF06231-01C3-1DE6-93BF-8BB2DFCDE2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920690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B64824C1-3F6A-7F81-E2B4-1B408519D56D}"/>
              </a:ext>
            </a:extLst>
          </p:cNvPr>
          <p:cNvSpPr/>
          <p:nvPr/>
        </p:nvSpPr>
        <p:spPr>
          <a:xfrm>
            <a:off x="1724400" y="1846847"/>
            <a:ext cx="8743200" cy="3537285"/>
          </a:xfrm>
          <a:prstGeom prst="snip2SameRect">
            <a:avLst/>
          </a:prstGeom>
          <a:solidFill>
            <a:schemeClr val="lt1">
              <a:alpha val="65401"/>
            </a:schemeClr>
          </a:solidFill>
        </p:spPr>
        <p:style>
          <a:lnRef idx="2">
            <a:schemeClr val="accent6"/>
          </a:lnRef>
          <a:fillRef idx="1">
            <a:schemeClr val="lt1"/>
          </a:fillRef>
          <a:effectRef idx="0">
            <a:schemeClr val="accent6"/>
          </a:effectRef>
          <a:fontRef idx="minor">
            <a:schemeClr val="dk1"/>
          </a:fontRef>
        </p:style>
        <p:txBody>
          <a:bodyPr rtlCol="0" anchor="ctr"/>
          <a:lstStyle/>
          <a:p>
            <a:pPr marR="0" lvl="0" algn="ctr" defTabSz="914400" rtl="0" eaLnBrk="1" fontAlgn="base" latinLnBrk="0" hangingPunct="1">
              <a:lnSpc>
                <a:spcPct val="100000"/>
              </a:lnSpc>
              <a:spcBef>
                <a:spcPts val="0"/>
              </a:spcBef>
              <a:spcAft>
                <a:spcPts val="600"/>
              </a:spcAft>
              <a:buClrTx/>
              <a:buSzTx/>
              <a:tabLst/>
              <a:defRPr/>
            </a:pPr>
            <a:r>
              <a:rPr lang="sv-SE" sz="9600" dirty="0" err="1">
                <a:solidFill>
                  <a:srgbClr val="0E5219"/>
                </a:solidFill>
                <a:latin typeface="UTM Showcard" panose="02040603050506020204" pitchFamily="18" charset="0"/>
                <a:cs typeface="Arial" panose="020B0604020202020204" pitchFamily="34" charset="0"/>
              </a:rPr>
              <a:t>Nói</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và</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nghe</a:t>
            </a:r>
            <a:endParaRPr lang="sv-SE" sz="9600" dirty="0">
              <a:solidFill>
                <a:srgbClr val="0E5219"/>
              </a:solidFill>
              <a:latin typeface="UTM Showcard" panose="02040603050506020204" pitchFamily="18" charset="0"/>
              <a:cs typeface="Arial" panose="020B0604020202020204" pitchFamily="34" charset="0"/>
            </a:endParaRPr>
          </a:p>
        </p:txBody>
      </p:sp>
    </p:spTree>
    <p:extLst>
      <p:ext uri="{BB962C8B-B14F-4D97-AF65-F5344CB8AC3E}">
        <p14:creationId xmlns:p14="http://schemas.microsoft.com/office/powerpoint/2010/main" val="4756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89E931-0FBF-4894-0792-7BD0175DCA8D}"/>
              </a:ext>
            </a:extLst>
          </p:cNvPr>
          <p:cNvSpPr/>
          <p:nvPr/>
        </p:nvSpPr>
        <p:spPr>
          <a:xfrm>
            <a:off x="2228849" y="2043113"/>
            <a:ext cx="8086725" cy="3343275"/>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Title 1">
            <a:extLst>
              <a:ext uri="{FF2B5EF4-FFF2-40B4-BE49-F238E27FC236}">
                <a16:creationId xmlns:a16="http://schemas.microsoft.com/office/drawing/2014/main" id="{BC334DDA-D040-2E71-F512-D6B87748957C}"/>
              </a:ext>
            </a:extLst>
          </p:cNvPr>
          <p:cNvSpPr>
            <a:spLocks noGrp="1"/>
          </p:cNvSpPr>
          <p:nvPr>
            <p:ph type="title"/>
          </p:nvPr>
        </p:nvSpPr>
        <p:spPr>
          <a:xfrm>
            <a:off x="2833685" y="2716734"/>
            <a:ext cx="6877051" cy="2248693"/>
          </a:xfrm>
          <a:solidFill>
            <a:schemeClr val="bg1">
              <a:alpha val="0"/>
            </a:schemeClr>
          </a:solidFill>
        </p:spPr>
        <p:txBody>
          <a:bodyPr>
            <a:noAutofit/>
          </a:bodyPr>
          <a:lstStyle/>
          <a:p>
            <a:pPr algn="ctr"/>
            <a:r>
              <a:rPr lang="en-VN" sz="9600" dirty="0">
                <a:solidFill>
                  <a:srgbClr val="71B3FF"/>
                </a:solidFill>
                <a:latin typeface="SVN-ARCO Typography" panose="020B0603050302020204" pitchFamily="34" charset="2"/>
              </a:rPr>
              <a:t>BÀI TẬP 1</a:t>
            </a:r>
          </a:p>
        </p:txBody>
      </p:sp>
    </p:spTree>
    <p:extLst>
      <p:ext uri="{BB962C8B-B14F-4D97-AF65-F5344CB8AC3E}">
        <p14:creationId xmlns:p14="http://schemas.microsoft.com/office/powerpoint/2010/main" val="415966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688"/>
            <a:lum/>
          </a:blip>
          <a:srcRect/>
          <a:stretch>
            <a:fillRect t="-7000" b="-7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5BC968-992A-2E18-2582-A1AE7B1BD3E0}"/>
              </a:ext>
            </a:extLst>
          </p:cNvPr>
          <p:cNvSpPr/>
          <p:nvPr/>
        </p:nvSpPr>
        <p:spPr>
          <a:xfrm>
            <a:off x="374072" y="301336"/>
            <a:ext cx="11443855" cy="6218217"/>
          </a:xfrm>
          <a:prstGeom prst="roundRect">
            <a:avLst/>
          </a:prstGeom>
          <a:solidFill>
            <a:schemeClr val="lt1">
              <a:alpha val="83000"/>
            </a:schemeClr>
          </a:solidFill>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7A4580F2-DB11-3B5B-7B4E-62E9ACB3BF40}"/>
              </a:ext>
            </a:extLst>
          </p:cNvPr>
          <p:cNvSpPr txBox="1"/>
          <p:nvPr/>
        </p:nvSpPr>
        <p:spPr>
          <a:xfrm>
            <a:off x="851071" y="497810"/>
            <a:ext cx="10489856" cy="1446550"/>
          </a:xfrm>
          <a:prstGeom prst="rect">
            <a:avLst/>
          </a:prstGeom>
          <a:noFill/>
        </p:spPr>
        <p:txBody>
          <a:bodyPr wrap="square" rtlCol="0">
            <a:spAutoFit/>
          </a:bodyPr>
          <a:lstStyle/>
          <a:p>
            <a:pPr algn="just"/>
            <a:r>
              <a:rPr lang="vi-VN" sz="44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1. Bày tỏ suy nghĩ của em về cảnh được tả trong đoạn thơ sau:</a:t>
            </a:r>
            <a:endParaRPr lang="vi-VN" sz="44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D49D93B-60F7-4DB8-ACE0-81395907CE0B}"/>
              </a:ext>
            </a:extLst>
          </p:cNvPr>
          <p:cNvSpPr txBox="1"/>
          <p:nvPr/>
        </p:nvSpPr>
        <p:spPr>
          <a:xfrm>
            <a:off x="3049993" y="2140833"/>
            <a:ext cx="9728200" cy="3785652"/>
          </a:xfrm>
          <a:prstGeom prst="rect">
            <a:avLst/>
          </a:prstGeom>
          <a:noFill/>
        </p:spPr>
        <p:txBody>
          <a:bodyPr wrap="square" rtlCol="0">
            <a:spAutoFit/>
          </a:bodyPr>
          <a:lstStyle/>
          <a:p>
            <a:pPr algn="just"/>
            <a:r>
              <a:rPr lang="vi-VN"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Hàng chuối lên xanh mướt </a:t>
            </a:r>
            <a:endParaRPr lang="en-US"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vi-VN"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Phi lao reo trập trùng </a:t>
            </a:r>
            <a:endParaRPr lang="en-US"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vi-VN"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Vài ngôi nhà đỏ ngói</a:t>
            </a:r>
            <a:endParaRPr lang="en-US"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vi-VN"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 bóng xuống dòng sông.</a:t>
            </a:r>
            <a:endParaRPr lang="en-US"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algn="just"/>
            <a:r>
              <a:rPr lang="en-US"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vi-VN" sz="4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Trần Đăng Khoa</a:t>
            </a:r>
            <a:endParaRPr lang="vi-VN" sz="4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565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additive="base">
                                        <p:cTn id="3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B64824C1-3F6A-7F81-E2B4-1B408519D56D}"/>
              </a:ext>
            </a:extLst>
          </p:cNvPr>
          <p:cNvSpPr/>
          <p:nvPr/>
        </p:nvSpPr>
        <p:spPr>
          <a:xfrm>
            <a:off x="1724400" y="1846847"/>
            <a:ext cx="8743200" cy="3537285"/>
          </a:xfrm>
          <a:prstGeom prst="snip2SameRect">
            <a:avLst/>
          </a:prstGeom>
          <a:solidFill>
            <a:schemeClr val="lt1">
              <a:alpha val="65401"/>
            </a:schemeClr>
          </a:solidFill>
        </p:spPr>
        <p:style>
          <a:lnRef idx="2">
            <a:schemeClr val="accent6"/>
          </a:lnRef>
          <a:fillRef idx="1">
            <a:schemeClr val="lt1"/>
          </a:fillRef>
          <a:effectRef idx="0">
            <a:schemeClr val="accent6"/>
          </a:effectRef>
          <a:fontRef idx="minor">
            <a:schemeClr val="dk1"/>
          </a:fontRef>
        </p:style>
        <p:txBody>
          <a:bodyPr rtlCol="0" anchor="ctr"/>
          <a:lstStyle/>
          <a:p>
            <a:pPr marR="0" lvl="0" algn="ctr" defTabSz="914400" rtl="0" eaLnBrk="1" fontAlgn="base" latinLnBrk="0" hangingPunct="1">
              <a:lnSpc>
                <a:spcPct val="100000"/>
              </a:lnSpc>
              <a:spcBef>
                <a:spcPts val="0"/>
              </a:spcBef>
              <a:spcAft>
                <a:spcPts val="600"/>
              </a:spcAft>
              <a:buClrTx/>
              <a:buSzTx/>
              <a:tabLst/>
              <a:defRPr/>
            </a:pPr>
            <a:r>
              <a:rPr lang="sv-SE" sz="9600" dirty="0" err="1">
                <a:solidFill>
                  <a:srgbClr val="0E5219"/>
                </a:solidFill>
                <a:latin typeface="UTM Showcard" panose="02040603050506020204" pitchFamily="18" charset="0"/>
                <a:cs typeface="Arial" panose="020B0604020202020204" pitchFamily="34" charset="0"/>
              </a:rPr>
              <a:t>Thảo</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luận</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nhóm</a:t>
            </a:r>
            <a:r>
              <a:rPr lang="sv-SE" sz="9600" dirty="0">
                <a:solidFill>
                  <a:srgbClr val="0E5219"/>
                </a:solidFill>
                <a:latin typeface="UTM Showcard" panose="02040603050506020204" pitchFamily="18" charset="0"/>
                <a:cs typeface="Arial" panose="020B0604020202020204" pitchFamily="34" charset="0"/>
              </a:rPr>
              <a:t> </a:t>
            </a:r>
            <a:r>
              <a:rPr lang="sv-SE" sz="9600" dirty="0" err="1">
                <a:solidFill>
                  <a:srgbClr val="0E5219"/>
                </a:solidFill>
                <a:latin typeface="UTM Showcard" panose="02040603050506020204" pitchFamily="18" charset="0"/>
                <a:cs typeface="Arial" panose="020B0604020202020204" pitchFamily="34" charset="0"/>
              </a:rPr>
              <a:t>đôi</a:t>
            </a:r>
            <a:endParaRPr lang="sv-SE" sz="9600" dirty="0">
              <a:solidFill>
                <a:srgbClr val="0E5219"/>
              </a:solidFill>
              <a:latin typeface="UTM Showcard" panose="02040603050506020204" pitchFamily="18" charset="0"/>
              <a:cs typeface="Arial" panose="020B0604020202020204" pitchFamily="34" charset="0"/>
            </a:endParaRPr>
          </a:p>
        </p:txBody>
      </p:sp>
    </p:spTree>
    <p:extLst>
      <p:ext uri="{BB962C8B-B14F-4D97-AF65-F5344CB8AC3E}">
        <p14:creationId xmlns:p14="http://schemas.microsoft.com/office/powerpoint/2010/main" val="25490386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DC2D58-C741-0598-D5B2-49AA0A0DA4C2}"/>
              </a:ext>
            </a:extLst>
          </p:cNvPr>
          <p:cNvSpPr txBox="1"/>
          <p:nvPr/>
        </p:nvSpPr>
        <p:spPr>
          <a:xfrm>
            <a:off x="2937164" y="4781083"/>
            <a:ext cx="7267698" cy="1303755"/>
          </a:xfrm>
          <a:prstGeom prst="rect">
            <a:avLst/>
          </a:prstGeom>
          <a:noFill/>
        </p:spPr>
        <p:txBody>
          <a:bodyPr wrap="square">
            <a:prstTxWarp prst="textArchUp">
              <a:avLst/>
            </a:prstTxWarp>
            <a:spAutoFit/>
          </a:bodyPr>
          <a:lstStyle/>
          <a:p>
            <a:pPr algn="ctr">
              <a:lnSpc>
                <a:spcPct val="80000"/>
              </a:lnSpc>
            </a:pP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Trình</a:t>
            </a:r>
            <a:r>
              <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bày</a:t>
            </a: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9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 name="TextBox 2">
            <a:extLst>
              <a:ext uri="{FF2B5EF4-FFF2-40B4-BE49-F238E27FC236}">
                <a16:creationId xmlns:a16="http://schemas.microsoft.com/office/drawing/2014/main" id="{EC933808-BC9C-13A2-9402-B4519ABF71B2}"/>
              </a:ext>
            </a:extLst>
          </p:cNvPr>
          <p:cNvSpPr txBox="1"/>
          <p:nvPr/>
        </p:nvSpPr>
        <p:spPr>
          <a:xfrm>
            <a:off x="2937164" y="4129205"/>
            <a:ext cx="7267698" cy="1303755"/>
          </a:xfrm>
          <a:prstGeom prst="rect">
            <a:avLst/>
          </a:prstGeom>
          <a:noFill/>
        </p:spPr>
        <p:txBody>
          <a:bodyPr wrap="square">
            <a:spAutoFit/>
          </a:bodyPr>
          <a:lstStyle/>
          <a:p>
            <a:pPr algn="ctr">
              <a:lnSpc>
                <a:spcPct val="80000"/>
              </a:lnSpc>
            </a:pPr>
            <a:r>
              <a:rPr lang="en-US" sz="9600" b="1" dirty="0" err="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96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9600" b="1" dirty="0">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400486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2548</TotalTime>
  <Words>220</Words>
  <Application>Microsoft Office PowerPoint</Application>
  <PresentationFormat>Widescreen</PresentationFormat>
  <Paragraphs>34</Paragraphs>
  <Slides>17</Slides>
  <Notes>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LNTH-LuoLuoNotangYuanTi 1</vt:lpstr>
      <vt:lpstr>#9Slide05 Phobia</vt:lpstr>
      <vt:lpstr>#9Slide05 SVNClementine</vt:lpstr>
      <vt:lpstr>Arial</vt:lpstr>
      <vt:lpstr>Calibri</vt:lpstr>
      <vt:lpstr>Calibri Light</vt:lpstr>
      <vt:lpstr>MTD Summer Show</vt:lpstr>
      <vt:lpstr>SVN-ARCO Typography</vt:lpstr>
      <vt:lpstr>SVN-Poky's</vt:lpstr>
      <vt:lpstr>UTM Mother</vt:lpstr>
      <vt:lpstr>UTM Showcard</vt:lpstr>
      <vt:lpstr>Office Theme</vt:lpstr>
      <vt:lpstr>Custom Design</vt:lpstr>
      <vt:lpstr>PowerPoint Presentation</vt:lpstr>
      <vt:lpstr>PowerPoint Presentation</vt:lpstr>
      <vt:lpstr>Lắng nghe bài hát </vt:lpstr>
      <vt:lpstr>PowerPoint Presentation</vt:lpstr>
      <vt:lpstr>PowerPoint Presentation</vt:lpstr>
      <vt:lpstr>BÀI TẬP 1</vt:lpstr>
      <vt:lpstr>PowerPoint Presentation</vt:lpstr>
      <vt:lpstr>PowerPoint Presentation</vt:lpstr>
      <vt:lpstr>PowerPoint Presentation</vt:lpstr>
      <vt:lpstr>PowerPoint Presentation</vt:lpstr>
      <vt:lpstr>BÀI TẬP 2</vt:lpstr>
      <vt:lpstr>PowerPoint Presentation</vt:lpstr>
      <vt:lpstr>PowerPoint Presentation</vt:lpstr>
      <vt:lpstr>BÀI TẬP 3</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9</cp:revision>
  <dcterms:created xsi:type="dcterms:W3CDTF">2023-09-06T13:06:58Z</dcterms:created>
  <dcterms:modified xsi:type="dcterms:W3CDTF">2025-01-05T08:23:59Z</dcterms:modified>
  <cp:category>9Slide.vn</cp:category>
</cp:coreProperties>
</file>