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3" r:id="rId2"/>
    <p:sldMasterId id="2147483658" r:id="rId3"/>
    <p:sldMasterId id="2147483668" r:id="rId4"/>
  </p:sldMasterIdLst>
  <p:notesMasterIdLst>
    <p:notesMasterId r:id="rId34"/>
  </p:notesMasterIdLst>
  <p:sldIdLst>
    <p:sldId id="259" r:id="rId5"/>
    <p:sldId id="261" r:id="rId6"/>
    <p:sldId id="284" r:id="rId7"/>
    <p:sldId id="336" r:id="rId8"/>
    <p:sldId id="338" r:id="rId9"/>
    <p:sldId id="327" r:id="rId10"/>
    <p:sldId id="608" r:id="rId11"/>
    <p:sldId id="607" r:id="rId12"/>
    <p:sldId id="260" r:id="rId13"/>
    <p:sldId id="283" r:id="rId14"/>
    <p:sldId id="595" r:id="rId15"/>
    <p:sldId id="609" r:id="rId16"/>
    <p:sldId id="610" r:id="rId17"/>
    <p:sldId id="285" r:id="rId18"/>
    <p:sldId id="611" r:id="rId19"/>
    <p:sldId id="613" r:id="rId20"/>
    <p:sldId id="614" r:id="rId21"/>
    <p:sldId id="615" r:id="rId22"/>
    <p:sldId id="616" r:id="rId23"/>
    <p:sldId id="617" r:id="rId24"/>
    <p:sldId id="618" r:id="rId25"/>
    <p:sldId id="619" r:id="rId26"/>
    <p:sldId id="620" r:id="rId27"/>
    <p:sldId id="621" r:id="rId28"/>
    <p:sldId id="622" r:id="rId29"/>
    <p:sldId id="623" r:id="rId30"/>
    <p:sldId id="624" r:id="rId31"/>
    <p:sldId id="601" r:id="rId32"/>
    <p:sldId id="600" r:id="rId33"/>
  </p:sldIdLst>
  <p:sldSz cx="12192000" cy="6858000"/>
  <p:notesSz cx="6858000" cy="9144000"/>
  <p:custDataLst>
    <p:tags r:id="rId3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A03"/>
    <a:srgbClr val="FF903E"/>
    <a:srgbClr val="3F2848"/>
    <a:srgbClr val="CA8359"/>
    <a:srgbClr val="653716"/>
    <a:srgbClr val="FFDB1C"/>
    <a:srgbClr val="F76700"/>
    <a:srgbClr val="C6C6C6"/>
    <a:srgbClr val="E35D54"/>
    <a:srgbClr val="BBDF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5832" autoAdjust="0"/>
  </p:normalViewPr>
  <p:slideViewPr>
    <p:cSldViewPr snapToGrid="0">
      <p:cViewPr varScale="1">
        <p:scale>
          <a:sx n="65" d="100"/>
          <a:sy n="65" d="100"/>
        </p:scale>
        <p:origin x="93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gs" Target="tags/tag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0B9D29-10CD-4016-9A14-2E0182A9CE27}" type="datetimeFigureOut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FE846D-6BFE-4A86-9B9B-B5931E5C5D3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10426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FE846D-6BFE-4A86-9B9B-B5931E5C5D32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81964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BF46C28-C299-8FF3-49C3-9F6434A040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xmlns="" id="{2120F79D-332A-BF7B-D401-FE5D71AFF4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xmlns="" id="{82F4478F-9A3C-706B-153F-59D7AA27CA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2F6B2E8A-B18C-DC13-B6AA-DD6DB7F35C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FE846D-6BFE-4A86-9B9B-B5931E5C5D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94969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FE846D-6BFE-4A86-9B9B-B5931E5C5D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21457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FE846D-6BFE-4A86-9B9B-B5931E5C5D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1120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FE846D-6BFE-4A86-9B9B-B5931E5C5D32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6289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FE846D-6BFE-4A86-9B9B-B5931E5C5D32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84061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Trả</a:t>
            </a:r>
            <a:r>
              <a:rPr lang="vi-VN" baseline="0" dirty="0"/>
              <a:t> lời xong click vào mũi tên để trở về slide trước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1688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vi-VN" dirty="0"/>
              <a:t>Trả</a:t>
            </a:r>
            <a:r>
              <a:rPr lang="vi-VN" baseline="0" dirty="0"/>
              <a:t> lời xong click vào mũi tên để trở về slide trước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9071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01491DE-BABF-87F4-AC4E-E0B4959C02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xmlns="" id="{FF7F1B07-FE1E-ABAB-9151-B2F833AC00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xmlns="" id="{F9AD335B-FC04-C216-93B9-A71C18D174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35FDF30-C465-DF90-6093-6C15ECFE2E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FE846D-6BFE-4A86-9B9B-B5931E5C5D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08680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FE846D-6BFE-4A86-9B9B-B5931E5C5D32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22254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FE846D-6BFE-4A86-9B9B-B5931E5C5D32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15876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B0C9C33-0E3F-19D7-567E-373F37B263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xmlns="" id="{6CB61C2F-4955-233C-1F84-AAFC817374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xmlns="" id="{1311D064-19A1-3B33-D825-0DE48608C6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3F5CF496-AFF7-EE29-3631-D64EFB1BA4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FE846D-6BFE-4A86-9B9B-B5931E5C5D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5995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4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"/>
          <p:cNvSpPr txBox="1">
            <a:spLocks noGrp="1"/>
          </p:cNvSpPr>
          <p:nvPr>
            <p:ph type="title"/>
          </p:nvPr>
        </p:nvSpPr>
        <p:spPr>
          <a:xfrm>
            <a:off x="2687051" y="2885497"/>
            <a:ext cx="681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5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title" idx="2" hasCustomPrompt="1"/>
          </p:nvPr>
        </p:nvSpPr>
        <p:spPr>
          <a:xfrm>
            <a:off x="7909200" y="1619067"/>
            <a:ext cx="159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2" name="Google Shape;32;p3"/>
          <p:cNvSpPr txBox="1">
            <a:spLocks noGrp="1"/>
          </p:cNvSpPr>
          <p:nvPr>
            <p:ph type="subTitle" idx="1"/>
          </p:nvPr>
        </p:nvSpPr>
        <p:spPr>
          <a:xfrm>
            <a:off x="3189200" y="4706967"/>
            <a:ext cx="5813600" cy="4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" name="Google Shape;33;p3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34" name="Google Shape;34;p3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3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3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3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05513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4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oogle Shape;87;p6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88" name="Google Shape;88;p6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6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6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6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6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6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6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6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1" name="Google Shape;101;p6"/>
          <p:cNvSpPr/>
          <p:nvPr/>
        </p:nvSpPr>
        <p:spPr>
          <a:xfrm flipH="1">
            <a:off x="953333" y="518000"/>
            <a:ext cx="10285200" cy="6924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6"/>
          <p:cNvSpPr txBox="1">
            <a:spLocks noGrp="1"/>
          </p:cNvSpPr>
          <p:nvPr>
            <p:ph type="title"/>
          </p:nvPr>
        </p:nvSpPr>
        <p:spPr>
          <a:xfrm>
            <a:off x="960000" y="503720"/>
            <a:ext cx="10272000" cy="76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3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33650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4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7"/>
          <p:cNvSpPr txBox="1">
            <a:spLocks noGrp="1"/>
          </p:cNvSpPr>
          <p:nvPr>
            <p:ph type="title"/>
          </p:nvPr>
        </p:nvSpPr>
        <p:spPr>
          <a:xfrm>
            <a:off x="2736600" y="1140600"/>
            <a:ext cx="6718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7"/>
          <p:cNvSpPr txBox="1">
            <a:spLocks noGrp="1"/>
          </p:cNvSpPr>
          <p:nvPr>
            <p:ph type="body" idx="1"/>
          </p:nvPr>
        </p:nvSpPr>
        <p:spPr>
          <a:xfrm>
            <a:off x="1747800" y="2738733"/>
            <a:ext cx="8710800" cy="25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AutoNum type="arabicPeriod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06" name="Google Shape;106;p7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107" name="Google Shape;107;p7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7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7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7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7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7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7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7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7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7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7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7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7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347375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4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Google Shape;121;p8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122" name="Google Shape;122;p8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8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8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8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8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8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5" name="Google Shape;135;p8"/>
          <p:cNvSpPr txBox="1">
            <a:spLocks noGrp="1"/>
          </p:cNvSpPr>
          <p:nvPr>
            <p:ph type="title"/>
          </p:nvPr>
        </p:nvSpPr>
        <p:spPr>
          <a:xfrm>
            <a:off x="1850800" y="1742800"/>
            <a:ext cx="84904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62173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79549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solidFill>
          <a:schemeClr val="accent4"/>
        </a:solidFill>
        <a:effectLst/>
      </p:bgPr>
    </p:bg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3" name="Google Shape;403;p22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404" name="Google Shape;404;p22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22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22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22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22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22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22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22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22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22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22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22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22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7" name="Google Shape;417;p22"/>
          <p:cNvSpPr txBox="1">
            <a:spLocks noGrp="1"/>
          </p:cNvSpPr>
          <p:nvPr>
            <p:ph type="title" hasCustomPrompt="1"/>
          </p:nvPr>
        </p:nvSpPr>
        <p:spPr>
          <a:xfrm>
            <a:off x="953467" y="1923188"/>
            <a:ext cx="4472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18" name="Google Shape;418;p22"/>
          <p:cNvSpPr txBox="1">
            <a:spLocks noGrp="1"/>
          </p:cNvSpPr>
          <p:nvPr>
            <p:ph type="subTitle" idx="1"/>
          </p:nvPr>
        </p:nvSpPr>
        <p:spPr>
          <a:xfrm>
            <a:off x="953467" y="2966159"/>
            <a:ext cx="44724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9" name="Google Shape;419;p22"/>
          <p:cNvSpPr txBox="1">
            <a:spLocks noGrp="1"/>
          </p:cNvSpPr>
          <p:nvPr>
            <p:ph type="title" idx="2" hasCustomPrompt="1"/>
          </p:nvPr>
        </p:nvSpPr>
        <p:spPr>
          <a:xfrm>
            <a:off x="6766133" y="1923179"/>
            <a:ext cx="4472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20" name="Google Shape;420;p22"/>
          <p:cNvSpPr txBox="1">
            <a:spLocks noGrp="1"/>
          </p:cNvSpPr>
          <p:nvPr>
            <p:ph type="subTitle" idx="3"/>
          </p:nvPr>
        </p:nvSpPr>
        <p:spPr>
          <a:xfrm>
            <a:off x="6766133" y="2966148"/>
            <a:ext cx="44724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22"/>
          <p:cNvSpPr txBox="1">
            <a:spLocks noGrp="1"/>
          </p:cNvSpPr>
          <p:nvPr>
            <p:ph type="title" idx="4" hasCustomPrompt="1"/>
          </p:nvPr>
        </p:nvSpPr>
        <p:spPr>
          <a:xfrm>
            <a:off x="3859800" y="3806252"/>
            <a:ext cx="4472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22" name="Google Shape;422;p22"/>
          <p:cNvSpPr txBox="1">
            <a:spLocks noGrp="1"/>
          </p:cNvSpPr>
          <p:nvPr>
            <p:ph type="subTitle" idx="5"/>
          </p:nvPr>
        </p:nvSpPr>
        <p:spPr>
          <a:xfrm>
            <a:off x="3859800" y="4849221"/>
            <a:ext cx="44724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3461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4"/>
        </a:solidFill>
        <a:effectLst/>
      </p:bgPr>
    </p:bg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11899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4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3" name="Google Shape;443;p25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444" name="Google Shape;444;p25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5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5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5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5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5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5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5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5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5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5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25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25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978266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C24526-AB47-4C7E-FD78-D48892ED8E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F5B5399C-3F0B-07D2-2747-478B1551AB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ED5848F-D25E-1DCE-7FCF-7F7DBDFCA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03DF59-241A-2822-8356-3E79A738F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6605A77-FEE7-5C22-C297-6FBD73AA1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87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626E34-CAEC-053C-B7FD-CCAB9AA77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36FC050-7260-008C-E700-EAAC61F98F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6AD060-F42E-0679-9932-769DB5011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D23BC71-BA8D-54EC-4D2F-BD07B8F9F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CB73087-24D1-B375-A05D-7D22C9981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86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893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E8EACC-348B-7643-3E64-CF1909C51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EFCFB57-1230-65AD-EC40-A77DCD4154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91BD12-E915-650F-029B-69DFE0267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FB8926-2050-3C27-C9F2-600010F87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BBD613A-F99D-8B07-BEED-77AB87D07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77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771B7F-B41C-C586-196F-C5F6FC384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07BB1CE-2A04-9D26-E77C-F1B9D830FE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BD0EF51-5509-6C05-3408-3FE344DE06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A95257-66E4-AC71-F88E-3E1D3F668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EDD8CF3-5A36-BFFE-6E14-F87EDF7C4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02960BD-AA1B-D967-BD3E-D5C6C07D3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21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252408-A5DE-39EA-6B59-18E88FECB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ECDF101-4308-974D-FDF2-2ED3AA348A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41B7B0C-E059-E5C0-E57E-05654C0867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E89A067-BDE3-CAB7-B049-F6FEB564CB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C7A7191-EC28-BCBB-BCED-C8A39A9AB0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4813714-5551-C875-7EB1-391B578A5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01F3CFF-D529-AD30-3382-068432B4F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46B8531-CC7B-2B79-811A-91822B4B8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5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B9EFDA-5440-BF09-4AB7-0D0F5029D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710D25B-5E27-F326-8AFE-536DBEA88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D8835EE-6893-5111-9926-A5EADB47A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52FA077-3D71-683F-DF76-5D2D9DEB7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54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D517707-2575-6493-A3C3-CFDA5E605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739B067-692E-7E6A-DE10-0D0B07751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8724EF4-7696-00AA-8C28-1B8677EB8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91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CE18B4-D855-84AE-A083-F2AACD9EB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E53C377-9154-1008-3B1F-E33C65F79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939D192-93A9-00F3-6421-E895B5791F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46AD307-66D3-6C49-338A-F21C4A383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65BFC18-5610-B3CB-DC7E-3D35CA521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EDB4676-826D-C8ED-7A61-B4741884B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96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6FFC6B-8AA6-98FF-4BA9-BCFBD9242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6EA64B3-4F5C-BCF3-2823-4B4337A6D6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1C7E76A-15AE-E893-3902-77FD3330D4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6F0FDDE-78C5-7B63-39E5-CC449D3D9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04B82A9-08C7-900A-D5F6-451E1DC21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E3E0C21-545E-CD78-B2EA-C1D01EC8A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35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FFAEF5-210F-45A8-C14E-9AC08AC73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E8CDBE6-9D73-A883-71A9-8D033AD0FD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899E93E-46F1-563B-9D63-4AD187FCC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5FF5C9-BD55-EBB6-AF32-FAAE2A06F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5924FE8-9083-DEA9-FC4F-9C1927E2F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670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438B8BC-ADAE-D764-D3B6-1191803059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A2A0ACD-5218-0FFD-6118-94E9672E3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AB9327A-1107-B704-FB62-D6B4105C8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F9E1E-4D90-4E08-BFC8-D47F362788A0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CEE9FBA-DC2A-11F3-78A5-E33689874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CF163C1-D5CD-7A49-22F1-A855C347E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895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F997B113-3FD1-4574-8D2F-BD3842E7B6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43060" y="0"/>
            <a:ext cx="1633869" cy="97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93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mb/>
      </p:transition>
    </mc:Choice>
    <mc:Fallback xmlns="">
      <p:transition spd="slow" advTm="4000">
        <p:comb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>
            <a:extLst>
              <a:ext uri="{FF2B5EF4-FFF2-40B4-BE49-F238E27FC236}">
                <a16:creationId xmlns:a16="http://schemas.microsoft.com/office/drawing/2014/main" xmlns="" id="{5EE21568-D0A1-48DE-AD22-C8C229CF74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>
            <a:extLst>
              <a:ext uri="{FF2B5EF4-FFF2-40B4-BE49-F238E27FC236}">
                <a16:creationId xmlns:a16="http://schemas.microsoft.com/office/drawing/2014/main" xmlns="" id="{C4CF8F85-8E4B-40F6-85C5-4BCC58D8C6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>
            <a:extLst>
              <a:ext uri="{FF2B5EF4-FFF2-40B4-BE49-F238E27FC236}">
                <a16:creationId xmlns:a16="http://schemas.microsoft.com/office/drawing/2014/main" xmlns="" id="{FFD70470-9E3E-49DB-BD6A-EFE44BCC9F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C81887-176A-460E-9816-46B9BA0C48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4465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904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7994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F997B113-3FD1-4574-8D2F-BD3842E7B6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43060" y="0"/>
            <a:ext cx="1633869" cy="975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68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comb/>
      </p:transition>
    </mc:Choice>
    <mc:Fallback xmlns="">
      <p:transition spd="slow" advTm="4000">
        <p:comb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>
            <a:extLst>
              <a:ext uri="{FF2B5EF4-FFF2-40B4-BE49-F238E27FC236}">
                <a16:creationId xmlns:a16="http://schemas.microsoft.com/office/drawing/2014/main" xmlns="" id="{5EE21568-D0A1-48DE-AD22-C8C229CF74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>
            <a:extLst>
              <a:ext uri="{FF2B5EF4-FFF2-40B4-BE49-F238E27FC236}">
                <a16:creationId xmlns:a16="http://schemas.microsoft.com/office/drawing/2014/main" xmlns="" id="{C4CF8F85-8E4B-40F6-85C5-4BCC58D8C6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>
            <a:extLst>
              <a:ext uri="{FF2B5EF4-FFF2-40B4-BE49-F238E27FC236}">
                <a16:creationId xmlns:a16="http://schemas.microsoft.com/office/drawing/2014/main" xmlns="" id="{FFD70470-9E3E-49DB-BD6A-EFE44BCC9F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C81887-176A-460E-9816-46B9BA0C48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0062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4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388867" y="3573400"/>
            <a:ext cx="34144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667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190100" y="4119384"/>
            <a:ext cx="5812000" cy="5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0" y="-15338"/>
              <a:ext cx="9154800" cy="5355429"/>
              <a:chOff x="0" y="-15338"/>
              <a:chExt cx="9154800" cy="5355429"/>
            </a:xfrm>
          </p:grpSpPr>
          <p:sp>
            <p:nvSpPr>
              <p:cNvPr id="13" name="Google Shape;13;p2"/>
              <p:cNvSpPr/>
              <p:nvPr/>
            </p:nvSpPr>
            <p:spPr>
              <a:xfrm rot="10800000" flipH="1">
                <a:off x="0" y="105012"/>
                <a:ext cx="9154793" cy="891449"/>
              </a:xfrm>
              <a:custGeom>
                <a:avLst/>
                <a:gdLst/>
                <a:ahLst/>
                <a:cxnLst/>
                <a:rect l="l" t="t" r="r" b="b"/>
                <a:pathLst>
                  <a:path w="142100" h="13837" extrusionOk="0">
                    <a:moveTo>
                      <a:pt x="926" y="0"/>
                    </a:moveTo>
                    <a:cubicBezTo>
                      <a:pt x="610" y="0"/>
                      <a:pt x="305" y="11"/>
                      <a:pt x="0" y="22"/>
                    </a:cubicBezTo>
                    <a:lnTo>
                      <a:pt x="0" y="13837"/>
                    </a:lnTo>
                    <a:lnTo>
                      <a:pt x="142100" y="13837"/>
                    </a:lnTo>
                    <a:lnTo>
                      <a:pt x="142100" y="5117"/>
                    </a:lnTo>
                    <a:cubicBezTo>
                      <a:pt x="138322" y="5117"/>
                      <a:pt x="135034" y="7196"/>
                      <a:pt x="133325" y="10277"/>
                    </a:cubicBezTo>
                    <a:cubicBezTo>
                      <a:pt x="129580" y="4115"/>
                      <a:pt x="122809" y="0"/>
                      <a:pt x="115080" y="0"/>
                    </a:cubicBezTo>
                    <a:cubicBezTo>
                      <a:pt x="107198" y="0"/>
                      <a:pt x="100318" y="4267"/>
                      <a:pt x="96627" y="10625"/>
                    </a:cubicBezTo>
                    <a:cubicBezTo>
                      <a:pt x="94580" y="9014"/>
                      <a:pt x="92001" y="8056"/>
                      <a:pt x="89203" y="8056"/>
                    </a:cubicBezTo>
                    <a:cubicBezTo>
                      <a:pt x="86688" y="8056"/>
                      <a:pt x="84347" y="8829"/>
                      <a:pt x="82421" y="10157"/>
                    </a:cubicBezTo>
                    <a:cubicBezTo>
                      <a:pt x="81311" y="7741"/>
                      <a:pt x="78872" y="6064"/>
                      <a:pt x="76042" y="6064"/>
                    </a:cubicBezTo>
                    <a:cubicBezTo>
                      <a:pt x="73853" y="6064"/>
                      <a:pt x="71915" y="7054"/>
                      <a:pt x="70620" y="8612"/>
                    </a:cubicBezTo>
                    <a:cubicBezTo>
                      <a:pt x="66733" y="3386"/>
                      <a:pt x="60518" y="0"/>
                      <a:pt x="53496" y="0"/>
                    </a:cubicBezTo>
                    <a:cubicBezTo>
                      <a:pt x="45211" y="0"/>
                      <a:pt x="38015" y="4725"/>
                      <a:pt x="34488" y="11638"/>
                    </a:cubicBezTo>
                    <a:cubicBezTo>
                      <a:pt x="32311" y="9428"/>
                      <a:pt x="29274" y="8056"/>
                      <a:pt x="25921" y="8056"/>
                    </a:cubicBezTo>
                    <a:cubicBezTo>
                      <a:pt x="23395" y="8056"/>
                      <a:pt x="21044" y="8840"/>
                      <a:pt x="19106" y="10179"/>
                    </a:cubicBezTo>
                    <a:cubicBezTo>
                      <a:pt x="15350" y="4071"/>
                      <a:pt x="8612" y="0"/>
                      <a:pt x="9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 rot="10800000">
                <a:off x="0" y="-15338"/>
                <a:ext cx="9154793" cy="891449"/>
              </a:xfrm>
              <a:custGeom>
                <a:avLst/>
                <a:gdLst/>
                <a:ahLst/>
                <a:cxnLst/>
                <a:rect l="l" t="t" r="r" b="b"/>
                <a:pathLst>
                  <a:path w="142100" h="13837" extrusionOk="0">
                    <a:moveTo>
                      <a:pt x="926" y="0"/>
                    </a:moveTo>
                    <a:cubicBezTo>
                      <a:pt x="610" y="0"/>
                      <a:pt x="305" y="11"/>
                      <a:pt x="0" y="22"/>
                    </a:cubicBezTo>
                    <a:lnTo>
                      <a:pt x="0" y="13837"/>
                    </a:lnTo>
                    <a:lnTo>
                      <a:pt x="142100" y="13837"/>
                    </a:lnTo>
                    <a:lnTo>
                      <a:pt x="142100" y="5117"/>
                    </a:lnTo>
                    <a:cubicBezTo>
                      <a:pt x="138322" y="5117"/>
                      <a:pt x="135034" y="7196"/>
                      <a:pt x="133325" y="10277"/>
                    </a:cubicBezTo>
                    <a:cubicBezTo>
                      <a:pt x="129580" y="4115"/>
                      <a:pt x="122809" y="0"/>
                      <a:pt x="115080" y="0"/>
                    </a:cubicBezTo>
                    <a:cubicBezTo>
                      <a:pt x="107198" y="0"/>
                      <a:pt x="100318" y="4267"/>
                      <a:pt x="96627" y="10625"/>
                    </a:cubicBezTo>
                    <a:cubicBezTo>
                      <a:pt x="94580" y="9014"/>
                      <a:pt x="92001" y="8056"/>
                      <a:pt x="89203" y="8056"/>
                    </a:cubicBezTo>
                    <a:cubicBezTo>
                      <a:pt x="86688" y="8056"/>
                      <a:pt x="84347" y="8829"/>
                      <a:pt x="82421" y="10157"/>
                    </a:cubicBezTo>
                    <a:cubicBezTo>
                      <a:pt x="81311" y="7741"/>
                      <a:pt x="78872" y="6064"/>
                      <a:pt x="76042" y="6064"/>
                    </a:cubicBezTo>
                    <a:cubicBezTo>
                      <a:pt x="73853" y="6064"/>
                      <a:pt x="71915" y="7054"/>
                      <a:pt x="70620" y="8612"/>
                    </a:cubicBezTo>
                    <a:cubicBezTo>
                      <a:pt x="66733" y="3386"/>
                      <a:pt x="60518" y="0"/>
                      <a:pt x="53496" y="0"/>
                    </a:cubicBezTo>
                    <a:cubicBezTo>
                      <a:pt x="45211" y="0"/>
                      <a:pt x="38015" y="4725"/>
                      <a:pt x="34488" y="11638"/>
                    </a:cubicBezTo>
                    <a:cubicBezTo>
                      <a:pt x="32311" y="9428"/>
                      <a:pt x="29274" y="8056"/>
                      <a:pt x="25921" y="8056"/>
                    </a:cubicBezTo>
                    <a:cubicBezTo>
                      <a:pt x="23395" y="8056"/>
                      <a:pt x="21044" y="8840"/>
                      <a:pt x="19106" y="10179"/>
                    </a:cubicBezTo>
                    <a:cubicBezTo>
                      <a:pt x="15350" y="4071"/>
                      <a:pt x="8612" y="0"/>
                      <a:pt x="9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162600" y="105000"/>
                <a:ext cx="178075" cy="19970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 rot="2190330">
                <a:off x="8791100" y="4305925"/>
                <a:ext cx="178075" cy="19970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 flipH="1">
                <a:off x="7" y="4545674"/>
                <a:ext cx="9154793" cy="794417"/>
              </a:xfrm>
              <a:custGeom>
                <a:avLst/>
                <a:gdLst/>
                <a:ahLst/>
                <a:cxnLst/>
                <a:rect l="l" t="t" r="r" b="b"/>
                <a:pathLst>
                  <a:path w="142100" h="13837" extrusionOk="0">
                    <a:moveTo>
                      <a:pt x="926" y="0"/>
                    </a:moveTo>
                    <a:cubicBezTo>
                      <a:pt x="610" y="0"/>
                      <a:pt x="305" y="11"/>
                      <a:pt x="0" y="22"/>
                    </a:cubicBezTo>
                    <a:lnTo>
                      <a:pt x="0" y="13837"/>
                    </a:lnTo>
                    <a:lnTo>
                      <a:pt x="142100" y="13837"/>
                    </a:lnTo>
                    <a:lnTo>
                      <a:pt x="142100" y="5117"/>
                    </a:lnTo>
                    <a:cubicBezTo>
                      <a:pt x="138322" y="5117"/>
                      <a:pt x="135034" y="7196"/>
                      <a:pt x="133325" y="10277"/>
                    </a:cubicBezTo>
                    <a:cubicBezTo>
                      <a:pt x="129580" y="4115"/>
                      <a:pt x="122809" y="0"/>
                      <a:pt x="115080" y="0"/>
                    </a:cubicBezTo>
                    <a:cubicBezTo>
                      <a:pt x="107198" y="0"/>
                      <a:pt x="100318" y="4267"/>
                      <a:pt x="96627" y="10625"/>
                    </a:cubicBezTo>
                    <a:cubicBezTo>
                      <a:pt x="94580" y="9014"/>
                      <a:pt x="92001" y="8056"/>
                      <a:pt x="89203" y="8056"/>
                    </a:cubicBezTo>
                    <a:cubicBezTo>
                      <a:pt x="86688" y="8056"/>
                      <a:pt x="84347" y="8829"/>
                      <a:pt x="82421" y="10157"/>
                    </a:cubicBezTo>
                    <a:cubicBezTo>
                      <a:pt x="81311" y="7741"/>
                      <a:pt x="78872" y="6064"/>
                      <a:pt x="76042" y="6064"/>
                    </a:cubicBezTo>
                    <a:cubicBezTo>
                      <a:pt x="73853" y="6064"/>
                      <a:pt x="71915" y="7054"/>
                      <a:pt x="70620" y="8612"/>
                    </a:cubicBezTo>
                    <a:cubicBezTo>
                      <a:pt x="66733" y="3386"/>
                      <a:pt x="60518" y="0"/>
                      <a:pt x="53496" y="0"/>
                    </a:cubicBezTo>
                    <a:cubicBezTo>
                      <a:pt x="45211" y="0"/>
                      <a:pt x="38015" y="4725"/>
                      <a:pt x="34488" y="11638"/>
                    </a:cubicBezTo>
                    <a:cubicBezTo>
                      <a:pt x="32311" y="9428"/>
                      <a:pt x="29274" y="8056"/>
                      <a:pt x="25921" y="8056"/>
                    </a:cubicBezTo>
                    <a:cubicBezTo>
                      <a:pt x="23395" y="8056"/>
                      <a:pt x="21044" y="8840"/>
                      <a:pt x="19106" y="10179"/>
                    </a:cubicBezTo>
                    <a:cubicBezTo>
                      <a:pt x="15350" y="4071"/>
                      <a:pt x="8612" y="0"/>
                      <a:pt x="9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0" y="4448625"/>
                <a:ext cx="9154793" cy="891449"/>
              </a:xfrm>
              <a:custGeom>
                <a:avLst/>
                <a:gdLst/>
                <a:ahLst/>
                <a:cxnLst/>
                <a:rect l="l" t="t" r="r" b="b"/>
                <a:pathLst>
                  <a:path w="142100" h="13837" extrusionOk="0">
                    <a:moveTo>
                      <a:pt x="926" y="0"/>
                    </a:moveTo>
                    <a:cubicBezTo>
                      <a:pt x="610" y="0"/>
                      <a:pt x="305" y="11"/>
                      <a:pt x="0" y="22"/>
                    </a:cubicBezTo>
                    <a:lnTo>
                      <a:pt x="0" y="13837"/>
                    </a:lnTo>
                    <a:lnTo>
                      <a:pt x="142100" y="13837"/>
                    </a:lnTo>
                    <a:lnTo>
                      <a:pt x="142100" y="5117"/>
                    </a:lnTo>
                    <a:cubicBezTo>
                      <a:pt x="138322" y="5117"/>
                      <a:pt x="135034" y="7196"/>
                      <a:pt x="133325" y="10277"/>
                    </a:cubicBezTo>
                    <a:cubicBezTo>
                      <a:pt x="129580" y="4115"/>
                      <a:pt x="122809" y="0"/>
                      <a:pt x="115080" y="0"/>
                    </a:cubicBezTo>
                    <a:cubicBezTo>
                      <a:pt x="107198" y="0"/>
                      <a:pt x="100318" y="4267"/>
                      <a:pt x="96627" y="10625"/>
                    </a:cubicBezTo>
                    <a:cubicBezTo>
                      <a:pt x="94580" y="9014"/>
                      <a:pt x="92001" y="8056"/>
                      <a:pt x="89203" y="8056"/>
                    </a:cubicBezTo>
                    <a:cubicBezTo>
                      <a:pt x="86688" y="8056"/>
                      <a:pt x="84347" y="8829"/>
                      <a:pt x="82421" y="10157"/>
                    </a:cubicBezTo>
                    <a:cubicBezTo>
                      <a:pt x="81311" y="7741"/>
                      <a:pt x="78872" y="6064"/>
                      <a:pt x="76042" y="6064"/>
                    </a:cubicBezTo>
                    <a:cubicBezTo>
                      <a:pt x="73853" y="6064"/>
                      <a:pt x="71915" y="7054"/>
                      <a:pt x="70620" y="8612"/>
                    </a:cubicBezTo>
                    <a:cubicBezTo>
                      <a:pt x="66733" y="3386"/>
                      <a:pt x="60518" y="0"/>
                      <a:pt x="53496" y="0"/>
                    </a:cubicBezTo>
                    <a:cubicBezTo>
                      <a:pt x="45211" y="0"/>
                      <a:pt x="38015" y="4725"/>
                      <a:pt x="34488" y="11638"/>
                    </a:cubicBezTo>
                    <a:cubicBezTo>
                      <a:pt x="32311" y="9428"/>
                      <a:pt x="29274" y="8056"/>
                      <a:pt x="25921" y="8056"/>
                    </a:cubicBezTo>
                    <a:cubicBezTo>
                      <a:pt x="23395" y="8056"/>
                      <a:pt x="21044" y="8840"/>
                      <a:pt x="19106" y="10179"/>
                    </a:cubicBezTo>
                    <a:cubicBezTo>
                      <a:pt x="15350" y="4071"/>
                      <a:pt x="8612" y="0"/>
                      <a:pt x="9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 rot="2700000">
                <a:off x="3679701" y="4916412"/>
                <a:ext cx="178073" cy="199698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229800" y="4843038"/>
                <a:ext cx="178075" cy="19970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 rot="-1283699">
                <a:off x="8802724" y="435152"/>
                <a:ext cx="178077" cy="199703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 rot="2190330">
                <a:off x="5888775" y="77500"/>
                <a:ext cx="178075" cy="19970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7988" extrusionOk="0">
                    <a:moveTo>
                      <a:pt x="2074" y="1"/>
                    </a:moveTo>
                    <a:cubicBezTo>
                      <a:pt x="1911" y="1"/>
                      <a:pt x="1746" y="73"/>
                      <a:pt x="1597" y="176"/>
                    </a:cubicBezTo>
                    <a:cubicBezTo>
                      <a:pt x="1373" y="336"/>
                      <a:pt x="1257" y="602"/>
                      <a:pt x="1299" y="868"/>
                    </a:cubicBezTo>
                    <a:cubicBezTo>
                      <a:pt x="1406" y="1635"/>
                      <a:pt x="1533" y="2401"/>
                      <a:pt x="1671" y="3168"/>
                    </a:cubicBezTo>
                    <a:cubicBezTo>
                      <a:pt x="1704" y="3317"/>
                      <a:pt x="1671" y="3392"/>
                      <a:pt x="1544" y="3466"/>
                    </a:cubicBezTo>
                    <a:cubicBezTo>
                      <a:pt x="1171" y="3700"/>
                      <a:pt x="798" y="3924"/>
                      <a:pt x="436" y="4168"/>
                    </a:cubicBezTo>
                    <a:cubicBezTo>
                      <a:pt x="171" y="4350"/>
                      <a:pt x="0" y="4615"/>
                      <a:pt x="53" y="4956"/>
                    </a:cubicBezTo>
                    <a:cubicBezTo>
                      <a:pt x="107" y="5329"/>
                      <a:pt x="320" y="5585"/>
                      <a:pt x="713" y="5616"/>
                    </a:cubicBezTo>
                    <a:cubicBezTo>
                      <a:pt x="1065" y="5649"/>
                      <a:pt x="1416" y="5649"/>
                      <a:pt x="1768" y="5659"/>
                    </a:cubicBezTo>
                    <a:cubicBezTo>
                      <a:pt x="1980" y="5670"/>
                      <a:pt x="2044" y="5744"/>
                      <a:pt x="2076" y="5957"/>
                    </a:cubicBezTo>
                    <a:cubicBezTo>
                      <a:pt x="2130" y="6394"/>
                      <a:pt x="2193" y="6830"/>
                      <a:pt x="2279" y="7267"/>
                    </a:cubicBezTo>
                    <a:cubicBezTo>
                      <a:pt x="2342" y="7629"/>
                      <a:pt x="2715" y="7948"/>
                      <a:pt x="3045" y="7980"/>
                    </a:cubicBezTo>
                    <a:cubicBezTo>
                      <a:pt x="3096" y="7985"/>
                      <a:pt x="3144" y="7987"/>
                      <a:pt x="3190" y="7987"/>
                    </a:cubicBezTo>
                    <a:cubicBezTo>
                      <a:pt x="3528" y="7987"/>
                      <a:pt x="3738" y="7842"/>
                      <a:pt x="3907" y="7458"/>
                    </a:cubicBezTo>
                    <a:cubicBezTo>
                      <a:pt x="4077" y="7085"/>
                      <a:pt x="4216" y="6692"/>
                      <a:pt x="4365" y="6309"/>
                    </a:cubicBezTo>
                    <a:cubicBezTo>
                      <a:pt x="4402" y="6206"/>
                      <a:pt x="4423" y="6088"/>
                      <a:pt x="4548" y="6088"/>
                    </a:cubicBezTo>
                    <a:cubicBezTo>
                      <a:pt x="4566" y="6088"/>
                      <a:pt x="4587" y="6090"/>
                      <a:pt x="4610" y="6096"/>
                    </a:cubicBezTo>
                    <a:cubicBezTo>
                      <a:pt x="4972" y="6181"/>
                      <a:pt x="5323" y="6266"/>
                      <a:pt x="5685" y="6351"/>
                    </a:cubicBezTo>
                    <a:cubicBezTo>
                      <a:pt x="5875" y="6398"/>
                      <a:pt x="6065" y="6471"/>
                      <a:pt x="6247" y="6471"/>
                    </a:cubicBezTo>
                    <a:cubicBezTo>
                      <a:pt x="6269" y="6471"/>
                      <a:pt x="6291" y="6470"/>
                      <a:pt x="6313" y="6468"/>
                    </a:cubicBezTo>
                    <a:cubicBezTo>
                      <a:pt x="6930" y="6404"/>
                      <a:pt x="7122" y="5776"/>
                      <a:pt x="6717" y="5297"/>
                    </a:cubicBezTo>
                    <a:cubicBezTo>
                      <a:pt x="6324" y="4807"/>
                      <a:pt x="5919" y="4328"/>
                      <a:pt x="5525" y="3839"/>
                    </a:cubicBezTo>
                    <a:cubicBezTo>
                      <a:pt x="5483" y="3775"/>
                      <a:pt x="5461" y="3636"/>
                      <a:pt x="5494" y="3562"/>
                    </a:cubicBezTo>
                    <a:cubicBezTo>
                      <a:pt x="5632" y="3274"/>
                      <a:pt x="5802" y="2987"/>
                      <a:pt x="5951" y="2699"/>
                    </a:cubicBezTo>
                    <a:cubicBezTo>
                      <a:pt x="6090" y="2433"/>
                      <a:pt x="6303" y="2178"/>
                      <a:pt x="6303" y="1837"/>
                    </a:cubicBezTo>
                    <a:cubicBezTo>
                      <a:pt x="6260" y="1698"/>
                      <a:pt x="6249" y="1539"/>
                      <a:pt x="6164" y="1433"/>
                    </a:cubicBezTo>
                    <a:cubicBezTo>
                      <a:pt x="6024" y="1237"/>
                      <a:pt x="5834" y="1136"/>
                      <a:pt x="5613" y="1136"/>
                    </a:cubicBezTo>
                    <a:cubicBezTo>
                      <a:pt x="5449" y="1136"/>
                      <a:pt x="5268" y="1191"/>
                      <a:pt x="5078" y="1305"/>
                    </a:cubicBezTo>
                    <a:cubicBezTo>
                      <a:pt x="4791" y="1475"/>
                      <a:pt x="4514" y="1677"/>
                      <a:pt x="4248" y="1890"/>
                    </a:cubicBezTo>
                    <a:cubicBezTo>
                      <a:pt x="4182" y="1943"/>
                      <a:pt x="4129" y="1966"/>
                      <a:pt x="4082" y="1966"/>
                    </a:cubicBezTo>
                    <a:cubicBezTo>
                      <a:pt x="4014" y="1966"/>
                      <a:pt x="3959" y="1918"/>
                      <a:pt x="3897" y="1837"/>
                    </a:cubicBezTo>
                    <a:cubicBezTo>
                      <a:pt x="3588" y="1443"/>
                      <a:pt x="3289" y="1038"/>
                      <a:pt x="2970" y="645"/>
                    </a:cubicBezTo>
                    <a:cubicBezTo>
                      <a:pt x="2800" y="442"/>
                      <a:pt x="2608" y="251"/>
                      <a:pt x="2385" y="102"/>
                    </a:cubicBezTo>
                    <a:cubicBezTo>
                      <a:pt x="2285" y="31"/>
                      <a:pt x="2180" y="1"/>
                      <a:pt x="2074" y="1"/>
                    </a:cubicBezTo>
                    <a:close/>
                  </a:path>
                </a:pathLst>
              </a:custGeom>
              <a:solidFill>
                <a:srgbClr val="F9F6B6"/>
              </a:solidFill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" name="Google Shape;23;p2"/>
            <p:cNvSpPr/>
            <p:nvPr/>
          </p:nvSpPr>
          <p:spPr>
            <a:xfrm rot="1578068">
              <a:off x="676320" y="4076027"/>
              <a:ext cx="178079" cy="199705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398675" y="83325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436400" y="440878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302200" y="9324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784975" y="27374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 rot="2700000">
              <a:off x="229801" y="121536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65634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EE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>
            <a:extLst>
              <a:ext uri="{FF2B5EF4-FFF2-40B4-BE49-F238E27FC236}">
                <a16:creationId xmlns:a16="http://schemas.microsoft.com/office/drawing/2014/main" xmlns="" id="{C8B57FE0-EAC2-1115-BDA0-5D6BB922CEB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696E561F-B29E-4D73-B22A-2EFC8E8638E7}"/>
              </a:ext>
            </a:extLst>
          </p:cNvPr>
          <p:cNvGrpSpPr/>
          <p:nvPr userDrawn="1"/>
        </p:nvGrpSpPr>
        <p:grpSpPr>
          <a:xfrm>
            <a:off x="0" y="-23152"/>
            <a:ext cx="12192000" cy="6881152"/>
            <a:chOff x="0" y="-23152"/>
            <a:chExt cx="12192000" cy="6881152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xmlns="" id="{4C26F739-B70F-4F5E-89BF-B2E520B7068B}"/>
                </a:ext>
              </a:extLst>
            </p:cNvPr>
            <p:cNvSpPr/>
            <p:nvPr/>
          </p:nvSpPr>
          <p:spPr>
            <a:xfrm>
              <a:off x="530821" y="691021"/>
              <a:ext cx="11130357" cy="5475958"/>
            </a:xfrm>
            <a:prstGeom prst="roundRect">
              <a:avLst>
                <a:gd name="adj" fmla="val 11258"/>
              </a:avLst>
            </a:prstGeom>
            <a:solidFill>
              <a:schemeClr val="bg1"/>
            </a:solidFill>
            <a:ln w="952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47E51C8D-A0ED-4D09-82F4-0757B6C836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238" t="-168" r="-42" b="85709"/>
            <a:stretch/>
          </p:blipFill>
          <p:spPr>
            <a:xfrm>
              <a:off x="11179590" y="-23152"/>
              <a:ext cx="1012410" cy="105553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34291DB7-91A9-47E8-91F4-D1FE189F96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4" t="63461" r="60082" b="9056"/>
            <a:stretch/>
          </p:blipFill>
          <p:spPr>
            <a:xfrm>
              <a:off x="0" y="5181776"/>
              <a:ext cx="1595586" cy="1676224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2CD31EC8-0F7E-42EF-9561-F5179C51CC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" r="60335" b="88720"/>
            <a:stretch/>
          </p:blipFill>
          <p:spPr>
            <a:xfrm>
              <a:off x="3694" y="-6380"/>
              <a:ext cx="3219025" cy="138799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24564357-4B9A-435E-9208-9DA97935B3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28" b="44919"/>
            <a:stretch/>
          </p:blipFill>
          <p:spPr>
            <a:xfrm>
              <a:off x="8473440" y="5979587"/>
              <a:ext cx="3718559" cy="878413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7EE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>
            <a:extLst>
              <a:ext uri="{FF2B5EF4-FFF2-40B4-BE49-F238E27FC236}">
                <a16:creationId xmlns:a16="http://schemas.microsoft.com/office/drawing/2014/main" xmlns="" id="{6C30F9B3-8965-70BB-F619-3BAED2E48E2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696E561F-B29E-4D73-B22A-2EFC8E8638E7}"/>
              </a:ext>
            </a:extLst>
          </p:cNvPr>
          <p:cNvGrpSpPr/>
          <p:nvPr userDrawn="1"/>
        </p:nvGrpSpPr>
        <p:grpSpPr>
          <a:xfrm>
            <a:off x="0" y="-23152"/>
            <a:ext cx="12192000" cy="6881152"/>
            <a:chOff x="0" y="-23152"/>
            <a:chExt cx="12192000" cy="6881152"/>
          </a:xfrm>
        </p:grpSpPr>
        <p:sp>
          <p:nvSpPr>
            <p:cNvPr id="3" name="矩形: 圆角 2">
              <a:extLst>
                <a:ext uri="{FF2B5EF4-FFF2-40B4-BE49-F238E27FC236}">
                  <a16:creationId xmlns:a16="http://schemas.microsoft.com/office/drawing/2014/main" xmlns="" id="{4C26F739-B70F-4F5E-89BF-B2E520B7068B}"/>
                </a:ext>
              </a:extLst>
            </p:cNvPr>
            <p:cNvSpPr/>
            <p:nvPr/>
          </p:nvSpPr>
          <p:spPr>
            <a:xfrm>
              <a:off x="279399" y="279400"/>
              <a:ext cx="11633202" cy="6299200"/>
            </a:xfrm>
            <a:prstGeom prst="roundRect">
              <a:avLst>
                <a:gd name="adj" fmla="val 11258"/>
              </a:avLst>
            </a:prstGeom>
            <a:solidFill>
              <a:schemeClr val="bg1"/>
            </a:solidFill>
            <a:ln w="952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47E51C8D-A0ED-4D09-82F4-0757B6C836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238" t="-168" r="-42" b="85709"/>
            <a:stretch/>
          </p:blipFill>
          <p:spPr>
            <a:xfrm>
              <a:off x="11179590" y="-23152"/>
              <a:ext cx="1012410" cy="105553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34291DB7-91A9-47E8-91F4-D1FE189F96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4" t="63461" r="60082" b="9056"/>
            <a:stretch/>
          </p:blipFill>
          <p:spPr>
            <a:xfrm>
              <a:off x="0" y="5181776"/>
              <a:ext cx="1595586" cy="1676224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2CD31EC8-0F7E-42EF-9561-F5179C51CC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" r="60335" b="88720"/>
            <a:stretch/>
          </p:blipFill>
          <p:spPr>
            <a:xfrm>
              <a:off x="3694" y="-6380"/>
              <a:ext cx="3219025" cy="138799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24564357-4B9A-435E-9208-9DA97935B3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528" b="44919"/>
            <a:stretch/>
          </p:blipFill>
          <p:spPr>
            <a:xfrm>
              <a:off x="8473440" y="5979587"/>
              <a:ext cx="3718559" cy="8784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49738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</p:sldLayoutIdLst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xmlns="" id="{C0A0E3DE-C509-8AD8-7733-AC559D1B60C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62760866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9Slide.vn - 2019">
            <a:extLst>
              <a:ext uri="{FF2B5EF4-FFF2-40B4-BE49-F238E27FC236}">
                <a16:creationId xmlns:a16="http://schemas.microsoft.com/office/drawing/2014/main" xmlns="" id="{5257C9CE-4507-2EF9-4E8F-42110417401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B39E1EB-DD79-79EA-3B93-C354A3548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845FFD5-D7BB-C434-8D33-D42BA0F80D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8CC5751-7A6A-D4A4-9674-2D70DAF719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DF9E1E-4D90-4E08-BFC8-D47F362788A0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C7147AF-5CDD-31B1-5BEB-C88E5D6A1A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CD8224-83CB-96FC-2D80-8AFE6B6413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A8369F-1CE7-43CE-AD09-DC6AAE3D8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093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0.png"/><Relationship Id="rId3" Type="http://schemas.openxmlformats.org/officeDocument/2006/relationships/image" Target="../media/image6.png"/><Relationship Id="rId21" Type="http://schemas.openxmlformats.org/officeDocument/2006/relationships/image" Target="../media/image23.jpe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7.png"/><Relationship Id="rId10" Type="http://schemas.openxmlformats.org/officeDocument/2006/relationships/image" Target="../media/image13.png"/><Relationship Id="rId19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6.png"/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25.png"/><Relationship Id="rId5" Type="http://schemas.openxmlformats.org/officeDocument/2006/relationships/image" Target="../media/image24.png"/><Relationship Id="rId15" Type="http://schemas.openxmlformats.org/officeDocument/2006/relationships/image" Target="../media/image23.jpeg"/><Relationship Id="rId10" Type="http://schemas.openxmlformats.org/officeDocument/2006/relationships/image" Target="../media/image19.png"/><Relationship Id="rId4" Type="http://schemas.openxmlformats.org/officeDocument/2006/relationships/image" Target="../media/image9.png"/><Relationship Id="rId9" Type="http://schemas.openxmlformats.org/officeDocument/2006/relationships/image" Target="../media/image4.png"/><Relationship Id="rId1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2.png"/><Relationship Id="rId3" Type="http://schemas.microsoft.com/office/2007/relationships/hdphoto" Target="../media/hdphoto4.wdp"/><Relationship Id="rId7" Type="http://schemas.microsoft.com/office/2007/relationships/hdphoto" Target="../media/hdphoto5.wdp"/><Relationship Id="rId12" Type="http://schemas.microsoft.com/office/2007/relationships/hdphoto" Target="../media/hdphoto7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8.png"/><Relationship Id="rId11" Type="http://schemas.openxmlformats.org/officeDocument/2006/relationships/image" Target="../media/image51.png"/><Relationship Id="rId5" Type="http://schemas.openxmlformats.org/officeDocument/2006/relationships/image" Target="../media/image47.jpeg"/><Relationship Id="rId10" Type="http://schemas.openxmlformats.org/officeDocument/2006/relationships/image" Target="../media/image50.png"/><Relationship Id="rId4" Type="http://schemas.openxmlformats.org/officeDocument/2006/relationships/image" Target="../media/image46.png"/><Relationship Id="rId9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6.png"/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25.png"/><Relationship Id="rId5" Type="http://schemas.openxmlformats.org/officeDocument/2006/relationships/image" Target="../media/image24.png"/><Relationship Id="rId15" Type="http://schemas.openxmlformats.org/officeDocument/2006/relationships/image" Target="../media/image23.jpeg"/><Relationship Id="rId10" Type="http://schemas.openxmlformats.org/officeDocument/2006/relationships/image" Target="../media/image19.png"/><Relationship Id="rId4" Type="http://schemas.openxmlformats.org/officeDocument/2006/relationships/image" Target="../media/image9.png"/><Relationship Id="rId9" Type="http://schemas.openxmlformats.org/officeDocument/2006/relationships/image" Target="../media/image4.png"/><Relationship Id="rId1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7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25.png"/><Relationship Id="rId5" Type="http://schemas.openxmlformats.org/officeDocument/2006/relationships/image" Target="../media/image24.png"/><Relationship Id="rId15" Type="http://schemas.microsoft.com/office/2007/relationships/hdphoto" Target="../media/hdphoto1.wdp"/><Relationship Id="rId10" Type="http://schemas.openxmlformats.org/officeDocument/2006/relationships/image" Target="../media/image19.png"/><Relationship Id="rId4" Type="http://schemas.openxmlformats.org/officeDocument/2006/relationships/image" Target="../media/image9.png"/><Relationship Id="rId9" Type="http://schemas.openxmlformats.org/officeDocument/2006/relationships/image" Target="../media/image4.png"/><Relationship Id="rId14" Type="http://schemas.openxmlformats.org/officeDocument/2006/relationships/image" Target="../media/image2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6.png"/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25.png"/><Relationship Id="rId5" Type="http://schemas.openxmlformats.org/officeDocument/2006/relationships/image" Target="../media/image24.png"/><Relationship Id="rId15" Type="http://schemas.openxmlformats.org/officeDocument/2006/relationships/image" Target="../media/image23.jpeg"/><Relationship Id="rId10" Type="http://schemas.openxmlformats.org/officeDocument/2006/relationships/image" Target="../media/image19.png"/><Relationship Id="rId4" Type="http://schemas.openxmlformats.org/officeDocument/2006/relationships/image" Target="../media/image9.png"/><Relationship Id="rId9" Type="http://schemas.openxmlformats.org/officeDocument/2006/relationships/image" Target="../media/image4.png"/><Relationship Id="rId1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3.png"/><Relationship Id="rId3" Type="http://schemas.openxmlformats.org/officeDocument/2006/relationships/image" Target="../media/image14.png"/><Relationship Id="rId7" Type="http://schemas.openxmlformats.org/officeDocument/2006/relationships/image" Target="../media/image24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42.png"/><Relationship Id="rId5" Type="http://schemas.openxmlformats.org/officeDocument/2006/relationships/image" Target="../media/image9.png"/><Relationship Id="rId15" Type="http://schemas.openxmlformats.org/officeDocument/2006/relationships/image" Target="../media/image7.png"/><Relationship Id="rId10" Type="http://schemas.openxmlformats.org/officeDocument/2006/relationships/image" Target="../media/image4.png"/><Relationship Id="rId4" Type="http://schemas.openxmlformats.org/officeDocument/2006/relationships/image" Target="../media/image6.png"/><Relationship Id="rId9" Type="http://schemas.openxmlformats.org/officeDocument/2006/relationships/image" Target="../media/image12.png"/><Relationship Id="rId14" Type="http://schemas.openxmlformats.org/officeDocument/2006/relationships/image" Target="../media/image44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0.png"/><Relationship Id="rId3" Type="http://schemas.openxmlformats.org/officeDocument/2006/relationships/image" Target="../media/image6.png"/><Relationship Id="rId21" Type="http://schemas.openxmlformats.org/officeDocument/2006/relationships/image" Target="../media/image23.jpe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7.png"/><Relationship Id="rId10" Type="http://schemas.openxmlformats.org/officeDocument/2006/relationships/image" Target="../media/image13.png"/><Relationship Id="rId19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5.png"/><Relationship Id="rId18" Type="http://schemas.openxmlformats.org/officeDocument/2006/relationships/slide" Target="slide5.xml"/><Relationship Id="rId3" Type="http://schemas.openxmlformats.org/officeDocument/2006/relationships/audio" Target="../media/audio1.wav"/><Relationship Id="rId21" Type="http://schemas.openxmlformats.org/officeDocument/2006/relationships/image" Target="../media/image34.png"/><Relationship Id="rId7" Type="http://schemas.openxmlformats.org/officeDocument/2006/relationships/image" Target="../media/image7.png"/><Relationship Id="rId12" Type="http://schemas.openxmlformats.org/officeDocument/2006/relationships/image" Target="../media/image4.png"/><Relationship Id="rId17" Type="http://schemas.microsoft.com/office/2007/relationships/hdphoto" Target="../media/hdphoto2.wdp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1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11" Type="http://schemas.openxmlformats.org/officeDocument/2006/relationships/image" Target="../media/image12.png"/><Relationship Id="rId24" Type="http://schemas.openxmlformats.org/officeDocument/2006/relationships/image" Target="../media/image36.gif"/><Relationship Id="rId5" Type="http://schemas.openxmlformats.org/officeDocument/2006/relationships/image" Target="../media/image30.png"/><Relationship Id="rId15" Type="http://schemas.openxmlformats.org/officeDocument/2006/relationships/slide" Target="slide4.xml"/><Relationship Id="rId23" Type="http://schemas.openxmlformats.org/officeDocument/2006/relationships/image" Target="../media/image35.jpeg"/><Relationship Id="rId10" Type="http://schemas.openxmlformats.org/officeDocument/2006/relationships/image" Target="../media/image24.png"/><Relationship Id="rId19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openxmlformats.org/officeDocument/2006/relationships/image" Target="../media/image9.png"/><Relationship Id="rId14" Type="http://schemas.openxmlformats.org/officeDocument/2006/relationships/image" Target="../media/image26.png"/><Relationship Id="rId22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slide" Target="slide3.xml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slide" Target="slide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0.png"/><Relationship Id="rId3" Type="http://schemas.openxmlformats.org/officeDocument/2006/relationships/image" Target="../media/image6.png"/><Relationship Id="rId21" Type="http://schemas.openxmlformats.org/officeDocument/2006/relationships/image" Target="../media/image23.jpe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7.png"/><Relationship Id="rId10" Type="http://schemas.openxmlformats.org/officeDocument/2006/relationships/image" Target="../media/image13.png"/><Relationship Id="rId19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4.jpeg"/><Relationship Id="rId3" Type="http://schemas.openxmlformats.org/officeDocument/2006/relationships/image" Target="../media/image14.png"/><Relationship Id="rId7" Type="http://schemas.openxmlformats.org/officeDocument/2006/relationships/image" Target="../media/image24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42.png"/><Relationship Id="rId5" Type="http://schemas.openxmlformats.org/officeDocument/2006/relationships/image" Target="../media/image9.png"/><Relationship Id="rId10" Type="http://schemas.openxmlformats.org/officeDocument/2006/relationships/image" Target="../media/image4.png"/><Relationship Id="rId4" Type="http://schemas.openxmlformats.org/officeDocument/2006/relationships/image" Target="../media/image6.png"/><Relationship Id="rId9" Type="http://schemas.openxmlformats.org/officeDocument/2006/relationships/image" Target="../media/image12.png"/><Relationship Id="rId1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47B3ECEB-31B8-485F-824A-9ABAFDDBD3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" t="63461" r="60082" b="9056"/>
          <a:stretch/>
        </p:blipFill>
        <p:spPr>
          <a:xfrm>
            <a:off x="-1" y="3574894"/>
            <a:ext cx="3125165" cy="328310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37727357-E5A0-4B65-9EBD-9E384670BF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83" t="66429" r="566" b="95"/>
          <a:stretch/>
        </p:blipFill>
        <p:spPr>
          <a:xfrm>
            <a:off x="-74329" y="3000054"/>
            <a:ext cx="2588855" cy="3910249"/>
          </a:xfrm>
          <a:prstGeom prst="rect">
            <a:avLst/>
          </a:prstGeom>
        </p:spPr>
      </p:pic>
      <p:pic>
        <p:nvPicPr>
          <p:cNvPr id="63" name="图片 62">
            <a:extLst>
              <a:ext uri="{FF2B5EF4-FFF2-40B4-BE49-F238E27FC236}">
                <a16:creationId xmlns:a16="http://schemas.microsoft.com/office/drawing/2014/main" xmlns="" id="{74D96C6D-6815-47A1-B5FD-0F4C541400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83" t="57388" r="7536" b="37505"/>
          <a:stretch/>
        </p:blipFill>
        <p:spPr>
          <a:xfrm rot="16200000">
            <a:off x="8600672" y="-824745"/>
            <a:ext cx="839287" cy="2492287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xmlns="" id="{F34A9541-4B0B-47E3-AB6E-F5523871E0A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06"/>
          <a:stretch/>
        </p:blipFill>
        <p:spPr>
          <a:xfrm rot="10800000">
            <a:off x="9850663" y="-4893"/>
            <a:ext cx="1194794" cy="948471"/>
          </a:xfrm>
          <a:prstGeom prst="rect">
            <a:avLst/>
          </a:prstGeom>
        </p:spPr>
      </p:pic>
      <p:pic>
        <p:nvPicPr>
          <p:cNvPr id="60" name="图片 59">
            <a:extLst>
              <a:ext uri="{FF2B5EF4-FFF2-40B4-BE49-F238E27FC236}">
                <a16:creationId xmlns:a16="http://schemas.microsoft.com/office/drawing/2014/main" xmlns="" id="{4F938F9D-886A-484C-A898-61C81DEADB9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06"/>
          <a:stretch/>
        </p:blipFill>
        <p:spPr>
          <a:xfrm flipV="1">
            <a:off x="3348859" y="-20173"/>
            <a:ext cx="682803" cy="54203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DD2CD1CC-C309-49D4-B694-B6E575E2376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0" t="84627" r="65486" b="898"/>
          <a:stretch/>
        </p:blipFill>
        <p:spPr>
          <a:xfrm>
            <a:off x="1301556" y="5005915"/>
            <a:ext cx="2608551" cy="190190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2A555AD-38B4-4542-B32B-2C4DB32CFAA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8" t="-168" r="-42" b="85709"/>
          <a:stretch/>
        </p:blipFill>
        <p:spPr>
          <a:xfrm>
            <a:off x="10693263" y="-23152"/>
            <a:ext cx="1498737" cy="156258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30D90E7B-B57B-4AD2-BFF4-5D87CDFE6E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82" t="52658" r="6406" b="36709"/>
          <a:stretch/>
        </p:blipFill>
        <p:spPr>
          <a:xfrm rot="16200000">
            <a:off x="3500859" y="-1268028"/>
            <a:ext cx="852075" cy="338813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CC226684-5023-4EEB-915E-6C3BFDA4DE6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82" t="52658" b="36709"/>
          <a:stretch/>
        </p:blipFill>
        <p:spPr>
          <a:xfrm>
            <a:off x="11171408" y="1665782"/>
            <a:ext cx="1020592" cy="156258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845E3506-4811-4A1A-8F2F-10295D40E76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" r="60335" b="88720"/>
          <a:stretch/>
        </p:blipFill>
        <p:spPr>
          <a:xfrm>
            <a:off x="-1" y="-1"/>
            <a:ext cx="2791767" cy="120376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0AF3B13B-FC10-424B-89B3-0F022BC0A3F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29" r="92296" b="72812"/>
          <a:stretch/>
        </p:blipFill>
        <p:spPr>
          <a:xfrm>
            <a:off x="-1" y="1175222"/>
            <a:ext cx="729206" cy="205314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D8C8A522-6605-4F4D-9365-68C192C77CB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82" t="52658" r="4776" b="36709"/>
          <a:stretch/>
        </p:blipFill>
        <p:spPr>
          <a:xfrm rot="16200000">
            <a:off x="2531219" y="-504950"/>
            <a:ext cx="552683" cy="156258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BF60F01A-FD6C-4609-B51D-4D95F6C8929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09" b="84575"/>
          <a:stretch/>
        </p:blipFill>
        <p:spPr>
          <a:xfrm>
            <a:off x="0" y="-23152"/>
            <a:ext cx="4052538" cy="192597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72FE9CBE-9AA4-464A-9D5E-FA7CC965F9A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58" t="5504" r="28956" b="84589"/>
          <a:stretch/>
        </p:blipFill>
        <p:spPr>
          <a:xfrm rot="19350271">
            <a:off x="704638" y="720370"/>
            <a:ext cx="1700812" cy="1264708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C471382A-D601-4F86-BD95-EB682DA6E97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28" b="44919"/>
          <a:stretch/>
        </p:blipFill>
        <p:spPr>
          <a:xfrm>
            <a:off x="3051546" y="4698805"/>
            <a:ext cx="9140454" cy="2159195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xmlns="" id="{B55069C8-4E55-4C17-AB4D-BA2A53EFD37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06"/>
          <a:stretch/>
        </p:blipFill>
        <p:spPr>
          <a:xfrm>
            <a:off x="4520177" y="5621218"/>
            <a:ext cx="1566808" cy="1243790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xmlns="" id="{D1CDC96C-AA93-47AF-AF8A-1FD5E3F2AE3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06"/>
          <a:stretch/>
        </p:blipFill>
        <p:spPr>
          <a:xfrm rot="16200000">
            <a:off x="10354458" y="4262315"/>
            <a:ext cx="2048730" cy="162635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5FFD695C-F33C-4BF6-BA07-299278E25E66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0" t="63837" r="39721" b="22290"/>
          <a:stretch/>
        </p:blipFill>
        <p:spPr>
          <a:xfrm>
            <a:off x="5536107" y="5427819"/>
            <a:ext cx="2211335" cy="1455091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xmlns="" id="{B90A8612-995B-408A-9E66-5EDB100FC71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83" t="57388" r="7536" b="37505"/>
          <a:stretch/>
        </p:blipFill>
        <p:spPr>
          <a:xfrm rot="16200000">
            <a:off x="6447463" y="-849655"/>
            <a:ext cx="839287" cy="2492287"/>
          </a:xfrm>
          <a:prstGeom prst="rect">
            <a:avLst/>
          </a:prstGeom>
        </p:spPr>
      </p:pic>
      <p:pic>
        <p:nvPicPr>
          <p:cNvPr id="59" name="图片 58">
            <a:extLst>
              <a:ext uri="{FF2B5EF4-FFF2-40B4-BE49-F238E27FC236}">
                <a16:creationId xmlns:a16="http://schemas.microsoft.com/office/drawing/2014/main" xmlns="" id="{E4C0C7BC-93A1-4E37-8207-AA3B4DCAF55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06"/>
          <a:stretch/>
        </p:blipFill>
        <p:spPr>
          <a:xfrm flipV="1">
            <a:off x="5217486" y="-23156"/>
            <a:ext cx="682803" cy="492214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xmlns="" id="{8DC4D69F-10A1-4417-9088-A7C7FC3D1737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09" b="84575"/>
          <a:stretch/>
        </p:blipFill>
        <p:spPr>
          <a:xfrm flipH="1">
            <a:off x="7587867" y="2115"/>
            <a:ext cx="4604135" cy="2188121"/>
          </a:xfrm>
          <a:prstGeom prst="rect">
            <a:avLst/>
          </a:prstGeom>
        </p:spPr>
      </p:pic>
      <p:pic>
        <p:nvPicPr>
          <p:cNvPr id="65" name="图片 64">
            <a:extLst>
              <a:ext uri="{FF2B5EF4-FFF2-40B4-BE49-F238E27FC236}">
                <a16:creationId xmlns:a16="http://schemas.microsoft.com/office/drawing/2014/main" xmlns="" id="{D5A65D59-7511-4574-92F5-D58FE71F42C2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32" t="15585" r="14350" b="64799"/>
          <a:stretch/>
        </p:blipFill>
        <p:spPr>
          <a:xfrm>
            <a:off x="8828658" y="1023710"/>
            <a:ext cx="1111325" cy="2571232"/>
          </a:xfrm>
          <a:prstGeom prst="rect">
            <a:avLst/>
          </a:prstGeom>
        </p:spPr>
      </p:pic>
      <p:pic>
        <p:nvPicPr>
          <p:cNvPr id="68" name="图片 67">
            <a:extLst>
              <a:ext uri="{FF2B5EF4-FFF2-40B4-BE49-F238E27FC236}">
                <a16:creationId xmlns:a16="http://schemas.microsoft.com/office/drawing/2014/main" xmlns="" id="{34E51A78-A8F7-46A3-9669-9A593A1A8763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32" t="15585" r="14350" b="64799"/>
          <a:stretch/>
        </p:blipFill>
        <p:spPr>
          <a:xfrm>
            <a:off x="1793678" y="3525073"/>
            <a:ext cx="567720" cy="1313513"/>
          </a:xfrm>
          <a:prstGeom prst="rect">
            <a:avLst/>
          </a:prstGeom>
        </p:spPr>
      </p:pic>
      <p:pic>
        <p:nvPicPr>
          <p:cNvPr id="69" name="图片 68">
            <a:extLst>
              <a:ext uri="{FF2B5EF4-FFF2-40B4-BE49-F238E27FC236}">
                <a16:creationId xmlns:a16="http://schemas.microsoft.com/office/drawing/2014/main" xmlns="" id="{0EFF9238-2D07-46C4-98C9-99ACABA9E902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32" t="15585" r="14350" b="64799"/>
          <a:stretch/>
        </p:blipFill>
        <p:spPr>
          <a:xfrm>
            <a:off x="6019443" y="1251612"/>
            <a:ext cx="467951" cy="1082680"/>
          </a:xfrm>
          <a:prstGeom prst="rect">
            <a:avLst/>
          </a:prstGeom>
        </p:spPr>
      </p:pic>
      <p:pic>
        <p:nvPicPr>
          <p:cNvPr id="70" name="图片 69">
            <a:extLst>
              <a:ext uri="{FF2B5EF4-FFF2-40B4-BE49-F238E27FC236}">
                <a16:creationId xmlns:a16="http://schemas.microsoft.com/office/drawing/2014/main" xmlns="" id="{B8E0F0F6-63DC-4302-B106-4E4D4FF16F20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00" t="27604" r="27175" b="68085"/>
          <a:stretch/>
        </p:blipFill>
        <p:spPr>
          <a:xfrm rot="245511">
            <a:off x="8696140" y="4101517"/>
            <a:ext cx="657597" cy="424262"/>
          </a:xfrm>
          <a:prstGeom prst="rect">
            <a:avLst/>
          </a:prstGeom>
        </p:spPr>
      </p:pic>
      <p:sp>
        <p:nvSpPr>
          <p:cNvPr id="31" name="文本框 9">
            <a:extLst>
              <a:ext uri="{FF2B5EF4-FFF2-40B4-BE49-F238E27FC236}">
                <a16:creationId xmlns:a16="http://schemas.microsoft.com/office/drawing/2014/main" xmlns="" id="{6780DB85-029E-40AF-8F46-8EA13ADC2982}"/>
              </a:ext>
            </a:extLst>
          </p:cNvPr>
          <p:cNvSpPr txBox="1"/>
          <p:nvPr/>
        </p:nvSpPr>
        <p:spPr>
          <a:xfrm>
            <a:off x="813410" y="2121597"/>
            <a:ext cx="107986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>
                <a:gradFill flip="none" rotWithShape="1">
                  <a:gsLst>
                    <a:gs pos="88000">
                      <a:srgbClr val="E35D54"/>
                    </a:gs>
                    <a:gs pos="62000">
                      <a:srgbClr val="F76700"/>
                    </a:gs>
                    <a:gs pos="39000">
                      <a:srgbClr val="FFDB1C"/>
                    </a:gs>
                    <a:gs pos="19000">
                      <a:srgbClr val="E35D54"/>
                    </a:gs>
                  </a:gsLst>
                  <a:lin ang="0" scaled="1"/>
                  <a:tileRect/>
                </a:gradFill>
                <a:latin typeface="UTM Cooper Black" panose="02040603050506020204" pitchFamily="18" charset="0"/>
                <a:ea typeface="字魂67号-勾玉行书" panose="00000500000000000000" pitchFamily="2" charset="-122"/>
              </a:rPr>
              <a:t>Luyện tập </a:t>
            </a:r>
          </a:p>
          <a:p>
            <a:pPr algn="ctr"/>
            <a:r>
              <a:rPr lang="en-US" altLang="zh-CN" sz="6000" b="1">
                <a:gradFill flip="none" rotWithShape="1">
                  <a:gsLst>
                    <a:gs pos="88000">
                      <a:srgbClr val="E35D54"/>
                    </a:gs>
                    <a:gs pos="62000">
                      <a:srgbClr val="F76700"/>
                    </a:gs>
                    <a:gs pos="39000">
                      <a:srgbClr val="FFDB1C"/>
                    </a:gs>
                    <a:gs pos="19000">
                      <a:srgbClr val="E35D54"/>
                    </a:gs>
                  </a:gsLst>
                  <a:lin ang="0" scaled="1"/>
                  <a:tileRect/>
                </a:gradFill>
                <a:latin typeface="UTM Cooper Black" panose="02040603050506020204" pitchFamily="18" charset="0"/>
                <a:ea typeface="字魂67号-勾玉行书" panose="00000500000000000000" pitchFamily="2" charset="-122"/>
              </a:rPr>
              <a:t>về dấu gạch ngang</a:t>
            </a:r>
            <a:endParaRPr lang="zh-CN" altLang="en-US" sz="6600" b="1">
              <a:gradFill flip="none" rotWithShape="1">
                <a:gsLst>
                  <a:gs pos="61000">
                    <a:srgbClr val="FF903E"/>
                  </a:gs>
                  <a:gs pos="0">
                    <a:srgbClr val="FFDB1C"/>
                  </a:gs>
                  <a:gs pos="100000">
                    <a:srgbClr val="FF2A03"/>
                  </a:gs>
                </a:gsLst>
                <a:lin ang="5400000" scaled="1"/>
                <a:tileRect/>
              </a:gradFill>
              <a:latin typeface="UTM Cooper Black" panose="02040603050506020204" pitchFamily="18" charset="0"/>
              <a:ea typeface="字魂67号-勾玉行书" panose="00000500000000000000" pitchFamily="2" charset="-122"/>
            </a:endParaRPr>
          </a:p>
        </p:txBody>
      </p:sp>
      <p:pic>
        <p:nvPicPr>
          <p:cNvPr id="35" name="图片 4">
            <a:extLst>
              <a:ext uri="{FF2B5EF4-FFF2-40B4-BE49-F238E27FC236}">
                <a16:creationId xmlns:a16="http://schemas.microsoft.com/office/drawing/2014/main" xmlns="" id="{D8BED9E9-D40D-4C44-9AF9-BD48806EE7F2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5" t="5247" r="18938" b="7957"/>
          <a:stretch/>
        </p:blipFill>
        <p:spPr>
          <a:xfrm>
            <a:off x="9613602" y="2521209"/>
            <a:ext cx="2818720" cy="431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97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79167E-6 -4.44444E-6 L 4.79167E-6 -0.07222 " pathEditMode="relative" rAng="0" ptsTypes="AA">
                                      <p:cBhvr>
                                        <p:cTn id="13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: 圆角 24">
            <a:extLst>
              <a:ext uri="{FF2B5EF4-FFF2-40B4-BE49-F238E27FC236}">
                <a16:creationId xmlns:a16="http://schemas.microsoft.com/office/drawing/2014/main" xmlns="" id="{37BE0B0F-2C1A-4D27-9053-E65B85CC1864}"/>
              </a:ext>
            </a:extLst>
          </p:cNvPr>
          <p:cNvSpPr/>
          <p:nvPr/>
        </p:nvSpPr>
        <p:spPr>
          <a:xfrm>
            <a:off x="1105988" y="1763288"/>
            <a:ext cx="9980023" cy="2956542"/>
          </a:xfrm>
          <a:prstGeom prst="roundRect">
            <a:avLst>
              <a:gd name="adj" fmla="val 13509"/>
            </a:avLst>
          </a:prstGeom>
          <a:solidFill>
            <a:schemeClr val="bg1"/>
          </a:solidFill>
          <a:ln w="952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358EA6D7-8454-4C6F-8499-8E4A7A037DB8}"/>
              </a:ext>
            </a:extLst>
          </p:cNvPr>
          <p:cNvGrpSpPr/>
          <p:nvPr/>
        </p:nvGrpSpPr>
        <p:grpSpPr>
          <a:xfrm>
            <a:off x="-425461" y="-23517"/>
            <a:ext cx="12617462" cy="1794110"/>
            <a:chOff x="-425461" y="-23517"/>
            <a:chExt cx="12617462" cy="1794110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xmlns="" id="{BB8F4F39-4D8D-4CBA-8C5C-45389CF68D21}"/>
                </a:ext>
              </a:extLst>
            </p:cNvPr>
            <p:cNvGrpSpPr/>
            <p:nvPr/>
          </p:nvGrpSpPr>
          <p:grpSpPr>
            <a:xfrm>
              <a:off x="-425461" y="-21016"/>
              <a:ext cx="12617462" cy="1791609"/>
              <a:chOff x="1187458" y="-44172"/>
              <a:chExt cx="11004542" cy="1562583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xmlns="" id="{D93324B8-B390-4FE9-BD14-D5215495729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883" t="57388" r="7536" b="37505"/>
              <a:stretch/>
            </p:blipFill>
            <p:spPr>
              <a:xfrm rot="16200000">
                <a:off x="8600672" y="-845765"/>
                <a:ext cx="839287" cy="2492287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xmlns="" id="{2FBAA6C0-B1C1-4859-BC87-7C73B96DEAA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0306"/>
              <a:stretch/>
            </p:blipFill>
            <p:spPr>
              <a:xfrm rot="10800000">
                <a:off x="9850663" y="-25913"/>
                <a:ext cx="1194794" cy="948471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xmlns="" id="{070B32C3-6A28-4C9C-A322-8E99A9122A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238" t="-168" r="-42" b="85709"/>
              <a:stretch/>
            </p:blipFill>
            <p:spPr>
              <a:xfrm>
                <a:off x="10693263" y="-44172"/>
                <a:ext cx="1498737" cy="1562583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xmlns="" id="{B1C0453D-DFBC-493B-B421-C99B639FBA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582" t="52658" r="6406" b="36709"/>
              <a:stretch/>
            </p:blipFill>
            <p:spPr>
              <a:xfrm rot="16200000">
                <a:off x="3114780" y="-1956912"/>
                <a:ext cx="1295100" cy="5149744"/>
              </a:xfrm>
              <a:prstGeom prst="rect">
                <a:avLst/>
              </a:prstGeom>
            </p:spPr>
          </p:pic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xmlns="" id="{02CEEE3C-F7C7-4A8F-8488-16D4C4D94D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582" t="52658" r="4776" b="36709"/>
              <a:stretch/>
            </p:blipFill>
            <p:spPr>
              <a:xfrm rot="16200000">
                <a:off x="2608706" y="-544729"/>
                <a:ext cx="552683" cy="1562583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xmlns="" id="{98649614-4339-4E42-978F-D2E8D3AEDF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883" t="57388" r="7536" b="37505"/>
              <a:stretch/>
            </p:blipFill>
            <p:spPr>
              <a:xfrm rot="16200000">
                <a:off x="6447463" y="-849655"/>
                <a:ext cx="839287" cy="2492287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xmlns="" id="{4AB48A04-0F0C-4959-B001-B55C4650D45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0306"/>
              <a:stretch/>
            </p:blipFill>
            <p:spPr>
              <a:xfrm flipV="1">
                <a:off x="7385602" y="-23155"/>
                <a:ext cx="867279" cy="657323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F2E53D48-1838-4EA7-ABBF-5D6CA2E193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238" t="-168" r="-42" b="85709"/>
            <a:stretch/>
          </p:blipFill>
          <p:spPr>
            <a:xfrm flipH="1">
              <a:off x="-5025" y="-23517"/>
              <a:ext cx="1718405" cy="1791609"/>
            </a:xfrm>
            <a:prstGeom prst="rect">
              <a:avLst/>
            </a:prstGeom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112CFB3F-C1BE-4211-9B51-4EB7E3835B3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" t="63461" r="60082" b="9056"/>
          <a:stretch/>
        </p:blipFill>
        <p:spPr>
          <a:xfrm>
            <a:off x="-1" y="3574894"/>
            <a:ext cx="3125165" cy="3283106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D77DF3EE-0B84-4FF8-98B5-476733D16AD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0" t="84627" r="65486" b="898"/>
          <a:stretch/>
        </p:blipFill>
        <p:spPr>
          <a:xfrm>
            <a:off x="2694177" y="5017174"/>
            <a:ext cx="2608551" cy="190190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BEA441F-2A3A-47F0-8D64-08EEF43F062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28" b="44919"/>
          <a:stretch/>
        </p:blipFill>
        <p:spPr>
          <a:xfrm>
            <a:off x="4657856" y="5078254"/>
            <a:ext cx="7534144" cy="1779746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xmlns="" id="{B0AE5136-F0DF-480D-87D3-3D639E090FB4}"/>
              </a:ext>
            </a:extLst>
          </p:cNvPr>
          <p:cNvSpPr txBox="1"/>
          <p:nvPr/>
        </p:nvSpPr>
        <p:spPr>
          <a:xfrm>
            <a:off x="3073076" y="1824195"/>
            <a:ext cx="673745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8000" b="1">
                <a:gradFill flip="none" rotWithShape="1">
                  <a:gsLst>
                    <a:gs pos="0">
                      <a:srgbClr val="FF903E"/>
                    </a:gs>
                    <a:gs pos="100000">
                      <a:srgbClr val="FF2A03"/>
                    </a:gs>
                  </a:gsLst>
                  <a:lin ang="5400000" scaled="1"/>
                  <a:tileRect/>
                </a:gradFill>
                <a:latin typeface="UTM Arruba KT" panose="02040603050506020204" pitchFamily="18" charset="0"/>
                <a:ea typeface="字魂67号-勾玉行书" panose="00000500000000000000" pitchFamily="2" charset="-122"/>
              </a:defRPr>
            </a:lvl1pPr>
          </a:lstStyle>
          <a:p>
            <a:r>
              <a:rPr lang="vi-VN" altLang="zh-CN" sz="6000">
                <a:latin typeface="UTM Showcard" panose="02040603050506020204" pitchFamily="18" charset="0"/>
              </a:rPr>
              <a:t>Thêm dấu gạch ngang vào vị trí phù hợp </a:t>
            </a:r>
            <a:endParaRPr lang="zh-CN" altLang="en-US" sz="6000" dirty="0">
              <a:latin typeface="UTM Showcard" panose="02040603050506020204" pitchFamily="18" charset="0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40BBE058-A8CB-4F6A-B7DA-1CED04BA1F6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32" t="15585" r="14350" b="64799"/>
          <a:stretch/>
        </p:blipFill>
        <p:spPr>
          <a:xfrm>
            <a:off x="1924063" y="1702208"/>
            <a:ext cx="1111325" cy="2571232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8312D483-EA44-4079-BB82-CC3216F99A0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09" b="84575"/>
          <a:stretch/>
        </p:blipFill>
        <p:spPr>
          <a:xfrm>
            <a:off x="1106906" y="724288"/>
            <a:ext cx="1718405" cy="816674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8BD66C65-0CC0-4A1A-8EC2-2143CB241AB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09" b="84575"/>
          <a:stretch/>
        </p:blipFill>
        <p:spPr>
          <a:xfrm flipH="1">
            <a:off x="8468123" y="721047"/>
            <a:ext cx="2625899" cy="1247962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C27C51D7-5E42-4C88-97E2-993D8D43AB2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58" t="5504" r="28956" b="84589"/>
          <a:stretch/>
        </p:blipFill>
        <p:spPr>
          <a:xfrm rot="19350271">
            <a:off x="8967379" y="4830710"/>
            <a:ext cx="1700812" cy="1264708"/>
          </a:xfrm>
          <a:prstGeom prst="rect">
            <a:avLst/>
          </a:prstGeom>
        </p:spPr>
      </p:pic>
      <p:pic>
        <p:nvPicPr>
          <p:cNvPr id="29" name="图片 19">
            <a:extLst>
              <a:ext uri="{FF2B5EF4-FFF2-40B4-BE49-F238E27FC236}">
                <a16:creationId xmlns:a16="http://schemas.microsoft.com/office/drawing/2014/main" xmlns="" id="{4567C907-4896-4D01-AA28-A4E18DD65766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83" t="66429" r="566" b="95"/>
          <a:stretch/>
        </p:blipFill>
        <p:spPr>
          <a:xfrm>
            <a:off x="-74329" y="3000054"/>
            <a:ext cx="2588855" cy="3910249"/>
          </a:xfrm>
          <a:prstGeom prst="rect">
            <a:avLst/>
          </a:prstGeom>
        </p:spPr>
      </p:pic>
      <p:pic>
        <p:nvPicPr>
          <p:cNvPr id="30" name="图片 4">
            <a:extLst>
              <a:ext uri="{FF2B5EF4-FFF2-40B4-BE49-F238E27FC236}">
                <a16:creationId xmlns:a16="http://schemas.microsoft.com/office/drawing/2014/main" xmlns="" id="{14411A9A-5DFA-4837-B1D0-AFF39B21A3BA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5" t="5247" r="18938" b="7957"/>
          <a:stretch/>
        </p:blipFill>
        <p:spPr>
          <a:xfrm>
            <a:off x="9613602" y="2521209"/>
            <a:ext cx="2818720" cy="431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96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58333E-6 2.96296E-6 L 4.58333E-6 -0.07223 " pathEditMode="relative" rAng="0" ptsTypes="AA">
                                      <p:cBhvr>
                                        <p:cTn id="6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6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2" grpId="0"/>
      <p:bldP spid="2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>
            <a:extLst>
              <a:ext uri="{FF2B5EF4-FFF2-40B4-BE49-F238E27FC236}">
                <a16:creationId xmlns:a16="http://schemas.microsoft.com/office/drawing/2014/main" xmlns="" id="{166C4346-F418-4D4E-B794-3FEFBC5272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807" y="1066800"/>
            <a:ext cx="10689021" cy="4955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sz="3600" b="1">
                <a:solidFill>
                  <a:srgbClr val="FF00FF"/>
                </a:solidFill>
                <a:latin typeface="Arial-Rounded-Bold"/>
              </a:rPr>
              <a:t>1. </a:t>
            </a:r>
            <a:r>
              <a:rPr lang="en-US" sz="3200" b="1">
                <a:solidFill>
                  <a:srgbClr val="000000"/>
                </a:solidFill>
                <a:latin typeface="Arial-BoldMT"/>
              </a:rPr>
              <a:t>Cần thêm dấu gạch ngang vào những vị trí nào trong mỗi câu văn, đoạn văn sau? Vì sao?</a:t>
            </a:r>
          </a:p>
          <a:p>
            <a:pPr algn="just"/>
            <a:r>
              <a:rPr lang="vi-VN" sz="3200">
                <a:solidFill>
                  <a:srgbClr val="FF0000"/>
                </a:solidFill>
                <a:latin typeface="ArialMT"/>
              </a:rPr>
              <a:t>a. </a:t>
            </a:r>
            <a:r>
              <a:rPr lang="vi-VN" sz="3200">
                <a:solidFill>
                  <a:srgbClr val="000000"/>
                </a:solidFill>
                <a:latin typeface="ArialMT"/>
              </a:rPr>
              <a:t>Động Phong Nha nằm trong Vườn Quốc gia Phong Nha Kẻ Bàng.</a:t>
            </a:r>
          </a:p>
          <a:p>
            <a:pPr algn="just"/>
            <a:r>
              <a:rPr lang="en-US" sz="2800" i="1">
                <a:solidFill>
                  <a:srgbClr val="000000"/>
                </a:solidFill>
                <a:latin typeface="Arial-ItalicMT"/>
              </a:rPr>
              <a:t>										Theo </a:t>
            </a:r>
            <a:r>
              <a:rPr lang="en-US" sz="2800">
                <a:solidFill>
                  <a:srgbClr val="000000"/>
                </a:solidFill>
                <a:latin typeface="ArialMT"/>
              </a:rPr>
              <a:t>Việt Bằng</a:t>
            </a:r>
          </a:p>
          <a:p>
            <a:pPr algn="just"/>
            <a:r>
              <a:rPr lang="en-US" sz="3200">
                <a:solidFill>
                  <a:srgbClr val="FF0000"/>
                </a:solidFill>
                <a:latin typeface="ArialMT"/>
              </a:rPr>
              <a:t>b. </a:t>
            </a:r>
            <a:r>
              <a:rPr lang="en-US" sz="3200">
                <a:solidFill>
                  <a:srgbClr val="000000"/>
                </a:solidFill>
                <a:latin typeface="ArialMT"/>
              </a:rPr>
              <a:t>Với quần thể 80 ngọn núi lớn nhỏ có độ cao trung bình vào khoảng </a:t>
            </a:r>
            <a:r>
              <a:rPr lang="vi-VN" sz="3200">
                <a:solidFill>
                  <a:srgbClr val="000000"/>
                </a:solidFill>
                <a:latin typeface="ArialMT"/>
              </a:rPr>
              <a:t>800 đến 1 000 mét so với mực nước biển, Mẫu Sơn vùng núi nằm ở phía</a:t>
            </a:r>
            <a:r>
              <a:rPr lang="en-US" sz="3200">
                <a:solidFill>
                  <a:srgbClr val="000000"/>
                </a:solidFill>
                <a:latin typeface="ArialMT"/>
              </a:rPr>
              <a:t> </a:t>
            </a:r>
            <a:r>
              <a:rPr lang="vi-VN" sz="3200">
                <a:solidFill>
                  <a:srgbClr val="000000"/>
                </a:solidFill>
                <a:latin typeface="ArialMT"/>
              </a:rPr>
              <a:t>đông bắc tỉnh Lạng Sơn được mệnh danh là vùng đất của gió và sương mù.</a:t>
            </a:r>
          </a:p>
          <a:p>
            <a:pPr algn="just"/>
            <a:r>
              <a:rPr lang="en-US" sz="2800" i="1">
                <a:solidFill>
                  <a:srgbClr val="000000"/>
                </a:solidFill>
                <a:latin typeface="Arial-ItalicMT"/>
              </a:rPr>
              <a:t>										Theo </a:t>
            </a:r>
            <a:r>
              <a:rPr lang="en-US" sz="2800">
                <a:solidFill>
                  <a:srgbClr val="000000"/>
                </a:solidFill>
                <a:latin typeface="ArialMT"/>
              </a:rPr>
              <a:t>Hà Giang</a:t>
            </a:r>
            <a:endParaRPr lang="vi-VN" altLang="en-US" sz="3200" b="1" i="1">
              <a:latin typeface="+mj-lt"/>
            </a:endParaRPr>
          </a:p>
        </p:txBody>
      </p:sp>
      <p:grpSp>
        <p:nvGrpSpPr>
          <p:cNvPr id="32" name="组合 6">
            <a:extLst>
              <a:ext uri="{FF2B5EF4-FFF2-40B4-BE49-F238E27FC236}">
                <a16:creationId xmlns:a16="http://schemas.microsoft.com/office/drawing/2014/main" xmlns="" id="{D42F584D-52B9-4873-9258-057A18FE1720}"/>
              </a:ext>
            </a:extLst>
          </p:cNvPr>
          <p:cNvGrpSpPr/>
          <p:nvPr/>
        </p:nvGrpSpPr>
        <p:grpSpPr>
          <a:xfrm>
            <a:off x="-425461" y="-23517"/>
            <a:ext cx="12617462" cy="1794110"/>
            <a:chOff x="-425461" y="-23517"/>
            <a:chExt cx="12617462" cy="1794110"/>
          </a:xfrm>
        </p:grpSpPr>
        <p:grpSp>
          <p:nvGrpSpPr>
            <p:cNvPr id="33" name="组合 7">
              <a:extLst>
                <a:ext uri="{FF2B5EF4-FFF2-40B4-BE49-F238E27FC236}">
                  <a16:creationId xmlns:a16="http://schemas.microsoft.com/office/drawing/2014/main" xmlns="" id="{7D769ED5-0534-4239-B1C9-411833288B76}"/>
                </a:ext>
              </a:extLst>
            </p:cNvPr>
            <p:cNvGrpSpPr/>
            <p:nvPr/>
          </p:nvGrpSpPr>
          <p:grpSpPr>
            <a:xfrm>
              <a:off x="-425461" y="-21016"/>
              <a:ext cx="12617462" cy="1791609"/>
              <a:chOff x="1187458" y="-44172"/>
              <a:chExt cx="11004542" cy="1562583"/>
            </a:xfrm>
          </p:grpSpPr>
          <p:pic>
            <p:nvPicPr>
              <p:cNvPr id="35" name="图片 9">
                <a:extLst>
                  <a:ext uri="{FF2B5EF4-FFF2-40B4-BE49-F238E27FC236}">
                    <a16:creationId xmlns:a16="http://schemas.microsoft.com/office/drawing/2014/main" xmlns="" id="{34D572B2-2228-41C0-BA4B-F5637FF4E5E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883" t="57388" r="7536" b="37505"/>
              <a:stretch/>
            </p:blipFill>
            <p:spPr>
              <a:xfrm rot="16200000">
                <a:off x="8600672" y="-845765"/>
                <a:ext cx="839287" cy="2492287"/>
              </a:xfrm>
              <a:prstGeom prst="rect">
                <a:avLst/>
              </a:prstGeom>
            </p:spPr>
          </p:pic>
          <p:pic>
            <p:nvPicPr>
              <p:cNvPr id="36" name="图片 10">
                <a:extLst>
                  <a:ext uri="{FF2B5EF4-FFF2-40B4-BE49-F238E27FC236}">
                    <a16:creationId xmlns:a16="http://schemas.microsoft.com/office/drawing/2014/main" xmlns="" id="{28334C75-FE18-460A-BC30-E1CC8AE4831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0306"/>
              <a:stretch/>
            </p:blipFill>
            <p:spPr>
              <a:xfrm rot="10800000">
                <a:off x="9850663" y="-25913"/>
                <a:ext cx="1194794" cy="948471"/>
              </a:xfrm>
              <a:prstGeom prst="rect">
                <a:avLst/>
              </a:prstGeom>
            </p:spPr>
          </p:pic>
          <p:pic>
            <p:nvPicPr>
              <p:cNvPr id="37" name="图片 11">
                <a:extLst>
                  <a:ext uri="{FF2B5EF4-FFF2-40B4-BE49-F238E27FC236}">
                    <a16:creationId xmlns:a16="http://schemas.microsoft.com/office/drawing/2014/main" xmlns="" id="{55330CBB-5F7F-4101-A6A1-F1BE08D342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238" t="-168" r="-42" b="85709"/>
              <a:stretch/>
            </p:blipFill>
            <p:spPr>
              <a:xfrm>
                <a:off x="10693263" y="-44172"/>
                <a:ext cx="1498737" cy="1562583"/>
              </a:xfrm>
              <a:prstGeom prst="rect">
                <a:avLst/>
              </a:prstGeom>
            </p:spPr>
          </p:pic>
          <p:pic>
            <p:nvPicPr>
              <p:cNvPr id="38" name="图片 12">
                <a:extLst>
                  <a:ext uri="{FF2B5EF4-FFF2-40B4-BE49-F238E27FC236}">
                    <a16:creationId xmlns:a16="http://schemas.microsoft.com/office/drawing/2014/main" xmlns="" id="{34129EA9-F3DF-4EEB-B543-0C15A3F7F3C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582" t="52658" r="6406" b="36709"/>
              <a:stretch/>
            </p:blipFill>
            <p:spPr>
              <a:xfrm rot="16200000">
                <a:off x="3114780" y="-1956912"/>
                <a:ext cx="1295100" cy="5149744"/>
              </a:xfrm>
              <a:prstGeom prst="rect">
                <a:avLst/>
              </a:prstGeom>
            </p:spPr>
          </p:pic>
          <p:pic>
            <p:nvPicPr>
              <p:cNvPr id="39" name="图片 14">
                <a:extLst>
                  <a:ext uri="{FF2B5EF4-FFF2-40B4-BE49-F238E27FC236}">
                    <a16:creationId xmlns:a16="http://schemas.microsoft.com/office/drawing/2014/main" xmlns="" id="{B1E7FDF1-52DF-4E30-B5E8-C4874882F0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582" t="52658" r="4776" b="36709"/>
              <a:stretch/>
            </p:blipFill>
            <p:spPr>
              <a:xfrm rot="16200000">
                <a:off x="2608706" y="-544729"/>
                <a:ext cx="552683" cy="1562583"/>
              </a:xfrm>
              <a:prstGeom prst="rect">
                <a:avLst/>
              </a:prstGeom>
            </p:spPr>
          </p:pic>
          <p:pic>
            <p:nvPicPr>
              <p:cNvPr id="40" name="图片 15">
                <a:extLst>
                  <a:ext uri="{FF2B5EF4-FFF2-40B4-BE49-F238E27FC236}">
                    <a16:creationId xmlns:a16="http://schemas.microsoft.com/office/drawing/2014/main" xmlns="" id="{CDDE3DC1-5803-41E5-B8B5-92348C4BCC1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883" t="57388" r="7536" b="37505"/>
              <a:stretch/>
            </p:blipFill>
            <p:spPr>
              <a:xfrm rot="16200000">
                <a:off x="6447463" y="-849655"/>
                <a:ext cx="839287" cy="2492287"/>
              </a:xfrm>
              <a:prstGeom prst="rect">
                <a:avLst/>
              </a:prstGeom>
            </p:spPr>
          </p:pic>
          <p:pic>
            <p:nvPicPr>
              <p:cNvPr id="41" name="图片 16">
                <a:extLst>
                  <a:ext uri="{FF2B5EF4-FFF2-40B4-BE49-F238E27FC236}">
                    <a16:creationId xmlns:a16="http://schemas.microsoft.com/office/drawing/2014/main" xmlns="" id="{FC779BBA-AAB7-4D7B-B08A-A1577F3EF1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0306"/>
              <a:stretch/>
            </p:blipFill>
            <p:spPr>
              <a:xfrm flipV="1">
                <a:off x="7385602" y="-23155"/>
                <a:ext cx="867279" cy="657323"/>
              </a:xfrm>
              <a:prstGeom prst="rect">
                <a:avLst/>
              </a:prstGeom>
            </p:spPr>
          </p:pic>
        </p:grpSp>
        <p:pic>
          <p:nvPicPr>
            <p:cNvPr id="34" name="图片 8">
              <a:extLst>
                <a:ext uri="{FF2B5EF4-FFF2-40B4-BE49-F238E27FC236}">
                  <a16:creationId xmlns:a16="http://schemas.microsoft.com/office/drawing/2014/main" xmlns="" id="{F99C0EAC-BEB9-4087-9001-C3C7E28783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238" t="-168" r="-42" b="85709"/>
            <a:stretch/>
          </p:blipFill>
          <p:spPr>
            <a:xfrm flipH="1">
              <a:off x="-5025" y="-23517"/>
              <a:ext cx="1718405" cy="1791609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0540FFE-DBE3-7A67-1CB3-F4549F09CD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>
            <a:extLst>
              <a:ext uri="{FF2B5EF4-FFF2-40B4-BE49-F238E27FC236}">
                <a16:creationId xmlns:a16="http://schemas.microsoft.com/office/drawing/2014/main" xmlns="" id="{AD1FFE88-4FE0-BFA4-644C-D9CAA898FC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807" y="1066800"/>
            <a:ext cx="10689021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vi-VN" sz="3600">
                <a:solidFill>
                  <a:srgbClr val="FF0000"/>
                </a:solidFill>
                <a:latin typeface="ArialMT"/>
              </a:rPr>
              <a:t>c.</a:t>
            </a:r>
            <a:r>
              <a:rPr lang="vi-VN" sz="3600">
                <a:latin typeface="ArialMT"/>
              </a:rPr>
              <a:t> Mặc dù đã trải qua nhiều thăng trầm nhưng năm cửa ô của Hà Nội</a:t>
            </a:r>
            <a:r>
              <a:rPr lang="en-US" sz="3600">
                <a:latin typeface="ArialMT"/>
              </a:rPr>
              <a:t> </a:t>
            </a:r>
            <a:r>
              <a:rPr lang="vi-VN" sz="3600">
                <a:latin typeface="ArialMT"/>
              </a:rPr>
              <a:t>xưa là kinh thành Thăng Long vẫn gắn bó với mỗi người dân Thủ đô. Đó là:</a:t>
            </a:r>
          </a:p>
          <a:p>
            <a:r>
              <a:rPr lang="vi-VN" sz="3600">
                <a:latin typeface="ArialMT"/>
              </a:rPr>
              <a:t>Ô Quan Chưởng;</a:t>
            </a:r>
          </a:p>
          <a:p>
            <a:r>
              <a:rPr lang="en-US" sz="3600">
                <a:latin typeface="ArialMT"/>
              </a:rPr>
              <a:t>Ô Cầu Giấy;</a:t>
            </a:r>
          </a:p>
          <a:p>
            <a:r>
              <a:rPr lang="en-US" sz="3600">
                <a:latin typeface="ArialMT"/>
              </a:rPr>
              <a:t>Ô Cầu Dền;</a:t>
            </a:r>
          </a:p>
          <a:p>
            <a:r>
              <a:rPr lang="en-US" sz="3600">
                <a:latin typeface="ArialMT"/>
              </a:rPr>
              <a:t>Ô Đống Mác;</a:t>
            </a:r>
          </a:p>
          <a:p>
            <a:r>
              <a:rPr lang="en-US" sz="3600">
                <a:latin typeface="ArialMT"/>
              </a:rPr>
              <a:t>Ô Chợ Dừa.</a:t>
            </a:r>
          </a:p>
          <a:p>
            <a:r>
              <a:rPr lang="en-US" sz="3200" i="1">
                <a:latin typeface="Arial-ItalicMT"/>
              </a:rPr>
              <a:t>							Theo </a:t>
            </a:r>
            <a:r>
              <a:rPr lang="en-US" sz="3200">
                <a:latin typeface="ArialMT"/>
              </a:rPr>
              <a:t>Hải Minh</a:t>
            </a:r>
            <a:endParaRPr kumimoji="0" lang="vi-VN" altLang="en-US" sz="3200" b="1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9848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9FF337E-0AE8-CCC9-9D7A-4B4E40D5C1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>
            <a:extLst>
              <a:ext uri="{FF2B5EF4-FFF2-40B4-BE49-F238E27FC236}">
                <a16:creationId xmlns:a16="http://schemas.microsoft.com/office/drawing/2014/main" xmlns="" id="{5A5CD40C-F1B3-C19D-81E0-971B2FE53B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177" y="964967"/>
            <a:ext cx="11001492" cy="5570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d.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Mặt trời vừa thức dậy, trong nhà đã rộn ràng tiếng gọi của Quân: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Anh Kiên ơi! Dậy thôi nào!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Ông nội mỉm cười: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Hôm nay là Chủ nhật, để anh Kiên ngủ thêm một chút nữa, cháu ạ.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Quân nhanh nhảu đáp lời ông: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Hôm nay là “Chủ nhật xanh”. Anh em cháu đã hẹn sẽ tham gia dọn vệ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sinh khu phố, ông ạ.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ItalicMT"/>
                <a:ea typeface="+mn-ea"/>
                <a:cs typeface="+mn-cs"/>
              </a:rPr>
              <a:t>									</a:t>
            </a:r>
            <a:r>
              <a:rPr kumimoji="0" lang="vi-VN" sz="3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ItalicMT"/>
                <a:ea typeface="+mn-ea"/>
                <a:cs typeface="+mn-cs"/>
              </a:rPr>
              <a:t>Theo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Hương Ngọc Lan</a:t>
            </a:r>
            <a:endParaRPr kumimoji="0" lang="vi-VN" altLang="en-US" sz="3200" b="1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624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A0C73AB-790D-A768-4E99-3B8DD15B18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E58328AA-8D77-CE10-64BE-4B48A664FACE}"/>
              </a:ext>
            </a:extLst>
          </p:cNvPr>
          <p:cNvSpPr/>
          <p:nvPr/>
        </p:nvSpPr>
        <p:spPr>
          <a:xfrm>
            <a:off x="199053" y="149290"/>
            <a:ext cx="11793894" cy="6559420"/>
          </a:xfrm>
          <a:custGeom>
            <a:avLst/>
            <a:gdLst>
              <a:gd name="connsiteX0" fmla="*/ 0 w 11793894"/>
              <a:gd name="connsiteY0" fmla="*/ 613962 h 6559420"/>
              <a:gd name="connsiteX1" fmla="*/ 613962 w 11793894"/>
              <a:gd name="connsiteY1" fmla="*/ 0 h 6559420"/>
              <a:gd name="connsiteX2" fmla="*/ 11179932 w 11793894"/>
              <a:gd name="connsiteY2" fmla="*/ 0 h 6559420"/>
              <a:gd name="connsiteX3" fmla="*/ 11793894 w 11793894"/>
              <a:gd name="connsiteY3" fmla="*/ 613962 h 6559420"/>
              <a:gd name="connsiteX4" fmla="*/ 11793894 w 11793894"/>
              <a:gd name="connsiteY4" fmla="*/ 5945458 h 6559420"/>
              <a:gd name="connsiteX5" fmla="*/ 11179932 w 11793894"/>
              <a:gd name="connsiteY5" fmla="*/ 6559420 h 6559420"/>
              <a:gd name="connsiteX6" fmla="*/ 613962 w 11793894"/>
              <a:gd name="connsiteY6" fmla="*/ 6559420 h 6559420"/>
              <a:gd name="connsiteX7" fmla="*/ 0 w 11793894"/>
              <a:gd name="connsiteY7" fmla="*/ 5945458 h 6559420"/>
              <a:gd name="connsiteX8" fmla="*/ 0 w 11793894"/>
              <a:gd name="connsiteY8" fmla="*/ 613962 h 65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93894" h="6559420" fill="none" extrusionOk="0">
                <a:moveTo>
                  <a:pt x="0" y="613962"/>
                </a:moveTo>
                <a:cubicBezTo>
                  <a:pt x="-44515" y="267680"/>
                  <a:pt x="291781" y="13822"/>
                  <a:pt x="613962" y="0"/>
                </a:cubicBezTo>
                <a:cubicBezTo>
                  <a:pt x="5752667" y="130954"/>
                  <a:pt x="8915983" y="43574"/>
                  <a:pt x="11179932" y="0"/>
                </a:cubicBezTo>
                <a:cubicBezTo>
                  <a:pt x="11523607" y="7075"/>
                  <a:pt x="11809804" y="294369"/>
                  <a:pt x="11793894" y="613962"/>
                </a:cubicBezTo>
                <a:cubicBezTo>
                  <a:pt x="11643455" y="1880618"/>
                  <a:pt x="11879773" y="5171155"/>
                  <a:pt x="11793894" y="5945458"/>
                </a:cubicBezTo>
                <a:cubicBezTo>
                  <a:pt x="11773165" y="6287944"/>
                  <a:pt x="11468230" y="6524380"/>
                  <a:pt x="11179932" y="6559420"/>
                </a:cubicBezTo>
                <a:cubicBezTo>
                  <a:pt x="7439939" y="6714617"/>
                  <a:pt x="3371575" y="6722440"/>
                  <a:pt x="613962" y="6559420"/>
                </a:cubicBezTo>
                <a:cubicBezTo>
                  <a:pt x="279279" y="6499922"/>
                  <a:pt x="-26072" y="6299764"/>
                  <a:pt x="0" y="5945458"/>
                </a:cubicBezTo>
                <a:cubicBezTo>
                  <a:pt x="64656" y="5287668"/>
                  <a:pt x="-17807" y="1320764"/>
                  <a:pt x="0" y="613962"/>
                </a:cubicBezTo>
                <a:close/>
              </a:path>
              <a:path w="11793894" h="6559420" stroke="0" extrusionOk="0">
                <a:moveTo>
                  <a:pt x="0" y="613962"/>
                </a:moveTo>
                <a:cubicBezTo>
                  <a:pt x="-50178" y="243929"/>
                  <a:pt x="238467" y="13667"/>
                  <a:pt x="613962" y="0"/>
                </a:cubicBezTo>
                <a:cubicBezTo>
                  <a:pt x="1692607" y="132882"/>
                  <a:pt x="7384017" y="-84951"/>
                  <a:pt x="11179932" y="0"/>
                </a:cubicBezTo>
                <a:cubicBezTo>
                  <a:pt x="11473296" y="44646"/>
                  <a:pt x="11785742" y="319940"/>
                  <a:pt x="11793894" y="613962"/>
                </a:cubicBezTo>
                <a:cubicBezTo>
                  <a:pt x="11814081" y="1590716"/>
                  <a:pt x="11946374" y="4099744"/>
                  <a:pt x="11793894" y="5945458"/>
                </a:cubicBezTo>
                <a:cubicBezTo>
                  <a:pt x="11804478" y="6285796"/>
                  <a:pt x="11523183" y="6550840"/>
                  <a:pt x="11179932" y="6559420"/>
                </a:cubicBezTo>
                <a:cubicBezTo>
                  <a:pt x="6742089" y="6647059"/>
                  <a:pt x="3989429" y="6486741"/>
                  <a:pt x="613962" y="6559420"/>
                </a:cubicBezTo>
                <a:cubicBezTo>
                  <a:pt x="268207" y="6495787"/>
                  <a:pt x="-2423" y="6287907"/>
                  <a:pt x="0" y="5945458"/>
                </a:cubicBezTo>
                <a:cubicBezTo>
                  <a:pt x="-38581" y="5277464"/>
                  <a:pt x="63341" y="2415705"/>
                  <a:pt x="0" y="613962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936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2" descr="Cartoon flower petals 1590600 Vector Art at Vecteezy">
            <a:extLst>
              <a:ext uri="{FF2B5EF4-FFF2-40B4-BE49-F238E27FC236}">
                <a16:creationId xmlns:a16="http://schemas.microsoft.com/office/drawing/2014/main" xmlns="" id="{54C7C73D-1AD0-5AC1-F067-17A70F82D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0489" y="329882"/>
            <a:ext cx="993321" cy="993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ác kỹ thuật dạy học tích cực – Dạy Và Học Online – Luyện Thi Hà Thành">
            <a:extLst>
              <a:ext uri="{FF2B5EF4-FFF2-40B4-BE49-F238E27FC236}">
                <a16:creationId xmlns:a16="http://schemas.microsoft.com/office/drawing/2014/main" xmlns="" id="{96513075-8C34-B1DC-9E4B-27B8EED7EE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6" t="19779" r="5060" b="3360"/>
          <a:stretch/>
        </p:blipFill>
        <p:spPr bwMode="auto">
          <a:xfrm>
            <a:off x="2523263" y="1609166"/>
            <a:ext cx="6680967" cy="42882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Đường kết nối Mũi tên Thẳng 10">
            <a:extLst>
              <a:ext uri="{FF2B5EF4-FFF2-40B4-BE49-F238E27FC236}">
                <a16:creationId xmlns:a16="http://schemas.microsoft.com/office/drawing/2014/main" xmlns="" id="{7D47162E-EB8F-4CFA-F6BA-E92F1B76F113}"/>
              </a:ext>
            </a:extLst>
          </p:cNvPr>
          <p:cNvCxnSpPr>
            <a:cxnSpLocks/>
          </p:cNvCxnSpPr>
          <p:nvPr/>
        </p:nvCxnSpPr>
        <p:spPr>
          <a:xfrm flipV="1">
            <a:off x="2278290" y="4451881"/>
            <a:ext cx="1615417" cy="49530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Đường kết nối Mũi tên Thẳng 13">
            <a:extLst>
              <a:ext uri="{FF2B5EF4-FFF2-40B4-BE49-F238E27FC236}">
                <a16:creationId xmlns:a16="http://schemas.microsoft.com/office/drawing/2014/main" xmlns="" id="{8AE89169-1405-401B-BAFF-8972E084043B}"/>
              </a:ext>
            </a:extLst>
          </p:cNvPr>
          <p:cNvCxnSpPr>
            <a:cxnSpLocks/>
          </p:cNvCxnSpPr>
          <p:nvPr/>
        </p:nvCxnSpPr>
        <p:spPr>
          <a:xfrm flipH="1">
            <a:off x="7876914" y="2006113"/>
            <a:ext cx="1978287" cy="966818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Hình ảnh 21" descr="Ảnh có chứa phim hoạt hình, Phim hoạt hình, minh họa, hình mẫu&#10;&#10;Mô tả được tạo tự động">
            <a:extLst>
              <a:ext uri="{FF2B5EF4-FFF2-40B4-BE49-F238E27FC236}">
                <a16:creationId xmlns:a16="http://schemas.microsoft.com/office/drawing/2014/main" xmlns="" id="{67382A96-6EB2-364B-B0BF-A528F23C68E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97" b="49697" l="51840" r="94622">
                        <a14:foregroundMark x1="68621" y1="12050" x2="69309" y2="16377"/>
                        <a14:foregroundMark x1="74282" y1="13425" x2="75010" y2="15811"/>
                        <a14:foregroundMark x1="69147" y1="3437" x2="70117" y2="4974"/>
                        <a14:foregroundMark x1="74282" y1="4569" x2="74282" y2="4569"/>
                        <a14:foregroundMark x1="74282" y1="4569" x2="76102" y2="7764"/>
                        <a14:foregroundMark x1="63324" y1="49697" x2="67772" y2="49697"/>
                        <a14:foregroundMark x1="70400" y1="17347" x2="72220" y2="21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528" b="44936"/>
          <a:stretch/>
        </p:blipFill>
        <p:spPr>
          <a:xfrm>
            <a:off x="9794526" y="3736421"/>
            <a:ext cx="1774387" cy="1827201"/>
          </a:xfrm>
          <a:prstGeom prst="rect">
            <a:avLst/>
          </a:prstGeom>
        </p:spPr>
      </p:pic>
      <p:cxnSp>
        <p:nvCxnSpPr>
          <p:cNvPr id="23" name="Đường kết nối Mũi tên Thẳng 22">
            <a:extLst>
              <a:ext uri="{FF2B5EF4-FFF2-40B4-BE49-F238E27FC236}">
                <a16:creationId xmlns:a16="http://schemas.microsoft.com/office/drawing/2014/main" xmlns="" id="{52048029-A0C1-53A0-AA3B-9AD52D850883}"/>
              </a:ext>
            </a:extLst>
          </p:cNvPr>
          <p:cNvCxnSpPr>
            <a:cxnSpLocks/>
          </p:cNvCxnSpPr>
          <p:nvPr/>
        </p:nvCxnSpPr>
        <p:spPr>
          <a:xfrm>
            <a:off x="2207480" y="2006113"/>
            <a:ext cx="2514902" cy="588393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Hình ảnh 25" descr="Ảnh có chứa phim hoạt hình, Phim hoạt hình, minh họa, hình mẫu&#10;&#10;Mô tả được tạo tự động">
            <a:extLst>
              <a:ext uri="{FF2B5EF4-FFF2-40B4-BE49-F238E27FC236}">
                <a16:creationId xmlns:a16="http://schemas.microsoft.com/office/drawing/2014/main" xmlns="" id="{19AAD882-DB1D-35EE-71FF-7EE33176832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2446" b="97129" l="5176" r="46907">
                        <a14:foregroundMark x1="30408" y1="55196" x2="30691" y2="57986"/>
                        <a14:foregroundMark x1="24828" y1="54226" x2="23453" y2="57703"/>
                        <a14:foregroundMark x1="27335" y1="60776" x2="27618" y2="63971"/>
                        <a14:foregroundMark x1="33603" y1="61868" x2="33320" y2="67004"/>
                        <a14:foregroundMark x1="34169" y1="61181" x2="34856" y2="64254"/>
                        <a14:foregroundMark x1="34573" y1="61585" x2="34856" y2="64941"/>
                        <a14:foregroundMark x1="35382" y1="62313" x2="35382" y2="64780"/>
                        <a14:foregroundMark x1="25960" y1="61181" x2="27052" y2="63283"/>
                        <a14:foregroundMark x1="27335" y1="60493" x2="28467" y2="64780"/>
                        <a14:foregroundMark x1="26243" y1="94096" x2="26931" y2="95067"/>
                        <a14:foregroundMark x1="14557" y1="94501" x2="17630" y2="95916"/>
                        <a14:foregroundMark x1="34290" y1="95916" x2="34856" y2="95916"/>
                        <a14:foregroundMark x1="43753" y1="97169" x2="46502" y2="96442"/>
                        <a14:foregroundMark x1="28023" y1="52446" x2="29276" y2="52729"/>
                        <a14:foregroundMark x1="24707" y1="62030" x2="28023" y2="631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47757" b="1905"/>
          <a:stretch/>
        </p:blipFill>
        <p:spPr>
          <a:xfrm>
            <a:off x="630632" y="1257124"/>
            <a:ext cx="1643888" cy="1513360"/>
          </a:xfrm>
          <a:prstGeom prst="rect">
            <a:avLst/>
          </a:prstGeom>
        </p:spPr>
      </p:pic>
      <p:cxnSp>
        <p:nvCxnSpPr>
          <p:cNvPr id="29" name="Đường kết nối Mũi tên Thẳng 28">
            <a:extLst>
              <a:ext uri="{FF2B5EF4-FFF2-40B4-BE49-F238E27FC236}">
                <a16:creationId xmlns:a16="http://schemas.microsoft.com/office/drawing/2014/main" xmlns="" id="{E09F4D33-CFB5-D4B8-CD53-93B8898D268A}"/>
              </a:ext>
            </a:extLst>
          </p:cNvPr>
          <p:cNvCxnSpPr>
            <a:cxnSpLocks/>
          </p:cNvCxnSpPr>
          <p:nvPr/>
        </p:nvCxnSpPr>
        <p:spPr>
          <a:xfrm flipH="1">
            <a:off x="6991089" y="4699531"/>
            <a:ext cx="2939364" cy="195155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Hình ảnh 31" descr="Ảnh có chứa phim hoạt hình, hình mẫu, hình vẽ, minh họa&#10;&#10;Mô tả được tạo tự động">
            <a:extLst>
              <a:ext uri="{FF2B5EF4-FFF2-40B4-BE49-F238E27FC236}">
                <a16:creationId xmlns:a16="http://schemas.microsoft.com/office/drawing/2014/main" xmlns="" id="{DABEBBAB-6C4A-01DD-0128-253F7B7C154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6827" y="1277350"/>
            <a:ext cx="1667323" cy="1667323"/>
          </a:xfrm>
          <a:prstGeom prst="rect">
            <a:avLst/>
          </a:prstGeom>
        </p:spPr>
      </p:pic>
      <p:pic>
        <p:nvPicPr>
          <p:cNvPr id="1028" name="Picture 4" descr="Pin on School">
            <a:extLst>
              <a:ext uri="{FF2B5EF4-FFF2-40B4-BE49-F238E27FC236}">
                <a16:creationId xmlns:a16="http://schemas.microsoft.com/office/drawing/2014/main" xmlns="" id="{3CFF9716-1D58-C52E-DEF7-871F6DB59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905" b="90781" l="10000" r="91385">
                        <a14:foregroundMark x1="69846" y1="7809" x2="73231" y2="16161"/>
                        <a14:foregroundMark x1="66615" y1="4121" x2="68769" y2="7484"/>
                        <a14:foregroundMark x1="91538" y1="39262" x2="90923" y2="43926"/>
                        <a14:foregroundMark x1="14769" y1="59544" x2="18308" y2="65727"/>
                        <a14:foregroundMark x1="54462" y1="86985" x2="59692" y2="90781"/>
                        <a14:foregroundMark x1="18154" y1="89262" x2="14154" y2="905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3687" y="3777438"/>
            <a:ext cx="1348454" cy="1912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Hình ảnh 33" descr="Ảnh có chứa Hoạt hình, Phim hoạt hình, hoạt hình Nhật Bản, phim hoạt hình&#10;&#10;Mô tả được tạo tự động">
            <a:extLst>
              <a:ext uri="{FF2B5EF4-FFF2-40B4-BE49-F238E27FC236}">
                <a16:creationId xmlns:a16="http://schemas.microsoft.com/office/drawing/2014/main" xmlns="" id="{BA9C55C8-980D-18B5-0E14-AD99BE1643A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211" y="2070520"/>
            <a:ext cx="2318273" cy="2318273"/>
          </a:xfrm>
          <a:prstGeom prst="rect">
            <a:avLst/>
          </a:prstGeom>
        </p:spPr>
      </p:pic>
      <p:sp>
        <p:nvSpPr>
          <p:cNvPr id="38" name="Hộp Văn bản 37">
            <a:extLst>
              <a:ext uri="{FF2B5EF4-FFF2-40B4-BE49-F238E27FC236}">
                <a16:creationId xmlns:a16="http://schemas.microsoft.com/office/drawing/2014/main" xmlns="" id="{29175495-9C4D-F149-8B0D-EBBA5CF27DF1}"/>
              </a:ext>
            </a:extLst>
          </p:cNvPr>
          <p:cNvSpPr txBox="1"/>
          <p:nvPr/>
        </p:nvSpPr>
        <p:spPr>
          <a:xfrm>
            <a:off x="656647" y="2836906"/>
            <a:ext cx="150253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Ý kiến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 nhân</a:t>
            </a: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9" name="Hộp Văn bản 38">
            <a:extLst>
              <a:ext uri="{FF2B5EF4-FFF2-40B4-BE49-F238E27FC236}">
                <a16:creationId xmlns:a16="http://schemas.microsoft.com/office/drawing/2014/main" xmlns="" id="{BE6BCBA8-0CAC-9A9A-6571-1ABCA21741AA}"/>
              </a:ext>
            </a:extLst>
          </p:cNvPr>
          <p:cNvSpPr txBox="1"/>
          <p:nvPr/>
        </p:nvSpPr>
        <p:spPr>
          <a:xfrm>
            <a:off x="630632" y="5403066"/>
            <a:ext cx="150253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Ý kiến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 nhân</a:t>
            </a: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xmlns="" id="{B5632FFE-E05B-C06A-DA61-804DA10B77AC}"/>
              </a:ext>
            </a:extLst>
          </p:cNvPr>
          <p:cNvSpPr txBox="1"/>
          <p:nvPr/>
        </p:nvSpPr>
        <p:spPr>
          <a:xfrm>
            <a:off x="9860657" y="2869677"/>
            <a:ext cx="150253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Ý kiến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 nhân</a:t>
            </a: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Hộp Văn bản 40">
            <a:extLst>
              <a:ext uri="{FF2B5EF4-FFF2-40B4-BE49-F238E27FC236}">
                <a16:creationId xmlns:a16="http://schemas.microsoft.com/office/drawing/2014/main" xmlns="" id="{C412AF02-CD0E-3112-F5AB-C6B1C609BE05}"/>
              </a:ext>
            </a:extLst>
          </p:cNvPr>
          <p:cNvSpPr txBox="1"/>
          <p:nvPr/>
        </p:nvSpPr>
        <p:spPr>
          <a:xfrm>
            <a:off x="9930453" y="5441205"/>
            <a:ext cx="150253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Ý kiến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 nhân</a:t>
            </a: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Hộp Văn bản 42">
            <a:extLst>
              <a:ext uri="{FF2B5EF4-FFF2-40B4-BE49-F238E27FC236}">
                <a16:creationId xmlns:a16="http://schemas.microsoft.com/office/drawing/2014/main" xmlns="" id="{FDDCD0DC-3774-046F-4824-2B8C62C64788}"/>
              </a:ext>
            </a:extLst>
          </p:cNvPr>
          <p:cNvSpPr txBox="1"/>
          <p:nvPr/>
        </p:nvSpPr>
        <p:spPr>
          <a:xfrm>
            <a:off x="3893707" y="3797994"/>
            <a:ext cx="418419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Ý kiến chung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 nhóm</a:t>
            </a:r>
          </a:p>
        </p:txBody>
      </p:sp>
      <p:sp>
        <p:nvSpPr>
          <p:cNvPr id="3" name="Hộp Văn bản 1">
            <a:extLst>
              <a:ext uri="{FF2B5EF4-FFF2-40B4-BE49-F238E27FC236}">
                <a16:creationId xmlns:a16="http://schemas.microsoft.com/office/drawing/2014/main" xmlns="" id="{94D19104-F70F-3F03-2D42-A31AEFD4871A}"/>
              </a:ext>
            </a:extLst>
          </p:cNvPr>
          <p:cNvSpPr txBox="1"/>
          <p:nvPr/>
        </p:nvSpPr>
        <p:spPr>
          <a:xfrm>
            <a:off x="2379970" y="383570"/>
            <a:ext cx="68680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38100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Mother" panose="02040603050506020204" pitchFamily="18" charset="0"/>
                <a:ea typeface="+mn-ea"/>
                <a:cs typeface="+mn-cs"/>
              </a:rPr>
              <a:t>Thảo luận nhóm</a:t>
            </a:r>
            <a:endParaRPr kumimoji="0" lang="en-US" sz="6000" b="1" i="0" u="none" strike="noStrike" kern="1200" cap="none" spc="0" normalizeH="0" baseline="0" noProof="0" dirty="0">
              <a:ln w="38100">
                <a:solidFill>
                  <a:srgbClr val="002060"/>
                </a:solidFill>
                <a:prstDash val="solid"/>
              </a:ln>
              <a:solidFill>
                <a:srgbClr val="FFFF99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UTM Mother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45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67191C9-1BE0-96F7-F113-C6A21BCA9D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>
            <a:extLst>
              <a:ext uri="{FF2B5EF4-FFF2-40B4-BE49-F238E27FC236}">
                <a16:creationId xmlns:a16="http://schemas.microsoft.com/office/drawing/2014/main" xmlns="" id="{91012292-0FE0-9068-5272-448834A9E9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489" y="1101839"/>
            <a:ext cx="10689021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a.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Động Phong Nha nằm trong Vườn Quốc gia Phong Nha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 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Kẻ Bàng.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ItalicMT"/>
                <a:ea typeface="+mn-ea"/>
                <a:cs typeface="+mn-cs"/>
              </a:rPr>
              <a:t>													Theo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Việt Bằng</a:t>
            </a:r>
            <a:endParaRPr kumimoji="0" lang="vi-VN" altLang="en-US" sz="3600" b="1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026" name="Picture 2" descr="Khám phá Động Phong Nha: Hành trình đến vương quốc thạch nhũ">
            <a:extLst>
              <a:ext uri="{FF2B5EF4-FFF2-40B4-BE49-F238E27FC236}">
                <a16:creationId xmlns:a16="http://schemas.microsoft.com/office/drawing/2014/main" xmlns="" id="{63397E02-F420-7761-601D-378676F97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551" y="2917605"/>
            <a:ext cx="5281448" cy="2970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2">
            <a:extLst>
              <a:ext uri="{FF2B5EF4-FFF2-40B4-BE49-F238E27FC236}">
                <a16:creationId xmlns:a16="http://schemas.microsoft.com/office/drawing/2014/main" xmlns="" id="{2B9819C4-4E4C-8234-AE3F-156A40C01F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3398" y="1625058"/>
            <a:ext cx="38625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-</a:t>
            </a:r>
            <a:endParaRPr kumimoji="0" lang="vi-VN" altLang="en-US" sz="3600" b="1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xmlns="" id="{D2D11D38-D61D-B886-6B24-65442E4340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9323" y="3802847"/>
            <a:ext cx="441434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MT"/>
                <a:ea typeface="+mn-ea"/>
                <a:cs typeface="+mn-cs"/>
                <a:sym typeface="Wingdings" panose="05000000000000000000" pitchFamily="2" charset="2"/>
              </a:rPr>
              <a:t>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MT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Nối các từ ngữ trong một liên danh.</a:t>
            </a:r>
            <a:endParaRPr kumimoji="0" lang="vi-VN" altLang="en-US" sz="3600" b="1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265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87108FC-194F-8477-58BF-91DB760B97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>
            <a:extLst>
              <a:ext uri="{FF2B5EF4-FFF2-40B4-BE49-F238E27FC236}">
                <a16:creationId xmlns:a16="http://schemas.microsoft.com/office/drawing/2014/main" xmlns="" id="{8C8BC667-71E1-AB6A-3D10-73FF09F76B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489" y="1101839"/>
            <a:ext cx="10689021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/>
            <a:r>
              <a:rPr lang="vi-VN" sz="3600">
                <a:solidFill>
                  <a:srgbClr val="FF0000"/>
                </a:solidFill>
                <a:latin typeface="ArialMT"/>
              </a:rPr>
              <a:t>b. </a:t>
            </a:r>
            <a:r>
              <a:rPr lang="vi-VN" sz="3600">
                <a:latin typeface="ArialMT"/>
              </a:rPr>
              <a:t>Với quần thể 80 ngọn núi lớn nhỏ có độ cao trung bình vào khoảng 800 đến 1 000 mét so với mực nước biển, Mẫu Sơn </a:t>
            </a:r>
            <a:r>
              <a:rPr lang="en-US" sz="3600">
                <a:latin typeface="ArialMT"/>
              </a:rPr>
              <a:t> </a:t>
            </a:r>
            <a:r>
              <a:rPr lang="vi-VN" sz="3600">
                <a:latin typeface="ArialMT"/>
              </a:rPr>
              <a:t>vùng núi nằm ở phía đông bắc tỉnh Lạng Sơn </a:t>
            </a:r>
            <a:r>
              <a:rPr lang="en-US" sz="3600">
                <a:latin typeface="ArialMT"/>
              </a:rPr>
              <a:t> </a:t>
            </a:r>
            <a:r>
              <a:rPr lang="vi-VN" sz="3600">
                <a:latin typeface="ArialMT"/>
              </a:rPr>
              <a:t>được mệnh danh là vùng đất của gió và sương mù.</a:t>
            </a:r>
          </a:p>
          <a:p>
            <a:pPr lvl="0" algn="just"/>
            <a:r>
              <a:rPr lang="vi-VN" sz="3600">
                <a:latin typeface="ArialMT"/>
              </a:rPr>
              <a:t>										</a:t>
            </a:r>
            <a:r>
              <a:rPr lang="en-US" sz="3600">
                <a:latin typeface="ArialMT"/>
              </a:rPr>
              <a:t>					</a:t>
            </a:r>
            <a:r>
              <a:rPr lang="vi-VN" sz="3200" i="1">
                <a:latin typeface="ArialMT"/>
              </a:rPr>
              <a:t>Theo Hà Giang</a:t>
            </a:r>
            <a:endParaRPr lang="vi-VN" sz="3600" i="1">
              <a:latin typeface="ArialMT"/>
            </a:endParaRPr>
          </a:p>
        </p:txBody>
      </p:sp>
      <p:sp>
        <p:nvSpPr>
          <p:cNvPr id="2" name="Text Box 2">
            <a:extLst>
              <a:ext uri="{FF2B5EF4-FFF2-40B4-BE49-F238E27FC236}">
                <a16:creationId xmlns:a16="http://schemas.microsoft.com/office/drawing/2014/main" xmlns="" id="{6AE352A1-2BCE-FDAA-CF28-AAFFD28DC4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4156" y="2163668"/>
            <a:ext cx="38625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-</a:t>
            </a:r>
            <a:endParaRPr kumimoji="0" lang="vi-VN" altLang="en-US" sz="3600" b="1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xmlns="" id="{67776851-310D-9F21-C52C-AE671EC83F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4564" y="4643087"/>
            <a:ext cx="566507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MT"/>
                <a:ea typeface="+mn-ea"/>
                <a:cs typeface="+mn-cs"/>
                <a:sym typeface="Wingdings" panose="05000000000000000000" pitchFamily="2" charset="2"/>
              </a:rPr>
              <a:t>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MT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lang="vi-VN" sz="3600">
                <a:solidFill>
                  <a:srgbClr val="FF0000"/>
                </a:solidFill>
                <a:latin typeface="ArialMT"/>
              </a:rPr>
              <a:t>Đánh dấu bộ phận chú thích, giải thích trong câu.</a:t>
            </a:r>
            <a:endParaRPr kumimoji="0" lang="vi-VN" altLang="en-US" sz="3600" b="1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2050" name="Picture 2" descr="Mẫu Sơn và những thông tin du lịch hữu ích - BestPrice">
            <a:extLst>
              <a:ext uri="{FF2B5EF4-FFF2-40B4-BE49-F238E27FC236}">
                <a16:creationId xmlns:a16="http://schemas.microsoft.com/office/drawing/2014/main" xmlns="" id="{D7229C27-596B-1AF9-349E-5AF50C0C1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066" y="4038007"/>
            <a:ext cx="3041175" cy="1930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2">
            <a:extLst>
              <a:ext uri="{FF2B5EF4-FFF2-40B4-BE49-F238E27FC236}">
                <a16:creationId xmlns:a16="http://schemas.microsoft.com/office/drawing/2014/main" xmlns="" id="{314D145C-AFCF-5E10-FA1D-ACEDD22DBE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5143" y="2782669"/>
            <a:ext cx="38625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-</a:t>
            </a:r>
            <a:endParaRPr kumimoji="0" lang="vi-VN" altLang="en-US" sz="3600" b="1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511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1B25142-266C-D7BD-B64F-9119E08895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>
            <a:extLst>
              <a:ext uri="{FF2B5EF4-FFF2-40B4-BE49-F238E27FC236}">
                <a16:creationId xmlns:a16="http://schemas.microsoft.com/office/drawing/2014/main" xmlns="" id="{7F1CCE43-6A8F-C1C1-20CE-55A2ADA5CD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489" y="1101839"/>
            <a:ext cx="10689021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c.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 Mặc dù đã trải qua nhiều thăng trầm nhưng năm cửa ô của Hà Nội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xưa là kinh thành Thăng Long vẫn gắn bó với mỗi người dân Thủ đô. Đó là: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Ô Quan Chưởng;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Ô Cầu Giấy;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Ô Cầu Dền;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Ô Đống Mác;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Ô Chợ Dừa.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ItalicMT"/>
                <a:ea typeface="+mn-ea"/>
                <a:cs typeface="+mn-cs"/>
              </a:rPr>
              <a:t>							Theo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Hải Minh</a:t>
            </a:r>
            <a:endParaRPr kumimoji="0" lang="vi-VN" altLang="en-US" sz="3200" b="1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" name="Text Box 2">
            <a:extLst>
              <a:ext uri="{FF2B5EF4-FFF2-40B4-BE49-F238E27FC236}">
                <a16:creationId xmlns:a16="http://schemas.microsoft.com/office/drawing/2014/main" xmlns="" id="{88C713A2-D3AF-B73A-915C-FCF869B646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361" y="2782668"/>
            <a:ext cx="38625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-</a:t>
            </a:r>
            <a:endParaRPr kumimoji="0" lang="vi-VN" altLang="en-US" sz="3600" b="1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xmlns="" id="{73D91EF7-5BE2-3F27-4BBD-41BC2A27BA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599" y="3105833"/>
            <a:ext cx="5665077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MT"/>
                <a:ea typeface="+mn-ea"/>
                <a:cs typeface="+mn-cs"/>
                <a:sym typeface="Wingdings" panose="05000000000000000000" pitchFamily="2" charset="2"/>
              </a:rPr>
              <a:t>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MT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lang="vi-VN" sz="3600">
                <a:solidFill>
                  <a:srgbClr val="FF0000"/>
                </a:solidFill>
                <a:latin typeface="ArialMT"/>
              </a:rPr>
              <a:t>Đánh dấu bộ phận chú thích, giải thích trong câu và đánh dấu các ý trong một đoạn liệt kê.</a:t>
            </a:r>
            <a:endParaRPr kumimoji="0" lang="vi-VN" altLang="en-US" sz="3600" b="1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xmlns="" id="{A07D7BBE-0444-0835-5803-EF6268F641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134" y="3287052"/>
            <a:ext cx="38625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-</a:t>
            </a:r>
            <a:endParaRPr kumimoji="0" lang="vi-VN" altLang="en-US" sz="3600" b="1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xmlns="" id="{C8CB5BD5-D53F-39F5-5EF8-AB5842F352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907" y="3804301"/>
            <a:ext cx="38625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-</a:t>
            </a:r>
            <a:endParaRPr kumimoji="0" lang="vi-VN" altLang="en-US" sz="3600" b="1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xmlns="" id="{2BE9B417-1F2C-C5D6-0472-C112DEBB41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47" y="4321550"/>
            <a:ext cx="38625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-</a:t>
            </a:r>
            <a:endParaRPr kumimoji="0" lang="vi-VN" altLang="en-US" sz="3600" b="1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xmlns="" id="{C3CF3F46-FA36-361B-A304-7BFAA546A2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47" y="4838799"/>
            <a:ext cx="38625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-</a:t>
            </a:r>
            <a:endParaRPr kumimoji="0" lang="vi-VN" altLang="en-US" sz="3600" b="1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033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42D9802-AF13-A296-2CDA-C5C34272F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>
            <a:extLst>
              <a:ext uri="{FF2B5EF4-FFF2-40B4-BE49-F238E27FC236}">
                <a16:creationId xmlns:a16="http://schemas.microsoft.com/office/drawing/2014/main" xmlns="" id="{C9AD9C1F-405B-9C93-9C4D-F2FBB6EFD9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3945" y="1101839"/>
            <a:ext cx="10226565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Mặt trời vừa thức dậy, trong nhà đã rộn ràng tiếng gọi của Quân: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Anh Kiên ơi! Dậy thôi nào!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Ông nội mỉm cười: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Hôm nay là Chủ nhật, để anh Kiên ngủ thêm một chút nữa, cháu ạ.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Quân nhanh nhảu đáp lời ông: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Hôm nay là “Chủ nhật xanh”. Anh em cháu đã hẹn sẽ tham gia dọn vệ sinh khu phố, ông ạ.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ItalicMT"/>
                <a:ea typeface="+mn-ea"/>
                <a:cs typeface="+mn-cs"/>
              </a:rPr>
              <a:t>									</a:t>
            </a:r>
            <a:r>
              <a:rPr kumimoji="0" lang="vi-VN" sz="2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ItalicMT"/>
                <a:ea typeface="+mn-ea"/>
                <a:cs typeface="+mn-cs"/>
              </a:rPr>
              <a:t>Theo </a:t>
            </a:r>
            <a:r>
              <a:rPr kumimoji="0" lang="vi-VN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Hương Ngọc Lan</a:t>
            </a:r>
            <a:endParaRPr kumimoji="0" lang="vi-VN" altLang="en-US" sz="2800" b="1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" name="Text Box 2">
            <a:extLst>
              <a:ext uri="{FF2B5EF4-FFF2-40B4-BE49-F238E27FC236}">
                <a16:creationId xmlns:a16="http://schemas.microsoft.com/office/drawing/2014/main" xmlns="" id="{BBBC216B-63BC-6D62-C270-0BE8226F51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7390" y="2058931"/>
            <a:ext cx="38625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-</a:t>
            </a:r>
            <a:endParaRPr kumimoji="0" lang="vi-VN" altLang="en-US" sz="3600" b="1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xmlns="" id="{B7DF25DC-5FA4-31B7-F8A5-5AF5AE8807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8965" y="1719652"/>
            <a:ext cx="460353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MT"/>
                <a:ea typeface="+mn-ea"/>
                <a:cs typeface="+mn-cs"/>
                <a:sym typeface="Wingdings" panose="05000000000000000000" pitchFamily="2" charset="2"/>
              </a:rPr>
              <a:t>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MT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lang="vi-VN" sz="3600">
                <a:solidFill>
                  <a:srgbClr val="FF0000"/>
                </a:solidFill>
                <a:latin typeface="ArialMT"/>
              </a:rPr>
              <a:t>Đánh dấu lượt lời các nhân vật</a:t>
            </a:r>
            <a:endParaRPr kumimoji="0" lang="vi-VN" altLang="en-US" sz="3600" b="1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xmlns="" id="{8C38EF86-F178-F480-75C1-89236E6124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424" y="3053699"/>
            <a:ext cx="38625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-</a:t>
            </a:r>
            <a:endParaRPr kumimoji="0" lang="vi-VN" altLang="en-US" sz="3600" b="1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xmlns="" id="{1DBA0974-69CC-BBF9-8B66-6D01B24E82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6370" y="4509063"/>
            <a:ext cx="38625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-</a:t>
            </a:r>
            <a:endParaRPr kumimoji="0" lang="vi-VN" altLang="en-US" sz="3600" b="1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94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DA37DD0-E751-449F-25A0-5423B00F59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: 圆角 24">
            <a:extLst>
              <a:ext uri="{FF2B5EF4-FFF2-40B4-BE49-F238E27FC236}">
                <a16:creationId xmlns:a16="http://schemas.microsoft.com/office/drawing/2014/main" xmlns="" id="{D174ED41-9E9E-D7BA-4A5B-503AF8ED9254}"/>
              </a:ext>
            </a:extLst>
          </p:cNvPr>
          <p:cNvSpPr/>
          <p:nvPr/>
        </p:nvSpPr>
        <p:spPr>
          <a:xfrm>
            <a:off x="1105988" y="1763288"/>
            <a:ext cx="9980023" cy="2956542"/>
          </a:xfrm>
          <a:prstGeom prst="roundRect">
            <a:avLst>
              <a:gd name="adj" fmla="val 13509"/>
            </a:avLst>
          </a:prstGeom>
          <a:solidFill>
            <a:schemeClr val="bg1"/>
          </a:solidFill>
          <a:ln w="952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F293391C-5C4D-4FB2-9E46-636BD9B34FBA}"/>
              </a:ext>
            </a:extLst>
          </p:cNvPr>
          <p:cNvGrpSpPr/>
          <p:nvPr/>
        </p:nvGrpSpPr>
        <p:grpSpPr>
          <a:xfrm>
            <a:off x="-425461" y="-23517"/>
            <a:ext cx="12617462" cy="1794110"/>
            <a:chOff x="-425461" y="-23517"/>
            <a:chExt cx="12617462" cy="1794110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xmlns="" id="{8892EDEE-FC6C-196E-3C55-8F6D0C3F0A55}"/>
                </a:ext>
              </a:extLst>
            </p:cNvPr>
            <p:cNvGrpSpPr/>
            <p:nvPr/>
          </p:nvGrpSpPr>
          <p:grpSpPr>
            <a:xfrm>
              <a:off x="-425461" y="-21016"/>
              <a:ext cx="12617462" cy="1791609"/>
              <a:chOff x="1187458" y="-44172"/>
              <a:chExt cx="11004542" cy="1562583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xmlns="" id="{A74C8692-D349-6D15-8670-AE59862D36C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883" t="57388" r="7536" b="37505"/>
              <a:stretch/>
            </p:blipFill>
            <p:spPr>
              <a:xfrm rot="16200000">
                <a:off x="8600672" y="-845765"/>
                <a:ext cx="839287" cy="2492287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xmlns="" id="{99C548C1-EBC1-0751-3D0B-DCAA5C3AC97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0306"/>
              <a:stretch/>
            </p:blipFill>
            <p:spPr>
              <a:xfrm rot="10800000">
                <a:off x="9850663" y="-25913"/>
                <a:ext cx="1194794" cy="948471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xmlns="" id="{29BF469D-49FA-F8F5-DDE3-967244B5E1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238" t="-168" r="-42" b="85709"/>
              <a:stretch/>
            </p:blipFill>
            <p:spPr>
              <a:xfrm>
                <a:off x="10693263" y="-44172"/>
                <a:ext cx="1498737" cy="1562583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xmlns="" id="{3563C76A-E82D-0362-904D-36182B847EB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582" t="52658" r="6406" b="36709"/>
              <a:stretch/>
            </p:blipFill>
            <p:spPr>
              <a:xfrm rot="16200000">
                <a:off x="3114780" y="-1956912"/>
                <a:ext cx="1295100" cy="5149744"/>
              </a:xfrm>
              <a:prstGeom prst="rect">
                <a:avLst/>
              </a:prstGeom>
            </p:spPr>
          </p:pic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xmlns="" id="{188E1CFE-2A74-890A-7316-268D62EFBC3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582" t="52658" r="4776" b="36709"/>
              <a:stretch/>
            </p:blipFill>
            <p:spPr>
              <a:xfrm rot="16200000">
                <a:off x="2608706" y="-544729"/>
                <a:ext cx="552683" cy="1562583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xmlns="" id="{A6100D0E-7881-CCD4-A81F-635A848E87B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883" t="57388" r="7536" b="37505"/>
              <a:stretch/>
            </p:blipFill>
            <p:spPr>
              <a:xfrm rot="16200000">
                <a:off x="6447463" y="-849655"/>
                <a:ext cx="839287" cy="2492287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xmlns="" id="{BE90F49A-8453-A320-1A01-E83605F842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0306"/>
              <a:stretch/>
            </p:blipFill>
            <p:spPr>
              <a:xfrm flipV="1">
                <a:off x="7385602" y="-23155"/>
                <a:ext cx="867279" cy="657323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424CF2CD-A30A-213D-73FA-C3297CB9DE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238" t="-168" r="-42" b="85709"/>
            <a:stretch/>
          </p:blipFill>
          <p:spPr>
            <a:xfrm flipH="1">
              <a:off x="-5025" y="-23517"/>
              <a:ext cx="1718405" cy="1791609"/>
            </a:xfrm>
            <a:prstGeom prst="rect">
              <a:avLst/>
            </a:prstGeom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CBB9AE6F-60BB-5C75-50CE-D868792FA74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" t="63461" r="60082" b="9056"/>
          <a:stretch/>
        </p:blipFill>
        <p:spPr>
          <a:xfrm>
            <a:off x="-1" y="3574894"/>
            <a:ext cx="3125165" cy="3283106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846B4608-4F0E-F231-6C66-4ACD9E90052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0" t="84627" r="65486" b="898"/>
          <a:stretch/>
        </p:blipFill>
        <p:spPr>
          <a:xfrm>
            <a:off x="2694177" y="5017174"/>
            <a:ext cx="2608551" cy="190190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6BFBF8F2-8F06-03C8-8AF1-55DE2EFE717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28" b="44919"/>
          <a:stretch/>
        </p:blipFill>
        <p:spPr>
          <a:xfrm>
            <a:off x="4657856" y="5078254"/>
            <a:ext cx="7534144" cy="1779746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xmlns="" id="{C58A17AA-2ED1-1D41-57BC-4A8F3D55A5C3}"/>
              </a:ext>
            </a:extLst>
          </p:cNvPr>
          <p:cNvSpPr txBox="1"/>
          <p:nvPr/>
        </p:nvSpPr>
        <p:spPr>
          <a:xfrm>
            <a:off x="3045543" y="2139226"/>
            <a:ext cx="67374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8000" b="1">
                <a:gradFill flip="none" rotWithShape="1">
                  <a:gsLst>
                    <a:gs pos="0">
                      <a:srgbClr val="FF903E"/>
                    </a:gs>
                    <a:gs pos="100000">
                      <a:srgbClr val="FF2A03"/>
                    </a:gs>
                  </a:gsLst>
                  <a:lin ang="5400000" scaled="1"/>
                  <a:tileRect/>
                </a:gradFill>
                <a:latin typeface="UTM Arruba KT" panose="02040603050506020204" pitchFamily="18" charset="0"/>
                <a:ea typeface="字魂67号-勾玉行书" panose="00000500000000000000" pitchFamily="2" charset="-122"/>
              </a:defRPr>
            </a:lvl1pPr>
          </a:lstStyle>
          <a:p>
            <a:pPr lvl="0"/>
            <a:r>
              <a:rPr lang="vi-VN" altLang="zh-CN" sz="6000">
                <a:latin typeface="UTM Showcard" panose="02040603050506020204" pitchFamily="18" charset="0"/>
              </a:rPr>
              <a:t>Viết câu theo yêu cầu 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FF903E"/>
                  </a:gs>
                  <a:gs pos="100000">
                    <a:srgbClr val="FF2A03"/>
                  </a:gs>
                </a:gsLst>
                <a:lin ang="5400000" scaled="1"/>
                <a:tileRect/>
              </a:gradFill>
              <a:effectLst/>
              <a:uLnTx/>
              <a:uFillTx/>
              <a:latin typeface="UTM Showcard" panose="02040603050506020204" pitchFamily="18" charset="0"/>
              <a:ea typeface="字魂67号-勾玉行书" panose="00000500000000000000" pitchFamily="2" charset="-122"/>
              <a:cs typeface="+mn-cs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947144C0-2C44-4AD2-AE45-1ABB05304C2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32" t="15585" r="14350" b="64799"/>
          <a:stretch/>
        </p:blipFill>
        <p:spPr>
          <a:xfrm>
            <a:off x="1924063" y="1702208"/>
            <a:ext cx="1111325" cy="2571232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57D1515D-D0E1-FEC5-2A67-85D0ECCC6A3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09" b="84575"/>
          <a:stretch/>
        </p:blipFill>
        <p:spPr>
          <a:xfrm>
            <a:off x="1106906" y="724288"/>
            <a:ext cx="1718405" cy="816674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4F9E83AA-009D-B526-514B-AAE90EDD69B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09" b="84575"/>
          <a:stretch/>
        </p:blipFill>
        <p:spPr>
          <a:xfrm flipH="1">
            <a:off x="8468123" y="721047"/>
            <a:ext cx="2625899" cy="1247962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C8240EE4-8AF8-AE8A-183B-8A570AE65A6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58" t="5504" r="28956" b="84589"/>
          <a:stretch/>
        </p:blipFill>
        <p:spPr>
          <a:xfrm rot="19350271">
            <a:off x="8967379" y="4830710"/>
            <a:ext cx="1700812" cy="1264708"/>
          </a:xfrm>
          <a:prstGeom prst="rect">
            <a:avLst/>
          </a:prstGeom>
        </p:spPr>
      </p:pic>
      <p:pic>
        <p:nvPicPr>
          <p:cNvPr id="29" name="图片 19">
            <a:extLst>
              <a:ext uri="{FF2B5EF4-FFF2-40B4-BE49-F238E27FC236}">
                <a16:creationId xmlns:a16="http://schemas.microsoft.com/office/drawing/2014/main" xmlns="" id="{7B8CACD7-BB88-88CB-3465-26A37DBAA698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83" t="66429" r="566" b="95"/>
          <a:stretch/>
        </p:blipFill>
        <p:spPr>
          <a:xfrm>
            <a:off x="-74329" y="3000054"/>
            <a:ext cx="2588855" cy="3910249"/>
          </a:xfrm>
          <a:prstGeom prst="rect">
            <a:avLst/>
          </a:prstGeom>
        </p:spPr>
      </p:pic>
      <p:pic>
        <p:nvPicPr>
          <p:cNvPr id="30" name="图片 4">
            <a:extLst>
              <a:ext uri="{FF2B5EF4-FFF2-40B4-BE49-F238E27FC236}">
                <a16:creationId xmlns:a16="http://schemas.microsoft.com/office/drawing/2014/main" xmlns="" id="{18E0C355-5922-42E6-6BAA-04685A0FA124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5" t="5247" r="18938" b="7957"/>
          <a:stretch/>
        </p:blipFill>
        <p:spPr>
          <a:xfrm>
            <a:off x="9613602" y="2521209"/>
            <a:ext cx="2818720" cy="431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48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66667E-6 -7.40741E-7 L -1.66667E-6 -0.07222 " pathEditMode="relative" rAng="0" ptsTypes="AA">
                                      <p:cBhvr>
                                        <p:cTn id="6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6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2" grpId="0"/>
      <p:bldP spid="2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: 圆角 24">
            <a:extLst>
              <a:ext uri="{FF2B5EF4-FFF2-40B4-BE49-F238E27FC236}">
                <a16:creationId xmlns:a16="http://schemas.microsoft.com/office/drawing/2014/main" xmlns="" id="{37BE0B0F-2C1A-4D27-9053-E65B85CC1864}"/>
              </a:ext>
            </a:extLst>
          </p:cNvPr>
          <p:cNvSpPr/>
          <p:nvPr/>
        </p:nvSpPr>
        <p:spPr>
          <a:xfrm>
            <a:off x="1105988" y="1763288"/>
            <a:ext cx="9980023" cy="2956542"/>
          </a:xfrm>
          <a:prstGeom prst="roundRect">
            <a:avLst>
              <a:gd name="adj" fmla="val 13509"/>
            </a:avLst>
          </a:prstGeom>
          <a:solidFill>
            <a:schemeClr val="bg1"/>
          </a:solidFill>
          <a:ln w="952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358EA6D7-8454-4C6F-8499-8E4A7A037DB8}"/>
              </a:ext>
            </a:extLst>
          </p:cNvPr>
          <p:cNvGrpSpPr/>
          <p:nvPr/>
        </p:nvGrpSpPr>
        <p:grpSpPr>
          <a:xfrm>
            <a:off x="-425461" y="-23517"/>
            <a:ext cx="12617462" cy="1794110"/>
            <a:chOff x="-425461" y="-23517"/>
            <a:chExt cx="12617462" cy="1794110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xmlns="" id="{BB8F4F39-4D8D-4CBA-8C5C-45389CF68D21}"/>
                </a:ext>
              </a:extLst>
            </p:cNvPr>
            <p:cNvGrpSpPr/>
            <p:nvPr/>
          </p:nvGrpSpPr>
          <p:grpSpPr>
            <a:xfrm>
              <a:off x="-425461" y="-21016"/>
              <a:ext cx="12617462" cy="1791609"/>
              <a:chOff x="1187458" y="-44172"/>
              <a:chExt cx="11004542" cy="1562583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xmlns="" id="{D93324B8-B390-4FE9-BD14-D5215495729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883" t="57388" r="7536" b="37505"/>
              <a:stretch/>
            </p:blipFill>
            <p:spPr>
              <a:xfrm rot="16200000">
                <a:off x="8600672" y="-845765"/>
                <a:ext cx="839287" cy="2492287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xmlns="" id="{2FBAA6C0-B1C1-4859-BC87-7C73B96DEAA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0306"/>
              <a:stretch/>
            </p:blipFill>
            <p:spPr>
              <a:xfrm rot="10800000">
                <a:off x="9850663" y="-25913"/>
                <a:ext cx="1194794" cy="948471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xmlns="" id="{070B32C3-6A28-4C9C-A322-8E99A9122A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238" t="-168" r="-42" b="85709"/>
              <a:stretch/>
            </p:blipFill>
            <p:spPr>
              <a:xfrm>
                <a:off x="10693263" y="-44172"/>
                <a:ext cx="1498737" cy="1562583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xmlns="" id="{B1C0453D-DFBC-493B-B421-C99B639FBA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582" t="52658" r="6406" b="36709"/>
              <a:stretch/>
            </p:blipFill>
            <p:spPr>
              <a:xfrm rot="16200000">
                <a:off x="3114780" y="-1956912"/>
                <a:ext cx="1295100" cy="5149744"/>
              </a:xfrm>
              <a:prstGeom prst="rect">
                <a:avLst/>
              </a:prstGeom>
            </p:spPr>
          </p:pic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xmlns="" id="{02CEEE3C-F7C7-4A8F-8488-16D4C4D94D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582" t="52658" r="4776" b="36709"/>
              <a:stretch/>
            </p:blipFill>
            <p:spPr>
              <a:xfrm rot="16200000">
                <a:off x="2608706" y="-544729"/>
                <a:ext cx="552683" cy="1562583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xmlns="" id="{98649614-4339-4E42-978F-D2E8D3AEDF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883" t="57388" r="7536" b="37505"/>
              <a:stretch/>
            </p:blipFill>
            <p:spPr>
              <a:xfrm rot="16200000">
                <a:off x="6447463" y="-849655"/>
                <a:ext cx="839287" cy="2492287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xmlns="" id="{4AB48A04-0F0C-4959-B001-B55C4650D45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0306"/>
              <a:stretch/>
            </p:blipFill>
            <p:spPr>
              <a:xfrm flipV="1">
                <a:off x="7385602" y="-23155"/>
                <a:ext cx="867279" cy="657323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F2E53D48-1838-4EA7-ABBF-5D6CA2E193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238" t="-168" r="-42" b="85709"/>
            <a:stretch/>
          </p:blipFill>
          <p:spPr>
            <a:xfrm flipH="1">
              <a:off x="-5025" y="-23517"/>
              <a:ext cx="1718405" cy="1791609"/>
            </a:xfrm>
            <a:prstGeom prst="rect">
              <a:avLst/>
            </a:prstGeom>
          </p:spPr>
        </p:pic>
      </p:grpSp>
      <p:pic>
        <p:nvPicPr>
          <p:cNvPr id="31" name="图片 20">
            <a:extLst>
              <a:ext uri="{FF2B5EF4-FFF2-40B4-BE49-F238E27FC236}">
                <a16:creationId xmlns:a16="http://schemas.microsoft.com/office/drawing/2014/main" xmlns="" id="{5B3904BF-E484-4222-BD00-7CA75FADC10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0" t="84627" r="65486" b="898"/>
          <a:stretch/>
        </p:blipFill>
        <p:spPr>
          <a:xfrm>
            <a:off x="967040" y="-310545"/>
            <a:ext cx="10257921" cy="74790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112CFB3F-C1BE-4211-9B51-4EB7E3835B3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" t="63461" r="60082" b="9056"/>
          <a:stretch/>
        </p:blipFill>
        <p:spPr>
          <a:xfrm>
            <a:off x="-1" y="3574894"/>
            <a:ext cx="3125165" cy="3283106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D77DF3EE-0B84-4FF8-98B5-476733D16AD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0" t="84627" r="65486" b="898"/>
          <a:stretch/>
        </p:blipFill>
        <p:spPr>
          <a:xfrm>
            <a:off x="2694177" y="5017174"/>
            <a:ext cx="2608551" cy="190190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BEA441F-2A3A-47F0-8D64-08EEF43F062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28" b="44919"/>
          <a:stretch/>
        </p:blipFill>
        <p:spPr>
          <a:xfrm>
            <a:off x="4657856" y="5078254"/>
            <a:ext cx="7534144" cy="177974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40BBE058-A8CB-4F6A-B7DA-1CED04BA1F6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32" t="15585" r="14350" b="64799"/>
          <a:stretch/>
        </p:blipFill>
        <p:spPr>
          <a:xfrm>
            <a:off x="1587073" y="1851253"/>
            <a:ext cx="1111325" cy="2571232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8312D483-EA44-4079-BB82-CC3216F99A0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09" b="84575"/>
          <a:stretch/>
        </p:blipFill>
        <p:spPr>
          <a:xfrm>
            <a:off x="1106906" y="1234080"/>
            <a:ext cx="1718405" cy="816674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8BD66C65-0CC0-4A1A-8EC2-2143CB241AB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09" b="84575"/>
          <a:stretch/>
        </p:blipFill>
        <p:spPr>
          <a:xfrm flipH="1">
            <a:off x="8468123" y="1005354"/>
            <a:ext cx="2625899" cy="1247962"/>
          </a:xfrm>
          <a:prstGeom prst="rect">
            <a:avLst/>
          </a:prstGeom>
        </p:spPr>
      </p:pic>
      <p:sp>
        <p:nvSpPr>
          <p:cNvPr id="30" name="文本框 37">
            <a:extLst>
              <a:ext uri="{FF2B5EF4-FFF2-40B4-BE49-F238E27FC236}">
                <a16:creationId xmlns:a16="http://schemas.microsoft.com/office/drawing/2014/main" xmlns="" id="{E00C5292-7D16-45D6-A7EB-745880D42F98}"/>
              </a:ext>
            </a:extLst>
          </p:cNvPr>
          <p:cNvSpPr txBox="1"/>
          <p:nvPr/>
        </p:nvSpPr>
        <p:spPr>
          <a:xfrm>
            <a:off x="2642996" y="1513823"/>
            <a:ext cx="643156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9600" b="1">
                <a:gradFill flip="none" rotWithShape="1">
                  <a:gsLst>
                    <a:gs pos="0">
                      <a:srgbClr val="88C123"/>
                    </a:gs>
                    <a:gs pos="100000">
                      <a:srgbClr val="016A2D"/>
                    </a:gs>
                  </a:gsLst>
                  <a:lin ang="5400000" scaled="1"/>
                  <a:tileRect/>
                </a:gradFill>
                <a:latin typeface="UTM Arruba KT" panose="02040603050506020204" pitchFamily="18" charset="0"/>
                <a:ea typeface="字魂67号-勾玉行书" panose="00000500000000000000" pitchFamily="2" charset="-122"/>
              </a:rPr>
              <a:t>KHỞI ĐỘNG</a:t>
            </a: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77C09F20-2E1F-4A5E-A216-EA5592230555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83" t="66429" r="566" b="95"/>
          <a:stretch/>
        </p:blipFill>
        <p:spPr>
          <a:xfrm rot="21200915" flipH="1">
            <a:off x="9957979" y="3122051"/>
            <a:ext cx="2314748" cy="3496233"/>
          </a:xfrm>
          <a:prstGeom prst="rect">
            <a:avLst/>
          </a:prstGeom>
        </p:spPr>
      </p:pic>
      <p:pic>
        <p:nvPicPr>
          <p:cNvPr id="23" name="图片 4">
            <a:extLst>
              <a:ext uri="{FF2B5EF4-FFF2-40B4-BE49-F238E27FC236}">
                <a16:creationId xmlns:a16="http://schemas.microsoft.com/office/drawing/2014/main" xmlns="" id="{90179992-C6F2-4B3B-A4E7-9EA825ADE4A5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877" b="90123" l="29938" r="75386">
                        <a14:foregroundMark x1="49769" y1="11265" x2="49769" y2="11265"/>
                        <a14:foregroundMark x1="53781" y1="11034" x2="52623" y2="9877"/>
                        <a14:foregroundMark x1="52623" y1="9877" x2="56867" y2="10340"/>
                        <a14:foregroundMark x1="50000" y1="89892" x2="40123" y2="90123"/>
                        <a14:backgroundMark x1="74306" y1="32253" x2="71991" y2="34645"/>
                        <a14:backgroundMark x1="72685" y1="33719" x2="73148" y2="3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425" r="18938"/>
          <a:stretch/>
        </p:blipFill>
        <p:spPr>
          <a:xfrm flipH="1">
            <a:off x="-277508" y="2947442"/>
            <a:ext cx="2421245" cy="4275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378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4.81481E-6 L 1.25E-6 -0.07223 " pathEditMode="relative" rAng="0" ptsTypes="AA">
                                      <p:cBhvr>
                                        <p:cTn id="4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0" grpId="0"/>
      <p:bldP spid="30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C10B3C3-67DA-9D63-5D41-46435DA2F6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>
            <a:extLst>
              <a:ext uri="{FF2B5EF4-FFF2-40B4-BE49-F238E27FC236}">
                <a16:creationId xmlns:a16="http://schemas.microsoft.com/office/drawing/2014/main" xmlns="" id="{4D04D4F6-4CB6-93EF-198C-37B12162F1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3945" y="1101839"/>
            <a:ext cx="10226565" cy="446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en-US" sz="4400" b="1" i="0" u="none" strike="noStrike" baseline="0">
                <a:solidFill>
                  <a:srgbClr val="FF00FF"/>
                </a:solidFill>
                <a:latin typeface="Arial-Rounded-Bold"/>
              </a:rPr>
              <a:t>2. </a:t>
            </a:r>
            <a:r>
              <a:rPr lang="en-US" sz="4000" b="1" i="0" u="none" strike="noStrike" baseline="0">
                <a:solidFill>
                  <a:srgbClr val="000000"/>
                </a:solidFill>
                <a:latin typeface="Arial-BoldMT"/>
              </a:rPr>
              <a:t>Viết câu theo mỗi yêu cầu sau:</a:t>
            </a:r>
          </a:p>
          <a:p>
            <a:pPr algn="l"/>
            <a:r>
              <a:rPr lang="vi-VN" sz="4000" b="0" i="0" u="none" strike="noStrike" baseline="0">
                <a:solidFill>
                  <a:srgbClr val="FF0000"/>
                </a:solidFill>
                <a:latin typeface="ArialMT"/>
              </a:rPr>
              <a:t>a. </a:t>
            </a:r>
            <a:r>
              <a:rPr lang="vi-VN" sz="4000" b="0" i="0" u="none" strike="noStrike" baseline="0">
                <a:solidFill>
                  <a:srgbClr val="000000"/>
                </a:solidFill>
                <a:latin typeface="ArialMT"/>
              </a:rPr>
              <a:t>Giới thiệu đoạn kịch “Vì đại dương trong xanh”, trong đó có sử dụng</a:t>
            </a:r>
            <a:r>
              <a:rPr lang="en-US" sz="4000" b="0" i="0" u="none" strike="noStrike">
                <a:solidFill>
                  <a:srgbClr val="000000"/>
                </a:solidFill>
                <a:latin typeface="ArialMT"/>
              </a:rPr>
              <a:t> </a:t>
            </a:r>
            <a:r>
              <a:rPr lang="en-US" sz="4000" b="0" i="0" u="none" strike="noStrike" baseline="0">
                <a:solidFill>
                  <a:srgbClr val="000000"/>
                </a:solidFill>
                <a:latin typeface="ArialMT"/>
              </a:rPr>
              <a:t>dấu gạch ngang để chú thích, giải thích.</a:t>
            </a:r>
          </a:p>
          <a:p>
            <a:pPr algn="l"/>
            <a:r>
              <a:rPr lang="vi-VN" sz="4000" b="0" i="0" u="none" strike="noStrike" baseline="0">
                <a:solidFill>
                  <a:srgbClr val="FF0000"/>
                </a:solidFill>
                <a:latin typeface="ArialMT"/>
              </a:rPr>
              <a:t>b. </a:t>
            </a:r>
            <a:r>
              <a:rPr lang="vi-VN" sz="4000" b="0" i="0" u="none" strike="noStrike" baseline="0">
                <a:solidFill>
                  <a:srgbClr val="000000"/>
                </a:solidFill>
                <a:latin typeface="ArialMT"/>
              </a:rPr>
              <a:t>Giới thiệu các nhân vật trong đoạn kịch “Vì đại dương trong xanh”,</a:t>
            </a:r>
            <a:r>
              <a:rPr lang="en-US" sz="4000" b="0" i="0" u="none" strike="noStrike">
                <a:solidFill>
                  <a:srgbClr val="000000"/>
                </a:solidFill>
                <a:latin typeface="ArialMT"/>
              </a:rPr>
              <a:t> </a:t>
            </a:r>
            <a:r>
              <a:rPr lang="en-US" sz="4000" b="0" i="0" u="none" strike="noStrike" baseline="0">
                <a:solidFill>
                  <a:srgbClr val="000000"/>
                </a:solidFill>
                <a:latin typeface="ArialMT"/>
              </a:rPr>
              <a:t>trong đó có sử dụng dấu gạch ngang để liệt kê.</a:t>
            </a:r>
            <a:endParaRPr kumimoji="0" lang="vi-VN" altLang="en-US" sz="3600" b="1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194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A1076AF-CC40-3DD3-8E6A-98988A18AD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704" y="1545020"/>
            <a:ext cx="9445296" cy="53129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6135471-8FD3-7112-F9D0-7A86136E9370}"/>
              </a:ext>
            </a:extLst>
          </p:cNvPr>
          <p:cNvSpPr txBox="1"/>
          <p:nvPr/>
        </p:nvSpPr>
        <p:spPr>
          <a:xfrm>
            <a:off x="1182414" y="1450428"/>
            <a:ext cx="45404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</a:rPr>
              <a:t>THẢO LUẬN NHÓM ĐÔI</a:t>
            </a:r>
          </a:p>
        </p:txBody>
      </p:sp>
    </p:spTree>
    <p:extLst>
      <p:ext uri="{BB962C8B-B14F-4D97-AF65-F5344CB8AC3E}">
        <p14:creationId xmlns:p14="http://schemas.microsoft.com/office/powerpoint/2010/main" val="75928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A04374E-02E9-3275-66D3-6D7D90FED3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>
            <a:extLst>
              <a:ext uri="{FF2B5EF4-FFF2-40B4-BE49-F238E27FC236}">
                <a16:creationId xmlns:a16="http://schemas.microsoft.com/office/drawing/2014/main" xmlns="" id="{8DEDCA9E-0060-4E00-3DB3-23CD1265A7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3379" y="1354087"/>
            <a:ext cx="10405241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MẪU: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MT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a. “Vì đại dương xanh” – câu chuyện về hai nàng tiên cá, thuyền trưởng Sáng suốt, các thủy thủ và sinh vật biển là câu chuyện mà em thích nhất.</a:t>
            </a:r>
            <a:endParaRPr kumimoji="0" lang="vi-VN" altLang="en-US" sz="4000" b="1" i="1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747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C3A7058-3010-9659-0800-99F9A4F5AD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>
            <a:extLst>
              <a:ext uri="{FF2B5EF4-FFF2-40B4-BE49-F238E27FC236}">
                <a16:creationId xmlns:a16="http://schemas.microsoft.com/office/drawing/2014/main" xmlns="" id="{3501DE57-A8E8-1892-9CF8-AD5905A5A1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924" y="1354087"/>
            <a:ext cx="10568152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MẪU: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MT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b. Các nhân vật trong đoạn kịch bao gồm: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          - Thuyền trưởng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          - Thủy thủ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          - Nàng tiên cá trắng và tiên cá đen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MT"/>
                <a:ea typeface="+mn-ea"/>
                <a:cs typeface="+mn-cs"/>
              </a:rPr>
              <a:t>          - Người dẫn chuyện</a:t>
            </a:r>
            <a:endParaRPr kumimoji="0" lang="vi-VN" altLang="en-US" sz="3600" b="1" i="1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9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DFD6029-2B2C-7E21-CA67-740D1D378F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: 圆角 24">
            <a:extLst>
              <a:ext uri="{FF2B5EF4-FFF2-40B4-BE49-F238E27FC236}">
                <a16:creationId xmlns:a16="http://schemas.microsoft.com/office/drawing/2014/main" xmlns="" id="{DA49AEF5-D2AB-0DE8-64C8-A60538E8BF86}"/>
              </a:ext>
            </a:extLst>
          </p:cNvPr>
          <p:cNvSpPr/>
          <p:nvPr/>
        </p:nvSpPr>
        <p:spPr>
          <a:xfrm>
            <a:off x="1105988" y="1763288"/>
            <a:ext cx="9980023" cy="2956542"/>
          </a:xfrm>
          <a:prstGeom prst="roundRect">
            <a:avLst>
              <a:gd name="adj" fmla="val 13509"/>
            </a:avLst>
          </a:prstGeom>
          <a:solidFill>
            <a:schemeClr val="bg1"/>
          </a:solidFill>
          <a:ln w="952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8452C08F-2148-BA00-5B93-F37B5EA34102}"/>
              </a:ext>
            </a:extLst>
          </p:cNvPr>
          <p:cNvGrpSpPr/>
          <p:nvPr/>
        </p:nvGrpSpPr>
        <p:grpSpPr>
          <a:xfrm>
            <a:off x="-425461" y="-23517"/>
            <a:ext cx="12617462" cy="1794110"/>
            <a:chOff x="-425461" y="-23517"/>
            <a:chExt cx="12617462" cy="1794110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xmlns="" id="{90E55AED-9193-32DB-2531-BC14C98C47B9}"/>
                </a:ext>
              </a:extLst>
            </p:cNvPr>
            <p:cNvGrpSpPr/>
            <p:nvPr/>
          </p:nvGrpSpPr>
          <p:grpSpPr>
            <a:xfrm>
              <a:off x="-425461" y="-21016"/>
              <a:ext cx="12617462" cy="1791609"/>
              <a:chOff x="1187458" y="-44172"/>
              <a:chExt cx="11004542" cy="1562583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xmlns="" id="{B6B5A23F-7DD9-0436-FBB2-9A7E945838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883" t="57388" r="7536" b="37505"/>
              <a:stretch/>
            </p:blipFill>
            <p:spPr>
              <a:xfrm rot="16200000">
                <a:off x="8600672" y="-845765"/>
                <a:ext cx="839287" cy="2492287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xmlns="" id="{41C7E177-A9E0-F96B-24F7-25A7CC185E9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0306"/>
              <a:stretch/>
            </p:blipFill>
            <p:spPr>
              <a:xfrm rot="10800000">
                <a:off x="9850663" y="-25913"/>
                <a:ext cx="1194794" cy="948471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xmlns="" id="{28BA3783-1081-E09D-0486-845A3B6DF88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238" t="-168" r="-42" b="85709"/>
              <a:stretch/>
            </p:blipFill>
            <p:spPr>
              <a:xfrm>
                <a:off x="10693263" y="-44172"/>
                <a:ext cx="1498737" cy="1562583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xmlns="" id="{B71AC4D1-5154-1D0D-A39D-3A4C89E39E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582" t="52658" r="6406" b="36709"/>
              <a:stretch/>
            </p:blipFill>
            <p:spPr>
              <a:xfrm rot="16200000">
                <a:off x="3114780" y="-1956912"/>
                <a:ext cx="1295100" cy="5149744"/>
              </a:xfrm>
              <a:prstGeom prst="rect">
                <a:avLst/>
              </a:prstGeom>
            </p:spPr>
          </p:pic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xmlns="" id="{EB4522AA-1826-2DAC-07ED-05D6D5A2D68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582" t="52658" r="4776" b="36709"/>
              <a:stretch/>
            </p:blipFill>
            <p:spPr>
              <a:xfrm rot="16200000">
                <a:off x="2608706" y="-544729"/>
                <a:ext cx="552683" cy="1562583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xmlns="" id="{16E56861-0656-CD13-1854-41C5F626B95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883" t="57388" r="7536" b="37505"/>
              <a:stretch/>
            </p:blipFill>
            <p:spPr>
              <a:xfrm rot="16200000">
                <a:off x="6447463" y="-849655"/>
                <a:ext cx="839287" cy="2492287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xmlns="" id="{F88EB3E0-D3E1-5B5A-7C1E-9750C089C07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0306"/>
              <a:stretch/>
            </p:blipFill>
            <p:spPr>
              <a:xfrm flipV="1">
                <a:off x="7385602" y="-23155"/>
                <a:ext cx="867279" cy="657323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95D300BB-5ECB-9E82-6AA2-2BAC2BDE9C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238" t="-168" r="-42" b="85709"/>
            <a:stretch/>
          </p:blipFill>
          <p:spPr>
            <a:xfrm flipH="1">
              <a:off x="-5025" y="-23517"/>
              <a:ext cx="1718405" cy="1791609"/>
            </a:xfrm>
            <a:prstGeom prst="rect">
              <a:avLst/>
            </a:prstGeom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E95EE122-F21E-A3E9-EA56-93BD42DDAF2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" t="63461" r="60082" b="9056"/>
          <a:stretch/>
        </p:blipFill>
        <p:spPr>
          <a:xfrm>
            <a:off x="-1" y="3574894"/>
            <a:ext cx="3125165" cy="3283106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C3F32922-8A20-6AB7-EE73-DECB22EC73B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0" t="84627" r="65486" b="898"/>
          <a:stretch/>
        </p:blipFill>
        <p:spPr>
          <a:xfrm>
            <a:off x="2694177" y="5017174"/>
            <a:ext cx="2608551" cy="190190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A8ED6A64-0A18-B41D-2C7C-8FE190A4CD7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28" b="44919"/>
          <a:stretch/>
        </p:blipFill>
        <p:spPr>
          <a:xfrm>
            <a:off x="4657856" y="5078254"/>
            <a:ext cx="7534144" cy="1779746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xmlns="" id="{783794DE-88C4-2A1A-34FC-43CFAC129789}"/>
              </a:ext>
            </a:extLst>
          </p:cNvPr>
          <p:cNvSpPr txBox="1"/>
          <p:nvPr/>
        </p:nvSpPr>
        <p:spPr>
          <a:xfrm>
            <a:off x="2999714" y="1686511"/>
            <a:ext cx="67374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8000" b="1">
                <a:gradFill flip="none" rotWithShape="1">
                  <a:gsLst>
                    <a:gs pos="0">
                      <a:srgbClr val="FF903E"/>
                    </a:gs>
                    <a:gs pos="100000">
                      <a:srgbClr val="FF2A03"/>
                    </a:gs>
                  </a:gsLst>
                  <a:lin ang="5400000" scaled="1"/>
                  <a:tileRect/>
                </a:gradFill>
                <a:latin typeface="UTM Arruba KT" panose="02040603050506020204" pitchFamily="18" charset="0"/>
                <a:ea typeface="字魂67号-勾玉行书" panose="00000500000000000000" pitchFamily="2" charset="-122"/>
              </a:defRPr>
            </a:lvl1pPr>
          </a:lstStyle>
          <a:p>
            <a:pPr lvl="0"/>
            <a:r>
              <a:rPr lang="vi-VN" altLang="zh-CN" sz="5400">
                <a:latin typeface="UTM Showcard" panose="02040603050506020204" pitchFamily="18" charset="0"/>
              </a:rPr>
              <a:t>Viết lại cuộc trò chuyện giữa Tiên Cá Trắng và Tiên Cá Đen 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FF903E"/>
                  </a:gs>
                  <a:gs pos="100000">
                    <a:srgbClr val="FF2A03"/>
                  </a:gs>
                </a:gsLst>
                <a:lin ang="5400000" scaled="1"/>
                <a:tileRect/>
              </a:gradFill>
              <a:effectLst/>
              <a:uLnTx/>
              <a:uFillTx/>
              <a:latin typeface="UTM Showcard" panose="02040603050506020204" pitchFamily="18" charset="0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BC0BA488-6C40-8CD7-DA1E-132E1F3BBEE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32" t="15585" r="14350" b="64799"/>
          <a:stretch/>
        </p:blipFill>
        <p:spPr>
          <a:xfrm>
            <a:off x="1924063" y="1702208"/>
            <a:ext cx="1111325" cy="2571232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5A1D95FA-1992-EDD6-26BF-72FA1C0D8C8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09" b="84575"/>
          <a:stretch/>
        </p:blipFill>
        <p:spPr>
          <a:xfrm>
            <a:off x="1106906" y="724288"/>
            <a:ext cx="1718405" cy="816674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51734480-2BD9-1C75-1609-4CE840EABA0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09" b="84575"/>
          <a:stretch/>
        </p:blipFill>
        <p:spPr>
          <a:xfrm flipH="1">
            <a:off x="8468123" y="721047"/>
            <a:ext cx="2625899" cy="1247962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59325913-E341-F6E7-B22F-02158B45AD45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58" t="5504" r="28956" b="84589"/>
          <a:stretch/>
        </p:blipFill>
        <p:spPr>
          <a:xfrm rot="19350271">
            <a:off x="8967379" y="4830710"/>
            <a:ext cx="1700812" cy="1264708"/>
          </a:xfrm>
          <a:prstGeom prst="rect">
            <a:avLst/>
          </a:prstGeom>
        </p:spPr>
      </p:pic>
      <p:pic>
        <p:nvPicPr>
          <p:cNvPr id="29" name="图片 19">
            <a:extLst>
              <a:ext uri="{FF2B5EF4-FFF2-40B4-BE49-F238E27FC236}">
                <a16:creationId xmlns:a16="http://schemas.microsoft.com/office/drawing/2014/main" xmlns="" id="{E1C44B64-E03C-0589-D43B-25A64F17990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83" t="66429" r="566" b="95"/>
          <a:stretch/>
        </p:blipFill>
        <p:spPr>
          <a:xfrm>
            <a:off x="-74329" y="3000054"/>
            <a:ext cx="2588855" cy="3910249"/>
          </a:xfrm>
          <a:prstGeom prst="rect">
            <a:avLst/>
          </a:prstGeom>
        </p:spPr>
      </p:pic>
      <p:pic>
        <p:nvPicPr>
          <p:cNvPr id="30" name="图片 4">
            <a:extLst>
              <a:ext uri="{FF2B5EF4-FFF2-40B4-BE49-F238E27FC236}">
                <a16:creationId xmlns:a16="http://schemas.microsoft.com/office/drawing/2014/main" xmlns="" id="{5104EBC6-B5DC-AC7C-F741-CB493E7388A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5" t="5247" r="18938" b="7957"/>
          <a:stretch/>
        </p:blipFill>
        <p:spPr>
          <a:xfrm>
            <a:off x="9613602" y="2521209"/>
            <a:ext cx="2818720" cy="431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39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6 2.59259E-6 L 4.16667E-6 -0.07222 " pathEditMode="relative" rAng="0" ptsTypes="AA">
                                      <p:cBhvr>
                                        <p:cTn id="6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6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2" grpId="0"/>
      <p:bldP spid="22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B437E8D-BCFD-041C-F2BE-7C22425229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>
            <a:extLst>
              <a:ext uri="{FF2B5EF4-FFF2-40B4-BE49-F238E27FC236}">
                <a16:creationId xmlns:a16="http://schemas.microsoft.com/office/drawing/2014/main" xmlns="" id="{DAE598BD-AE74-41C2-62E8-937E5DC058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717" y="1495977"/>
            <a:ext cx="10226565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vi-VN" sz="4800" b="1" i="0" u="none" strike="noStrike" baseline="0">
                <a:solidFill>
                  <a:srgbClr val="FF00FF"/>
                </a:solidFill>
                <a:latin typeface="Arial-Rounded-Bold"/>
              </a:rPr>
              <a:t>3. </a:t>
            </a:r>
            <a:r>
              <a:rPr lang="vi-VN" sz="4400" b="1" i="0" u="none" strike="noStrike" baseline="0">
                <a:solidFill>
                  <a:srgbClr val="000000"/>
                </a:solidFill>
                <a:latin typeface="Arial-BoldMT"/>
              </a:rPr>
              <a:t>Tưởng tượng, viết lại cuộc trò chuyện giữa Tiên Cá Trắng và Tiên</a:t>
            </a:r>
            <a:r>
              <a:rPr lang="en-US" sz="4400" b="1" i="0" u="none" strike="noStrike" baseline="0">
                <a:solidFill>
                  <a:srgbClr val="000000"/>
                </a:solidFill>
                <a:latin typeface="Arial-BoldMT"/>
              </a:rPr>
              <a:t> Cá Đen về việc chăm lo cho các loài sinh vật biển, trong đó có sử dụng dấu gạch ngang.</a:t>
            </a:r>
            <a:endParaRPr kumimoji="0" lang="vi-VN" altLang="en-US" sz="3600" b="1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430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A338318-E6D7-2FDA-3469-63C1509450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C7ECFD0-5BF0-29B6-3076-FBDF6B8FD774}"/>
              </a:ext>
            </a:extLst>
          </p:cNvPr>
          <p:cNvSpPr txBox="1"/>
          <p:nvPr/>
        </p:nvSpPr>
        <p:spPr>
          <a:xfrm>
            <a:off x="1182414" y="1450428"/>
            <a:ext cx="45404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>
                <a:solidFill>
                  <a:srgbClr val="FF0000"/>
                </a:solidFill>
                <a:latin typeface="Calibri"/>
              </a:rPr>
              <a:t>VIẾT VÀO VỞ</a:t>
            </a:r>
            <a:endParaRPr kumimoji="0" lang="en-US" sz="6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98" name="Picture 2" descr="Hình ảnh Cậu Học Sinh Viết PNG , Cậu Bé Viết Văn, Cậu Học Sinh Viết PNG ,  Cậu Học Sinh đi Bộ PNG trong suốt và Vector để tải xuống miễn phí">
            <a:extLst>
              <a:ext uri="{FF2B5EF4-FFF2-40B4-BE49-F238E27FC236}">
                <a16:creationId xmlns:a16="http://schemas.microsoft.com/office/drawing/2014/main" xmlns="" id="{17A8A280-522E-C717-80BC-74C24F6E5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431" y="1241535"/>
            <a:ext cx="4985844" cy="4985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726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408DE16-4089-58AF-0BA7-435F42224F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>
            <a:extLst>
              <a:ext uri="{FF2B5EF4-FFF2-40B4-BE49-F238E27FC236}">
                <a16:creationId xmlns:a16="http://schemas.microsoft.com/office/drawing/2014/main" xmlns="" id="{758FB73D-9F0D-FD23-D335-C907B58859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4249" y="782121"/>
            <a:ext cx="10541876" cy="5293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-Bold"/>
                <a:ea typeface="+mn-ea"/>
                <a:cs typeface="+mn-cs"/>
              </a:rPr>
              <a:t>MẪU: </a:t>
            </a:r>
            <a:r>
              <a:rPr kumimoji="0" lang="vi-VN" sz="26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-Rounded-Bold"/>
                <a:ea typeface="+mn-ea"/>
                <a:cs typeface="+mn-cs"/>
              </a:rPr>
              <a:t>Nàng tiên cá đen quay sang hỏi nàng tiên cá trắng: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-Rounded-Bold"/>
                <a:ea typeface="+mn-ea"/>
                <a:cs typeface="+mn-cs"/>
              </a:rPr>
              <a:t>- Chúng ta sẽ làm gì để chăm lo các loài sinh vật biển?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-Rounded-Bold"/>
                <a:ea typeface="+mn-ea"/>
                <a:cs typeface="+mn-cs"/>
              </a:rPr>
              <a:t>Nàng tiên cá trắng đáp: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-Rounded-Bold"/>
                <a:ea typeface="+mn-ea"/>
                <a:cs typeface="+mn-cs"/>
              </a:rPr>
              <a:t>- Chúng ta sẽ cùng nhau tuyên truyền, nâng cao ý thức về bảo vệ môi trường biển. Ngăn cấm vứt rác thải bữa bãi trên bờ biển. Hạn chế xả rác thải ra môi trường biển.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-Rounded-Bold"/>
                <a:ea typeface="+mn-ea"/>
                <a:cs typeface="+mn-cs"/>
              </a:rPr>
              <a:t>Nàng tiên cá trắng hỏi nàng tiên cá đen: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-Rounded-Bold"/>
                <a:ea typeface="+mn-ea"/>
                <a:cs typeface="+mn-cs"/>
              </a:rPr>
              <a:t>- Cậu muốn bổ sung gì thêm không?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-Rounded-Bold"/>
                <a:ea typeface="+mn-ea"/>
                <a:cs typeface="+mn-cs"/>
              </a:rPr>
              <a:t>Nàng tiên cá đen đáp: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-Rounded-Bold"/>
                <a:ea typeface="+mn-ea"/>
                <a:cs typeface="+mn-cs"/>
              </a:rPr>
              <a:t>- Tớ muốn ngăn chặn việc đánh bắt thủy hải sản quá mức. Bên cạnh đó là nuôi cấy, tôn tạo thảm san hô tự nhiên.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-Rounded-Bold"/>
                <a:ea typeface="+mn-ea"/>
                <a:cs typeface="+mn-cs"/>
              </a:rPr>
              <a:t>Hai nàng tiên cá đồng thanh nói: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-Rounded-Bold"/>
                <a:ea typeface="+mn-ea"/>
                <a:cs typeface="+mn-cs"/>
              </a:rPr>
              <a:t>- Chúng ta sẽ cùng nhau bảo vệ môi trường biển này nhé!</a:t>
            </a:r>
            <a:endParaRPr kumimoji="0" lang="vi-VN" altLang="en-US" sz="2600" i="1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549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: 圆角 21">
            <a:extLst>
              <a:ext uri="{FF2B5EF4-FFF2-40B4-BE49-F238E27FC236}">
                <a16:creationId xmlns:a16="http://schemas.microsoft.com/office/drawing/2014/main" xmlns="" id="{9DE70B89-303B-4446-AE33-12F17D1D9AAD}"/>
              </a:ext>
            </a:extLst>
          </p:cNvPr>
          <p:cNvSpPr/>
          <p:nvPr/>
        </p:nvSpPr>
        <p:spPr>
          <a:xfrm>
            <a:off x="1105989" y="1189481"/>
            <a:ext cx="9980023" cy="447903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523E0966-0CB0-4579-965A-205D12ED3B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29" r="92296" b="72812"/>
          <a:stretch/>
        </p:blipFill>
        <p:spPr>
          <a:xfrm flipH="1">
            <a:off x="11462794" y="2418270"/>
            <a:ext cx="729206" cy="205314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9C5BFADA-9167-4B3A-819D-5F5683CE5E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" t="63461" r="60082" b="9056"/>
          <a:stretch/>
        </p:blipFill>
        <p:spPr>
          <a:xfrm>
            <a:off x="-1" y="3574894"/>
            <a:ext cx="3125165" cy="328310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887B31F9-28BE-41B9-BDC8-FC98362C3C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06"/>
          <a:stretch/>
        </p:blipFill>
        <p:spPr>
          <a:xfrm>
            <a:off x="2957028" y="5618396"/>
            <a:ext cx="1566808" cy="124379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BF7D24F7-1EF7-421A-A5F6-AD8C371F9A2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06"/>
          <a:stretch/>
        </p:blipFill>
        <p:spPr>
          <a:xfrm rot="16200000">
            <a:off x="10354458" y="4262315"/>
            <a:ext cx="2048730" cy="1626357"/>
          </a:xfrm>
          <a:prstGeom prst="rect">
            <a:avLst/>
          </a:prstGeom>
        </p:spPr>
      </p:pic>
      <p:grpSp>
        <p:nvGrpSpPr>
          <p:cNvPr id="21" name="组合 20">
            <a:extLst>
              <a:ext uri="{FF2B5EF4-FFF2-40B4-BE49-F238E27FC236}">
                <a16:creationId xmlns:a16="http://schemas.microsoft.com/office/drawing/2014/main" xmlns="" id="{0B1D2065-0192-4F7F-96F3-E9C8AE1C088A}"/>
              </a:ext>
            </a:extLst>
          </p:cNvPr>
          <p:cNvGrpSpPr/>
          <p:nvPr/>
        </p:nvGrpSpPr>
        <p:grpSpPr>
          <a:xfrm>
            <a:off x="-425461" y="-23517"/>
            <a:ext cx="12617462" cy="4775446"/>
            <a:chOff x="-425461" y="-23517"/>
            <a:chExt cx="12617462" cy="4775446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xmlns="" id="{129384C9-93A0-4A92-BC01-8D128FBE7975}"/>
                </a:ext>
              </a:extLst>
            </p:cNvPr>
            <p:cNvGrpSpPr/>
            <p:nvPr/>
          </p:nvGrpSpPr>
          <p:grpSpPr>
            <a:xfrm>
              <a:off x="-425461" y="-21016"/>
              <a:ext cx="12617462" cy="4772945"/>
              <a:chOff x="1187458" y="-44172"/>
              <a:chExt cx="11004542" cy="4162808"/>
            </a:xfrm>
          </p:grpSpPr>
          <p:pic>
            <p:nvPicPr>
              <p:cNvPr id="2" name="图片 1">
                <a:extLst>
                  <a:ext uri="{FF2B5EF4-FFF2-40B4-BE49-F238E27FC236}">
                    <a16:creationId xmlns:a16="http://schemas.microsoft.com/office/drawing/2014/main" xmlns="" id="{8F7654E5-5204-4CC4-824B-74A978B27A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883" t="57388" r="7536" b="37505"/>
              <a:stretch/>
            </p:blipFill>
            <p:spPr>
              <a:xfrm rot="16200000">
                <a:off x="8600672" y="-845765"/>
                <a:ext cx="839287" cy="2492287"/>
              </a:xfrm>
              <a:prstGeom prst="rect">
                <a:avLst/>
              </a:prstGeom>
            </p:spPr>
          </p:pic>
          <p:pic>
            <p:nvPicPr>
              <p:cNvPr id="3" name="图片 2">
                <a:extLst>
                  <a:ext uri="{FF2B5EF4-FFF2-40B4-BE49-F238E27FC236}">
                    <a16:creationId xmlns:a16="http://schemas.microsoft.com/office/drawing/2014/main" xmlns="" id="{20145188-324D-4274-A4BB-E573F8F0D44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0306"/>
              <a:stretch/>
            </p:blipFill>
            <p:spPr>
              <a:xfrm rot="10800000">
                <a:off x="9850663" y="-25913"/>
                <a:ext cx="1194794" cy="948471"/>
              </a:xfrm>
              <a:prstGeom prst="rect">
                <a:avLst/>
              </a:prstGeom>
            </p:spPr>
          </p:pic>
          <p:pic>
            <p:nvPicPr>
              <p:cNvPr id="5" name="图片 4">
                <a:extLst>
                  <a:ext uri="{FF2B5EF4-FFF2-40B4-BE49-F238E27FC236}">
                    <a16:creationId xmlns:a16="http://schemas.microsoft.com/office/drawing/2014/main" xmlns="" id="{CB49ECE0-704E-4A72-9BE4-C63034B4E42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238" t="-168" r="-42" b="85709"/>
              <a:stretch/>
            </p:blipFill>
            <p:spPr>
              <a:xfrm>
                <a:off x="10693263" y="-44172"/>
                <a:ext cx="1498737" cy="1562583"/>
              </a:xfrm>
              <a:prstGeom prst="rect">
                <a:avLst/>
              </a:prstGeom>
            </p:spPr>
          </p:pic>
          <p:pic>
            <p:nvPicPr>
              <p:cNvPr id="6" name="图片 5">
                <a:extLst>
                  <a:ext uri="{FF2B5EF4-FFF2-40B4-BE49-F238E27FC236}">
                    <a16:creationId xmlns:a16="http://schemas.microsoft.com/office/drawing/2014/main" xmlns="" id="{18306A92-48D7-4E56-A8F8-BBEDC27926D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582" t="52658" r="6406" b="36709"/>
              <a:stretch/>
            </p:blipFill>
            <p:spPr>
              <a:xfrm rot="16200000">
                <a:off x="3114780" y="-1956912"/>
                <a:ext cx="1295100" cy="5149744"/>
              </a:xfrm>
              <a:prstGeom prst="rect">
                <a:avLst/>
              </a:prstGeom>
            </p:spPr>
          </p:pic>
          <p:pic>
            <p:nvPicPr>
              <p:cNvPr id="8" name="图片 7">
                <a:extLst>
                  <a:ext uri="{FF2B5EF4-FFF2-40B4-BE49-F238E27FC236}">
                    <a16:creationId xmlns:a16="http://schemas.microsoft.com/office/drawing/2014/main" xmlns="" id="{FABEEADE-8244-49F7-AC74-3640AACDE52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729" r="92296" b="72812"/>
              <a:stretch/>
            </p:blipFill>
            <p:spPr>
              <a:xfrm>
                <a:off x="1558529" y="2065493"/>
                <a:ext cx="729206" cy="2053143"/>
              </a:xfrm>
              <a:prstGeom prst="rect">
                <a:avLst/>
              </a:prstGeom>
            </p:spPr>
          </p:pic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xmlns="" id="{F119D045-F4F1-4E64-86B1-9B62784957C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582" t="52658" r="4776" b="36709"/>
              <a:stretch/>
            </p:blipFill>
            <p:spPr>
              <a:xfrm rot="16200000">
                <a:off x="2608706" y="-544729"/>
                <a:ext cx="552683" cy="1562583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xmlns="" id="{7A3330F1-31BB-4BB9-930F-FD72F83967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883" t="57388" r="7536" b="37505"/>
              <a:stretch/>
            </p:blipFill>
            <p:spPr>
              <a:xfrm rot="16200000">
                <a:off x="6447463" y="-849655"/>
                <a:ext cx="839287" cy="2492287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xmlns="" id="{FAC58B52-3440-4F2A-8AB9-2CEDB682117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0306"/>
              <a:stretch/>
            </p:blipFill>
            <p:spPr>
              <a:xfrm flipV="1">
                <a:off x="7385602" y="-23155"/>
                <a:ext cx="867279" cy="657323"/>
              </a:xfrm>
              <a:prstGeom prst="rect">
                <a:avLst/>
              </a:prstGeom>
            </p:spPr>
          </p:pic>
        </p:grpSp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xmlns="" id="{DBE3AB92-02D1-4F28-A9A1-EB5A6372D4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238" t="-168" r="-42" b="85709"/>
            <a:stretch/>
          </p:blipFill>
          <p:spPr>
            <a:xfrm flipH="1">
              <a:off x="-5025" y="-23517"/>
              <a:ext cx="1718405" cy="1791609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290B22F5-E498-4864-814A-EB01E86F8BC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28" b="44919"/>
          <a:stretch/>
        </p:blipFill>
        <p:spPr>
          <a:xfrm>
            <a:off x="4657856" y="5078254"/>
            <a:ext cx="7534144" cy="1779746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DD15D7EE-43C8-4BFA-9F9D-52F42708E20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58" t="5504" r="28956" b="84589"/>
          <a:stretch/>
        </p:blipFill>
        <p:spPr>
          <a:xfrm rot="19350271">
            <a:off x="863145" y="623382"/>
            <a:ext cx="2133263" cy="1586275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xmlns="" id="{0C6308A3-F8D7-414E-BF3C-272465200F22}"/>
              </a:ext>
            </a:extLst>
          </p:cNvPr>
          <p:cNvSpPr txBox="1"/>
          <p:nvPr/>
        </p:nvSpPr>
        <p:spPr>
          <a:xfrm rot="10800000" flipV="1">
            <a:off x="926724" y="1878410"/>
            <a:ext cx="417243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400" b="1">
                <a:gradFill flip="none" rotWithShape="1">
                  <a:gsLst>
                    <a:gs pos="0">
                      <a:srgbClr val="FF903E"/>
                    </a:gs>
                    <a:gs pos="100000">
                      <a:srgbClr val="FF2A03"/>
                    </a:gs>
                  </a:gsLst>
                  <a:lin ang="5400000" scaled="1"/>
                  <a:tileRect/>
                </a:gradFill>
                <a:latin typeface="UTM Arruba KT" panose="02040603050506020204" pitchFamily="18" charset="0"/>
                <a:ea typeface="字魂67号-勾玉行书" panose="00000500000000000000" pitchFamily="2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>
                <a:ln>
                  <a:noFill/>
                </a:ln>
                <a:gradFill flip="none" rotWithShape="1">
                  <a:gsLst>
                    <a:gs pos="0">
                      <a:srgbClr val="FF903E"/>
                    </a:gs>
                    <a:gs pos="100000">
                      <a:srgbClr val="FF2A03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UTM Arruba KT" panose="02040603050506020204" pitchFamily="18" charset="0"/>
                <a:ea typeface="字魂67号-勾玉行书" panose="00000500000000000000" pitchFamily="2" charset="-122"/>
                <a:cs typeface="+mn-cs"/>
              </a:rPr>
              <a:t>DẶN</a:t>
            </a:r>
            <a:r>
              <a:rPr kumimoji="0" lang="en-US" altLang="zh-CN" sz="8800" b="1" i="0" u="none" strike="noStrike" kern="1200" cap="none" spc="0" normalizeH="0" noProof="0">
                <a:ln>
                  <a:noFill/>
                </a:ln>
                <a:gradFill flip="none" rotWithShape="1">
                  <a:gsLst>
                    <a:gs pos="0">
                      <a:srgbClr val="FF903E"/>
                    </a:gs>
                    <a:gs pos="100000">
                      <a:srgbClr val="FF2A03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UTM Arruba KT" panose="02040603050506020204" pitchFamily="18" charset="0"/>
                <a:ea typeface="字魂67号-勾玉行书" panose="00000500000000000000" pitchFamily="2" charset="-122"/>
                <a:cs typeface="+mn-cs"/>
              </a:rPr>
              <a:t> DÒ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0">
                    <a:srgbClr val="FF903E"/>
                  </a:gs>
                  <a:gs pos="100000">
                    <a:srgbClr val="FF2A03"/>
                  </a:gs>
                </a:gsLst>
                <a:lin ang="5400000" scaled="1"/>
                <a:tileRect/>
              </a:gradFill>
              <a:effectLst/>
              <a:uLnTx/>
              <a:uFillTx/>
              <a:latin typeface="UTM Arruba KT" panose="02040603050506020204" pitchFamily="18" charset="0"/>
              <a:ea typeface="字魂67号-勾玉行书" panose="00000500000000000000" pitchFamily="2" charset="-122"/>
              <a:cs typeface="+mn-cs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BF9CE369-6A3F-4E54-95C4-E67E86FCAAB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00" t="27604" r="27175" b="68085"/>
          <a:stretch/>
        </p:blipFill>
        <p:spPr>
          <a:xfrm rot="19049639">
            <a:off x="4217377" y="1958086"/>
            <a:ext cx="1234985" cy="845653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8B2DBFB7-F76A-47A9-A464-CF9283205D4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00" t="27604" r="27175" b="68085"/>
          <a:stretch/>
        </p:blipFill>
        <p:spPr>
          <a:xfrm rot="19049639">
            <a:off x="3950696" y="3021445"/>
            <a:ext cx="1234985" cy="845653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27521DAE-E130-4BAB-868E-FB615DAA34D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35" t="52552" r="612" b="34623"/>
          <a:stretch/>
        </p:blipFill>
        <p:spPr>
          <a:xfrm>
            <a:off x="4093960" y="5250331"/>
            <a:ext cx="2168110" cy="1699056"/>
          </a:xfrm>
          <a:prstGeom prst="rect">
            <a:avLst/>
          </a:prstGeom>
        </p:spPr>
      </p:pic>
      <p:pic>
        <p:nvPicPr>
          <p:cNvPr id="39" name="图片 10">
            <a:extLst>
              <a:ext uri="{FF2B5EF4-FFF2-40B4-BE49-F238E27FC236}">
                <a16:creationId xmlns:a16="http://schemas.microsoft.com/office/drawing/2014/main" xmlns="" id="{F71EB4F6-2FAC-48E0-A733-E8B67D6BAF79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3" t="51667" r="19504" b="3889"/>
          <a:stretch/>
        </p:blipFill>
        <p:spPr>
          <a:xfrm>
            <a:off x="199557" y="5333864"/>
            <a:ext cx="1348292" cy="1482658"/>
          </a:xfrm>
          <a:prstGeom prst="rect">
            <a:avLst/>
          </a:prstGeom>
        </p:spPr>
      </p:pic>
      <p:pic>
        <p:nvPicPr>
          <p:cNvPr id="40" name="图片 19">
            <a:extLst>
              <a:ext uri="{FF2B5EF4-FFF2-40B4-BE49-F238E27FC236}">
                <a16:creationId xmlns:a16="http://schemas.microsoft.com/office/drawing/2014/main" xmlns="" id="{0D12E26A-573F-4AED-8420-1C7A795F175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83" t="66429" r="566" b="95"/>
          <a:stretch/>
        </p:blipFill>
        <p:spPr>
          <a:xfrm>
            <a:off x="9603145" y="2896753"/>
            <a:ext cx="2588855" cy="39102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82929A7-CC4B-4901-86E0-871D98835ED1}"/>
              </a:ext>
            </a:extLst>
          </p:cNvPr>
          <p:cNvSpPr txBox="1"/>
          <p:nvPr/>
        </p:nvSpPr>
        <p:spPr>
          <a:xfrm>
            <a:off x="5182468" y="1916247"/>
            <a:ext cx="6226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nội dung bài học.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EE7ACBF9-39D4-42F5-AF47-99F845F1BE10}"/>
              </a:ext>
            </a:extLst>
          </p:cNvPr>
          <p:cNvSpPr txBox="1"/>
          <p:nvPr/>
        </p:nvSpPr>
        <p:spPr>
          <a:xfrm>
            <a:off x="4859943" y="2711804"/>
            <a:ext cx="6226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bị bài mới</a:t>
            </a:r>
            <a:endParaRPr kumimoji="0" lang="en-US" sz="3200" b="1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7475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7 4.44444E-6 L 4.16667E-7 -0.07223 " pathEditMode="relative" rAng="0" ptsTypes="AA">
                                      <p:cBhvr>
                                        <p:cTn id="5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/>
      <p:bldP spid="24" grpId="1"/>
      <p:bldP spid="4" grpId="0"/>
      <p:bldP spid="4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47B3ECEB-31B8-485F-824A-9ABAFDDBD3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" t="63461" r="60082" b="9056"/>
          <a:stretch/>
        </p:blipFill>
        <p:spPr>
          <a:xfrm>
            <a:off x="-1" y="3574894"/>
            <a:ext cx="3125165" cy="328310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37727357-E5A0-4B65-9EBD-9E384670BF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83" t="66429" r="566" b="95"/>
          <a:stretch/>
        </p:blipFill>
        <p:spPr>
          <a:xfrm>
            <a:off x="-74329" y="3000054"/>
            <a:ext cx="2588855" cy="3910249"/>
          </a:xfrm>
          <a:prstGeom prst="rect">
            <a:avLst/>
          </a:prstGeom>
        </p:spPr>
      </p:pic>
      <p:pic>
        <p:nvPicPr>
          <p:cNvPr id="63" name="图片 62">
            <a:extLst>
              <a:ext uri="{FF2B5EF4-FFF2-40B4-BE49-F238E27FC236}">
                <a16:creationId xmlns:a16="http://schemas.microsoft.com/office/drawing/2014/main" xmlns="" id="{74D96C6D-6815-47A1-B5FD-0F4C541400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83" t="57388" r="7536" b="37505"/>
          <a:stretch/>
        </p:blipFill>
        <p:spPr>
          <a:xfrm rot="16200000">
            <a:off x="8600672" y="-824745"/>
            <a:ext cx="839287" cy="2492287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xmlns="" id="{F34A9541-4B0B-47E3-AB6E-F5523871E0A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06"/>
          <a:stretch/>
        </p:blipFill>
        <p:spPr>
          <a:xfrm rot="10800000">
            <a:off x="9850663" y="-4893"/>
            <a:ext cx="1194794" cy="948471"/>
          </a:xfrm>
          <a:prstGeom prst="rect">
            <a:avLst/>
          </a:prstGeom>
        </p:spPr>
      </p:pic>
      <p:pic>
        <p:nvPicPr>
          <p:cNvPr id="60" name="图片 59">
            <a:extLst>
              <a:ext uri="{FF2B5EF4-FFF2-40B4-BE49-F238E27FC236}">
                <a16:creationId xmlns:a16="http://schemas.microsoft.com/office/drawing/2014/main" xmlns="" id="{4F938F9D-886A-484C-A898-61C81DEADB9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06"/>
          <a:stretch/>
        </p:blipFill>
        <p:spPr>
          <a:xfrm flipV="1">
            <a:off x="3348859" y="-20173"/>
            <a:ext cx="682803" cy="54203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DD2CD1CC-C309-49D4-B694-B6E575E2376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0" t="84627" r="65486" b="898"/>
          <a:stretch/>
        </p:blipFill>
        <p:spPr>
          <a:xfrm>
            <a:off x="1301556" y="5005915"/>
            <a:ext cx="2608551" cy="190190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2A555AD-38B4-4542-B32B-2C4DB32CFAA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8" t="-168" r="-42" b="85709"/>
          <a:stretch/>
        </p:blipFill>
        <p:spPr>
          <a:xfrm>
            <a:off x="10693263" y="-23152"/>
            <a:ext cx="1498737" cy="156258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30D90E7B-B57B-4AD2-BFF4-5D87CDFE6E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82" t="52658" r="6406" b="36709"/>
          <a:stretch/>
        </p:blipFill>
        <p:spPr>
          <a:xfrm rot="16200000">
            <a:off x="3500859" y="-1268028"/>
            <a:ext cx="852075" cy="338813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CC226684-5023-4EEB-915E-6C3BFDA4DE6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82" t="52658" b="36709"/>
          <a:stretch/>
        </p:blipFill>
        <p:spPr>
          <a:xfrm>
            <a:off x="11171408" y="1665782"/>
            <a:ext cx="1020592" cy="156258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845E3506-4811-4A1A-8F2F-10295D40E76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" r="60335" b="88720"/>
          <a:stretch/>
        </p:blipFill>
        <p:spPr>
          <a:xfrm>
            <a:off x="-1" y="-1"/>
            <a:ext cx="2791767" cy="120376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0AF3B13B-FC10-424B-89B3-0F022BC0A3F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29" r="92296" b="72812"/>
          <a:stretch/>
        </p:blipFill>
        <p:spPr>
          <a:xfrm>
            <a:off x="-1" y="1175222"/>
            <a:ext cx="729206" cy="205314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D8C8A522-6605-4F4D-9365-68C192C77CB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82" t="52658" r="4776" b="36709"/>
          <a:stretch/>
        </p:blipFill>
        <p:spPr>
          <a:xfrm rot="16200000">
            <a:off x="2531219" y="-504950"/>
            <a:ext cx="552683" cy="156258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BF60F01A-FD6C-4609-B51D-4D95F6C8929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09" b="84575"/>
          <a:stretch/>
        </p:blipFill>
        <p:spPr>
          <a:xfrm>
            <a:off x="0" y="-23152"/>
            <a:ext cx="4052538" cy="192597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72FE9CBE-9AA4-464A-9D5E-FA7CC965F9A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58" t="5504" r="28956" b="84589"/>
          <a:stretch/>
        </p:blipFill>
        <p:spPr>
          <a:xfrm rot="19350271">
            <a:off x="704638" y="720370"/>
            <a:ext cx="1700812" cy="1264708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C471382A-D601-4F86-BD95-EB682DA6E97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28" b="44919"/>
          <a:stretch/>
        </p:blipFill>
        <p:spPr>
          <a:xfrm>
            <a:off x="3051546" y="4698805"/>
            <a:ext cx="9140454" cy="2159195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xmlns="" id="{B55069C8-4E55-4C17-AB4D-BA2A53EFD37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06"/>
          <a:stretch/>
        </p:blipFill>
        <p:spPr>
          <a:xfrm>
            <a:off x="4520177" y="5621218"/>
            <a:ext cx="1566808" cy="1243790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xmlns="" id="{D1CDC96C-AA93-47AF-AF8A-1FD5E3F2AE3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06"/>
          <a:stretch/>
        </p:blipFill>
        <p:spPr>
          <a:xfrm rot="16200000">
            <a:off x="10354458" y="4262315"/>
            <a:ext cx="2048730" cy="162635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5FFD695C-F33C-4BF6-BA07-299278E25E66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0" t="63837" r="39721" b="22290"/>
          <a:stretch/>
        </p:blipFill>
        <p:spPr>
          <a:xfrm>
            <a:off x="5536107" y="5427819"/>
            <a:ext cx="2211335" cy="1455091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xmlns="" id="{B90A8612-995B-408A-9E66-5EDB100FC71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83" t="57388" r="7536" b="37505"/>
          <a:stretch/>
        </p:blipFill>
        <p:spPr>
          <a:xfrm rot="16200000">
            <a:off x="6447463" y="-849655"/>
            <a:ext cx="839287" cy="2492287"/>
          </a:xfrm>
          <a:prstGeom prst="rect">
            <a:avLst/>
          </a:prstGeom>
        </p:spPr>
      </p:pic>
      <p:pic>
        <p:nvPicPr>
          <p:cNvPr id="59" name="图片 58">
            <a:extLst>
              <a:ext uri="{FF2B5EF4-FFF2-40B4-BE49-F238E27FC236}">
                <a16:creationId xmlns:a16="http://schemas.microsoft.com/office/drawing/2014/main" xmlns="" id="{E4C0C7BC-93A1-4E37-8207-AA3B4DCAF55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06"/>
          <a:stretch/>
        </p:blipFill>
        <p:spPr>
          <a:xfrm flipV="1">
            <a:off x="5217486" y="-23156"/>
            <a:ext cx="682803" cy="492214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xmlns="" id="{8DC4D69F-10A1-4417-9088-A7C7FC3D1737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09" b="84575"/>
          <a:stretch/>
        </p:blipFill>
        <p:spPr>
          <a:xfrm flipH="1">
            <a:off x="7587867" y="2115"/>
            <a:ext cx="4604135" cy="2188121"/>
          </a:xfrm>
          <a:prstGeom prst="rect">
            <a:avLst/>
          </a:prstGeom>
        </p:spPr>
      </p:pic>
      <p:pic>
        <p:nvPicPr>
          <p:cNvPr id="65" name="图片 64">
            <a:extLst>
              <a:ext uri="{FF2B5EF4-FFF2-40B4-BE49-F238E27FC236}">
                <a16:creationId xmlns:a16="http://schemas.microsoft.com/office/drawing/2014/main" xmlns="" id="{D5A65D59-7511-4574-92F5-D58FE71F42C2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32" t="15585" r="14350" b="64799"/>
          <a:stretch/>
        </p:blipFill>
        <p:spPr>
          <a:xfrm>
            <a:off x="8828658" y="1023710"/>
            <a:ext cx="1111325" cy="2571232"/>
          </a:xfrm>
          <a:prstGeom prst="rect">
            <a:avLst/>
          </a:prstGeom>
        </p:spPr>
      </p:pic>
      <p:pic>
        <p:nvPicPr>
          <p:cNvPr id="68" name="图片 67">
            <a:extLst>
              <a:ext uri="{FF2B5EF4-FFF2-40B4-BE49-F238E27FC236}">
                <a16:creationId xmlns:a16="http://schemas.microsoft.com/office/drawing/2014/main" xmlns="" id="{34E51A78-A8F7-46A3-9669-9A593A1A8763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32" t="15585" r="14350" b="64799"/>
          <a:stretch/>
        </p:blipFill>
        <p:spPr>
          <a:xfrm>
            <a:off x="1793678" y="3525073"/>
            <a:ext cx="567720" cy="1313513"/>
          </a:xfrm>
          <a:prstGeom prst="rect">
            <a:avLst/>
          </a:prstGeom>
        </p:spPr>
      </p:pic>
      <p:pic>
        <p:nvPicPr>
          <p:cNvPr id="69" name="图片 68">
            <a:extLst>
              <a:ext uri="{FF2B5EF4-FFF2-40B4-BE49-F238E27FC236}">
                <a16:creationId xmlns:a16="http://schemas.microsoft.com/office/drawing/2014/main" xmlns="" id="{0EFF9238-2D07-46C4-98C9-99ACABA9E902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32" t="15585" r="14350" b="64799"/>
          <a:stretch/>
        </p:blipFill>
        <p:spPr>
          <a:xfrm>
            <a:off x="6019443" y="1251612"/>
            <a:ext cx="467951" cy="1082680"/>
          </a:xfrm>
          <a:prstGeom prst="rect">
            <a:avLst/>
          </a:prstGeom>
        </p:spPr>
      </p:pic>
      <p:pic>
        <p:nvPicPr>
          <p:cNvPr id="70" name="图片 69">
            <a:extLst>
              <a:ext uri="{FF2B5EF4-FFF2-40B4-BE49-F238E27FC236}">
                <a16:creationId xmlns:a16="http://schemas.microsoft.com/office/drawing/2014/main" xmlns="" id="{B8E0F0F6-63DC-4302-B106-4E4D4FF16F20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00" t="27604" r="27175" b="68085"/>
          <a:stretch/>
        </p:blipFill>
        <p:spPr>
          <a:xfrm rot="245511">
            <a:off x="8696140" y="4101517"/>
            <a:ext cx="657597" cy="424262"/>
          </a:xfrm>
          <a:prstGeom prst="rect">
            <a:avLst/>
          </a:prstGeom>
        </p:spPr>
      </p:pic>
      <p:sp>
        <p:nvSpPr>
          <p:cNvPr id="31" name="文本框 9">
            <a:extLst>
              <a:ext uri="{FF2B5EF4-FFF2-40B4-BE49-F238E27FC236}">
                <a16:creationId xmlns:a16="http://schemas.microsoft.com/office/drawing/2014/main" xmlns="" id="{6780DB85-029E-40AF-8F46-8EA13ADC2982}"/>
              </a:ext>
            </a:extLst>
          </p:cNvPr>
          <p:cNvSpPr txBox="1"/>
          <p:nvPr/>
        </p:nvSpPr>
        <p:spPr>
          <a:xfrm>
            <a:off x="696686" y="1352953"/>
            <a:ext cx="10798628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>
                <a:ln>
                  <a:noFill/>
                </a:ln>
                <a:gradFill flip="none" rotWithShape="1">
                  <a:gsLst>
                    <a:gs pos="88000">
                      <a:srgbClr val="E35D54"/>
                    </a:gs>
                    <a:gs pos="62000">
                      <a:srgbClr val="F76700"/>
                    </a:gs>
                    <a:gs pos="39000">
                      <a:srgbClr val="FFDB1C"/>
                    </a:gs>
                    <a:gs pos="19000">
                      <a:srgbClr val="E35D54"/>
                    </a:gs>
                  </a:gsLst>
                  <a:lin ang="0" scaled="1"/>
                  <a:tileRect/>
                </a:gradFill>
                <a:effectLst/>
                <a:uLnTx/>
                <a:uFillTx/>
                <a:latin typeface="UTM Cooper Black" panose="02040603050506020204" pitchFamily="18" charset="0"/>
                <a:ea typeface="字魂67号-勾玉行书" panose="00000500000000000000" pitchFamily="2" charset="-122"/>
                <a:cs typeface="+mn-cs"/>
              </a:rPr>
              <a:t>CHÚC</a:t>
            </a:r>
            <a:r>
              <a:rPr kumimoji="0" lang="en-US" altLang="zh-CN" sz="7200" b="1" i="0" u="none" strike="noStrike" kern="1200" cap="none" spc="0" normalizeH="0" noProof="0">
                <a:ln>
                  <a:noFill/>
                </a:ln>
                <a:gradFill flip="none" rotWithShape="1">
                  <a:gsLst>
                    <a:gs pos="88000">
                      <a:srgbClr val="E35D54"/>
                    </a:gs>
                    <a:gs pos="62000">
                      <a:srgbClr val="F76700"/>
                    </a:gs>
                    <a:gs pos="39000">
                      <a:srgbClr val="FFDB1C"/>
                    </a:gs>
                    <a:gs pos="19000">
                      <a:srgbClr val="E35D54"/>
                    </a:gs>
                  </a:gsLst>
                  <a:lin ang="0" scaled="1"/>
                  <a:tileRect/>
                </a:gradFill>
                <a:effectLst/>
                <a:uLnTx/>
                <a:uFillTx/>
                <a:latin typeface="UTM Cooper Black" panose="02040603050506020204" pitchFamily="18" charset="0"/>
                <a:ea typeface="字魂67号-勾玉行书" panose="00000500000000000000" pitchFamily="2" charset="-122"/>
                <a:cs typeface="+mn-cs"/>
              </a:rPr>
              <a:t> CÁC EM</a:t>
            </a:r>
            <a:endParaRPr kumimoji="0" lang="en-US" altLang="zh-CN" sz="7200" b="1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88000">
                    <a:srgbClr val="E35D54"/>
                  </a:gs>
                  <a:gs pos="62000">
                    <a:srgbClr val="F76700"/>
                  </a:gs>
                  <a:gs pos="39000">
                    <a:srgbClr val="FFDB1C"/>
                  </a:gs>
                  <a:gs pos="19000">
                    <a:srgbClr val="E35D54"/>
                  </a:gs>
                </a:gsLst>
                <a:lin ang="0" scaled="1"/>
                <a:tileRect/>
              </a:gradFill>
              <a:effectLst/>
              <a:uLnTx/>
              <a:uFillTx/>
              <a:latin typeface="UTM Cooper Black" panose="02040603050506020204" pitchFamily="18" charset="0"/>
              <a:ea typeface="字魂67号-勾玉行书" panose="00000500000000000000" pitchFamily="2" charset="-122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>
                <a:ln>
                  <a:noFill/>
                </a:ln>
                <a:gradFill flip="none" rotWithShape="1">
                  <a:gsLst>
                    <a:gs pos="61000">
                      <a:srgbClr val="FF903E"/>
                    </a:gs>
                    <a:gs pos="0">
                      <a:srgbClr val="FFDB1C"/>
                    </a:gs>
                    <a:gs pos="100000">
                      <a:srgbClr val="FF2A03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UTM Cooper Black" panose="02040603050506020204" pitchFamily="18" charset="0"/>
                <a:ea typeface="字魂67号-勾玉行书" panose="00000500000000000000" pitchFamily="2" charset="-122"/>
                <a:cs typeface="+mn-cs"/>
              </a:rPr>
              <a:t>HỌC</a:t>
            </a:r>
            <a:r>
              <a:rPr kumimoji="0" lang="en-US" altLang="zh-CN" sz="8000" b="1" i="0" u="none" strike="noStrike" kern="1200" cap="none" spc="0" normalizeH="0" noProof="0">
                <a:ln>
                  <a:noFill/>
                </a:ln>
                <a:gradFill flip="none" rotWithShape="1">
                  <a:gsLst>
                    <a:gs pos="61000">
                      <a:srgbClr val="FF903E"/>
                    </a:gs>
                    <a:gs pos="0">
                      <a:srgbClr val="FFDB1C"/>
                    </a:gs>
                    <a:gs pos="100000">
                      <a:srgbClr val="FF2A03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UTM Cooper Black" panose="02040603050506020204" pitchFamily="18" charset="0"/>
                <a:ea typeface="字魂67号-勾玉行书" panose="00000500000000000000" pitchFamily="2" charset="-122"/>
                <a:cs typeface="+mn-cs"/>
              </a:rPr>
              <a:t> TỐT!</a:t>
            </a:r>
            <a:endParaRPr kumimoji="0" lang="zh-CN" altLang="en-US" sz="8000" b="1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61000">
                    <a:srgbClr val="FF903E"/>
                  </a:gs>
                  <a:gs pos="0">
                    <a:srgbClr val="FFDB1C"/>
                  </a:gs>
                  <a:gs pos="100000">
                    <a:srgbClr val="FF2A03"/>
                  </a:gs>
                </a:gsLst>
                <a:lin ang="5400000" scaled="1"/>
                <a:tileRect/>
              </a:gradFill>
              <a:effectLst/>
              <a:uLnTx/>
              <a:uFillTx/>
              <a:latin typeface="UTM Cooper Black" panose="02040603050506020204" pitchFamily="18" charset="0"/>
              <a:ea typeface="字魂67号-勾玉行书" panose="00000500000000000000" pitchFamily="2" charset="-122"/>
              <a:cs typeface="+mn-cs"/>
            </a:endParaRPr>
          </a:p>
        </p:txBody>
      </p:sp>
      <p:pic>
        <p:nvPicPr>
          <p:cNvPr id="35" name="图片 4">
            <a:extLst>
              <a:ext uri="{FF2B5EF4-FFF2-40B4-BE49-F238E27FC236}">
                <a16:creationId xmlns:a16="http://schemas.microsoft.com/office/drawing/2014/main" xmlns="" id="{D8BED9E9-D40D-4C44-9AF9-BD48806EE7F2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5" t="5247" r="18938" b="7957"/>
          <a:stretch/>
        </p:blipFill>
        <p:spPr>
          <a:xfrm>
            <a:off x="9613602" y="2521209"/>
            <a:ext cx="2818720" cy="431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16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96296E-6 L 0 -0.07223 " pathEditMode="relative" rAng="0" ptsTypes="AA">
                                      <p:cBhvr>
                                        <p:cTn id="13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EEFD7F64-5E29-4497-A61C-A9B77B4ED1E7}"/>
              </a:ext>
            </a:extLst>
          </p:cNvPr>
          <p:cNvGrpSpPr/>
          <p:nvPr/>
        </p:nvGrpSpPr>
        <p:grpSpPr>
          <a:xfrm>
            <a:off x="4863111" y="705576"/>
            <a:ext cx="5543952" cy="5147729"/>
            <a:chOff x="4406594" y="610168"/>
            <a:chExt cx="5543952" cy="514772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578F4D62-D4BA-4FBC-B2BB-8145C5FFDA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64" b="9007"/>
            <a:stretch/>
          </p:blipFill>
          <p:spPr>
            <a:xfrm>
              <a:off x="4406594" y="610168"/>
              <a:ext cx="5543952" cy="5147729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35E3DCF6-B7D8-41BF-A498-86A2724F11CD}"/>
                </a:ext>
              </a:extLst>
            </p:cNvPr>
            <p:cNvSpPr/>
            <p:nvPr/>
          </p:nvSpPr>
          <p:spPr>
            <a:xfrm>
              <a:off x="4649025" y="2543175"/>
              <a:ext cx="781050" cy="1314450"/>
            </a:xfrm>
            <a:prstGeom prst="rect">
              <a:avLst/>
            </a:prstGeom>
            <a:solidFill>
              <a:srgbClr val="6537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xmlns="" id="{E12DF384-0B7A-45CC-99E1-F0E91B0F23A5}"/>
                </a:ext>
              </a:extLst>
            </p:cNvPr>
            <p:cNvSpPr/>
            <p:nvPr/>
          </p:nvSpPr>
          <p:spPr>
            <a:xfrm>
              <a:off x="7589331" y="2585009"/>
              <a:ext cx="1231644" cy="1314450"/>
            </a:xfrm>
            <a:prstGeom prst="rect">
              <a:avLst/>
            </a:prstGeom>
            <a:solidFill>
              <a:srgbClr val="6537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xmlns="" id="{37ED4D9F-8D1D-49A2-9CD0-E0D19B9736ED}"/>
                </a:ext>
              </a:extLst>
            </p:cNvPr>
            <p:cNvSpPr/>
            <p:nvPr/>
          </p:nvSpPr>
          <p:spPr>
            <a:xfrm>
              <a:off x="4649025" y="4177224"/>
              <a:ext cx="781050" cy="1314450"/>
            </a:xfrm>
            <a:prstGeom prst="rect">
              <a:avLst/>
            </a:prstGeom>
            <a:solidFill>
              <a:srgbClr val="6537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8DA599E-6953-463C-907F-F8103052616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068" t="3333" r="23770" b="2963"/>
          <a:stretch/>
        </p:blipFill>
        <p:spPr>
          <a:xfrm>
            <a:off x="1649007" y="713118"/>
            <a:ext cx="3280760" cy="5140187"/>
          </a:xfrm>
          <a:prstGeom prst="rect">
            <a:avLst/>
          </a:prstGeom>
        </p:spPr>
      </p:pic>
      <p:pic>
        <p:nvPicPr>
          <p:cNvPr id="33" name="图片 21">
            <a:hlinkClick r:id="rId6" action="ppaction://hlinksldjump"/>
            <a:extLst>
              <a:ext uri="{FF2B5EF4-FFF2-40B4-BE49-F238E27FC236}">
                <a16:creationId xmlns:a16="http://schemas.microsoft.com/office/drawing/2014/main" xmlns="" id="{DD8C70C5-2BEE-40B5-96AF-BB85F9AB1CB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83" t="66429" r="566" b="95"/>
          <a:stretch/>
        </p:blipFill>
        <p:spPr>
          <a:xfrm rot="21200915" flipH="1">
            <a:off x="9545320" y="2042709"/>
            <a:ext cx="2780411" cy="4199578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358EA6D7-8454-4C6F-8499-8E4A7A037DB8}"/>
              </a:ext>
            </a:extLst>
          </p:cNvPr>
          <p:cNvGrpSpPr/>
          <p:nvPr/>
        </p:nvGrpSpPr>
        <p:grpSpPr>
          <a:xfrm>
            <a:off x="-425461" y="-23517"/>
            <a:ext cx="12617462" cy="1794110"/>
            <a:chOff x="-425461" y="-23517"/>
            <a:chExt cx="12617462" cy="1794110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xmlns="" id="{BB8F4F39-4D8D-4CBA-8C5C-45389CF68D21}"/>
                </a:ext>
              </a:extLst>
            </p:cNvPr>
            <p:cNvGrpSpPr/>
            <p:nvPr/>
          </p:nvGrpSpPr>
          <p:grpSpPr>
            <a:xfrm>
              <a:off x="-425461" y="-21016"/>
              <a:ext cx="12617462" cy="1791609"/>
              <a:chOff x="1187458" y="-44172"/>
              <a:chExt cx="11004542" cy="1562583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xmlns="" id="{D93324B8-B390-4FE9-BD14-D5215495729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883" t="57388" r="7536" b="37505"/>
              <a:stretch/>
            </p:blipFill>
            <p:spPr>
              <a:xfrm rot="16200000">
                <a:off x="8600672" y="-845765"/>
                <a:ext cx="839287" cy="2492287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xmlns="" id="{2FBAA6C0-B1C1-4859-BC87-7C73B96DEAA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0306"/>
              <a:stretch/>
            </p:blipFill>
            <p:spPr>
              <a:xfrm rot="10800000">
                <a:off x="9850663" y="-25913"/>
                <a:ext cx="1194794" cy="948471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xmlns="" id="{070B32C3-6A28-4C9C-A322-8E99A9122A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238" t="-168" r="-42" b="85709"/>
              <a:stretch/>
            </p:blipFill>
            <p:spPr>
              <a:xfrm>
                <a:off x="10693263" y="-44172"/>
                <a:ext cx="1498737" cy="1562583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xmlns="" id="{B1C0453D-DFBC-493B-B421-C99B639FBA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582" t="52658" r="6406" b="36709"/>
              <a:stretch/>
            </p:blipFill>
            <p:spPr>
              <a:xfrm rot="16200000">
                <a:off x="3114780" y="-1956912"/>
                <a:ext cx="1295100" cy="5149744"/>
              </a:xfrm>
              <a:prstGeom prst="rect">
                <a:avLst/>
              </a:prstGeom>
            </p:spPr>
          </p:pic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xmlns="" id="{02CEEE3C-F7C7-4A8F-8488-16D4C4D94D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582" t="52658" r="4776" b="36709"/>
              <a:stretch/>
            </p:blipFill>
            <p:spPr>
              <a:xfrm rot="16200000">
                <a:off x="2608706" y="-544729"/>
                <a:ext cx="552683" cy="1562583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xmlns="" id="{98649614-4339-4E42-978F-D2E8D3AEDF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883" t="57388" r="7536" b="37505"/>
              <a:stretch/>
            </p:blipFill>
            <p:spPr>
              <a:xfrm rot="16200000">
                <a:off x="6447463" y="-849655"/>
                <a:ext cx="839287" cy="2492287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xmlns="" id="{4AB48A04-0F0C-4959-B001-B55C4650D45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0306"/>
              <a:stretch/>
            </p:blipFill>
            <p:spPr>
              <a:xfrm flipV="1">
                <a:off x="7385602" y="-23155"/>
                <a:ext cx="867279" cy="657323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xmlns="" id="{F2E53D48-1838-4EA7-ABBF-5D6CA2E193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238" t="-168" r="-42" b="85709"/>
            <a:stretch/>
          </p:blipFill>
          <p:spPr>
            <a:xfrm flipH="1">
              <a:off x="-5025" y="-23517"/>
              <a:ext cx="1718405" cy="1791609"/>
            </a:xfrm>
            <a:prstGeom prst="rect">
              <a:avLst/>
            </a:prstGeom>
          </p:spPr>
        </p:pic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BEA441F-2A3A-47F0-8D64-08EEF43F062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28" b="44919"/>
          <a:stretch/>
        </p:blipFill>
        <p:spPr>
          <a:xfrm>
            <a:off x="4657856" y="5078254"/>
            <a:ext cx="7534144" cy="1779746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8312D483-EA44-4079-BB82-CC3216F99A0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09" b="84575"/>
          <a:stretch/>
        </p:blipFill>
        <p:spPr>
          <a:xfrm>
            <a:off x="1346346" y="379914"/>
            <a:ext cx="1718405" cy="816674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8BD66C65-0CC0-4A1A-8EC2-2143CB241AB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09" b="84575"/>
          <a:stretch/>
        </p:blipFill>
        <p:spPr>
          <a:xfrm flipH="1">
            <a:off x="9116808" y="132766"/>
            <a:ext cx="2625899" cy="1247962"/>
          </a:xfrm>
          <a:prstGeom prst="rect">
            <a:avLst/>
          </a:prstGeom>
        </p:spPr>
      </p:pic>
      <p:pic>
        <p:nvPicPr>
          <p:cNvPr id="34" name="图片 171">
            <a:extLst>
              <a:ext uri="{FF2B5EF4-FFF2-40B4-BE49-F238E27FC236}">
                <a16:creationId xmlns:a16="http://schemas.microsoft.com/office/drawing/2014/main" xmlns="" id="{9BCC1011-18EC-4C62-9157-8BD64A705E5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28" b="44919"/>
          <a:stretch/>
        </p:blipFill>
        <p:spPr>
          <a:xfrm flipH="1">
            <a:off x="0" y="5078254"/>
            <a:ext cx="6681136" cy="1779746"/>
          </a:xfrm>
          <a:prstGeom prst="rect">
            <a:avLst/>
          </a:prstGeom>
        </p:spPr>
      </p:pic>
      <p:pic>
        <p:nvPicPr>
          <p:cNvPr id="39" name="1 - 9Slide.vn">
            <a:hlinkClick r:id="rId15" action="ppaction://hlinksldjump"/>
            <a:extLst>
              <a:ext uri="{FF2B5EF4-FFF2-40B4-BE49-F238E27FC236}">
                <a16:creationId xmlns:a16="http://schemas.microsoft.com/office/drawing/2014/main" xmlns="" id="{05143F79-A243-4133-AD86-580ADC812736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5078" b="56793" l="6300" r="18800">
                        <a14:foregroundMark x1="8200" y1="36414" x2="8200" y2="36414"/>
                        <a14:foregroundMark x1="6300" y1="37973" x2="6300" y2="37973"/>
                        <a14:foregroundMark x1="12900" y1="35635" x2="12900" y2="35635"/>
                        <a14:foregroundMark x1="18300" y1="37194" x2="18300" y2="37194"/>
                        <a14:foregroundMark x1="18700" y1="47661" x2="18700" y2="47661"/>
                        <a14:foregroundMark x1="15700" y1="56013" x2="15700" y2="56013"/>
                        <a14:foregroundMark x1="9100" y1="56904" x2="11000" y2="56570"/>
                        <a14:foregroundMark x1="18900" y1="38085" x2="18900" y2="38085"/>
                        <a14:foregroundMark x1="10000" y1="41091" x2="10100" y2="42316"/>
                        <a14:foregroundMark x1="10600" y1="40980" x2="10700" y2="42094"/>
                        <a14:foregroundMark x1="14800" y1="41091" x2="15000" y2="42873"/>
                        <a14:foregroundMark x1="12300" y1="45100" x2="10800" y2="44543"/>
                        <a14:foregroundMark x1="14000" y1="44766" x2="10400" y2="43987"/>
                        <a14:foregroundMark x1="12600" y1="43987" x2="13600" y2="45546"/>
                        <a14:foregroundMark x1="11600" y1="42205" x2="11500" y2="45434"/>
                        <a14:foregroundMark x1="8100" y1="39532" x2="10100" y2="45323"/>
                        <a14:foregroundMark x1="12600" y1="35078" x2="12600" y2="35078"/>
                        <a14:foregroundMark x1="12800" y1="35078" x2="12800" y2="35078"/>
                        <a14:foregroundMark x1="6400" y1="53452" x2="6400" y2="53452"/>
                        <a14:foregroundMark x1="6600" y1="53229" x2="8700" y2="56570"/>
                      </a14:backgroundRemoval>
                    </a14:imgEffect>
                  </a14:imgLayer>
                </a14:imgProps>
              </a:ext>
            </a:extLst>
          </a:blip>
          <a:srcRect l="5647" t="33495" r="80216" b="41755"/>
          <a:stretch/>
        </p:blipFill>
        <p:spPr>
          <a:xfrm>
            <a:off x="5105542" y="2588519"/>
            <a:ext cx="790575" cy="1400175"/>
          </a:xfrm>
          <a:prstGeom prst="rect">
            <a:avLst/>
          </a:prstGeom>
        </p:spPr>
      </p:pic>
      <p:pic>
        <p:nvPicPr>
          <p:cNvPr id="40" name="2 - 9Slide.vn">
            <a:hlinkClick r:id="rId18" action="ppaction://hlinksldjump"/>
            <a:extLst>
              <a:ext uri="{FF2B5EF4-FFF2-40B4-BE49-F238E27FC236}">
                <a16:creationId xmlns:a16="http://schemas.microsoft.com/office/drawing/2014/main" xmlns="" id="{5B932005-A0AF-4026-8672-FF381486D0D0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2205" b="57127" l="59400" r="80100">
                        <a14:foregroundMark x1="60308" y1="52111" x2="62800" y2="55679"/>
                        <a14:foregroundMark x1="64177" y1="53258" x2="62400" y2="55457"/>
                        <a14:foregroundMark x1="62293" y1="50707" x2="59500" y2="53452"/>
                        <a14:foregroundMark x1="60302" y1="50162" x2="59400" y2="52673"/>
                        <a14:foregroundMark x1="60409" y1="52037" x2="59500" y2="54009"/>
                        <a14:foregroundMark x1="60017" y1="52328" x2="60500" y2="54788"/>
                        <a14:foregroundMark x1="60110" y1="52258" x2="61700" y2="55568"/>
                        <a14:foregroundMark x1="60083" y1="52278" x2="64400" y2="56125"/>
                        <a14:foregroundMark x1="64200" y1="52450" x2="62600" y2="57238"/>
                        <a14:foregroundMark x1="61000" y1="55234" x2="60900" y2="55902"/>
                        <a14:foregroundMark x1="76156" y1="48919" x2="75751" y2="49220"/>
                        <a14:foregroundMark x1="77255" y1="50639" x2="76200" y2="52004"/>
                        <a14:foregroundMark x1="77127" y1="50055" x2="76945" y2="50288"/>
                        <a14:foregroundMark x1="68399" y1="46318" x2="68900" y2="47773"/>
                        <a14:foregroundMark x1="71153" y1="46884" x2="71601" y2="47166"/>
                        <a14:foregroundMark x1="76800" y1="50334" x2="73300" y2="52784"/>
                        <a14:foregroundMark x1="77100" y1="50334" x2="79200" y2="53786"/>
                        <a14:foregroundMark x1="77400" y1="50223" x2="78200" y2="53452"/>
                        <a14:foregroundMark x1="77100" y1="50111" x2="78400" y2="53786"/>
                        <a14:foregroundMark x1="77600" y1="50445" x2="78300" y2="54120"/>
                        <a14:foregroundMark x1="63800" y1="50223" x2="63800" y2="50223"/>
                        <a14:foregroundMark x1="64571" y1="51782" x2="64700" y2="52116"/>
                        <a14:foregroundMark x1="64271" y1="51002" x2="64571" y2="51782"/>
                        <a14:foregroundMark x1="64100" y1="50557" x2="64271" y2="51002"/>
                        <a14:foregroundMark x1="64400" y1="51782" x2="64800" y2="52673"/>
                        <a14:foregroundMark x1="64050" y1="51002" x2="64400" y2="51782"/>
                        <a14:foregroundMark x1="63800" y1="50445" x2="64050" y2="51002"/>
                        <a14:backgroundMark x1="62500" y1="44766" x2="62500" y2="44766"/>
                        <a14:backgroundMark x1="62200" y1="44766" x2="60900" y2="45323"/>
                        <a14:backgroundMark x1="64400" y1="43541" x2="62200" y2="44321"/>
                        <a14:backgroundMark x1="64500" y1="43318" x2="65400" y2="42873"/>
                        <a14:backgroundMark x1="64700" y1="42984" x2="66100" y2="42650"/>
                        <a14:backgroundMark x1="65800" y1="42873" x2="67100" y2="42539"/>
                        <a14:backgroundMark x1="67200" y1="42873" x2="67500" y2="43318"/>
                        <a14:backgroundMark x1="67100" y1="42539" x2="67800" y2="42539"/>
                        <a14:backgroundMark x1="67900" y1="43430" x2="68800" y2="45100"/>
                        <a14:backgroundMark x1="68000" y1="44209" x2="67800" y2="44432"/>
                        <a14:backgroundMark x1="67800" y1="43318" x2="67800" y2="43653"/>
                        <a14:backgroundMark x1="68500" y1="45434" x2="68900" y2="45880"/>
                        <a14:backgroundMark x1="69100" y1="45768" x2="71100" y2="45323"/>
                        <a14:backgroundMark x1="70100" y1="46102" x2="71800" y2="45546"/>
                        <a14:backgroundMark x1="72000" y1="46325" x2="74100" y2="45546"/>
                        <a14:backgroundMark x1="72600" y1="46102" x2="71700" y2="46102"/>
                        <a14:backgroundMark x1="72800" y1="45768" x2="77600" y2="45323"/>
                        <a14:backgroundMark x1="74400" y1="46437" x2="74400" y2="46437"/>
                        <a14:backgroundMark x1="73700" y1="46325" x2="73200" y2="45991"/>
                        <a14:backgroundMark x1="74000" y1="46325" x2="75500" y2="46548"/>
                        <a14:backgroundMark x1="75200" y1="46548" x2="71100" y2="45100"/>
                        <a14:backgroundMark x1="76700" y1="46437" x2="78200" y2="46102"/>
                        <a14:backgroundMark x1="75300" y1="46771" x2="76800" y2="45880"/>
                        <a14:backgroundMark x1="77200" y1="45991" x2="79200" y2="46325"/>
                        <a14:backgroundMark x1="78300" y1="46659" x2="79500" y2="46993"/>
                        <a14:backgroundMark x1="79600" y1="47996" x2="79600" y2="48998"/>
                        <a14:backgroundMark x1="79100" y1="49109" x2="77200" y2="48664"/>
                        <a14:backgroundMark x1="79200" y1="46437" x2="79900" y2="48775"/>
                        <a14:backgroundMark x1="77844" y1="49840" x2="76800" y2="49332"/>
                        <a14:backgroundMark x1="76800" y1="49220" x2="76800" y2="49220"/>
                        <a14:backgroundMark x1="76800" y1="48552" x2="76800" y2="48552"/>
                        <a14:backgroundMark x1="79453" y1="53852" x2="79600" y2="54900"/>
                        <a14:backgroundMark x1="61600" y1="49109" x2="59700" y2="49109"/>
                        <a14:backgroundMark x1="61900" y1="48441" x2="61300" y2="48218"/>
                        <a14:backgroundMark x1="61700" y1="45546" x2="60700" y2="47439"/>
                        <a14:backgroundMark x1="61100" y1="47550" x2="61700" y2="48886"/>
                        <a14:backgroundMark x1="61600" y1="47884" x2="61700" y2="47996"/>
                        <a14:backgroundMark x1="65800" y1="55234" x2="65800" y2="55234"/>
                        <a14:backgroundMark x1="65700" y1="52561" x2="65700" y2="54343"/>
                        <a14:backgroundMark x1="63000" y1="49555" x2="61800" y2="49220"/>
                        <a14:backgroundMark x1="60900" y1="49443" x2="58500" y2="51225"/>
                        <a14:backgroundMark x1="60800" y1="49443" x2="60700" y2="49666"/>
                        <a14:backgroundMark x1="77100" y1="48552" x2="77500" y2="48441"/>
                        <a14:backgroundMark x1="77000" y1="48664" x2="76500" y2="49220"/>
                        <a14:backgroundMark x1="72461" y1="51840" x2="71900" y2="52227"/>
                        <a14:backgroundMark x1="76000" y1="49332" x2="76000" y2="49332"/>
                        <a14:backgroundMark x1="75400" y1="49443" x2="75400" y2="49443"/>
                        <a14:backgroundMark x1="74500" y1="49666" x2="74500" y2="49666"/>
                        <a14:backgroundMark x1="73700" y1="50111" x2="73700" y2="50111"/>
                        <a14:backgroundMark x1="74100" y1="50000" x2="74100" y2="50000"/>
                        <a14:backgroundMark x1="73500" y1="50445" x2="73500" y2="50445"/>
                        <a14:backgroundMark x1="73200" y1="50445" x2="73200" y2="50445"/>
                        <a14:backgroundMark x1="64100" y1="49889" x2="64100" y2="49889"/>
                        <a14:backgroundMark x1="64300" y1="50223" x2="64300" y2="50223"/>
                        <a14:backgroundMark x1="64700" y1="50445" x2="64700" y2="50445"/>
                        <a14:backgroundMark x1="64900" y1="50557" x2="64900" y2="50557"/>
                        <a14:backgroundMark x1="65100" y1="51002" x2="65100" y2="51002"/>
                        <a14:backgroundMark x1="65300" y1="51114" x2="65300" y2="51114"/>
                        <a14:backgroundMark x1="65600" y1="51782" x2="65600" y2="51782"/>
                      </a14:backgroundRemoval>
                    </a14:imgEffect>
                  </a14:imgLayer>
                </a14:imgProps>
              </a:ext>
            </a:extLst>
          </a:blip>
          <a:srcRect l="57425" t="40567" r="19922" b="42260"/>
          <a:stretch/>
        </p:blipFill>
        <p:spPr>
          <a:xfrm>
            <a:off x="8010667" y="2967195"/>
            <a:ext cx="1266825" cy="971550"/>
          </a:xfrm>
          <a:prstGeom prst="rect">
            <a:avLst/>
          </a:prstGeom>
        </p:spPr>
      </p:pic>
      <p:pic>
        <p:nvPicPr>
          <p:cNvPr id="41" name="3 - 9Slide.vn">
            <a:hlinkClick r:id="rId18" action="ppaction://hlinksldjump"/>
            <a:extLst>
              <a:ext uri="{FF2B5EF4-FFF2-40B4-BE49-F238E27FC236}">
                <a16:creationId xmlns:a16="http://schemas.microsoft.com/office/drawing/2014/main" xmlns="" id="{909DF1DC-92C1-4D49-AFB4-0C885504A253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4811" b="86080" l="7200" r="17700">
                        <a14:foregroundMark x1="12700" y1="66036" x2="12700" y2="69933"/>
                        <a14:foregroundMark x1="12400" y1="64922" x2="12400" y2="64922"/>
                        <a14:foregroundMark x1="9300" y1="65813" x2="9300" y2="65813"/>
                        <a14:foregroundMark x1="9300" y1="65924" x2="9500" y2="69933"/>
                        <a14:foregroundMark x1="15700" y1="66370" x2="15600" y2="70267"/>
                        <a14:foregroundMark x1="17700" y1="75612" x2="17700" y2="79176"/>
                        <a14:foregroundMark x1="7300" y1="76058" x2="7500" y2="78285"/>
                        <a14:foregroundMark x1="9700" y1="85189" x2="9700" y2="85189"/>
                        <a14:foregroundMark x1="10100" y1="85746" x2="10100" y2="85746"/>
                        <a14:foregroundMark x1="14200" y1="86080" x2="14200" y2="86080"/>
                      </a14:backgroundRemoval>
                    </a14:imgEffect>
                  </a14:imgLayer>
                </a14:imgProps>
              </a:ext>
            </a:extLst>
          </a:blip>
          <a:srcRect l="5988" t="64137" r="81238" b="12965"/>
          <a:stretch/>
        </p:blipFill>
        <p:spPr>
          <a:xfrm>
            <a:off x="5144066" y="4325937"/>
            <a:ext cx="714375" cy="1295399"/>
          </a:xfrm>
          <a:prstGeom prst="rect">
            <a:avLst/>
          </a:prstGeom>
        </p:spPr>
      </p:pic>
      <p:pic>
        <p:nvPicPr>
          <p:cNvPr id="42" name="图片 4">
            <a:hlinkClick r:id="rId6" action="ppaction://hlinksldjump"/>
            <a:extLst>
              <a:ext uri="{FF2B5EF4-FFF2-40B4-BE49-F238E27FC236}">
                <a16:creationId xmlns:a16="http://schemas.microsoft.com/office/drawing/2014/main" xmlns="" id="{6B00C63D-5656-4EA3-85C3-F8DD358DC028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877" b="90123" l="29938" r="75386">
                        <a14:foregroundMark x1="49769" y1="11265" x2="49769" y2="11265"/>
                        <a14:foregroundMark x1="53781" y1="11034" x2="52623" y2="9877"/>
                        <a14:foregroundMark x1="52623" y1="9877" x2="56867" y2="10340"/>
                        <a14:foregroundMark x1="50000" y1="89892" x2="40123" y2="90123"/>
                        <a14:backgroundMark x1="74306" y1="32253" x2="71991" y2="34645"/>
                        <a14:backgroundMark x1="72685" y1="33719" x2="73148" y2="3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425" r="18938"/>
          <a:stretch/>
        </p:blipFill>
        <p:spPr>
          <a:xfrm flipH="1">
            <a:off x="-299440" y="1768092"/>
            <a:ext cx="3048001" cy="5381625"/>
          </a:xfrm>
          <a:prstGeom prst="rect">
            <a:avLst/>
          </a:prstGeom>
        </p:spPr>
      </p:pic>
      <p:pic>
        <p:nvPicPr>
          <p:cNvPr id="44" name="图片 42">
            <a:extLst>
              <a:ext uri="{FF2B5EF4-FFF2-40B4-BE49-F238E27FC236}">
                <a16:creationId xmlns:a16="http://schemas.microsoft.com/office/drawing/2014/main" xmlns="" id="{ECD16FC6-B4B1-4828-B761-4B00EE4B9CFA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1" t="24658" r="59863" b="69429"/>
          <a:stretch/>
        </p:blipFill>
        <p:spPr>
          <a:xfrm flipH="1">
            <a:off x="11324733" y="5434389"/>
            <a:ext cx="529843" cy="318217"/>
          </a:xfrm>
          <a:prstGeom prst="rect">
            <a:avLst/>
          </a:prstGeom>
        </p:spPr>
      </p:pic>
      <p:pic>
        <p:nvPicPr>
          <p:cNvPr id="45" name="图片 43">
            <a:extLst>
              <a:ext uri="{FF2B5EF4-FFF2-40B4-BE49-F238E27FC236}">
                <a16:creationId xmlns:a16="http://schemas.microsoft.com/office/drawing/2014/main" xmlns="" id="{D12C53B3-2C71-41CD-BC13-C9922ECD192B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1" t="24658" r="59863" b="69429"/>
          <a:stretch/>
        </p:blipFill>
        <p:spPr>
          <a:xfrm flipH="1">
            <a:off x="11324733" y="6332970"/>
            <a:ext cx="529843" cy="318217"/>
          </a:xfrm>
          <a:prstGeom prst="rect">
            <a:avLst/>
          </a:prstGeom>
        </p:spPr>
      </p:pic>
      <p:pic>
        <p:nvPicPr>
          <p:cNvPr id="46" name="图片 44">
            <a:extLst>
              <a:ext uri="{FF2B5EF4-FFF2-40B4-BE49-F238E27FC236}">
                <a16:creationId xmlns:a16="http://schemas.microsoft.com/office/drawing/2014/main" xmlns="" id="{AEAF3064-003F-4E55-8896-7B67FBB1ECCB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1" t="24658" r="59863" b="69429"/>
          <a:stretch/>
        </p:blipFill>
        <p:spPr>
          <a:xfrm flipH="1">
            <a:off x="11324733" y="5886396"/>
            <a:ext cx="529843" cy="318217"/>
          </a:xfrm>
          <a:prstGeom prst="rect">
            <a:avLst/>
          </a:prstGeom>
        </p:spPr>
      </p:pic>
      <p:pic>
        <p:nvPicPr>
          <p:cNvPr id="1028" name="Picture 4" descr="Fireworks transparente feuerwerk GIF - Find on GIFER">
            <a:extLst>
              <a:ext uri="{FF2B5EF4-FFF2-40B4-BE49-F238E27FC236}">
                <a16:creationId xmlns:a16="http://schemas.microsoft.com/office/drawing/2014/main" xmlns="" id="{EEBD1556-680E-4A7B-A2B6-E80522EA58B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5610" y="379914"/>
            <a:ext cx="6959952" cy="6598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Fireworks transparente feuerwerk GIF - Find on GIFER">
            <a:extLst>
              <a:ext uri="{FF2B5EF4-FFF2-40B4-BE49-F238E27FC236}">
                <a16:creationId xmlns:a16="http://schemas.microsoft.com/office/drawing/2014/main" xmlns="" id="{965FFF9B-1100-4ABE-9212-9FFA46FDDEE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6117" y="958857"/>
            <a:ext cx="5162918" cy="4894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文本框 37">
            <a:extLst>
              <a:ext uri="{FF2B5EF4-FFF2-40B4-BE49-F238E27FC236}">
                <a16:creationId xmlns:a16="http://schemas.microsoft.com/office/drawing/2014/main" xmlns="" id="{9E65CD50-200A-4340-818E-16B11EB7C1A2}"/>
              </a:ext>
            </a:extLst>
          </p:cNvPr>
          <p:cNvSpPr txBox="1"/>
          <p:nvPr/>
        </p:nvSpPr>
        <p:spPr>
          <a:xfrm>
            <a:off x="4138070" y="3062996"/>
            <a:ext cx="51796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7200" b="1">
                <a:gradFill flip="none" rotWithShape="1">
                  <a:gsLst>
                    <a:gs pos="0">
                      <a:srgbClr val="FAE25B"/>
                    </a:gs>
                    <a:gs pos="100000">
                      <a:srgbClr val="D17030"/>
                    </a:gs>
                  </a:gsLst>
                  <a:lin ang="5400000" scaled="1"/>
                  <a:tileRect/>
                </a:gradFill>
                <a:latin typeface="UTM Arruba KT" panose="02040603050506020204" pitchFamily="18" charset="0"/>
                <a:ea typeface="字魂67号-勾玉行书" panose="00000500000000000000" pitchFamily="2" charset="-122"/>
              </a:rPr>
              <a:t>CHÚC MỪNG</a:t>
            </a:r>
          </a:p>
        </p:txBody>
      </p:sp>
      <p:pic>
        <p:nvPicPr>
          <p:cNvPr id="50" name="Picture 4" descr="Fireworks transparente feuerwerk GIF - Find on GIFER">
            <a:extLst>
              <a:ext uri="{FF2B5EF4-FFF2-40B4-BE49-F238E27FC236}">
                <a16:creationId xmlns:a16="http://schemas.microsoft.com/office/drawing/2014/main" xmlns="" id="{A79D9DE0-80E2-4510-9193-E770837369A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6962" y="4340643"/>
            <a:ext cx="3433510" cy="3254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80EDF5C-4048-4732-AB8E-A1CACA96DA1F}"/>
              </a:ext>
            </a:extLst>
          </p:cNvPr>
          <p:cNvSpPr txBox="1"/>
          <p:nvPr/>
        </p:nvSpPr>
        <p:spPr>
          <a:xfrm>
            <a:off x="12205423" y="3537534"/>
            <a:ext cx="365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- click chú hề này ra chúc mừng.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B6F6EB0E-F703-4B04-AD0F-F8BDD325AD89}"/>
              </a:ext>
            </a:extLst>
          </p:cNvPr>
          <p:cNvSpPr txBox="1"/>
          <p:nvPr/>
        </p:nvSpPr>
        <p:spPr>
          <a:xfrm>
            <a:off x="-3744754" y="5080966"/>
            <a:ext cx="365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- click chú hề này qua slide 7.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D17EAF60-D6A0-45FF-A4AC-3F0FADF07030}"/>
              </a:ext>
            </a:extLst>
          </p:cNvPr>
          <p:cNvSpPr txBox="1"/>
          <p:nvPr/>
        </p:nvSpPr>
        <p:spPr>
          <a:xfrm>
            <a:off x="-4208218" y="1196588"/>
            <a:ext cx="365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- click từng đồ vật qua slide câu hỏi tương ứng.</a:t>
            </a:r>
          </a:p>
        </p:txBody>
      </p:sp>
    </p:spTree>
    <p:extLst>
      <p:ext uri="{BB962C8B-B14F-4D97-AF65-F5344CB8AC3E}">
        <p14:creationId xmlns:p14="http://schemas.microsoft.com/office/powerpoint/2010/main" val="98832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7.40741E-7 L -0.92617 7.40741E-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315" y="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7.40741E-7 L -0.92617 7.40741E-7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315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7.40741E-7 L -0.92617 7.40741E-7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31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2617 7.40741E-7 L -0.92279 -0.2338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-1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2279 -0.2338 L -0.50117 -0.33125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81" y="-4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6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7.40741E-7 L -0.09935 7.40741E-7 C -0.14388 7.40741E-7 -0.1987 0.11389 -0.1987 0.20648 L -0.1987 0.41296 " pathEditMode="relative" rAng="0" ptsTypes="AAAA">
                                      <p:cBhvr>
                                        <p:cTn id="6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35" y="20648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5400000">
                                      <p:cBhvr>
                                        <p:cTn id="6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2617 -1.48148E-6 L -0.92278 -0.29977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2279 -0.29977 L -0.2401 -0.35741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128" y="-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0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8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0"/>
                            </p:stCondLst>
                            <p:childTnLst>
                              <p:par>
                                <p:cTn id="82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07407E-6 L -0.14362 -4.07407E-6 C -0.20795 -4.07407E-6 -0.28711 0.10996 -0.28711 0.19954 L -0.28711 0.39931 " pathEditMode="relative" rAng="0" ptsTypes="AAAA">
                                      <p:cBhvr>
                                        <p:cTn id="8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62" y="19954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5400000">
                                      <p:cBhvr>
                                        <p:cTn id="8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2617 2.22222E-6 L -0.92279 -0.36482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-1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2279 -0.36482 L -0.50117 -0.23287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81" y="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000"/>
                            </p:stCondLst>
                            <p:childTnLst>
                              <p:par>
                                <p:cTn id="9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9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0"/>
                            </p:stCondLst>
                            <p:childTnLst>
                              <p:par>
                                <p:cTn id="101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82 -0.01158 L -0.06562 -0.01158 C -0.09427 -0.01158 -0.12942 0.03541 -0.12942 0.07361 L -0.12942 0.15925 " pathEditMode="relative" rAng="0" ptsTypes="AAAA">
                                      <p:cBhvr>
                                        <p:cTn id="10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80" y="8542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5400000">
                                      <p:cBhvr>
                                        <p:cTn id="10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"/>
                            </p:stCondLst>
                            <p:childTnLst>
                              <p:par>
                                <p:cTn id="12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34" presetClass="emph" presetSubtype="0" repeatCount="indefinite" fill="hold" grpId="1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91667E-6 2.22222E-6 L -2.91667E-6 -0.07222 " pathEditMode="relative" rAng="0" ptsTypes="AA">
                                      <p:cBhvr>
                                        <p:cTn id="129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1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2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3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49" grpId="0"/>
      <p:bldP spid="49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43871"/>
          </a:xfrm>
          <a:prstGeom prst="rect">
            <a:avLst/>
          </a:prstGeom>
        </p:spPr>
      </p:pic>
      <p:sp>
        <p:nvSpPr>
          <p:cNvPr id="6" name="Left Arrow 5">
            <a:hlinkClick r:id="rId6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chemeClr val="accent4">
              <a:lumMod val="9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00B050"/>
                </a:solidFill>
                <a:latin typeface="+mj-lt"/>
                <a:cs typeface="Baloo 2" pitchFamily="2" charset="0"/>
                <a:sym typeface="Arial"/>
              </a:rPr>
              <a:t>Trở</a:t>
            </a:r>
            <a:r>
              <a:rPr lang="en-US" sz="2800" kern="0" dirty="0">
                <a:solidFill>
                  <a:srgbClr val="00B050"/>
                </a:solidFill>
                <a:latin typeface="+mj-lt"/>
                <a:cs typeface="Baloo 2" pitchFamily="2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B050"/>
                </a:solidFill>
                <a:latin typeface="+mj-lt"/>
                <a:cs typeface="Baloo 2" pitchFamily="2" charset="0"/>
                <a:sym typeface="Arial"/>
              </a:rPr>
              <a:t>về</a:t>
            </a:r>
            <a:endParaRPr lang="en-US" sz="2800" kern="0" dirty="0">
              <a:solidFill>
                <a:srgbClr val="00B050"/>
              </a:solidFill>
              <a:latin typeface="+mj-lt"/>
              <a:cs typeface="Baloo 2" pitchFamily="2" charset="0"/>
              <a:sym typeface="Arial"/>
            </a:endParaRPr>
          </a:p>
        </p:txBody>
      </p:sp>
      <p:pic>
        <p:nvPicPr>
          <p:cNvPr id="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0" y="-1428751"/>
            <a:ext cx="1085851" cy="1085851"/>
          </a:xfrm>
          <a:prstGeom prst="rect">
            <a:avLst/>
          </a:prstGeom>
        </p:spPr>
      </p:pic>
      <p:sp>
        <p:nvSpPr>
          <p:cNvPr id="9" name="AutoShape 9" descr="5%"/>
          <p:cNvSpPr>
            <a:spLocks noChangeArrowheads="1"/>
          </p:cNvSpPr>
          <p:nvPr/>
        </p:nvSpPr>
        <p:spPr bwMode="auto">
          <a:xfrm>
            <a:off x="1636166" y="2701223"/>
            <a:ext cx="9641434" cy="85333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altLang="en-US" sz="3733" kern="0" dirty="0">
                <a:solidFill>
                  <a:srgbClr val="002060"/>
                </a:solidFill>
                <a:latin typeface="+mj-lt"/>
                <a:cs typeface="Baloo 2" pitchFamily="2" charset="0"/>
                <a:sym typeface="Arial"/>
              </a:rPr>
              <a:t> </a:t>
            </a:r>
            <a:r>
              <a:rPr lang="en-US" altLang="en-US" sz="3733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en-US" altLang="en-US" sz="3733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Đánh</a:t>
            </a:r>
            <a:r>
              <a:rPr lang="en-US" altLang="en-US" sz="3733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dấu</a:t>
            </a:r>
            <a:r>
              <a:rPr lang="en-US" altLang="en-US" sz="3733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chỗ</a:t>
            </a:r>
            <a:r>
              <a:rPr lang="en-US" altLang="en-US" sz="3733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bắt</a:t>
            </a:r>
            <a:r>
              <a:rPr lang="en-US" altLang="en-US" sz="3733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đầu</a:t>
            </a:r>
            <a:r>
              <a:rPr lang="en-US" altLang="en-US" sz="3733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lang="en-US" altLang="en-US" sz="3733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nói</a:t>
            </a:r>
            <a:r>
              <a:rPr lang="en-US" altLang="en-US" sz="3733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nhân</a:t>
            </a:r>
            <a:r>
              <a:rPr lang="en-US" altLang="en-US" sz="3733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vật</a:t>
            </a:r>
            <a:r>
              <a:rPr lang="en-US" altLang="en-US" sz="3733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sp>
        <p:nvSpPr>
          <p:cNvPr id="10" name="AutoShape 8" descr="5%"/>
          <p:cNvSpPr>
            <a:spLocks noChangeArrowheads="1"/>
          </p:cNvSpPr>
          <p:nvPr/>
        </p:nvSpPr>
        <p:spPr bwMode="auto">
          <a:xfrm>
            <a:off x="1636165" y="3825960"/>
            <a:ext cx="9641433" cy="85065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altLang="en-US" sz="3733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733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en-US" altLang="en-US" sz="3733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Đánh</a:t>
            </a:r>
            <a:r>
              <a:rPr lang="en-US" altLang="en-US" sz="3733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dấu</a:t>
            </a:r>
            <a:r>
              <a:rPr lang="en-US" altLang="en-US" sz="3733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phần</a:t>
            </a:r>
            <a:r>
              <a:rPr lang="en-US" altLang="en-US" sz="3733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chú</a:t>
            </a:r>
            <a:r>
              <a:rPr lang="en-US" altLang="en-US" sz="3733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thích</a:t>
            </a:r>
            <a:endParaRPr lang="en-US" altLang="en-US" sz="3733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1" name="AutoShape 10" descr="5%"/>
          <p:cNvSpPr>
            <a:spLocks noChangeArrowheads="1"/>
          </p:cNvSpPr>
          <p:nvPr/>
        </p:nvSpPr>
        <p:spPr bwMode="auto">
          <a:xfrm>
            <a:off x="1636166" y="4989627"/>
            <a:ext cx="9641432" cy="85333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altLang="en-US" sz="3733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en-US" altLang="en-US" sz="3733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Đánh</a:t>
            </a:r>
            <a:r>
              <a:rPr lang="en-US" altLang="en-US" sz="3733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dấu</a:t>
            </a:r>
            <a:r>
              <a:rPr lang="en-US" altLang="en-US" sz="3733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altLang="en-US" sz="3733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ý </a:t>
            </a:r>
            <a:r>
              <a:rPr lang="en-US" altLang="en-US" sz="3733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altLang="en-US" sz="3733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đoạn</a:t>
            </a:r>
            <a:r>
              <a:rPr lang="en-US" altLang="en-US" sz="3733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liệt</a:t>
            </a:r>
            <a:r>
              <a:rPr lang="en-US" altLang="en-US" sz="3733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kê</a:t>
            </a:r>
            <a:endParaRPr lang="en-US" altLang="en-US" sz="3733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AutoShape 6"/>
          <p:cNvSpPr>
            <a:spLocks noChangeArrowheads="1"/>
          </p:cNvSpPr>
          <p:nvPr/>
        </p:nvSpPr>
        <p:spPr bwMode="auto">
          <a:xfrm>
            <a:off x="1066800" y="506607"/>
            <a:ext cx="10642600" cy="185280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altLang="en-US" sz="3733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</a:t>
            </a:r>
            <a:r>
              <a:rPr lang="en-US" altLang="en-US" sz="3733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Dấu</a:t>
            </a:r>
            <a:r>
              <a:rPr lang="en-US" altLang="en-US" sz="3733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gạch</a:t>
            </a:r>
            <a:r>
              <a:rPr lang="en-US" altLang="en-US" sz="3733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ngang</a:t>
            </a:r>
            <a:r>
              <a:rPr lang="en-US" altLang="en-US" sz="3733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altLang="en-US" sz="3733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altLang="en-US" sz="3733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sau</a:t>
            </a:r>
            <a:r>
              <a:rPr lang="en-US" altLang="en-US" sz="3733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altLang="en-US" sz="3733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tác</a:t>
            </a:r>
            <a:r>
              <a:rPr lang="en-US" altLang="en-US" sz="3733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dụng</a:t>
            </a:r>
            <a:r>
              <a:rPr lang="en-US" altLang="en-US" sz="3733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gì</a:t>
            </a:r>
            <a:r>
              <a:rPr lang="en-US" altLang="en-US" sz="3733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</a:p>
          <a:p>
            <a:pPr defTabSz="1219170">
              <a:buClr>
                <a:srgbClr val="000000"/>
              </a:buClr>
            </a:pPr>
            <a:r>
              <a:rPr lang="en-US" altLang="en-US" sz="3733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   </a:t>
            </a:r>
            <a:r>
              <a:rPr lang="en-US" altLang="en-US" sz="3733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Bác</a:t>
            </a:r>
            <a:r>
              <a:rPr lang="en-US" alt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nông</a:t>
            </a:r>
            <a:r>
              <a:rPr lang="en-US" alt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dân</a:t>
            </a:r>
            <a:r>
              <a:rPr lang="en-US" alt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đáp</a:t>
            </a:r>
            <a:r>
              <a:rPr lang="en-US" alt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</a:p>
          <a:p>
            <a:pPr defTabSz="1219170">
              <a:buClr>
                <a:srgbClr val="000000"/>
              </a:buClr>
            </a:pPr>
            <a:r>
              <a:rPr lang="en-US" alt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        - </a:t>
            </a:r>
            <a:r>
              <a:rPr lang="en-US" alt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Trí</a:t>
            </a:r>
            <a:r>
              <a:rPr lang="en-US" alt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khôn</a:t>
            </a:r>
            <a:r>
              <a:rPr lang="en-US" alt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tôi</a:t>
            </a:r>
            <a:r>
              <a:rPr lang="en-US" alt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lang="en-US" alt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ở </a:t>
            </a:r>
            <a:r>
              <a:rPr lang="en-US" alt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nhà</a:t>
            </a:r>
            <a:r>
              <a:rPr lang="en-US" alt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867721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86D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4130"/>
            <a:ext cx="12192000" cy="6843871"/>
          </a:xfrm>
          <a:prstGeom prst="rect">
            <a:avLst/>
          </a:prstGeom>
        </p:spPr>
      </p:pic>
      <p:pic>
        <p:nvPicPr>
          <p:cNvPr id="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1"/>
            <a:ext cx="1085851" cy="1085851"/>
          </a:xfrm>
          <a:prstGeom prst="rect">
            <a:avLst/>
          </a:prstGeom>
        </p:spPr>
      </p:pic>
      <p:sp>
        <p:nvSpPr>
          <p:cNvPr id="9" name="AutoShape 9" descr="5%"/>
          <p:cNvSpPr>
            <a:spLocks noChangeArrowheads="1"/>
          </p:cNvSpPr>
          <p:nvPr/>
        </p:nvSpPr>
        <p:spPr bwMode="auto">
          <a:xfrm>
            <a:off x="1333805" y="2418069"/>
            <a:ext cx="8900161" cy="85333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altLang="en-US" sz="3733" kern="0" dirty="0">
                <a:solidFill>
                  <a:srgbClr val="002060"/>
                </a:solidFill>
                <a:latin typeface="+mj-lt"/>
                <a:cs typeface="Baloo 2" pitchFamily="2" charset="0"/>
                <a:sym typeface="Arial"/>
              </a:rPr>
              <a:t> </a:t>
            </a:r>
            <a:r>
              <a:rPr lang="en-US" altLang="en-US" sz="3733" b="1" kern="0" dirty="0">
                <a:solidFill>
                  <a:srgbClr val="002060"/>
                </a:solidFill>
                <a:latin typeface="+mj-lt"/>
                <a:cs typeface="Baloo 2" pitchFamily="2" charset="0"/>
                <a:sym typeface="Arial"/>
              </a:rPr>
              <a:t>A. </a:t>
            </a:r>
            <a:r>
              <a:rPr lang="en-US" altLang="en-US" sz="3733" b="1" kern="0" dirty="0" err="1">
                <a:solidFill>
                  <a:srgbClr val="002060"/>
                </a:solidFill>
                <a:latin typeface="+mj-lt"/>
                <a:cs typeface="Baloo 2" pitchFamily="2" charset="0"/>
                <a:sym typeface="Arial"/>
              </a:rPr>
              <a:t>Đánh</a:t>
            </a:r>
            <a:r>
              <a:rPr lang="en-US" altLang="en-US" sz="3733" b="1" kern="0" dirty="0">
                <a:solidFill>
                  <a:srgbClr val="002060"/>
                </a:solidFill>
                <a:latin typeface="+mj-lt"/>
                <a:cs typeface="Baloo 2" pitchFamily="2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+mj-lt"/>
                <a:cs typeface="Baloo 2" pitchFamily="2" charset="0"/>
                <a:sym typeface="Arial"/>
              </a:rPr>
              <a:t>dấu</a:t>
            </a:r>
            <a:r>
              <a:rPr lang="en-US" altLang="en-US" sz="3733" b="1" kern="0" dirty="0">
                <a:solidFill>
                  <a:srgbClr val="002060"/>
                </a:solidFill>
                <a:latin typeface="+mj-lt"/>
                <a:cs typeface="Baloo 2" pitchFamily="2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+mj-lt"/>
                <a:cs typeface="Baloo 2" pitchFamily="2" charset="0"/>
                <a:sym typeface="Arial"/>
              </a:rPr>
              <a:t>chỗ</a:t>
            </a:r>
            <a:r>
              <a:rPr lang="en-US" altLang="en-US" sz="3733" b="1" kern="0" dirty="0">
                <a:solidFill>
                  <a:srgbClr val="002060"/>
                </a:solidFill>
                <a:latin typeface="+mj-lt"/>
                <a:cs typeface="Baloo 2" pitchFamily="2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+mj-lt"/>
                <a:cs typeface="Baloo 2" pitchFamily="2" charset="0"/>
                <a:sym typeface="Arial"/>
              </a:rPr>
              <a:t>bắt</a:t>
            </a:r>
            <a:r>
              <a:rPr lang="en-US" altLang="en-US" sz="3733" b="1" kern="0" dirty="0">
                <a:solidFill>
                  <a:srgbClr val="002060"/>
                </a:solidFill>
                <a:latin typeface="+mj-lt"/>
                <a:cs typeface="Baloo 2" pitchFamily="2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+mj-lt"/>
                <a:cs typeface="Baloo 2" pitchFamily="2" charset="0"/>
                <a:sym typeface="Arial"/>
              </a:rPr>
              <a:t>đầu</a:t>
            </a:r>
            <a:r>
              <a:rPr lang="en-US" altLang="en-US" sz="3733" b="1" kern="0" dirty="0">
                <a:solidFill>
                  <a:srgbClr val="002060"/>
                </a:solidFill>
                <a:latin typeface="+mj-lt"/>
                <a:cs typeface="Baloo 2" pitchFamily="2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+mj-lt"/>
                <a:cs typeface="Baloo 2" pitchFamily="2" charset="0"/>
                <a:sym typeface="Arial"/>
              </a:rPr>
              <a:t>lời</a:t>
            </a:r>
            <a:r>
              <a:rPr lang="en-US" altLang="en-US" sz="3733" b="1" kern="0" dirty="0">
                <a:solidFill>
                  <a:srgbClr val="002060"/>
                </a:solidFill>
                <a:latin typeface="+mj-lt"/>
                <a:cs typeface="Baloo 2" pitchFamily="2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+mj-lt"/>
                <a:cs typeface="Baloo 2" pitchFamily="2" charset="0"/>
                <a:sym typeface="Arial"/>
              </a:rPr>
              <a:t>nói</a:t>
            </a:r>
            <a:r>
              <a:rPr lang="en-US" altLang="en-US" sz="3733" b="1" kern="0" dirty="0">
                <a:solidFill>
                  <a:srgbClr val="002060"/>
                </a:solidFill>
                <a:latin typeface="+mj-lt"/>
                <a:cs typeface="Baloo 2" pitchFamily="2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+mj-lt"/>
                <a:cs typeface="Baloo 2" pitchFamily="2" charset="0"/>
                <a:sym typeface="Arial"/>
              </a:rPr>
              <a:t>nhân</a:t>
            </a:r>
            <a:r>
              <a:rPr lang="en-US" altLang="en-US" sz="3733" b="1" kern="0" dirty="0">
                <a:solidFill>
                  <a:srgbClr val="002060"/>
                </a:solidFill>
                <a:latin typeface="+mj-lt"/>
                <a:cs typeface="Baloo 2" pitchFamily="2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+mj-lt"/>
                <a:cs typeface="Baloo 2" pitchFamily="2" charset="0"/>
                <a:sym typeface="Arial"/>
              </a:rPr>
              <a:t>vật</a:t>
            </a:r>
            <a:r>
              <a:rPr lang="en-US" altLang="en-US" sz="3733" b="1" kern="0" dirty="0">
                <a:solidFill>
                  <a:srgbClr val="002060"/>
                </a:solidFill>
                <a:latin typeface="+mj-lt"/>
                <a:cs typeface="Baloo 2" pitchFamily="2" charset="0"/>
                <a:sym typeface="Arial"/>
              </a:rPr>
              <a:t> </a:t>
            </a:r>
          </a:p>
        </p:txBody>
      </p:sp>
      <p:sp>
        <p:nvSpPr>
          <p:cNvPr id="10" name="AutoShape 8" descr="5%"/>
          <p:cNvSpPr>
            <a:spLocks noChangeArrowheads="1"/>
          </p:cNvSpPr>
          <p:nvPr/>
        </p:nvSpPr>
        <p:spPr bwMode="auto">
          <a:xfrm>
            <a:off x="1333805" y="3498875"/>
            <a:ext cx="8900161" cy="850651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altLang="en-US" sz="3733" kern="0" dirty="0">
                <a:solidFill>
                  <a:srgbClr val="002060"/>
                </a:solidFill>
                <a:latin typeface="+mj-lt"/>
                <a:cs typeface="Baloo 2" pitchFamily="2" charset="0"/>
                <a:sym typeface="Arial"/>
              </a:rPr>
              <a:t> </a:t>
            </a:r>
            <a:r>
              <a:rPr lang="en-US" altLang="en-US" sz="3733" b="1" kern="0" dirty="0">
                <a:solidFill>
                  <a:srgbClr val="002060"/>
                </a:solidFill>
                <a:latin typeface="+mj-lt"/>
                <a:cs typeface="Baloo 2" pitchFamily="2" charset="0"/>
                <a:sym typeface="Arial"/>
              </a:rPr>
              <a:t>B. </a:t>
            </a:r>
            <a:r>
              <a:rPr lang="en-US" altLang="en-US" sz="3733" b="1" kern="0" dirty="0" err="1">
                <a:solidFill>
                  <a:srgbClr val="002060"/>
                </a:solidFill>
                <a:latin typeface="+mj-lt"/>
                <a:cs typeface="Baloo 2" pitchFamily="2" charset="0"/>
                <a:sym typeface="Arial"/>
              </a:rPr>
              <a:t>Đánh</a:t>
            </a:r>
            <a:r>
              <a:rPr lang="en-US" altLang="en-US" sz="3733" b="1" kern="0" dirty="0">
                <a:solidFill>
                  <a:srgbClr val="002060"/>
                </a:solidFill>
                <a:latin typeface="+mj-lt"/>
                <a:cs typeface="Baloo 2" pitchFamily="2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+mj-lt"/>
                <a:cs typeface="Baloo 2" pitchFamily="2" charset="0"/>
                <a:sym typeface="Arial"/>
              </a:rPr>
              <a:t>dấu</a:t>
            </a:r>
            <a:r>
              <a:rPr lang="en-US" altLang="en-US" sz="3733" b="1" kern="0" dirty="0">
                <a:solidFill>
                  <a:srgbClr val="002060"/>
                </a:solidFill>
                <a:latin typeface="+mj-lt"/>
                <a:cs typeface="Baloo 2" pitchFamily="2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+mj-lt"/>
                <a:cs typeface="Baloo 2" pitchFamily="2" charset="0"/>
                <a:sym typeface="Arial"/>
              </a:rPr>
              <a:t>phần</a:t>
            </a:r>
            <a:r>
              <a:rPr lang="en-US" altLang="en-US" sz="3733" b="1" kern="0" dirty="0">
                <a:solidFill>
                  <a:srgbClr val="002060"/>
                </a:solidFill>
                <a:latin typeface="+mj-lt"/>
                <a:cs typeface="Baloo 2" pitchFamily="2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+mj-lt"/>
                <a:cs typeface="Baloo 2" pitchFamily="2" charset="0"/>
                <a:sym typeface="Arial"/>
              </a:rPr>
              <a:t>chú</a:t>
            </a:r>
            <a:r>
              <a:rPr lang="en-US" altLang="en-US" sz="3733" b="1" kern="0" dirty="0">
                <a:solidFill>
                  <a:srgbClr val="002060"/>
                </a:solidFill>
                <a:latin typeface="+mj-lt"/>
                <a:cs typeface="Baloo 2" pitchFamily="2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+mj-lt"/>
                <a:cs typeface="Baloo 2" pitchFamily="2" charset="0"/>
                <a:sym typeface="Arial"/>
              </a:rPr>
              <a:t>thích</a:t>
            </a:r>
            <a:endParaRPr lang="en-US" altLang="en-US" sz="3733" b="1" kern="0" dirty="0">
              <a:solidFill>
                <a:srgbClr val="002060"/>
              </a:solidFill>
              <a:latin typeface="+mj-lt"/>
              <a:cs typeface="Baloo 2" pitchFamily="2" charset="0"/>
              <a:sym typeface="Arial"/>
            </a:endParaRPr>
          </a:p>
        </p:txBody>
      </p:sp>
      <p:sp>
        <p:nvSpPr>
          <p:cNvPr id="11" name="AutoShape 10" descr="5%"/>
          <p:cNvSpPr>
            <a:spLocks noChangeArrowheads="1"/>
          </p:cNvSpPr>
          <p:nvPr/>
        </p:nvSpPr>
        <p:spPr bwMode="auto">
          <a:xfrm>
            <a:off x="1333805" y="4682282"/>
            <a:ext cx="8900161" cy="85333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altLang="en-US" sz="3733" b="1" kern="0" dirty="0">
                <a:solidFill>
                  <a:srgbClr val="002060"/>
                </a:solidFill>
                <a:latin typeface="+mj-lt"/>
                <a:cs typeface="Baloo 2" pitchFamily="2" charset="0"/>
                <a:sym typeface="Arial"/>
              </a:rPr>
              <a:t>C. </a:t>
            </a:r>
            <a:r>
              <a:rPr lang="en-US" altLang="en-US" sz="3733" b="1" kern="0" dirty="0" err="1">
                <a:solidFill>
                  <a:srgbClr val="002060"/>
                </a:solidFill>
                <a:latin typeface="+mj-lt"/>
                <a:cs typeface="Baloo 2" pitchFamily="2" charset="0"/>
                <a:sym typeface="Arial"/>
              </a:rPr>
              <a:t>Đánh</a:t>
            </a:r>
            <a:r>
              <a:rPr lang="en-US" altLang="en-US" sz="3733" b="1" kern="0" dirty="0">
                <a:solidFill>
                  <a:srgbClr val="002060"/>
                </a:solidFill>
                <a:latin typeface="+mj-lt"/>
                <a:cs typeface="Baloo 2" pitchFamily="2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+mj-lt"/>
                <a:cs typeface="Baloo 2" pitchFamily="2" charset="0"/>
                <a:sym typeface="Arial"/>
              </a:rPr>
              <a:t>dấu</a:t>
            </a:r>
            <a:r>
              <a:rPr lang="en-US" altLang="en-US" sz="3733" b="1" kern="0" dirty="0">
                <a:solidFill>
                  <a:srgbClr val="002060"/>
                </a:solidFill>
                <a:latin typeface="+mj-lt"/>
                <a:cs typeface="Baloo 2" pitchFamily="2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+mj-lt"/>
                <a:cs typeface="Baloo 2" pitchFamily="2" charset="0"/>
                <a:sym typeface="Arial"/>
              </a:rPr>
              <a:t>các</a:t>
            </a:r>
            <a:r>
              <a:rPr lang="en-US" altLang="en-US" sz="3733" b="1" kern="0" dirty="0">
                <a:solidFill>
                  <a:srgbClr val="002060"/>
                </a:solidFill>
                <a:latin typeface="+mj-lt"/>
                <a:cs typeface="Baloo 2" pitchFamily="2" charset="0"/>
                <a:sym typeface="Arial"/>
              </a:rPr>
              <a:t> ý </a:t>
            </a:r>
            <a:r>
              <a:rPr lang="en-US" altLang="en-US" sz="3733" b="1" kern="0" dirty="0" err="1">
                <a:solidFill>
                  <a:srgbClr val="002060"/>
                </a:solidFill>
                <a:latin typeface="+mj-lt"/>
                <a:cs typeface="Baloo 2" pitchFamily="2" charset="0"/>
                <a:sym typeface="Arial"/>
              </a:rPr>
              <a:t>trong</a:t>
            </a:r>
            <a:r>
              <a:rPr lang="en-US" altLang="en-US" sz="3733" b="1" kern="0" dirty="0">
                <a:solidFill>
                  <a:srgbClr val="002060"/>
                </a:solidFill>
                <a:latin typeface="+mj-lt"/>
                <a:cs typeface="Baloo 2" pitchFamily="2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+mj-lt"/>
                <a:cs typeface="Baloo 2" pitchFamily="2" charset="0"/>
                <a:sym typeface="Arial"/>
              </a:rPr>
              <a:t>đoạn</a:t>
            </a:r>
            <a:r>
              <a:rPr lang="en-US" altLang="en-US" sz="3733" b="1" kern="0" dirty="0">
                <a:solidFill>
                  <a:srgbClr val="002060"/>
                </a:solidFill>
                <a:latin typeface="+mj-lt"/>
                <a:cs typeface="Baloo 2" pitchFamily="2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+mj-lt"/>
                <a:cs typeface="Baloo 2" pitchFamily="2" charset="0"/>
                <a:sym typeface="Arial"/>
              </a:rPr>
              <a:t>liệt</a:t>
            </a:r>
            <a:r>
              <a:rPr lang="en-US" altLang="en-US" sz="3733" b="1" kern="0" dirty="0">
                <a:solidFill>
                  <a:srgbClr val="002060"/>
                </a:solidFill>
                <a:latin typeface="+mj-lt"/>
                <a:cs typeface="Baloo 2" pitchFamily="2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002060"/>
                </a:solidFill>
                <a:latin typeface="+mj-lt"/>
                <a:cs typeface="Baloo 2" pitchFamily="2" charset="0"/>
                <a:sym typeface="Arial"/>
              </a:rPr>
              <a:t>kê</a:t>
            </a:r>
            <a:endParaRPr lang="en-US" altLang="en-US" sz="3733" b="1" kern="0" dirty="0">
              <a:solidFill>
                <a:srgbClr val="002060"/>
              </a:solidFill>
              <a:latin typeface="+mj-lt"/>
              <a:cs typeface="Baloo 2" pitchFamily="2" charset="0"/>
              <a:sym typeface="Arial"/>
            </a:endParaRPr>
          </a:p>
        </p:txBody>
      </p:sp>
      <p:sp>
        <p:nvSpPr>
          <p:cNvPr id="12" name="AutoShape 6"/>
          <p:cNvSpPr>
            <a:spLocks noChangeArrowheads="1"/>
          </p:cNvSpPr>
          <p:nvPr/>
        </p:nvSpPr>
        <p:spPr bwMode="auto">
          <a:xfrm>
            <a:off x="457199" y="277095"/>
            <a:ext cx="11548533" cy="185280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defTabSz="1219170">
              <a:buClr>
                <a:srgbClr val="000000"/>
              </a:buClr>
            </a:pPr>
            <a:r>
              <a:rPr lang="en-US" altLang="en-US" sz="3733" b="1" kern="0" dirty="0">
                <a:solidFill>
                  <a:srgbClr val="002060"/>
                </a:solidFill>
                <a:latin typeface="+mj-lt"/>
                <a:cs typeface="Baloo 2" pitchFamily="2" charset="0"/>
                <a:sym typeface="Arial"/>
              </a:rPr>
              <a:t>   </a:t>
            </a:r>
            <a:r>
              <a:rPr lang="en-US" altLang="en-US" sz="3733" b="1" kern="0" dirty="0">
                <a:solidFill>
                  <a:srgbClr val="FFFF66"/>
                </a:solidFill>
                <a:latin typeface="+mj-lt"/>
                <a:cs typeface="Baloo 2" pitchFamily="2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2D1B61"/>
                </a:solidFill>
                <a:latin typeface="+mj-lt"/>
                <a:cs typeface="Baloo 2" pitchFamily="2" charset="0"/>
                <a:sym typeface="Arial"/>
              </a:rPr>
              <a:t>Dấu</a:t>
            </a:r>
            <a:r>
              <a:rPr lang="en-US" altLang="en-US" sz="3733" b="1" kern="0" dirty="0">
                <a:solidFill>
                  <a:srgbClr val="2D1B61"/>
                </a:solidFill>
                <a:latin typeface="+mj-lt"/>
                <a:cs typeface="Baloo 2" pitchFamily="2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2D1B61"/>
                </a:solidFill>
                <a:latin typeface="+mj-lt"/>
                <a:cs typeface="Baloo 2" pitchFamily="2" charset="0"/>
                <a:sym typeface="Arial"/>
              </a:rPr>
              <a:t>gạch</a:t>
            </a:r>
            <a:r>
              <a:rPr lang="en-US" altLang="en-US" sz="3733" b="1" kern="0" dirty="0">
                <a:solidFill>
                  <a:srgbClr val="2D1B61"/>
                </a:solidFill>
                <a:latin typeface="+mj-lt"/>
                <a:cs typeface="Baloo 2" pitchFamily="2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2D1B61"/>
                </a:solidFill>
                <a:latin typeface="+mj-lt"/>
                <a:cs typeface="Baloo 2" pitchFamily="2" charset="0"/>
                <a:sym typeface="Arial"/>
              </a:rPr>
              <a:t>ngang</a:t>
            </a:r>
            <a:r>
              <a:rPr lang="en-US" altLang="en-US" sz="3733" b="1" kern="0" dirty="0">
                <a:solidFill>
                  <a:srgbClr val="2D1B61"/>
                </a:solidFill>
                <a:latin typeface="+mj-lt"/>
                <a:cs typeface="Baloo 2" pitchFamily="2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2D1B61"/>
                </a:solidFill>
                <a:latin typeface="+mj-lt"/>
                <a:cs typeface="Baloo 2" pitchFamily="2" charset="0"/>
                <a:sym typeface="Arial"/>
              </a:rPr>
              <a:t>thứ</a:t>
            </a:r>
            <a:r>
              <a:rPr lang="en-US" altLang="en-US" sz="3733" b="1" kern="0" dirty="0">
                <a:solidFill>
                  <a:srgbClr val="2D1B61"/>
                </a:solidFill>
                <a:latin typeface="+mj-lt"/>
                <a:cs typeface="Baloo 2" pitchFamily="2" charset="0"/>
                <a:sym typeface="Arial"/>
              </a:rPr>
              <a:t> 2 </a:t>
            </a:r>
            <a:r>
              <a:rPr lang="en-US" altLang="en-US" sz="3733" b="1" kern="0" dirty="0" err="1">
                <a:solidFill>
                  <a:srgbClr val="2D1B61"/>
                </a:solidFill>
                <a:latin typeface="+mj-lt"/>
                <a:cs typeface="Baloo 2" pitchFamily="2" charset="0"/>
                <a:sym typeface="Arial"/>
              </a:rPr>
              <a:t>trong</a:t>
            </a:r>
            <a:r>
              <a:rPr lang="en-US" altLang="en-US" sz="3733" b="1" kern="0" dirty="0">
                <a:solidFill>
                  <a:srgbClr val="2D1B61"/>
                </a:solidFill>
                <a:latin typeface="+mj-lt"/>
                <a:cs typeface="Baloo 2" pitchFamily="2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2D1B61"/>
                </a:solidFill>
                <a:latin typeface="+mj-lt"/>
                <a:cs typeface="Baloo 2" pitchFamily="2" charset="0"/>
                <a:sym typeface="Arial"/>
              </a:rPr>
              <a:t>câu</a:t>
            </a:r>
            <a:r>
              <a:rPr lang="en-US" altLang="en-US" sz="3733" b="1" kern="0" dirty="0">
                <a:solidFill>
                  <a:srgbClr val="2D1B61"/>
                </a:solidFill>
                <a:latin typeface="+mj-lt"/>
                <a:cs typeface="Baloo 2" pitchFamily="2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2D1B61"/>
                </a:solidFill>
                <a:latin typeface="+mj-lt"/>
                <a:cs typeface="Baloo 2" pitchFamily="2" charset="0"/>
                <a:sym typeface="Arial"/>
              </a:rPr>
              <a:t>có</a:t>
            </a:r>
            <a:r>
              <a:rPr lang="en-US" altLang="en-US" sz="3733" b="1" kern="0" dirty="0">
                <a:solidFill>
                  <a:srgbClr val="2D1B61"/>
                </a:solidFill>
                <a:latin typeface="+mj-lt"/>
                <a:cs typeface="Baloo 2" pitchFamily="2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2D1B61"/>
                </a:solidFill>
                <a:latin typeface="+mj-lt"/>
                <a:cs typeface="Baloo 2" pitchFamily="2" charset="0"/>
                <a:sym typeface="Arial"/>
              </a:rPr>
              <a:t>tác</a:t>
            </a:r>
            <a:r>
              <a:rPr lang="en-US" altLang="en-US" sz="3733" b="1" kern="0" dirty="0">
                <a:solidFill>
                  <a:srgbClr val="2D1B61"/>
                </a:solidFill>
                <a:latin typeface="+mj-lt"/>
                <a:cs typeface="Baloo 2" pitchFamily="2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2D1B61"/>
                </a:solidFill>
                <a:latin typeface="+mj-lt"/>
                <a:cs typeface="Baloo 2" pitchFamily="2" charset="0"/>
                <a:sym typeface="Arial"/>
              </a:rPr>
              <a:t>dụng</a:t>
            </a:r>
            <a:r>
              <a:rPr lang="en-US" altLang="en-US" sz="3733" b="1" kern="0" dirty="0">
                <a:solidFill>
                  <a:srgbClr val="2D1B61"/>
                </a:solidFill>
                <a:latin typeface="+mj-lt"/>
                <a:cs typeface="Baloo 2" pitchFamily="2" charset="0"/>
                <a:sym typeface="Arial"/>
              </a:rPr>
              <a:t> </a:t>
            </a:r>
            <a:r>
              <a:rPr lang="en-US" altLang="en-US" sz="3733" b="1" kern="0" dirty="0" err="1">
                <a:solidFill>
                  <a:srgbClr val="2D1B61"/>
                </a:solidFill>
                <a:latin typeface="+mj-lt"/>
                <a:cs typeface="Baloo 2" pitchFamily="2" charset="0"/>
                <a:sym typeface="Arial"/>
              </a:rPr>
              <a:t>gì</a:t>
            </a:r>
            <a:r>
              <a:rPr lang="en-US" altLang="en-US" sz="3733" b="1" kern="0" dirty="0">
                <a:solidFill>
                  <a:srgbClr val="2D1B61"/>
                </a:solidFill>
                <a:latin typeface="+mj-lt"/>
                <a:cs typeface="Baloo 2" pitchFamily="2" charset="0"/>
                <a:sym typeface="Arial"/>
              </a:rPr>
              <a:t>?</a:t>
            </a:r>
          </a:p>
          <a:p>
            <a:pPr algn="ctr" defTabSz="1219170">
              <a:buClr>
                <a:srgbClr val="000000"/>
              </a:buClr>
            </a:pPr>
            <a:r>
              <a:rPr lang="en-US" altLang="en-US" sz="3733" kern="0" dirty="0">
                <a:solidFill>
                  <a:srgbClr val="FFC000"/>
                </a:solidFill>
                <a:latin typeface="+mj-lt"/>
                <a:cs typeface="Baloo 2" pitchFamily="2" charset="0"/>
                <a:sym typeface="Arial"/>
              </a:rPr>
              <a:t>-</a:t>
            </a:r>
            <a:r>
              <a:rPr lang="en-US" altLang="en-US" sz="3733" kern="0" dirty="0">
                <a:solidFill>
                  <a:srgbClr val="FF0000"/>
                </a:solidFill>
                <a:latin typeface="+mj-lt"/>
                <a:cs typeface="Baloo 2" pitchFamily="2" charset="0"/>
                <a:sym typeface="Arial"/>
              </a:rPr>
              <a:t> Ta </a:t>
            </a:r>
            <a:r>
              <a:rPr lang="en-US" altLang="en-US" sz="3733" kern="0" dirty="0" err="1">
                <a:solidFill>
                  <a:srgbClr val="FF0000"/>
                </a:solidFill>
                <a:latin typeface="+mj-lt"/>
                <a:cs typeface="Baloo 2" pitchFamily="2" charset="0"/>
                <a:sym typeface="Arial"/>
              </a:rPr>
              <a:t>còn</a:t>
            </a:r>
            <a:r>
              <a:rPr lang="en-US" altLang="en-US" sz="3733" kern="0" dirty="0">
                <a:solidFill>
                  <a:srgbClr val="FF0000"/>
                </a:solidFill>
                <a:latin typeface="+mj-lt"/>
                <a:cs typeface="Baloo 2" pitchFamily="2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FF0000"/>
                </a:solidFill>
                <a:latin typeface="+mj-lt"/>
                <a:cs typeface="Baloo 2" pitchFamily="2" charset="0"/>
                <a:sym typeface="Arial"/>
              </a:rPr>
              <a:t>đang</a:t>
            </a:r>
            <a:r>
              <a:rPr lang="en-US" altLang="en-US" sz="3733" kern="0" dirty="0">
                <a:solidFill>
                  <a:srgbClr val="FF0000"/>
                </a:solidFill>
                <a:latin typeface="+mj-lt"/>
                <a:cs typeface="Baloo 2" pitchFamily="2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FF0000"/>
                </a:solidFill>
                <a:latin typeface="+mj-lt"/>
                <a:cs typeface="Baloo 2" pitchFamily="2" charset="0"/>
                <a:sym typeface="Arial"/>
              </a:rPr>
              <a:t>đọc</a:t>
            </a:r>
            <a:r>
              <a:rPr lang="en-US" altLang="en-US" sz="3733" kern="0" dirty="0">
                <a:solidFill>
                  <a:srgbClr val="FF0000"/>
                </a:solidFill>
                <a:latin typeface="+mj-lt"/>
                <a:cs typeface="Baloo 2" pitchFamily="2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FF0000"/>
                </a:solidFill>
                <a:latin typeface="+mj-lt"/>
                <a:cs typeface="Baloo 2" pitchFamily="2" charset="0"/>
                <a:sym typeface="Arial"/>
              </a:rPr>
              <a:t>sách</a:t>
            </a:r>
            <a:r>
              <a:rPr lang="vi-VN" altLang="en-US" sz="3733" kern="0" dirty="0">
                <a:solidFill>
                  <a:srgbClr val="FF0000"/>
                </a:solidFill>
                <a:latin typeface="+mj-lt"/>
                <a:cs typeface="Baloo 2" pitchFamily="2" charset="0"/>
                <a:sym typeface="Arial"/>
              </a:rPr>
              <a:t> </a:t>
            </a:r>
            <a:r>
              <a:rPr lang="en-US" altLang="en-US" sz="3733" kern="0" dirty="0">
                <a:solidFill>
                  <a:srgbClr val="FF0000"/>
                </a:solidFill>
                <a:latin typeface="+mj-lt"/>
                <a:cs typeface="Baloo 2" pitchFamily="2" charset="0"/>
                <a:sym typeface="Arial"/>
              </a:rPr>
              <a:t>- </a:t>
            </a:r>
            <a:r>
              <a:rPr lang="en-US" altLang="en-US" sz="3733" kern="0" dirty="0" err="1">
                <a:solidFill>
                  <a:srgbClr val="FF0000"/>
                </a:solidFill>
                <a:latin typeface="+mj-lt"/>
                <a:cs typeface="Baloo 2" pitchFamily="2" charset="0"/>
                <a:sym typeface="Arial"/>
              </a:rPr>
              <a:t>Anh</a:t>
            </a:r>
            <a:r>
              <a:rPr lang="en-US" altLang="en-US" sz="3733" kern="0" dirty="0">
                <a:solidFill>
                  <a:srgbClr val="FF0000"/>
                </a:solidFill>
                <a:latin typeface="+mj-lt"/>
                <a:cs typeface="Baloo 2" pitchFamily="2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FF0000"/>
                </a:solidFill>
                <a:latin typeface="+mj-lt"/>
                <a:cs typeface="Baloo 2" pitchFamily="2" charset="0"/>
                <a:sym typeface="Arial"/>
              </a:rPr>
              <a:t>chàng</a:t>
            </a:r>
            <a:r>
              <a:rPr lang="en-US" altLang="en-US" sz="3733" kern="0" dirty="0">
                <a:solidFill>
                  <a:srgbClr val="FF0000"/>
                </a:solidFill>
                <a:latin typeface="+mj-lt"/>
                <a:cs typeface="Baloo 2" pitchFamily="2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FF0000"/>
                </a:solidFill>
                <a:latin typeface="+mj-lt"/>
                <a:cs typeface="Baloo 2" pitchFamily="2" charset="0"/>
                <a:sym typeface="Arial"/>
              </a:rPr>
              <a:t>lên</a:t>
            </a:r>
            <a:r>
              <a:rPr lang="en-US" altLang="en-US" sz="3733" kern="0" dirty="0">
                <a:solidFill>
                  <a:srgbClr val="FF0000"/>
                </a:solidFill>
                <a:latin typeface="+mj-lt"/>
                <a:cs typeface="Baloo 2" pitchFamily="2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FF0000"/>
                </a:solidFill>
                <a:latin typeface="+mj-lt"/>
                <a:cs typeface="Baloo 2" pitchFamily="2" charset="0"/>
                <a:sym typeface="Arial"/>
              </a:rPr>
              <a:t>tiếng</a:t>
            </a:r>
            <a:r>
              <a:rPr lang="en-US" altLang="en-US" sz="3733" kern="0" dirty="0">
                <a:solidFill>
                  <a:srgbClr val="FF0000"/>
                </a:solidFill>
                <a:latin typeface="+mj-lt"/>
                <a:cs typeface="Baloo 2" pitchFamily="2" charset="0"/>
                <a:sym typeface="Arial"/>
              </a:rPr>
              <a:t> </a:t>
            </a:r>
            <a:r>
              <a:rPr lang="en-US" altLang="en-US" sz="3733" kern="0" dirty="0" err="1">
                <a:solidFill>
                  <a:srgbClr val="FF0000"/>
                </a:solidFill>
                <a:latin typeface="+mj-lt"/>
                <a:cs typeface="Baloo 2" pitchFamily="2" charset="0"/>
                <a:sym typeface="Arial"/>
              </a:rPr>
              <a:t>đáp</a:t>
            </a:r>
            <a:r>
              <a:rPr lang="en-US" altLang="en-US" sz="3733" kern="0" dirty="0">
                <a:solidFill>
                  <a:srgbClr val="FF0000"/>
                </a:solidFill>
                <a:latin typeface="+mj-lt"/>
                <a:cs typeface="Baloo 2" pitchFamily="2" charset="0"/>
                <a:sym typeface="Arial"/>
              </a:rPr>
              <a:t>.</a:t>
            </a:r>
          </a:p>
        </p:txBody>
      </p:sp>
      <p:sp>
        <p:nvSpPr>
          <p:cNvPr id="3" name="Left Arrow 5">
            <a:hlinkClick r:id="rId7" action="ppaction://hlinksldjump"/>
            <a:extLst>
              <a:ext uri="{FF2B5EF4-FFF2-40B4-BE49-F238E27FC236}">
                <a16:creationId xmlns:a16="http://schemas.microsoft.com/office/drawing/2014/main" xmlns="" id="{9577789D-42B6-ACD0-1081-FC15AFE35B3A}"/>
              </a:ext>
            </a:extLst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chemeClr val="accent4">
              <a:lumMod val="9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00B050"/>
                </a:solidFill>
                <a:latin typeface="+mj-lt"/>
                <a:cs typeface="Baloo 2" pitchFamily="2" charset="0"/>
                <a:sym typeface="Arial"/>
              </a:rPr>
              <a:t>Trở</a:t>
            </a:r>
            <a:r>
              <a:rPr lang="en-US" sz="2800" kern="0" dirty="0">
                <a:solidFill>
                  <a:srgbClr val="00B050"/>
                </a:solidFill>
                <a:latin typeface="+mj-lt"/>
                <a:cs typeface="Baloo 2" pitchFamily="2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B050"/>
                </a:solidFill>
                <a:latin typeface="+mj-lt"/>
                <a:cs typeface="Baloo 2" pitchFamily="2" charset="0"/>
                <a:sym typeface="Arial"/>
              </a:rPr>
              <a:t>về</a:t>
            </a:r>
            <a:endParaRPr lang="en-US" sz="2800" kern="0" dirty="0">
              <a:solidFill>
                <a:srgbClr val="00B050"/>
              </a:solidFill>
              <a:latin typeface="+mj-lt"/>
              <a:cs typeface="Baloo 2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89183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103707"/>
          </a:xfrm>
          <a:prstGeom prst="rect">
            <a:avLst/>
          </a:prstGeom>
        </p:spPr>
      </p:pic>
      <p:sp>
        <p:nvSpPr>
          <p:cNvPr id="11" name="AutoShape 9" descr="5%"/>
          <p:cNvSpPr>
            <a:spLocks noChangeArrowheads="1"/>
          </p:cNvSpPr>
          <p:nvPr/>
        </p:nvSpPr>
        <p:spPr bwMode="auto">
          <a:xfrm>
            <a:off x="908181" y="2192486"/>
            <a:ext cx="11010123" cy="1354364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altLang="en-US" sz="3733" kern="0" dirty="0">
                <a:solidFill>
                  <a:srgbClr val="002060"/>
                </a:solidFill>
                <a:latin typeface="+mj-lt"/>
                <a:cs typeface="Baloo 2" pitchFamily="2" charset="0"/>
                <a:sym typeface="Arial"/>
              </a:rPr>
              <a:t> </a:t>
            </a:r>
            <a:endParaRPr lang="en-US" altLang="en-US" sz="3733" b="1" kern="0" dirty="0">
              <a:solidFill>
                <a:srgbClr val="002060"/>
              </a:solidFill>
              <a:latin typeface="+mj-lt"/>
              <a:cs typeface="Baloo 2" pitchFamily="2" charset="0"/>
              <a:sym typeface="Arial"/>
            </a:endParaRPr>
          </a:p>
        </p:txBody>
      </p:sp>
      <p:sp>
        <p:nvSpPr>
          <p:cNvPr id="8195" name="Text Box 7"/>
          <p:cNvSpPr txBox="1">
            <a:spLocks noChangeArrowheads="1"/>
          </p:cNvSpPr>
          <p:nvPr/>
        </p:nvSpPr>
        <p:spPr bwMode="auto">
          <a:xfrm>
            <a:off x="1653057" y="2205547"/>
            <a:ext cx="9993120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359824" indent="-359824" defTabSz="1219170">
              <a:buClr>
                <a:srgbClr val="000000"/>
              </a:buClr>
            </a:pPr>
            <a:r>
              <a:rPr lang="vi-VN" altLang="en-US" sz="4000" kern="0" dirty="0">
                <a:solidFill>
                  <a:srgbClr val="2D1B61"/>
                </a:solidFill>
                <a:latin typeface="+mj-lt"/>
                <a:cs typeface="Baloo 2" pitchFamily="2" charset="0"/>
                <a:sym typeface="Arial"/>
              </a:rPr>
              <a:t> </a:t>
            </a:r>
            <a:r>
              <a:rPr lang="en-US" altLang="en-US" sz="4000" kern="0" dirty="0">
                <a:solidFill>
                  <a:srgbClr val="2D1B61"/>
                </a:solidFill>
                <a:latin typeface="+mj-lt"/>
                <a:cs typeface="Baloo 2" pitchFamily="2" charset="0"/>
                <a:sym typeface="Arial"/>
              </a:rPr>
              <a:t>- </a:t>
            </a:r>
            <a:r>
              <a:rPr lang="vi-VN" altLang="en-US" sz="4000" kern="0" dirty="0">
                <a:solidFill>
                  <a:srgbClr val="2D1B61"/>
                </a:solidFill>
                <a:latin typeface="+mj-lt"/>
                <a:cs typeface="Baloo 2" pitchFamily="2" charset="0"/>
                <a:sym typeface="Arial"/>
              </a:rPr>
              <a:t>Đánh dấu chỗ bắt đầu lời nói của nhân vật            trong đối thoại. </a:t>
            </a:r>
          </a:p>
        </p:txBody>
      </p:sp>
      <p:sp>
        <p:nvSpPr>
          <p:cNvPr id="13" name="AutoShape 9" descr="5%"/>
          <p:cNvSpPr>
            <a:spLocks noChangeArrowheads="1"/>
          </p:cNvSpPr>
          <p:nvPr/>
        </p:nvSpPr>
        <p:spPr bwMode="auto">
          <a:xfrm>
            <a:off x="869340" y="3703430"/>
            <a:ext cx="11010123" cy="1354364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altLang="en-US" sz="3733" kern="0" dirty="0">
                <a:solidFill>
                  <a:srgbClr val="002060"/>
                </a:solidFill>
                <a:latin typeface="+mj-lt"/>
                <a:cs typeface="Baloo 2" pitchFamily="2" charset="0"/>
                <a:sym typeface="Arial"/>
              </a:rPr>
              <a:t> </a:t>
            </a:r>
            <a:endParaRPr lang="en-US" altLang="en-US" sz="3733" b="1" kern="0" dirty="0">
              <a:solidFill>
                <a:srgbClr val="002060"/>
              </a:solidFill>
              <a:latin typeface="+mj-lt"/>
              <a:cs typeface="Baloo 2" pitchFamily="2" charset="0"/>
              <a:sym typeface="Arial"/>
            </a:endParaRPr>
          </a:p>
        </p:txBody>
      </p:sp>
      <p:sp>
        <p:nvSpPr>
          <p:cNvPr id="14" name="AutoShape 9" descr="5%"/>
          <p:cNvSpPr>
            <a:spLocks noChangeArrowheads="1"/>
          </p:cNvSpPr>
          <p:nvPr/>
        </p:nvSpPr>
        <p:spPr bwMode="auto">
          <a:xfrm>
            <a:off x="869340" y="5325177"/>
            <a:ext cx="11010123" cy="1354364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9050">
            <a:solidFill>
              <a:srgbClr val="CCFFFF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altLang="en-US" sz="3733" kern="0" dirty="0">
                <a:solidFill>
                  <a:srgbClr val="002060"/>
                </a:solidFill>
                <a:latin typeface="+mj-lt"/>
                <a:cs typeface="Baloo 2" pitchFamily="2" charset="0"/>
                <a:sym typeface="Arial"/>
              </a:rPr>
              <a:t> </a:t>
            </a:r>
            <a:endParaRPr lang="en-US" altLang="en-US" sz="3733" b="1" kern="0" dirty="0">
              <a:solidFill>
                <a:srgbClr val="002060"/>
              </a:solidFill>
              <a:latin typeface="+mj-lt"/>
              <a:cs typeface="Baloo 2" pitchFamily="2" charset="0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33636" y="4021935"/>
            <a:ext cx="9993120" cy="748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altLang="en-US" sz="4267" kern="0" dirty="0">
                <a:solidFill>
                  <a:srgbClr val="002060"/>
                </a:solidFill>
                <a:latin typeface="+mj-lt"/>
                <a:cs typeface="Baloo 2" pitchFamily="2" charset="0"/>
                <a:sym typeface="Arial"/>
              </a:rPr>
              <a:t> - </a:t>
            </a:r>
            <a:r>
              <a:rPr lang="en-US" altLang="en-US" sz="4267" kern="0" dirty="0" err="1">
                <a:solidFill>
                  <a:srgbClr val="002060"/>
                </a:solidFill>
                <a:latin typeface="+mj-lt"/>
                <a:cs typeface="Baloo 2" pitchFamily="2" charset="0"/>
                <a:sym typeface="Arial"/>
              </a:rPr>
              <a:t>Đánh</a:t>
            </a:r>
            <a:r>
              <a:rPr lang="en-US" altLang="en-US" sz="4267" kern="0" dirty="0">
                <a:solidFill>
                  <a:srgbClr val="002060"/>
                </a:solidFill>
                <a:latin typeface="+mj-lt"/>
                <a:cs typeface="Baloo 2" pitchFamily="2" charset="0"/>
                <a:sym typeface="Arial"/>
              </a:rPr>
              <a:t> </a:t>
            </a:r>
            <a:r>
              <a:rPr lang="en-US" altLang="en-US" sz="4267" kern="0" dirty="0" err="1">
                <a:solidFill>
                  <a:srgbClr val="002060"/>
                </a:solidFill>
                <a:latin typeface="+mj-lt"/>
                <a:cs typeface="Baloo 2" pitchFamily="2" charset="0"/>
                <a:sym typeface="Arial"/>
              </a:rPr>
              <a:t>dấu</a:t>
            </a:r>
            <a:r>
              <a:rPr lang="en-US" altLang="en-US" sz="4267" kern="0" dirty="0">
                <a:solidFill>
                  <a:srgbClr val="002060"/>
                </a:solidFill>
                <a:latin typeface="+mj-lt"/>
                <a:cs typeface="Baloo 2" pitchFamily="2" charset="0"/>
                <a:sym typeface="Arial"/>
              </a:rPr>
              <a:t> </a:t>
            </a:r>
            <a:r>
              <a:rPr lang="en-US" altLang="en-US" sz="4267" kern="0" dirty="0" err="1">
                <a:solidFill>
                  <a:srgbClr val="002060"/>
                </a:solidFill>
                <a:latin typeface="+mj-lt"/>
                <a:cs typeface="Baloo 2" pitchFamily="2" charset="0"/>
                <a:sym typeface="Arial"/>
              </a:rPr>
              <a:t>phần</a:t>
            </a:r>
            <a:r>
              <a:rPr lang="en-US" altLang="en-US" sz="4267" kern="0" dirty="0">
                <a:solidFill>
                  <a:srgbClr val="002060"/>
                </a:solidFill>
                <a:latin typeface="+mj-lt"/>
                <a:cs typeface="Baloo 2" pitchFamily="2" charset="0"/>
                <a:sym typeface="Arial"/>
              </a:rPr>
              <a:t> </a:t>
            </a:r>
            <a:r>
              <a:rPr lang="en-US" altLang="en-US" sz="4267" kern="0" dirty="0" err="1">
                <a:solidFill>
                  <a:srgbClr val="002060"/>
                </a:solidFill>
                <a:latin typeface="+mj-lt"/>
                <a:cs typeface="Baloo 2" pitchFamily="2" charset="0"/>
                <a:sym typeface="Arial"/>
              </a:rPr>
              <a:t>chú</a:t>
            </a:r>
            <a:r>
              <a:rPr lang="en-US" altLang="en-US" sz="4267" kern="0" dirty="0">
                <a:solidFill>
                  <a:srgbClr val="002060"/>
                </a:solidFill>
                <a:latin typeface="+mj-lt"/>
                <a:cs typeface="Baloo 2" pitchFamily="2" charset="0"/>
                <a:sym typeface="Arial"/>
              </a:rPr>
              <a:t> </a:t>
            </a:r>
            <a:r>
              <a:rPr lang="en-US" altLang="en-US" sz="4267" kern="0" dirty="0" err="1">
                <a:solidFill>
                  <a:srgbClr val="002060"/>
                </a:solidFill>
                <a:latin typeface="+mj-lt"/>
                <a:cs typeface="Baloo 2" pitchFamily="2" charset="0"/>
                <a:sym typeface="Arial"/>
              </a:rPr>
              <a:t>thích</a:t>
            </a:r>
            <a:r>
              <a:rPr lang="en-US" altLang="en-US" sz="4267" kern="0" dirty="0">
                <a:solidFill>
                  <a:srgbClr val="002060"/>
                </a:solidFill>
                <a:latin typeface="+mj-lt"/>
                <a:cs typeface="Baloo 2" pitchFamily="2" charset="0"/>
                <a:sym typeface="Arial"/>
              </a:rPr>
              <a:t> </a:t>
            </a:r>
            <a:r>
              <a:rPr lang="en-US" altLang="en-US" sz="4267" kern="0" dirty="0" err="1">
                <a:solidFill>
                  <a:srgbClr val="002060"/>
                </a:solidFill>
                <a:latin typeface="+mj-lt"/>
                <a:cs typeface="Baloo 2" pitchFamily="2" charset="0"/>
                <a:sym typeface="Arial"/>
              </a:rPr>
              <a:t>trong</a:t>
            </a:r>
            <a:r>
              <a:rPr lang="en-US" altLang="en-US" sz="4267" kern="0" dirty="0">
                <a:solidFill>
                  <a:srgbClr val="002060"/>
                </a:solidFill>
                <a:latin typeface="+mj-lt"/>
                <a:cs typeface="Baloo 2" pitchFamily="2" charset="0"/>
                <a:sym typeface="Arial"/>
              </a:rPr>
              <a:t> </a:t>
            </a:r>
            <a:r>
              <a:rPr lang="en-US" altLang="en-US" sz="4267" kern="0" dirty="0" err="1">
                <a:solidFill>
                  <a:srgbClr val="002060"/>
                </a:solidFill>
                <a:latin typeface="+mj-lt"/>
                <a:cs typeface="Baloo 2" pitchFamily="2" charset="0"/>
                <a:sym typeface="Arial"/>
              </a:rPr>
              <a:t>câu</a:t>
            </a:r>
            <a:r>
              <a:rPr lang="en-US" altLang="en-US" sz="4267" kern="0" dirty="0">
                <a:solidFill>
                  <a:srgbClr val="002060"/>
                </a:solidFill>
                <a:latin typeface="+mj-lt"/>
                <a:cs typeface="Baloo 2" pitchFamily="2" charset="0"/>
                <a:sym typeface="Arial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1789905" y="5612507"/>
            <a:ext cx="9993120" cy="748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altLang="en-US" sz="4267" kern="0" dirty="0">
                <a:solidFill>
                  <a:srgbClr val="002060"/>
                </a:solidFill>
                <a:latin typeface="+mj-lt"/>
                <a:cs typeface="Baloo 2" pitchFamily="2" charset="0"/>
                <a:sym typeface="Arial"/>
              </a:rPr>
              <a:t>- </a:t>
            </a:r>
            <a:r>
              <a:rPr lang="vi-VN" altLang="en-US" sz="4267" kern="0" dirty="0">
                <a:solidFill>
                  <a:srgbClr val="002060"/>
                </a:solidFill>
                <a:latin typeface="+mj-lt"/>
                <a:cs typeface="Baloo 2" pitchFamily="2" charset="0"/>
                <a:sym typeface="Arial"/>
              </a:rPr>
              <a:t>Đánh dấu các ý trong một đoạn liệt kê.</a:t>
            </a:r>
            <a:endParaRPr lang="en-US" sz="4267" kern="0" dirty="0">
              <a:solidFill>
                <a:srgbClr val="002060"/>
              </a:solidFill>
              <a:latin typeface="+mj-lt"/>
              <a:cs typeface="Arial"/>
              <a:sym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380931" y="221738"/>
            <a:ext cx="9666515" cy="1359189"/>
            <a:chOff x="1035698" y="166303"/>
            <a:chExt cx="7249886" cy="1019392"/>
          </a:xfrm>
        </p:grpSpPr>
        <p:sp>
          <p:nvSpPr>
            <p:cNvPr id="16" name="AutoShape 9" descr="5%"/>
            <p:cNvSpPr>
              <a:spLocks noChangeArrowheads="1"/>
            </p:cNvSpPr>
            <p:nvPr/>
          </p:nvSpPr>
          <p:spPr bwMode="auto">
            <a:xfrm>
              <a:off x="1035698" y="262363"/>
              <a:ext cx="7249886" cy="923332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 w="19050">
              <a:solidFill>
                <a:srgbClr val="FFC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1219170">
                <a:buClr>
                  <a:srgbClr val="000000"/>
                </a:buClr>
              </a:pPr>
              <a:r>
                <a:rPr lang="en-US" altLang="en-US" sz="3733" kern="0" dirty="0">
                  <a:solidFill>
                    <a:srgbClr val="002060"/>
                  </a:solidFill>
                  <a:latin typeface="+mj-lt"/>
                  <a:cs typeface="Baloo 2" pitchFamily="2" charset="0"/>
                  <a:sym typeface="Arial"/>
                </a:rPr>
                <a:t> </a:t>
              </a:r>
              <a:endParaRPr lang="en-US" altLang="en-US" sz="3733" b="1" kern="0" dirty="0">
                <a:solidFill>
                  <a:srgbClr val="002060"/>
                </a:solidFill>
                <a:latin typeface="+mj-lt"/>
                <a:cs typeface="Baloo 2" pitchFamily="2" charset="0"/>
                <a:sym typeface="Arial"/>
              </a:endParaRPr>
            </a:p>
          </p:txBody>
        </p:sp>
        <p:sp>
          <p:nvSpPr>
            <p:cNvPr id="15" name="AutoShape 9" descr="5%"/>
            <p:cNvSpPr>
              <a:spLocks noChangeArrowheads="1"/>
            </p:cNvSpPr>
            <p:nvPr/>
          </p:nvSpPr>
          <p:spPr bwMode="auto">
            <a:xfrm>
              <a:off x="1035698" y="166303"/>
              <a:ext cx="7249886" cy="923332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19050">
              <a:solidFill>
                <a:srgbClr val="FFC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defTabSz="1219170">
                <a:buClr>
                  <a:srgbClr val="000000"/>
                </a:buClr>
              </a:pPr>
              <a:r>
                <a:rPr lang="en-US" altLang="en-US" sz="3733" kern="0" dirty="0">
                  <a:solidFill>
                    <a:srgbClr val="002060"/>
                  </a:solidFill>
                  <a:latin typeface="+mj-lt"/>
                  <a:cs typeface="Baloo 2" pitchFamily="2" charset="0"/>
                  <a:sym typeface="Arial"/>
                </a:rPr>
                <a:t> </a:t>
              </a:r>
              <a:endParaRPr lang="en-US" altLang="en-US" sz="3733" b="1" kern="0" dirty="0">
                <a:solidFill>
                  <a:srgbClr val="002060"/>
                </a:solidFill>
                <a:latin typeface="+mj-lt"/>
                <a:cs typeface="Baloo 2" pitchFamily="2" charset="0"/>
                <a:sym typeface="Arial"/>
              </a:endParaRPr>
            </a:p>
          </p:txBody>
        </p:sp>
      </p:grpSp>
      <p:sp>
        <p:nvSpPr>
          <p:cNvPr id="819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2201782" y="331954"/>
            <a:ext cx="8024812" cy="914400"/>
          </a:xfrm>
          <a:prstGeom prst="rect">
            <a:avLst/>
          </a:prstGeom>
          <a:noFill/>
        </p:spPr>
        <p:txBody>
          <a:bodyPr/>
          <a:lstStyle/>
          <a:p>
            <a:pPr eaLnBrk="1" hangingPunct="1"/>
            <a:r>
              <a:rPr lang="en-US" altLang="en-US" sz="4267" dirty="0" err="1">
                <a:solidFill>
                  <a:srgbClr val="FF0000"/>
                </a:solidFill>
                <a:latin typeface="+mj-lt"/>
                <a:cs typeface="Baloo 2" pitchFamily="2" charset="0"/>
              </a:rPr>
              <a:t>Tác</a:t>
            </a:r>
            <a:r>
              <a:rPr lang="en-US" altLang="en-US" sz="4267" dirty="0">
                <a:solidFill>
                  <a:srgbClr val="FF0000"/>
                </a:solidFill>
                <a:latin typeface="+mj-lt"/>
                <a:cs typeface="Baloo 2" pitchFamily="2" charset="0"/>
              </a:rPr>
              <a:t> </a:t>
            </a:r>
            <a:r>
              <a:rPr lang="en-US" altLang="en-US" sz="4267" dirty="0" err="1">
                <a:solidFill>
                  <a:srgbClr val="FF0000"/>
                </a:solidFill>
                <a:latin typeface="+mj-lt"/>
                <a:cs typeface="Baloo 2" pitchFamily="2" charset="0"/>
              </a:rPr>
              <a:t>dụng</a:t>
            </a:r>
            <a:r>
              <a:rPr lang="en-US" altLang="en-US" sz="4267" dirty="0">
                <a:solidFill>
                  <a:srgbClr val="FF0000"/>
                </a:solidFill>
                <a:latin typeface="+mj-lt"/>
                <a:cs typeface="Baloo 2" pitchFamily="2" charset="0"/>
              </a:rPr>
              <a:t> </a:t>
            </a:r>
            <a:r>
              <a:rPr lang="en-US" altLang="en-US" sz="4267" dirty="0" err="1">
                <a:solidFill>
                  <a:srgbClr val="FF0000"/>
                </a:solidFill>
                <a:latin typeface="+mj-lt"/>
                <a:cs typeface="Baloo 2" pitchFamily="2" charset="0"/>
              </a:rPr>
              <a:t>của</a:t>
            </a:r>
            <a:r>
              <a:rPr lang="en-US" altLang="en-US" sz="4267" dirty="0">
                <a:solidFill>
                  <a:srgbClr val="FF0000"/>
                </a:solidFill>
                <a:latin typeface="+mj-lt"/>
                <a:cs typeface="Baloo 2" pitchFamily="2" charset="0"/>
              </a:rPr>
              <a:t> </a:t>
            </a:r>
            <a:r>
              <a:rPr lang="en-US" altLang="en-US" sz="4267" dirty="0" err="1">
                <a:solidFill>
                  <a:srgbClr val="FF0000"/>
                </a:solidFill>
                <a:latin typeface="+mj-lt"/>
                <a:cs typeface="Baloo 2" pitchFamily="2" charset="0"/>
              </a:rPr>
              <a:t>dấu</a:t>
            </a:r>
            <a:r>
              <a:rPr lang="en-US" altLang="en-US" sz="4267" dirty="0">
                <a:solidFill>
                  <a:srgbClr val="FF0000"/>
                </a:solidFill>
                <a:latin typeface="+mj-lt"/>
                <a:cs typeface="Baloo 2" pitchFamily="2" charset="0"/>
              </a:rPr>
              <a:t> </a:t>
            </a:r>
            <a:r>
              <a:rPr lang="en-US" altLang="en-US" sz="4267" dirty="0" err="1">
                <a:solidFill>
                  <a:srgbClr val="FF0000"/>
                </a:solidFill>
                <a:latin typeface="+mj-lt"/>
                <a:cs typeface="Baloo 2" pitchFamily="2" charset="0"/>
              </a:rPr>
              <a:t>gạch</a:t>
            </a:r>
            <a:r>
              <a:rPr lang="en-US" altLang="en-US" sz="4267" dirty="0">
                <a:solidFill>
                  <a:srgbClr val="FF0000"/>
                </a:solidFill>
                <a:latin typeface="+mj-lt"/>
                <a:cs typeface="Baloo 2" pitchFamily="2" charset="0"/>
              </a:rPr>
              <a:t> </a:t>
            </a:r>
            <a:r>
              <a:rPr lang="en-US" altLang="en-US" sz="4267" dirty="0" err="1">
                <a:solidFill>
                  <a:srgbClr val="FF0000"/>
                </a:solidFill>
                <a:latin typeface="+mj-lt"/>
                <a:cs typeface="Baloo 2" pitchFamily="2" charset="0"/>
              </a:rPr>
              <a:t>ngang</a:t>
            </a:r>
            <a:endParaRPr lang="en-US" altLang="en-US" sz="4267" dirty="0">
              <a:solidFill>
                <a:srgbClr val="FF0000"/>
              </a:solidFill>
              <a:latin typeface="+mj-lt"/>
              <a:cs typeface="Baloo 2" pitchFamily="2" charset="0"/>
            </a:endParaRPr>
          </a:p>
        </p:txBody>
      </p:sp>
      <p:sp>
        <p:nvSpPr>
          <p:cNvPr id="6" name="Left Arrow 5">
            <a:hlinkClick r:id="rId3" action="ppaction://hlinksldjump"/>
            <a:extLst>
              <a:ext uri="{FF2B5EF4-FFF2-40B4-BE49-F238E27FC236}">
                <a16:creationId xmlns:a16="http://schemas.microsoft.com/office/drawing/2014/main" xmlns="" id="{8A2B6371-05A8-8A93-8818-010B1D3A96AF}"/>
              </a:ext>
            </a:extLst>
          </p:cNvPr>
          <p:cNvSpPr/>
          <p:nvPr/>
        </p:nvSpPr>
        <p:spPr>
          <a:xfrm>
            <a:off x="326865" y="6190635"/>
            <a:ext cx="1463040" cy="838200"/>
          </a:xfrm>
          <a:prstGeom prst="leftArrow">
            <a:avLst/>
          </a:prstGeom>
          <a:solidFill>
            <a:schemeClr val="accent4">
              <a:lumMod val="9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800" kern="0" dirty="0" err="1">
                <a:solidFill>
                  <a:srgbClr val="00B050"/>
                </a:solidFill>
                <a:latin typeface="+mj-lt"/>
                <a:cs typeface="Baloo 2" pitchFamily="2" charset="0"/>
                <a:sym typeface="Arial"/>
              </a:rPr>
              <a:t>Trở</a:t>
            </a:r>
            <a:r>
              <a:rPr lang="en-US" sz="2800" kern="0" dirty="0">
                <a:solidFill>
                  <a:srgbClr val="00B050"/>
                </a:solidFill>
                <a:latin typeface="+mj-lt"/>
                <a:cs typeface="Baloo 2" pitchFamily="2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B050"/>
                </a:solidFill>
                <a:latin typeface="+mj-lt"/>
                <a:cs typeface="Baloo 2" pitchFamily="2" charset="0"/>
                <a:sym typeface="Arial"/>
              </a:rPr>
              <a:t>về</a:t>
            </a:r>
            <a:endParaRPr lang="en-US" sz="2800" kern="0" dirty="0">
              <a:solidFill>
                <a:srgbClr val="00B050"/>
              </a:solidFill>
              <a:latin typeface="+mj-lt"/>
              <a:cs typeface="Baloo 2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71875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195" grpId="0"/>
      <p:bldP spid="13" grpId="0" animBg="1"/>
      <p:bldP spid="14" grpId="0" animBg="1"/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Join_file_153944539">
            <a:hlinkClick r:id="" action="ppaction://media"/>
            <a:extLst>
              <a:ext uri="{FF2B5EF4-FFF2-40B4-BE49-F238E27FC236}">
                <a16:creationId xmlns:a16="http://schemas.microsoft.com/office/drawing/2014/main" xmlns="" id="{810D2C76-90AE-B2FA-02F4-4C6A6BDBBD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2822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4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4A9B479-902F-B4F7-3843-54D4D46030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FC332EB2-B961-E3C9-8A61-08C588F7BE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" t="63461" r="60082" b="9056"/>
          <a:stretch/>
        </p:blipFill>
        <p:spPr>
          <a:xfrm>
            <a:off x="-1" y="3574894"/>
            <a:ext cx="3125165" cy="328310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E912D983-6FA8-EDA1-1D67-27A1A64EAB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83" t="66429" r="566" b="95"/>
          <a:stretch/>
        </p:blipFill>
        <p:spPr>
          <a:xfrm>
            <a:off x="-74329" y="3000054"/>
            <a:ext cx="2588855" cy="3910249"/>
          </a:xfrm>
          <a:prstGeom prst="rect">
            <a:avLst/>
          </a:prstGeom>
        </p:spPr>
      </p:pic>
      <p:pic>
        <p:nvPicPr>
          <p:cNvPr id="63" name="图片 62">
            <a:extLst>
              <a:ext uri="{FF2B5EF4-FFF2-40B4-BE49-F238E27FC236}">
                <a16:creationId xmlns:a16="http://schemas.microsoft.com/office/drawing/2014/main" xmlns="" id="{4F24F5DC-845B-4C05-5979-647C976A54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83" t="57388" r="7536" b="37505"/>
          <a:stretch/>
        </p:blipFill>
        <p:spPr>
          <a:xfrm rot="16200000">
            <a:off x="8600672" y="-824745"/>
            <a:ext cx="839287" cy="2492287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xmlns="" id="{D239D37B-08FA-60BF-781B-D4DAB620DC2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06"/>
          <a:stretch/>
        </p:blipFill>
        <p:spPr>
          <a:xfrm rot="10800000">
            <a:off x="9850663" y="-4893"/>
            <a:ext cx="1194794" cy="948471"/>
          </a:xfrm>
          <a:prstGeom prst="rect">
            <a:avLst/>
          </a:prstGeom>
        </p:spPr>
      </p:pic>
      <p:pic>
        <p:nvPicPr>
          <p:cNvPr id="60" name="图片 59">
            <a:extLst>
              <a:ext uri="{FF2B5EF4-FFF2-40B4-BE49-F238E27FC236}">
                <a16:creationId xmlns:a16="http://schemas.microsoft.com/office/drawing/2014/main" xmlns="" id="{728F3931-0EA6-595A-5788-DCA80F97081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06"/>
          <a:stretch/>
        </p:blipFill>
        <p:spPr>
          <a:xfrm flipV="1">
            <a:off x="3348859" y="-20173"/>
            <a:ext cx="682803" cy="54203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34179957-A4FA-8292-3994-B6B5082CB14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0" t="84627" r="65486" b="898"/>
          <a:stretch/>
        </p:blipFill>
        <p:spPr>
          <a:xfrm>
            <a:off x="1301556" y="5005915"/>
            <a:ext cx="2608551" cy="190190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6A8C34FD-BED6-B768-29BE-6A89D2E02E3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8" t="-168" r="-42" b="85709"/>
          <a:stretch/>
        </p:blipFill>
        <p:spPr>
          <a:xfrm>
            <a:off x="10693263" y="-23152"/>
            <a:ext cx="1498737" cy="156258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1C1F74DA-4EC4-0209-89BE-A222DCC268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82" t="52658" r="6406" b="36709"/>
          <a:stretch/>
        </p:blipFill>
        <p:spPr>
          <a:xfrm rot="16200000">
            <a:off x="3500859" y="-1268028"/>
            <a:ext cx="852075" cy="338813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8EB6FA84-0080-8B10-8290-F42A0EAF54B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82" t="52658" b="36709"/>
          <a:stretch/>
        </p:blipFill>
        <p:spPr>
          <a:xfrm>
            <a:off x="11171408" y="1665782"/>
            <a:ext cx="1020592" cy="156258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569B44DF-AFCB-3810-A672-E56550DEDA1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" r="60335" b="88720"/>
          <a:stretch/>
        </p:blipFill>
        <p:spPr>
          <a:xfrm>
            <a:off x="-1" y="-1"/>
            <a:ext cx="2791767" cy="120376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C5A73682-D3A3-7F31-8C13-205D36A2C83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29" r="92296" b="72812"/>
          <a:stretch/>
        </p:blipFill>
        <p:spPr>
          <a:xfrm>
            <a:off x="-1" y="1175222"/>
            <a:ext cx="729206" cy="205314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BDAD869C-94B3-9BA5-3F92-C271F49E12D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82" t="52658" r="4776" b="36709"/>
          <a:stretch/>
        </p:blipFill>
        <p:spPr>
          <a:xfrm rot="16200000">
            <a:off x="2531219" y="-504950"/>
            <a:ext cx="552683" cy="156258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BB3CBD04-60D2-E922-CB5E-BC2DC616322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09" b="84575"/>
          <a:stretch/>
        </p:blipFill>
        <p:spPr>
          <a:xfrm>
            <a:off x="0" y="-23152"/>
            <a:ext cx="4052538" cy="192597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CF90B691-C156-67C7-5BCC-23F0D2302C5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58" t="5504" r="28956" b="84589"/>
          <a:stretch/>
        </p:blipFill>
        <p:spPr>
          <a:xfrm rot="19350271">
            <a:off x="704638" y="720370"/>
            <a:ext cx="1700812" cy="1264708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232F911A-841C-8ECD-7F63-097F6820561B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28" b="44919"/>
          <a:stretch/>
        </p:blipFill>
        <p:spPr>
          <a:xfrm>
            <a:off x="3051546" y="4698805"/>
            <a:ext cx="9140454" cy="2159195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xmlns="" id="{030C368A-83BE-1714-EA10-03C885FAAF0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06"/>
          <a:stretch/>
        </p:blipFill>
        <p:spPr>
          <a:xfrm>
            <a:off x="4520177" y="5621218"/>
            <a:ext cx="1566808" cy="1243790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xmlns="" id="{D92CCF81-2627-71F6-802B-EED7719584D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06"/>
          <a:stretch/>
        </p:blipFill>
        <p:spPr>
          <a:xfrm rot="16200000">
            <a:off x="10354458" y="4262315"/>
            <a:ext cx="2048730" cy="162635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828FD0B8-8EDA-DA69-C8C5-4F14BE6102BA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0" t="63837" r="39721" b="22290"/>
          <a:stretch/>
        </p:blipFill>
        <p:spPr>
          <a:xfrm>
            <a:off x="5536107" y="5427819"/>
            <a:ext cx="2211335" cy="1455091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xmlns="" id="{2AF57DA1-40C4-AB3C-5513-C61AC9D839E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83" t="57388" r="7536" b="37505"/>
          <a:stretch/>
        </p:blipFill>
        <p:spPr>
          <a:xfrm rot="16200000">
            <a:off x="6447463" y="-849655"/>
            <a:ext cx="839287" cy="2492287"/>
          </a:xfrm>
          <a:prstGeom prst="rect">
            <a:avLst/>
          </a:prstGeom>
        </p:spPr>
      </p:pic>
      <p:pic>
        <p:nvPicPr>
          <p:cNvPr id="59" name="图片 58">
            <a:extLst>
              <a:ext uri="{FF2B5EF4-FFF2-40B4-BE49-F238E27FC236}">
                <a16:creationId xmlns:a16="http://schemas.microsoft.com/office/drawing/2014/main" xmlns="" id="{9557F583-C86B-CEDA-41C6-AFB8A22B241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06"/>
          <a:stretch/>
        </p:blipFill>
        <p:spPr>
          <a:xfrm flipV="1">
            <a:off x="5217486" y="-23156"/>
            <a:ext cx="682803" cy="492214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xmlns="" id="{8B308103-B4C4-91D1-784F-EBBE19E32A5F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09" b="84575"/>
          <a:stretch/>
        </p:blipFill>
        <p:spPr>
          <a:xfrm flipH="1">
            <a:off x="7587867" y="2115"/>
            <a:ext cx="4604135" cy="2188121"/>
          </a:xfrm>
          <a:prstGeom prst="rect">
            <a:avLst/>
          </a:prstGeom>
        </p:spPr>
      </p:pic>
      <p:pic>
        <p:nvPicPr>
          <p:cNvPr id="65" name="图片 64">
            <a:extLst>
              <a:ext uri="{FF2B5EF4-FFF2-40B4-BE49-F238E27FC236}">
                <a16:creationId xmlns:a16="http://schemas.microsoft.com/office/drawing/2014/main" xmlns="" id="{082818BE-7104-B963-E3D0-7ACA306E4D42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32" t="15585" r="14350" b="64799"/>
          <a:stretch/>
        </p:blipFill>
        <p:spPr>
          <a:xfrm>
            <a:off x="8828658" y="1023710"/>
            <a:ext cx="1111325" cy="2571232"/>
          </a:xfrm>
          <a:prstGeom prst="rect">
            <a:avLst/>
          </a:prstGeom>
        </p:spPr>
      </p:pic>
      <p:pic>
        <p:nvPicPr>
          <p:cNvPr id="68" name="图片 67">
            <a:extLst>
              <a:ext uri="{FF2B5EF4-FFF2-40B4-BE49-F238E27FC236}">
                <a16:creationId xmlns:a16="http://schemas.microsoft.com/office/drawing/2014/main" xmlns="" id="{A2D8DD7F-5EB6-F21B-0B3E-CD7F2B30E6B5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32" t="15585" r="14350" b="64799"/>
          <a:stretch/>
        </p:blipFill>
        <p:spPr>
          <a:xfrm>
            <a:off x="1793678" y="3525073"/>
            <a:ext cx="567720" cy="1313513"/>
          </a:xfrm>
          <a:prstGeom prst="rect">
            <a:avLst/>
          </a:prstGeom>
        </p:spPr>
      </p:pic>
      <p:pic>
        <p:nvPicPr>
          <p:cNvPr id="69" name="图片 68">
            <a:extLst>
              <a:ext uri="{FF2B5EF4-FFF2-40B4-BE49-F238E27FC236}">
                <a16:creationId xmlns:a16="http://schemas.microsoft.com/office/drawing/2014/main" xmlns="" id="{7515611C-1DFA-C059-F1D1-915EB93D8F2D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32" t="15585" r="14350" b="64799"/>
          <a:stretch/>
        </p:blipFill>
        <p:spPr>
          <a:xfrm>
            <a:off x="6019443" y="1251612"/>
            <a:ext cx="467951" cy="1082680"/>
          </a:xfrm>
          <a:prstGeom prst="rect">
            <a:avLst/>
          </a:prstGeom>
        </p:spPr>
      </p:pic>
      <p:pic>
        <p:nvPicPr>
          <p:cNvPr id="70" name="图片 69">
            <a:extLst>
              <a:ext uri="{FF2B5EF4-FFF2-40B4-BE49-F238E27FC236}">
                <a16:creationId xmlns:a16="http://schemas.microsoft.com/office/drawing/2014/main" xmlns="" id="{78A099A6-675E-B894-FA88-05668CEF1882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00" t="27604" r="27175" b="68085"/>
          <a:stretch/>
        </p:blipFill>
        <p:spPr>
          <a:xfrm rot="245511">
            <a:off x="8696140" y="4101517"/>
            <a:ext cx="657597" cy="424262"/>
          </a:xfrm>
          <a:prstGeom prst="rect">
            <a:avLst/>
          </a:prstGeom>
        </p:spPr>
      </p:pic>
      <p:sp>
        <p:nvSpPr>
          <p:cNvPr id="31" name="文本框 9">
            <a:extLst>
              <a:ext uri="{FF2B5EF4-FFF2-40B4-BE49-F238E27FC236}">
                <a16:creationId xmlns:a16="http://schemas.microsoft.com/office/drawing/2014/main" xmlns="" id="{82AEDCE2-5BC9-92BB-73E2-C6FD0959B5BE}"/>
              </a:ext>
            </a:extLst>
          </p:cNvPr>
          <p:cNvSpPr txBox="1"/>
          <p:nvPr/>
        </p:nvSpPr>
        <p:spPr>
          <a:xfrm>
            <a:off x="813410" y="2121597"/>
            <a:ext cx="107986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gradFill flip="none" rotWithShape="1">
                  <a:gsLst>
                    <a:gs pos="88000">
                      <a:srgbClr val="E35D54"/>
                    </a:gs>
                    <a:gs pos="62000">
                      <a:srgbClr val="F76700"/>
                    </a:gs>
                    <a:gs pos="39000">
                      <a:srgbClr val="FFDB1C"/>
                    </a:gs>
                    <a:gs pos="19000">
                      <a:srgbClr val="E35D54"/>
                    </a:gs>
                  </a:gsLst>
                  <a:lin ang="0" scaled="1"/>
                  <a:tileRect/>
                </a:gradFill>
                <a:effectLst/>
                <a:uLnTx/>
                <a:uFillTx/>
                <a:latin typeface="UTM Cooper Black" panose="02040603050506020204" pitchFamily="18" charset="0"/>
                <a:ea typeface="字魂67号-勾玉行书" panose="00000500000000000000" pitchFamily="2" charset="-122"/>
                <a:cs typeface="+mn-cs"/>
              </a:rPr>
              <a:t>Luyện tập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>
                <a:ln>
                  <a:noFill/>
                </a:ln>
                <a:gradFill flip="none" rotWithShape="1">
                  <a:gsLst>
                    <a:gs pos="88000">
                      <a:srgbClr val="E35D54"/>
                    </a:gs>
                    <a:gs pos="62000">
                      <a:srgbClr val="F76700"/>
                    </a:gs>
                    <a:gs pos="39000">
                      <a:srgbClr val="FFDB1C"/>
                    </a:gs>
                    <a:gs pos="19000">
                      <a:srgbClr val="E35D54"/>
                    </a:gs>
                  </a:gsLst>
                  <a:lin ang="0" scaled="1"/>
                  <a:tileRect/>
                </a:gradFill>
                <a:effectLst/>
                <a:uLnTx/>
                <a:uFillTx/>
                <a:latin typeface="UTM Cooper Black" panose="02040603050506020204" pitchFamily="18" charset="0"/>
                <a:ea typeface="字魂67号-勾玉行书" panose="00000500000000000000" pitchFamily="2" charset="-122"/>
                <a:cs typeface="+mn-cs"/>
              </a:rPr>
              <a:t>về dấu gạch ngang</a:t>
            </a:r>
            <a:endParaRPr kumimoji="0" lang="zh-CN" altLang="en-US" sz="6600" b="1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61000">
                    <a:srgbClr val="FF903E"/>
                  </a:gs>
                  <a:gs pos="0">
                    <a:srgbClr val="FFDB1C"/>
                  </a:gs>
                  <a:gs pos="100000">
                    <a:srgbClr val="FF2A03"/>
                  </a:gs>
                </a:gsLst>
                <a:lin ang="5400000" scaled="1"/>
                <a:tileRect/>
              </a:gradFill>
              <a:effectLst/>
              <a:uLnTx/>
              <a:uFillTx/>
              <a:latin typeface="UTM Cooper Black" panose="02040603050506020204" pitchFamily="18" charset="0"/>
              <a:ea typeface="字魂67号-勾玉行书" panose="00000500000000000000" pitchFamily="2" charset="-122"/>
              <a:cs typeface="+mn-cs"/>
            </a:endParaRPr>
          </a:p>
        </p:txBody>
      </p:sp>
      <p:pic>
        <p:nvPicPr>
          <p:cNvPr id="35" name="图片 4">
            <a:extLst>
              <a:ext uri="{FF2B5EF4-FFF2-40B4-BE49-F238E27FC236}">
                <a16:creationId xmlns:a16="http://schemas.microsoft.com/office/drawing/2014/main" xmlns="" id="{7300F479-84EE-CF4E-C80A-09BB2661F3A0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5" t="5247" r="18938" b="7957"/>
          <a:stretch/>
        </p:blipFill>
        <p:spPr>
          <a:xfrm>
            <a:off x="9613602" y="2521209"/>
            <a:ext cx="2818720" cy="431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97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79167E-6 -4.44444E-6 L 4.79167E-6 -0.07222 " pathEditMode="relative" rAng="0" ptsTypes="AA">
                                      <p:cBhvr>
                                        <p:cTn id="13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4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: 圆角 21">
            <a:extLst>
              <a:ext uri="{FF2B5EF4-FFF2-40B4-BE49-F238E27FC236}">
                <a16:creationId xmlns:a16="http://schemas.microsoft.com/office/drawing/2014/main" xmlns="" id="{9DE70B89-303B-4446-AE33-12F17D1D9AAD}"/>
              </a:ext>
            </a:extLst>
          </p:cNvPr>
          <p:cNvSpPr/>
          <p:nvPr/>
        </p:nvSpPr>
        <p:spPr>
          <a:xfrm>
            <a:off x="1105989" y="1189481"/>
            <a:ext cx="9980023" cy="447903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9525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523E0966-0CB0-4579-965A-205D12ED3B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29" r="92296" b="72812"/>
          <a:stretch/>
        </p:blipFill>
        <p:spPr>
          <a:xfrm flipH="1">
            <a:off x="11462794" y="2418270"/>
            <a:ext cx="729206" cy="205314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9C5BFADA-9167-4B3A-819D-5F5683CE5E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" t="63461" r="60082" b="9056"/>
          <a:stretch/>
        </p:blipFill>
        <p:spPr>
          <a:xfrm>
            <a:off x="-1" y="3574894"/>
            <a:ext cx="3125165" cy="328310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887B31F9-28BE-41B9-BDC8-FC98362C3C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06"/>
          <a:stretch/>
        </p:blipFill>
        <p:spPr>
          <a:xfrm>
            <a:off x="2957028" y="5618396"/>
            <a:ext cx="1566808" cy="124379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BF7D24F7-1EF7-421A-A5F6-AD8C371F9A2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06"/>
          <a:stretch/>
        </p:blipFill>
        <p:spPr>
          <a:xfrm rot="16200000">
            <a:off x="10354458" y="4262315"/>
            <a:ext cx="2048730" cy="1626357"/>
          </a:xfrm>
          <a:prstGeom prst="rect">
            <a:avLst/>
          </a:prstGeom>
        </p:spPr>
      </p:pic>
      <p:grpSp>
        <p:nvGrpSpPr>
          <p:cNvPr id="21" name="组合 20">
            <a:extLst>
              <a:ext uri="{FF2B5EF4-FFF2-40B4-BE49-F238E27FC236}">
                <a16:creationId xmlns:a16="http://schemas.microsoft.com/office/drawing/2014/main" xmlns="" id="{0B1D2065-0192-4F7F-96F3-E9C8AE1C088A}"/>
              </a:ext>
            </a:extLst>
          </p:cNvPr>
          <p:cNvGrpSpPr/>
          <p:nvPr/>
        </p:nvGrpSpPr>
        <p:grpSpPr>
          <a:xfrm>
            <a:off x="-425461" y="-23517"/>
            <a:ext cx="12617462" cy="4775446"/>
            <a:chOff x="-425461" y="-23517"/>
            <a:chExt cx="12617462" cy="4775446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xmlns="" id="{129384C9-93A0-4A92-BC01-8D128FBE7975}"/>
                </a:ext>
              </a:extLst>
            </p:cNvPr>
            <p:cNvGrpSpPr/>
            <p:nvPr/>
          </p:nvGrpSpPr>
          <p:grpSpPr>
            <a:xfrm>
              <a:off x="-425461" y="-21016"/>
              <a:ext cx="12617462" cy="4772945"/>
              <a:chOff x="1187458" y="-44172"/>
              <a:chExt cx="11004542" cy="4162808"/>
            </a:xfrm>
          </p:grpSpPr>
          <p:pic>
            <p:nvPicPr>
              <p:cNvPr id="2" name="图片 1">
                <a:extLst>
                  <a:ext uri="{FF2B5EF4-FFF2-40B4-BE49-F238E27FC236}">
                    <a16:creationId xmlns:a16="http://schemas.microsoft.com/office/drawing/2014/main" xmlns="" id="{8F7654E5-5204-4CC4-824B-74A978B27A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883" t="57388" r="7536" b="37505"/>
              <a:stretch/>
            </p:blipFill>
            <p:spPr>
              <a:xfrm rot="16200000">
                <a:off x="8600672" y="-845765"/>
                <a:ext cx="839287" cy="2492287"/>
              </a:xfrm>
              <a:prstGeom prst="rect">
                <a:avLst/>
              </a:prstGeom>
            </p:spPr>
          </p:pic>
          <p:pic>
            <p:nvPicPr>
              <p:cNvPr id="3" name="图片 2">
                <a:extLst>
                  <a:ext uri="{FF2B5EF4-FFF2-40B4-BE49-F238E27FC236}">
                    <a16:creationId xmlns:a16="http://schemas.microsoft.com/office/drawing/2014/main" xmlns="" id="{20145188-324D-4274-A4BB-E573F8F0D44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0306"/>
              <a:stretch/>
            </p:blipFill>
            <p:spPr>
              <a:xfrm rot="10800000">
                <a:off x="9850663" y="-25913"/>
                <a:ext cx="1194794" cy="948471"/>
              </a:xfrm>
              <a:prstGeom prst="rect">
                <a:avLst/>
              </a:prstGeom>
            </p:spPr>
          </p:pic>
          <p:pic>
            <p:nvPicPr>
              <p:cNvPr id="5" name="图片 4">
                <a:extLst>
                  <a:ext uri="{FF2B5EF4-FFF2-40B4-BE49-F238E27FC236}">
                    <a16:creationId xmlns:a16="http://schemas.microsoft.com/office/drawing/2014/main" xmlns="" id="{CB49ECE0-704E-4A72-9BE4-C63034B4E42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238" t="-168" r="-42" b="85709"/>
              <a:stretch/>
            </p:blipFill>
            <p:spPr>
              <a:xfrm>
                <a:off x="10693263" y="-44172"/>
                <a:ext cx="1498737" cy="1562583"/>
              </a:xfrm>
              <a:prstGeom prst="rect">
                <a:avLst/>
              </a:prstGeom>
            </p:spPr>
          </p:pic>
          <p:pic>
            <p:nvPicPr>
              <p:cNvPr id="6" name="图片 5">
                <a:extLst>
                  <a:ext uri="{FF2B5EF4-FFF2-40B4-BE49-F238E27FC236}">
                    <a16:creationId xmlns:a16="http://schemas.microsoft.com/office/drawing/2014/main" xmlns="" id="{18306A92-48D7-4E56-A8F8-BBEDC27926D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582" t="52658" r="6406" b="36709"/>
              <a:stretch/>
            </p:blipFill>
            <p:spPr>
              <a:xfrm rot="16200000">
                <a:off x="3114780" y="-1956912"/>
                <a:ext cx="1295100" cy="5149744"/>
              </a:xfrm>
              <a:prstGeom prst="rect">
                <a:avLst/>
              </a:prstGeom>
            </p:spPr>
          </p:pic>
          <p:pic>
            <p:nvPicPr>
              <p:cNvPr id="8" name="图片 7">
                <a:extLst>
                  <a:ext uri="{FF2B5EF4-FFF2-40B4-BE49-F238E27FC236}">
                    <a16:creationId xmlns:a16="http://schemas.microsoft.com/office/drawing/2014/main" xmlns="" id="{FABEEADE-8244-49F7-AC74-3640AACDE52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729" r="92296" b="72812"/>
              <a:stretch/>
            </p:blipFill>
            <p:spPr>
              <a:xfrm>
                <a:off x="1558529" y="2065493"/>
                <a:ext cx="729206" cy="2053143"/>
              </a:xfrm>
              <a:prstGeom prst="rect">
                <a:avLst/>
              </a:prstGeom>
            </p:spPr>
          </p:pic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xmlns="" id="{F119D045-F4F1-4E64-86B1-9B62784957C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582" t="52658" r="4776" b="36709"/>
              <a:stretch/>
            </p:blipFill>
            <p:spPr>
              <a:xfrm rot="16200000">
                <a:off x="2608706" y="-544729"/>
                <a:ext cx="552683" cy="1562583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xmlns="" id="{7A3330F1-31BB-4BB9-930F-FD72F83967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883" t="57388" r="7536" b="37505"/>
              <a:stretch/>
            </p:blipFill>
            <p:spPr>
              <a:xfrm rot="16200000">
                <a:off x="6447463" y="-849655"/>
                <a:ext cx="839287" cy="2492287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xmlns="" id="{FAC58B52-3440-4F2A-8AB9-2CEDB682117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0306"/>
              <a:stretch/>
            </p:blipFill>
            <p:spPr>
              <a:xfrm flipV="1">
                <a:off x="7385602" y="-23155"/>
                <a:ext cx="867279" cy="657323"/>
              </a:xfrm>
              <a:prstGeom prst="rect">
                <a:avLst/>
              </a:prstGeom>
            </p:spPr>
          </p:pic>
        </p:grpSp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xmlns="" id="{DBE3AB92-02D1-4F28-A9A1-EB5A6372D4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238" t="-168" r="-42" b="85709"/>
            <a:stretch/>
          </p:blipFill>
          <p:spPr>
            <a:xfrm flipH="1">
              <a:off x="-5025" y="-23517"/>
              <a:ext cx="1718405" cy="1791609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290B22F5-E498-4864-814A-EB01E86F8BC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28" b="44919"/>
          <a:stretch/>
        </p:blipFill>
        <p:spPr>
          <a:xfrm>
            <a:off x="4657856" y="5078254"/>
            <a:ext cx="7534144" cy="1779746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DD15D7EE-43C8-4BFA-9F9D-52F42708E20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58" t="5504" r="28956" b="84589"/>
          <a:stretch/>
        </p:blipFill>
        <p:spPr>
          <a:xfrm rot="19350271">
            <a:off x="863145" y="623382"/>
            <a:ext cx="2133263" cy="1586275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xmlns="" id="{0C6308A3-F8D7-414E-BF3C-272465200F22}"/>
              </a:ext>
            </a:extLst>
          </p:cNvPr>
          <p:cNvSpPr txBox="1"/>
          <p:nvPr/>
        </p:nvSpPr>
        <p:spPr>
          <a:xfrm rot="10800000" flipV="1">
            <a:off x="926724" y="2001521"/>
            <a:ext cx="417243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400" b="1">
                <a:gradFill flip="none" rotWithShape="1">
                  <a:gsLst>
                    <a:gs pos="0">
                      <a:srgbClr val="FF903E"/>
                    </a:gs>
                    <a:gs pos="100000">
                      <a:srgbClr val="FF2A03"/>
                    </a:gs>
                  </a:gsLst>
                  <a:lin ang="5400000" scaled="1"/>
                  <a:tileRect/>
                </a:gradFill>
                <a:latin typeface="UTM Arruba KT" panose="02040603050506020204" pitchFamily="18" charset="0"/>
                <a:ea typeface="字魂67号-勾玉行书" panose="00000500000000000000" pitchFamily="2" charset="-122"/>
              </a:defRPr>
            </a:lvl1pPr>
          </a:lstStyle>
          <a:p>
            <a:r>
              <a:rPr lang="en-US" altLang="zh-CN" sz="8000"/>
              <a:t>MỤC TIÊU</a:t>
            </a:r>
            <a:endParaRPr lang="zh-CN" altLang="en-US" sz="8000" dirty="0"/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27521DAE-E130-4BAB-868E-FB615DAA34D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35" t="52552" r="612" b="34623"/>
          <a:stretch/>
        </p:blipFill>
        <p:spPr>
          <a:xfrm>
            <a:off x="4093960" y="5250331"/>
            <a:ext cx="2168110" cy="1699056"/>
          </a:xfrm>
          <a:prstGeom prst="rect">
            <a:avLst/>
          </a:prstGeom>
        </p:spPr>
      </p:pic>
      <p:pic>
        <p:nvPicPr>
          <p:cNvPr id="39" name="图片 10">
            <a:extLst>
              <a:ext uri="{FF2B5EF4-FFF2-40B4-BE49-F238E27FC236}">
                <a16:creationId xmlns:a16="http://schemas.microsoft.com/office/drawing/2014/main" xmlns="" id="{F71EB4F6-2FAC-48E0-A733-E8B67D6BAF79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3" t="51667" r="19504" b="3889"/>
          <a:stretch/>
        </p:blipFill>
        <p:spPr>
          <a:xfrm>
            <a:off x="10667442" y="5413915"/>
            <a:ext cx="1348292" cy="1482658"/>
          </a:xfrm>
          <a:prstGeom prst="rect">
            <a:avLst/>
          </a:prstGeom>
        </p:spPr>
      </p:pic>
      <p:pic>
        <p:nvPicPr>
          <p:cNvPr id="40" name="图片 19">
            <a:extLst>
              <a:ext uri="{FF2B5EF4-FFF2-40B4-BE49-F238E27FC236}">
                <a16:creationId xmlns:a16="http://schemas.microsoft.com/office/drawing/2014/main" xmlns="" id="{0D12E26A-573F-4AED-8420-1C7A795F175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83" t="66429" r="566" b="95"/>
          <a:stretch/>
        </p:blipFill>
        <p:spPr>
          <a:xfrm>
            <a:off x="-74329" y="3000054"/>
            <a:ext cx="2588855" cy="39102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82929A7-CC4B-4901-86E0-871D98835ED1}"/>
              </a:ext>
            </a:extLst>
          </p:cNvPr>
          <p:cNvSpPr txBox="1"/>
          <p:nvPr/>
        </p:nvSpPr>
        <p:spPr>
          <a:xfrm>
            <a:off x="4504956" y="2496206"/>
            <a:ext cx="62260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Nhận diện và biết cách sử dụng dấu gạch ngang </a:t>
            </a:r>
          </a:p>
        </p:txBody>
      </p:sp>
    </p:spTree>
    <p:extLst>
      <p:ext uri="{BB962C8B-B14F-4D97-AF65-F5344CB8AC3E}">
        <p14:creationId xmlns:p14="http://schemas.microsoft.com/office/powerpoint/2010/main" val="143547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7 4.44444E-6 L 4.16667E-7 -0.07223 " pathEditMode="relative" rAng="0" ptsTypes="AA">
                                      <p:cBhvr>
                                        <p:cTn id="5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/>
      <p:bldP spid="24" grpId="1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te Instagram Business Plan by Slidesgo">
  <a:themeElements>
    <a:clrScheme name="Simple Light">
      <a:dk1>
        <a:srgbClr val="2D1B61"/>
      </a:dk1>
      <a:lt1>
        <a:srgbClr val="FFC7D4"/>
      </a:lt1>
      <a:dk2>
        <a:srgbClr val="F39BB2"/>
      </a:dk2>
      <a:lt2>
        <a:srgbClr val="E7D6FD"/>
      </a:lt2>
      <a:accent1>
        <a:srgbClr val="D8C0FF"/>
      </a:accent1>
      <a:accent2>
        <a:srgbClr val="FFCCB8"/>
      </a:accent2>
      <a:accent3>
        <a:srgbClr val="FFB79A"/>
      </a:accent3>
      <a:accent4>
        <a:srgbClr val="FFFEE7"/>
      </a:accent4>
      <a:accent5>
        <a:srgbClr val="BDFFCE"/>
      </a:accent5>
      <a:accent6>
        <a:srgbClr val="C3CBFC"/>
      </a:accent6>
      <a:hlink>
        <a:srgbClr val="2D1B6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1539</TotalTime>
  <Words>1112</Words>
  <Application>Microsoft Office PowerPoint</Application>
  <PresentationFormat>Widescreen</PresentationFormat>
  <Paragraphs>141</Paragraphs>
  <Slides>29</Slides>
  <Notes>12</Notes>
  <HiddenSlides>0</HiddenSlides>
  <MMClips>3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49" baseType="lpstr">
      <vt:lpstr>Arial</vt:lpstr>
      <vt:lpstr>Arial-BoldMT</vt:lpstr>
      <vt:lpstr>Arial-ItalicMT</vt:lpstr>
      <vt:lpstr>ArialMT</vt:lpstr>
      <vt:lpstr>Arial-Rounded-Bold</vt:lpstr>
      <vt:lpstr>Baloo 2</vt:lpstr>
      <vt:lpstr>Calibri</vt:lpstr>
      <vt:lpstr>Calibri Light</vt:lpstr>
      <vt:lpstr>等线</vt:lpstr>
      <vt:lpstr>Times New Roman</vt:lpstr>
      <vt:lpstr>UTM Arruba KT</vt:lpstr>
      <vt:lpstr>UTM Cooper Black</vt:lpstr>
      <vt:lpstr>UTM Mother</vt:lpstr>
      <vt:lpstr>UTM Showcard</vt:lpstr>
      <vt:lpstr>Wingdings</vt:lpstr>
      <vt:lpstr>字魂67号-勾玉行书</vt:lpstr>
      <vt:lpstr>Office Theme</vt:lpstr>
      <vt:lpstr>1_Office Theme</vt:lpstr>
      <vt:lpstr>Cute Instagram Business Plan by Slidesgo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Tác dụng của dấu gạch ngang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>9Slide.vn</dc:subject>
  <dc:creator>huong</dc:creator>
  <dc:description>9Slide.vn</dc:description>
  <cp:lastModifiedBy>Le Tien Duat</cp:lastModifiedBy>
  <cp:revision>50</cp:revision>
  <dcterms:created xsi:type="dcterms:W3CDTF">2017-08-18T03:02:00Z</dcterms:created>
  <dcterms:modified xsi:type="dcterms:W3CDTF">2025-03-25T22:42:50Z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